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8" r:id="rId2"/>
  </p:sldMasterIdLst>
  <p:notesMasterIdLst>
    <p:notesMasterId r:id="rId26"/>
  </p:notesMasterIdLst>
  <p:handoutMasterIdLst>
    <p:handoutMasterId r:id="rId27"/>
  </p:handoutMasterIdLst>
  <p:sldIdLst>
    <p:sldId id="3188" r:id="rId3"/>
    <p:sldId id="3195" r:id="rId4"/>
    <p:sldId id="3196" r:id="rId5"/>
    <p:sldId id="3150" r:id="rId6"/>
    <p:sldId id="3132" r:id="rId7"/>
    <p:sldId id="3127" r:id="rId8"/>
    <p:sldId id="3128" r:id="rId9"/>
    <p:sldId id="3197" r:id="rId10"/>
    <p:sldId id="3133" r:id="rId11"/>
    <p:sldId id="3130" r:id="rId12"/>
    <p:sldId id="3134" r:id="rId13"/>
    <p:sldId id="3126" r:id="rId14"/>
    <p:sldId id="3198" r:id="rId15"/>
    <p:sldId id="3129" r:id="rId16"/>
    <p:sldId id="3148" r:id="rId17"/>
    <p:sldId id="3131" r:id="rId18"/>
    <p:sldId id="3139" r:id="rId19"/>
    <p:sldId id="3199" r:id="rId20"/>
    <p:sldId id="3147" r:id="rId21"/>
    <p:sldId id="3138" r:id="rId22"/>
    <p:sldId id="3194" r:id="rId23"/>
    <p:sldId id="3200" r:id="rId24"/>
    <p:sldId id="3201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C5BE"/>
    <a:srgbClr val="60AEA9"/>
    <a:srgbClr val="00B369"/>
    <a:srgbClr val="1A8CE1"/>
    <a:srgbClr val="FFFFFF"/>
    <a:srgbClr val="A78357"/>
    <a:srgbClr val="28C7D4"/>
    <a:srgbClr val="F94D4D"/>
    <a:srgbClr val="FEFEFE"/>
    <a:srgbClr val="8F1A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41" autoAdjust="0"/>
    <p:restoredTop sz="92986" autoAdjust="0"/>
  </p:normalViewPr>
  <p:slideViewPr>
    <p:cSldViewPr>
      <p:cViewPr>
        <p:scale>
          <a:sx n="50" d="100"/>
          <a:sy n="50" d="100"/>
        </p:scale>
        <p:origin x="-396" y="-169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1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5696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2252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68331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4055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42167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37101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48584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3664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33554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44051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28208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92862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65418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21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737896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19342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34350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10523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6864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16282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53114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40223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598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80221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558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4299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0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968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2018/10/11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35262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91362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222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26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646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446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881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85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424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77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578917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80" r:id="rId2"/>
    <p:sldLayoutId id="2147483981" r:id="rId3"/>
    <p:sldLayoutId id="2147483982" r:id="rId4"/>
    <p:sldLayoutId id="2147483983" r:id="rId5"/>
    <p:sldLayoutId id="2147483984" r:id="rId6"/>
    <p:sldLayoutId id="2147483985" r:id="rId7"/>
    <p:sldLayoutId id="2147483986" r:id="rId8"/>
    <p:sldLayoutId id="2147483987" r:id="rId9"/>
    <p:sldLayoutId id="2147483988" r:id="rId10"/>
    <p:sldLayoutId id="2147483989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19.xml"/><Relationship Id="rId7" Type="http://schemas.openxmlformats.org/officeDocument/2006/relationships/tags" Target="../tags/tag23.xml"/><Relationship Id="rId12" Type="http://schemas.openxmlformats.org/officeDocument/2006/relationships/image" Target="../media/image4.jpe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tags" Target="../tags/tag22.xml"/><Relationship Id="rId11" Type="http://schemas.microsoft.com/office/2007/relationships/hdphoto" Target="../media/hdphoto1.wdp"/><Relationship Id="rId5" Type="http://schemas.openxmlformats.org/officeDocument/2006/relationships/tags" Target="../tags/tag21.xml"/><Relationship Id="rId10" Type="http://schemas.openxmlformats.org/officeDocument/2006/relationships/image" Target="../media/image3.png"/><Relationship Id="rId4" Type="http://schemas.openxmlformats.org/officeDocument/2006/relationships/tags" Target="../tags/tag20.xml"/><Relationship Id="rId9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26.xml"/><Relationship Id="rId7" Type="http://schemas.openxmlformats.org/officeDocument/2006/relationships/tags" Target="../tags/tag30.xml"/><Relationship Id="rId12" Type="http://schemas.openxmlformats.org/officeDocument/2006/relationships/image" Target="../media/image4.jpeg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tags" Target="../tags/tag29.xml"/><Relationship Id="rId11" Type="http://schemas.microsoft.com/office/2007/relationships/hdphoto" Target="../media/hdphoto1.wdp"/><Relationship Id="rId5" Type="http://schemas.openxmlformats.org/officeDocument/2006/relationships/tags" Target="../tags/tag28.xml"/><Relationship Id="rId10" Type="http://schemas.openxmlformats.org/officeDocument/2006/relationships/image" Target="../media/image3.png"/><Relationship Id="rId4" Type="http://schemas.openxmlformats.org/officeDocument/2006/relationships/tags" Target="../tags/tag27.xml"/><Relationship Id="rId9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image" Target="../media/image4.jpe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microsoft.com/office/2007/relationships/hdphoto" Target="../media/hdphoto1.wdp"/><Relationship Id="rId5" Type="http://schemas.openxmlformats.org/officeDocument/2006/relationships/tags" Target="../tags/tag6.xml"/><Relationship Id="rId10" Type="http://schemas.openxmlformats.org/officeDocument/2006/relationships/image" Target="../media/image3.png"/><Relationship Id="rId4" Type="http://schemas.openxmlformats.org/officeDocument/2006/relationships/tags" Target="../tags/tag5.xml"/><Relationship Id="rId9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12.xml"/><Relationship Id="rId7" Type="http://schemas.openxmlformats.org/officeDocument/2006/relationships/tags" Target="../tags/tag16.xml"/><Relationship Id="rId12" Type="http://schemas.openxmlformats.org/officeDocument/2006/relationships/image" Target="../media/image4.jpe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tags" Target="../tags/tag15.xml"/><Relationship Id="rId11" Type="http://schemas.microsoft.com/office/2007/relationships/hdphoto" Target="../media/hdphoto1.wdp"/><Relationship Id="rId5" Type="http://schemas.openxmlformats.org/officeDocument/2006/relationships/tags" Target="../tags/tag14.xml"/><Relationship Id="rId10" Type="http://schemas.openxmlformats.org/officeDocument/2006/relationships/image" Target="../media/image3.png"/><Relationship Id="rId4" Type="http://schemas.openxmlformats.org/officeDocument/2006/relationships/tags" Target="../tags/tag13.xml"/><Relationship Id="rId9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5" y="0"/>
            <a:ext cx="12857163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8"/>
          <p:cNvSpPr txBox="1">
            <a:spLocks noChangeArrowheads="1"/>
          </p:cNvSpPr>
          <p:nvPr/>
        </p:nvSpPr>
        <p:spPr bwMode="auto">
          <a:xfrm>
            <a:off x="524719" y="4840461"/>
            <a:ext cx="770468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大黑简体" panose="02000000000000000000" pitchFamily="2" charset="-122"/>
                <a:ea typeface="方正正大黑简体" panose="02000000000000000000" pitchFamily="2" charset="-122"/>
                <a:cs typeface="Arial" panose="020B0604020202020204" pitchFamily="34" charset="0"/>
              </a:rPr>
              <a:t>高端汽车行业</a:t>
            </a:r>
            <a:r>
              <a:rPr lang="en-US" altLang="zh-CN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大黑简体" panose="02000000000000000000" pitchFamily="2" charset="-122"/>
                <a:ea typeface="方正正大黑简体" panose="02000000000000000000" pitchFamily="2" charset="-122"/>
                <a:cs typeface="Arial" panose="020B0604020202020204" pitchFamily="34" charset="0"/>
              </a:rPr>
              <a:t>PPT</a:t>
            </a:r>
            <a:r>
              <a:rPr lang="zh-CN" altLang="en-US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大黑简体" panose="02000000000000000000" pitchFamily="2" charset="-122"/>
                <a:ea typeface="方正正大黑简体" panose="02000000000000000000" pitchFamily="2" charset="-122"/>
                <a:cs typeface="Arial" panose="020B0604020202020204" pitchFamily="34" charset="0"/>
              </a:rPr>
              <a:t>模板</a:t>
            </a:r>
            <a:endParaRPr lang="en-US" altLang="zh-CN" sz="5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大黑简体" panose="02000000000000000000" pitchFamily="2" charset="-122"/>
              <a:ea typeface="方正正大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7" name="矩形 9"/>
          <p:cNvSpPr>
            <a:spLocks noChangeArrowheads="1"/>
          </p:cNvSpPr>
          <p:nvPr/>
        </p:nvSpPr>
        <p:spPr bwMode="auto">
          <a:xfrm>
            <a:off x="596899" y="5520819"/>
            <a:ext cx="70566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CLICK TO ADD CAPTION </a:t>
            </a:r>
            <a:r>
              <a:rPr lang="en-US" altLang="zh-CN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TEXT</a:t>
            </a:r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CLICK TO ADD CAPTION </a:t>
            </a:r>
            <a:r>
              <a:rPr lang="en-US" altLang="zh-CN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TEXTCLICK </a:t>
            </a:r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TO ADD CAPTION </a:t>
            </a:r>
            <a:r>
              <a:rPr lang="en-US" altLang="zh-CN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TEXTCLICK </a:t>
            </a:r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TO ADD CAPTION </a:t>
            </a:r>
            <a:r>
              <a:rPr lang="en-US" altLang="zh-CN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TEXT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8" name="文本框 10"/>
          <p:cNvSpPr txBox="1">
            <a:spLocks noChangeArrowheads="1"/>
          </p:cNvSpPr>
          <p:nvPr/>
        </p:nvSpPr>
        <p:spPr bwMode="auto">
          <a:xfrm>
            <a:off x="596900" y="6141430"/>
            <a:ext cx="385714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THE CAR INDUSTRY</a:t>
            </a:r>
            <a:endParaRPr lang="zh-CN" altLang="en-US" sz="2800" dirty="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12" name="圆角矩形 11"/>
          <p:cNvSpPr>
            <a:spLocks noChangeArrowheads="1"/>
          </p:cNvSpPr>
          <p:nvPr/>
        </p:nvSpPr>
        <p:spPr bwMode="auto">
          <a:xfrm>
            <a:off x="596900" y="6125174"/>
            <a:ext cx="3857149" cy="523996"/>
          </a:xfrm>
          <a:prstGeom prst="roundRect">
            <a:avLst>
              <a:gd name="adj" fmla="val 16667"/>
            </a:avLst>
          </a:prstGeom>
          <a:noFill/>
          <a:ln w="127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eaLnBrk="1" hangingPunct="1"/>
            <a:endParaRPr lang="zh-CN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330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24257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34925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45450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55991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900574" y="2146942"/>
            <a:ext cx="4346894" cy="1933608"/>
            <a:chOff x="3031241" y="2222477"/>
            <a:chExt cx="4121726" cy="1833447"/>
          </a:xfrm>
        </p:grpSpPr>
        <p:grpSp>
          <p:nvGrpSpPr>
            <p:cNvPr id="15" name="Group 14"/>
            <p:cNvGrpSpPr/>
            <p:nvPr/>
          </p:nvGrpSpPr>
          <p:grpSpPr>
            <a:xfrm flipH="1">
              <a:off x="3031241" y="2222477"/>
              <a:ext cx="4121726" cy="1833447"/>
              <a:chOff x="3876268" y="1741695"/>
              <a:chExt cx="4404882" cy="1959402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3876268" y="1741695"/>
                <a:ext cx="4404882" cy="1959402"/>
                <a:chOff x="3237996" y="1785939"/>
                <a:chExt cx="4404882" cy="1959402"/>
              </a:xfrm>
            </p:grpSpPr>
            <p:sp>
              <p:nvSpPr>
                <p:cNvPr id="38" name="Rectangle 34"/>
                <p:cNvSpPr>
                  <a:spLocks noChangeArrowheads="1"/>
                </p:cNvSpPr>
                <p:nvPr/>
              </p:nvSpPr>
              <p:spPr bwMode="auto">
                <a:xfrm flipH="1">
                  <a:off x="3767775" y="1785939"/>
                  <a:ext cx="1639995" cy="103529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589676"/>
                  <a:ext cx="1244287" cy="15566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42"/>
                <p:cNvSpPr>
                  <a:spLocks/>
                </p:cNvSpPr>
                <p:nvPr/>
              </p:nvSpPr>
              <p:spPr bwMode="auto">
                <a:xfrm flipH="1">
                  <a:off x="5407769" y="1785939"/>
                  <a:ext cx="990821" cy="1959402"/>
                </a:xfrm>
                <a:custGeom>
                  <a:avLst/>
                  <a:gdLst>
                    <a:gd name="T0" fmla="*/ 0 w 401"/>
                    <a:gd name="T1" fmla="*/ 730 h 793"/>
                    <a:gd name="T2" fmla="*/ 401 w 401"/>
                    <a:gd name="T3" fmla="*/ 0 h 793"/>
                    <a:gd name="T4" fmla="*/ 401 w 401"/>
                    <a:gd name="T5" fmla="*/ 419 h 793"/>
                    <a:gd name="T6" fmla="*/ 0 w 401"/>
                    <a:gd name="T7" fmla="*/ 793 h 793"/>
                    <a:gd name="T8" fmla="*/ 0 w 401"/>
                    <a:gd name="T9" fmla="*/ 730 h 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3">
                      <a:moveTo>
                        <a:pt x="0" y="730"/>
                      </a:moveTo>
                      <a:lnTo>
                        <a:pt x="401" y="0"/>
                      </a:lnTo>
                      <a:lnTo>
                        <a:pt x="401" y="419"/>
                      </a:lnTo>
                      <a:lnTo>
                        <a:pt x="0" y="793"/>
                      </a:lnTo>
                      <a:lnTo>
                        <a:pt x="0" y="73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Oval 40"/>
                <p:cNvSpPr/>
                <p:nvPr/>
              </p:nvSpPr>
              <p:spPr>
                <a:xfrm>
                  <a:off x="3237996" y="1785939"/>
                  <a:ext cx="1035295" cy="1035295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36" name="Oval 35"/>
              <p:cNvSpPr/>
              <p:nvPr/>
            </p:nvSpPr>
            <p:spPr>
              <a:xfrm>
                <a:off x="3989228" y="1851755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23B48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9" name="Shape 2102"/>
            <p:cNvSpPr/>
            <p:nvPr/>
          </p:nvSpPr>
          <p:spPr>
            <a:xfrm>
              <a:off x="6432083" y="2522136"/>
              <a:ext cx="473021" cy="378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43" y="10800"/>
                  </a:moveTo>
                  <a:cubicBezTo>
                    <a:pt x="17065" y="10800"/>
                    <a:pt x="16800" y="11898"/>
                    <a:pt x="16709" y="12419"/>
                  </a:cubicBezTo>
                  <a:cubicBezTo>
                    <a:pt x="16115" y="15817"/>
                    <a:pt x="13696" y="18359"/>
                    <a:pt x="10800" y="18359"/>
                  </a:cubicBezTo>
                  <a:cubicBezTo>
                    <a:pt x="9130" y="18359"/>
                    <a:pt x="7618" y="17514"/>
                    <a:pt x="6524" y="16146"/>
                  </a:cubicBezTo>
                  <a:cubicBezTo>
                    <a:pt x="6018" y="15513"/>
                    <a:pt x="5198" y="15513"/>
                    <a:pt x="4691" y="16146"/>
                  </a:cubicBezTo>
                  <a:cubicBezTo>
                    <a:pt x="4185" y="16779"/>
                    <a:pt x="4185" y="17804"/>
                    <a:pt x="4691" y="18437"/>
                  </a:cubicBezTo>
                  <a:cubicBezTo>
                    <a:pt x="6255" y="20391"/>
                    <a:pt x="8415" y="21600"/>
                    <a:pt x="10800" y="21600"/>
                  </a:cubicBezTo>
                  <a:cubicBezTo>
                    <a:pt x="14669" y="21600"/>
                    <a:pt x="17943" y="18421"/>
                    <a:pt x="19043" y="14039"/>
                  </a:cubicBezTo>
                  <a:lnTo>
                    <a:pt x="21600" y="14039"/>
                  </a:lnTo>
                  <a:lnTo>
                    <a:pt x="21600" y="10800"/>
                  </a:lnTo>
                  <a:cubicBezTo>
                    <a:pt x="21600" y="10800"/>
                    <a:pt x="18143" y="10800"/>
                    <a:pt x="18143" y="10800"/>
                  </a:cubicBezTo>
                  <a:close/>
                  <a:moveTo>
                    <a:pt x="4891" y="9180"/>
                  </a:moveTo>
                  <a:cubicBezTo>
                    <a:pt x="5484" y="5783"/>
                    <a:pt x="7904" y="3240"/>
                    <a:pt x="10800" y="3240"/>
                  </a:cubicBezTo>
                  <a:cubicBezTo>
                    <a:pt x="12470" y="3240"/>
                    <a:pt x="13982" y="4086"/>
                    <a:pt x="15076" y="5454"/>
                  </a:cubicBezTo>
                  <a:cubicBezTo>
                    <a:pt x="15582" y="6086"/>
                    <a:pt x="16404" y="6086"/>
                    <a:pt x="16909" y="5454"/>
                  </a:cubicBezTo>
                  <a:cubicBezTo>
                    <a:pt x="17415" y="4821"/>
                    <a:pt x="17415" y="3796"/>
                    <a:pt x="16909" y="3163"/>
                  </a:cubicBezTo>
                  <a:cubicBezTo>
                    <a:pt x="15346" y="1209"/>
                    <a:pt x="13186" y="0"/>
                    <a:pt x="10800" y="0"/>
                  </a:cubicBezTo>
                  <a:cubicBezTo>
                    <a:pt x="6931" y="0"/>
                    <a:pt x="3658" y="3178"/>
                    <a:pt x="2557" y="7560"/>
                  </a:cubicBezTo>
                  <a:lnTo>
                    <a:pt x="0" y="7560"/>
                  </a:lnTo>
                  <a:lnTo>
                    <a:pt x="0" y="10800"/>
                  </a:lnTo>
                  <a:lnTo>
                    <a:pt x="3457" y="10800"/>
                  </a:lnTo>
                  <a:cubicBezTo>
                    <a:pt x="4535" y="10800"/>
                    <a:pt x="4800" y="9702"/>
                    <a:pt x="4891" y="9180"/>
                  </a:cubicBezTo>
                  <a:close/>
                  <a:moveTo>
                    <a:pt x="7343" y="10800"/>
                  </a:moveTo>
                  <a:cubicBezTo>
                    <a:pt x="7343" y="13185"/>
                    <a:pt x="8891" y="15120"/>
                    <a:pt x="10800" y="15120"/>
                  </a:cubicBezTo>
                  <a:cubicBezTo>
                    <a:pt x="12709" y="15120"/>
                    <a:pt x="14255" y="13185"/>
                    <a:pt x="14255" y="10800"/>
                  </a:cubicBezTo>
                  <a:cubicBezTo>
                    <a:pt x="14255" y="8415"/>
                    <a:pt x="12709" y="6480"/>
                    <a:pt x="10800" y="6480"/>
                  </a:cubicBezTo>
                  <a:cubicBezTo>
                    <a:pt x="8891" y="6480"/>
                    <a:pt x="7343" y="8415"/>
                    <a:pt x="7343" y="1080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900574" y="3212499"/>
            <a:ext cx="4346894" cy="1033861"/>
            <a:chOff x="3031241" y="3232838"/>
            <a:chExt cx="4121726" cy="980307"/>
          </a:xfrm>
        </p:grpSpPr>
        <p:grpSp>
          <p:nvGrpSpPr>
            <p:cNvPr id="14" name="Group 13"/>
            <p:cNvGrpSpPr/>
            <p:nvPr/>
          </p:nvGrpSpPr>
          <p:grpSpPr>
            <a:xfrm flipH="1">
              <a:off x="3031241" y="3232838"/>
              <a:ext cx="4121726" cy="980307"/>
              <a:chOff x="3876268" y="2821466"/>
              <a:chExt cx="4404882" cy="1047652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3876268" y="2821466"/>
                <a:ext cx="4404882" cy="1047652"/>
                <a:chOff x="3237996" y="2865710"/>
                <a:chExt cx="4404882" cy="1047652"/>
              </a:xfrm>
            </p:grpSpPr>
            <p:sp>
              <p:nvSpPr>
                <p:cNvPr id="48" name="Rectangle 35"/>
                <p:cNvSpPr>
                  <a:spLocks noChangeArrowheads="1"/>
                </p:cNvSpPr>
                <p:nvPr/>
              </p:nvSpPr>
              <p:spPr bwMode="auto">
                <a:xfrm flipH="1">
                  <a:off x="3767775" y="2865710"/>
                  <a:ext cx="1639995" cy="103282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Rectangle 39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757697"/>
                  <a:ext cx="1244287" cy="15566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0" name="Freeform 43"/>
                <p:cNvSpPr>
                  <a:spLocks/>
                </p:cNvSpPr>
                <p:nvPr/>
              </p:nvSpPr>
              <p:spPr bwMode="auto">
                <a:xfrm flipH="1">
                  <a:off x="5407769" y="2865710"/>
                  <a:ext cx="990821" cy="1047650"/>
                </a:xfrm>
                <a:custGeom>
                  <a:avLst/>
                  <a:gdLst>
                    <a:gd name="T0" fmla="*/ 0 w 401"/>
                    <a:gd name="T1" fmla="*/ 361 h 424"/>
                    <a:gd name="T2" fmla="*/ 401 w 401"/>
                    <a:gd name="T3" fmla="*/ 0 h 424"/>
                    <a:gd name="T4" fmla="*/ 401 w 401"/>
                    <a:gd name="T5" fmla="*/ 418 h 424"/>
                    <a:gd name="T6" fmla="*/ 0 w 401"/>
                    <a:gd name="T7" fmla="*/ 424 h 424"/>
                    <a:gd name="T8" fmla="*/ 0 w 401"/>
                    <a:gd name="T9" fmla="*/ 36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4">
                      <a:moveTo>
                        <a:pt x="0" y="361"/>
                      </a:moveTo>
                      <a:lnTo>
                        <a:pt x="401" y="0"/>
                      </a:lnTo>
                      <a:lnTo>
                        <a:pt x="401" y="418"/>
                      </a:lnTo>
                      <a:lnTo>
                        <a:pt x="0" y="424"/>
                      </a:lnTo>
                      <a:lnTo>
                        <a:pt x="0" y="36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>
                  <a:off x="3237996" y="2866143"/>
                  <a:ext cx="1035295" cy="1035295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44" name="Oval 43"/>
              <p:cNvSpPr/>
              <p:nvPr/>
            </p:nvSpPr>
            <p:spPr>
              <a:xfrm>
                <a:off x="3989228" y="2931239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FC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0" name="Freeform 28"/>
            <p:cNvSpPr>
              <a:spLocks/>
            </p:cNvSpPr>
            <p:nvPr/>
          </p:nvSpPr>
          <p:spPr bwMode="auto">
            <a:xfrm>
              <a:off x="6529452" y="3525293"/>
              <a:ext cx="278281" cy="392275"/>
            </a:xfrm>
            <a:custGeom>
              <a:avLst/>
              <a:gdLst>
                <a:gd name="T0" fmla="*/ 274 w 281"/>
                <a:gd name="T1" fmla="*/ 106 h 396"/>
                <a:gd name="T2" fmla="*/ 94 w 281"/>
                <a:gd name="T3" fmla="*/ 13 h 396"/>
                <a:gd name="T4" fmla="*/ 7 w 281"/>
                <a:gd name="T5" fmla="*/ 47 h 396"/>
                <a:gd name="T6" fmla="*/ 1 w 281"/>
                <a:gd name="T7" fmla="*/ 68 h 396"/>
                <a:gd name="T8" fmla="*/ 3 w 281"/>
                <a:gd name="T9" fmla="*/ 278 h 396"/>
                <a:gd name="T10" fmla="*/ 14 w 281"/>
                <a:gd name="T11" fmla="*/ 291 h 396"/>
                <a:gd name="T12" fmla="*/ 179 w 281"/>
                <a:gd name="T13" fmla="*/ 394 h 396"/>
                <a:gd name="T14" fmla="*/ 187 w 281"/>
                <a:gd name="T15" fmla="*/ 396 h 396"/>
                <a:gd name="T16" fmla="*/ 193 w 281"/>
                <a:gd name="T17" fmla="*/ 395 h 396"/>
                <a:gd name="T18" fmla="*/ 201 w 281"/>
                <a:gd name="T19" fmla="*/ 384 h 396"/>
                <a:gd name="T20" fmla="*/ 201 w 281"/>
                <a:gd name="T21" fmla="*/ 164 h 396"/>
                <a:gd name="T22" fmla="*/ 194 w 281"/>
                <a:gd name="T23" fmla="*/ 152 h 396"/>
                <a:gd name="T24" fmla="*/ 30 w 281"/>
                <a:gd name="T25" fmla="*/ 61 h 396"/>
                <a:gd name="T26" fmla="*/ 53 w 281"/>
                <a:gd name="T27" fmla="*/ 43 h 396"/>
                <a:gd name="T28" fmla="*/ 80 w 281"/>
                <a:gd name="T29" fmla="*/ 39 h 396"/>
                <a:gd name="T30" fmla="*/ 242 w 281"/>
                <a:gd name="T31" fmla="*/ 126 h 396"/>
                <a:gd name="T32" fmla="*/ 246 w 281"/>
                <a:gd name="T33" fmla="*/ 133 h 396"/>
                <a:gd name="T34" fmla="*/ 246 w 281"/>
                <a:gd name="T35" fmla="*/ 342 h 396"/>
                <a:gd name="T36" fmla="*/ 265 w 281"/>
                <a:gd name="T37" fmla="*/ 356 h 396"/>
                <a:gd name="T38" fmla="*/ 281 w 281"/>
                <a:gd name="T39" fmla="*/ 342 h 396"/>
                <a:gd name="T40" fmla="*/ 281 w 281"/>
                <a:gd name="T41" fmla="*/ 117 h 396"/>
                <a:gd name="T42" fmla="*/ 274 w 281"/>
                <a:gd name="T43" fmla="*/ 10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1" h="396">
                  <a:moveTo>
                    <a:pt x="274" y="106"/>
                  </a:moveTo>
                  <a:cubicBezTo>
                    <a:pt x="94" y="13"/>
                    <a:pt x="94" y="13"/>
                    <a:pt x="94" y="13"/>
                  </a:cubicBezTo>
                  <a:cubicBezTo>
                    <a:pt x="69" y="0"/>
                    <a:pt x="21" y="25"/>
                    <a:pt x="7" y="47"/>
                  </a:cubicBezTo>
                  <a:cubicBezTo>
                    <a:pt x="0" y="57"/>
                    <a:pt x="1" y="64"/>
                    <a:pt x="1" y="68"/>
                  </a:cubicBezTo>
                  <a:cubicBezTo>
                    <a:pt x="3" y="278"/>
                    <a:pt x="3" y="278"/>
                    <a:pt x="3" y="278"/>
                  </a:cubicBezTo>
                  <a:cubicBezTo>
                    <a:pt x="3" y="282"/>
                    <a:pt x="9" y="288"/>
                    <a:pt x="14" y="291"/>
                  </a:cubicBezTo>
                  <a:cubicBezTo>
                    <a:pt x="24" y="297"/>
                    <a:pt x="175" y="392"/>
                    <a:pt x="179" y="394"/>
                  </a:cubicBezTo>
                  <a:cubicBezTo>
                    <a:pt x="181" y="396"/>
                    <a:pt x="184" y="396"/>
                    <a:pt x="187" y="396"/>
                  </a:cubicBezTo>
                  <a:cubicBezTo>
                    <a:pt x="189" y="396"/>
                    <a:pt x="191" y="396"/>
                    <a:pt x="193" y="395"/>
                  </a:cubicBezTo>
                  <a:cubicBezTo>
                    <a:pt x="198" y="393"/>
                    <a:pt x="201" y="388"/>
                    <a:pt x="201" y="384"/>
                  </a:cubicBezTo>
                  <a:cubicBezTo>
                    <a:pt x="201" y="164"/>
                    <a:pt x="201" y="164"/>
                    <a:pt x="201" y="164"/>
                  </a:cubicBezTo>
                  <a:cubicBezTo>
                    <a:pt x="201" y="159"/>
                    <a:pt x="198" y="155"/>
                    <a:pt x="194" y="152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2" y="57"/>
                    <a:pt x="39" y="50"/>
                    <a:pt x="53" y="43"/>
                  </a:cubicBezTo>
                  <a:cubicBezTo>
                    <a:pt x="67" y="36"/>
                    <a:pt x="77" y="38"/>
                    <a:pt x="80" y="39"/>
                  </a:cubicBezTo>
                  <a:cubicBezTo>
                    <a:pt x="80" y="39"/>
                    <a:pt x="237" y="123"/>
                    <a:pt x="242" y="126"/>
                  </a:cubicBezTo>
                  <a:cubicBezTo>
                    <a:pt x="246" y="128"/>
                    <a:pt x="246" y="129"/>
                    <a:pt x="246" y="133"/>
                  </a:cubicBezTo>
                  <a:cubicBezTo>
                    <a:pt x="246" y="137"/>
                    <a:pt x="246" y="342"/>
                    <a:pt x="246" y="342"/>
                  </a:cubicBezTo>
                  <a:cubicBezTo>
                    <a:pt x="246" y="352"/>
                    <a:pt x="257" y="356"/>
                    <a:pt x="265" y="356"/>
                  </a:cubicBezTo>
                  <a:cubicBezTo>
                    <a:pt x="272" y="356"/>
                    <a:pt x="281" y="349"/>
                    <a:pt x="281" y="342"/>
                  </a:cubicBezTo>
                  <a:cubicBezTo>
                    <a:pt x="281" y="117"/>
                    <a:pt x="281" y="117"/>
                    <a:pt x="281" y="117"/>
                  </a:cubicBezTo>
                  <a:cubicBezTo>
                    <a:pt x="281" y="112"/>
                    <a:pt x="278" y="108"/>
                    <a:pt x="274" y="1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900574" y="4258550"/>
            <a:ext cx="4346894" cy="1039160"/>
            <a:chOff x="3031241" y="4224704"/>
            <a:chExt cx="4121726" cy="985332"/>
          </a:xfrm>
        </p:grpSpPr>
        <p:grpSp>
          <p:nvGrpSpPr>
            <p:cNvPr id="13" name="Group 12"/>
            <p:cNvGrpSpPr/>
            <p:nvPr/>
          </p:nvGrpSpPr>
          <p:grpSpPr>
            <a:xfrm flipH="1">
              <a:off x="3031241" y="4224704"/>
              <a:ext cx="4121726" cy="985332"/>
              <a:chOff x="3876268" y="3881472"/>
              <a:chExt cx="4404882" cy="1053023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3876268" y="3881472"/>
                <a:ext cx="4404882" cy="1053023"/>
                <a:chOff x="3237996" y="3925716"/>
                <a:chExt cx="4404882" cy="1053023"/>
              </a:xfrm>
            </p:grpSpPr>
            <p:sp>
              <p:nvSpPr>
                <p:cNvPr id="56" name="Rectangle 36"/>
                <p:cNvSpPr>
                  <a:spLocks noChangeArrowheads="1"/>
                </p:cNvSpPr>
                <p:nvPr/>
              </p:nvSpPr>
              <p:spPr bwMode="auto">
                <a:xfrm flipH="1">
                  <a:off x="3767775" y="3943011"/>
                  <a:ext cx="1639995" cy="1035295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40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925716"/>
                  <a:ext cx="1244287" cy="160606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45"/>
                <p:cNvSpPr>
                  <a:spLocks/>
                </p:cNvSpPr>
                <p:nvPr/>
              </p:nvSpPr>
              <p:spPr bwMode="auto">
                <a:xfrm flipH="1">
                  <a:off x="5407769" y="3925716"/>
                  <a:ext cx="990821" cy="1052592"/>
                </a:xfrm>
                <a:custGeom>
                  <a:avLst/>
                  <a:gdLst>
                    <a:gd name="T0" fmla="*/ 401 w 401"/>
                    <a:gd name="T1" fmla="*/ 426 h 426"/>
                    <a:gd name="T2" fmla="*/ 0 w 401"/>
                    <a:gd name="T3" fmla="*/ 65 h 426"/>
                    <a:gd name="T4" fmla="*/ 0 w 401"/>
                    <a:gd name="T5" fmla="*/ 0 h 426"/>
                    <a:gd name="T6" fmla="*/ 401 w 401"/>
                    <a:gd name="T7" fmla="*/ 7 h 426"/>
                    <a:gd name="T8" fmla="*/ 401 w 401"/>
                    <a:gd name="T9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6">
                      <a:moveTo>
                        <a:pt x="401" y="426"/>
                      </a:moveTo>
                      <a:lnTo>
                        <a:pt x="0" y="65"/>
                      </a:lnTo>
                      <a:lnTo>
                        <a:pt x="0" y="0"/>
                      </a:lnTo>
                      <a:lnTo>
                        <a:pt x="401" y="7"/>
                      </a:lnTo>
                      <a:lnTo>
                        <a:pt x="401" y="426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Oval 58"/>
                <p:cNvSpPr/>
                <p:nvPr/>
              </p:nvSpPr>
              <p:spPr>
                <a:xfrm>
                  <a:off x="3237996" y="3943444"/>
                  <a:ext cx="1035295" cy="1035295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4" name="Oval 53"/>
              <p:cNvSpPr/>
              <p:nvPr/>
            </p:nvSpPr>
            <p:spPr>
              <a:xfrm>
                <a:off x="3989228" y="4009186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00BBD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1" name="Freeform 61"/>
            <p:cNvSpPr>
              <a:spLocks noEditPoints="1"/>
            </p:cNvSpPr>
            <p:nvPr/>
          </p:nvSpPr>
          <p:spPr bwMode="auto">
            <a:xfrm>
              <a:off x="6472235" y="4547297"/>
              <a:ext cx="432870" cy="339742"/>
            </a:xfrm>
            <a:custGeom>
              <a:avLst/>
              <a:gdLst>
                <a:gd name="T0" fmla="*/ 50 w 106"/>
                <a:gd name="T1" fmla="*/ 11 h 83"/>
                <a:gd name="T2" fmla="*/ 51 w 106"/>
                <a:gd name="T3" fmla="*/ 11 h 83"/>
                <a:gd name="T4" fmla="*/ 51 w 106"/>
                <a:gd name="T5" fmla="*/ 43 h 83"/>
                <a:gd name="T6" fmla="*/ 19 w 106"/>
                <a:gd name="T7" fmla="*/ 27 h 83"/>
                <a:gd name="T8" fmla="*/ 19 w 106"/>
                <a:gd name="T9" fmla="*/ 26 h 83"/>
                <a:gd name="T10" fmla="*/ 55 w 106"/>
                <a:gd name="T11" fmla="*/ 42 h 83"/>
                <a:gd name="T12" fmla="*/ 56 w 106"/>
                <a:gd name="T13" fmla="*/ 43 h 83"/>
                <a:gd name="T14" fmla="*/ 87 w 106"/>
                <a:gd name="T15" fmla="*/ 27 h 83"/>
                <a:gd name="T16" fmla="*/ 56 w 106"/>
                <a:gd name="T17" fmla="*/ 11 h 83"/>
                <a:gd name="T18" fmla="*/ 55 w 106"/>
                <a:gd name="T19" fmla="*/ 11 h 83"/>
                <a:gd name="T20" fmla="*/ 15 w 106"/>
                <a:gd name="T21" fmla="*/ 29 h 83"/>
                <a:gd name="T22" fmla="*/ 1 w 106"/>
                <a:gd name="T23" fmla="*/ 35 h 83"/>
                <a:gd name="T24" fmla="*/ 1 w 106"/>
                <a:gd name="T25" fmla="*/ 37 h 83"/>
                <a:gd name="T26" fmla="*/ 34 w 106"/>
                <a:gd name="T27" fmla="*/ 53 h 83"/>
                <a:gd name="T28" fmla="*/ 48 w 106"/>
                <a:gd name="T29" fmla="*/ 46 h 83"/>
                <a:gd name="T30" fmla="*/ 105 w 106"/>
                <a:gd name="T31" fmla="*/ 16 h 83"/>
                <a:gd name="T32" fmla="*/ 105 w 106"/>
                <a:gd name="T33" fmla="*/ 18 h 83"/>
                <a:gd name="T34" fmla="*/ 91 w 106"/>
                <a:gd name="T35" fmla="*/ 25 h 83"/>
                <a:gd name="T36" fmla="*/ 58 w 106"/>
                <a:gd name="T37" fmla="*/ 8 h 83"/>
                <a:gd name="T38" fmla="*/ 72 w 106"/>
                <a:gd name="T39" fmla="*/ 0 h 83"/>
                <a:gd name="T40" fmla="*/ 105 w 106"/>
                <a:gd name="T41" fmla="*/ 16 h 83"/>
                <a:gd name="T42" fmla="*/ 106 w 106"/>
                <a:gd name="T43" fmla="*/ 36 h 83"/>
                <a:gd name="T44" fmla="*/ 72 w 106"/>
                <a:gd name="T45" fmla="*/ 53 h 83"/>
                <a:gd name="T46" fmla="*/ 58 w 106"/>
                <a:gd name="T47" fmla="*/ 47 h 83"/>
                <a:gd name="T48" fmla="*/ 58 w 106"/>
                <a:gd name="T49" fmla="*/ 45 h 83"/>
                <a:gd name="T50" fmla="*/ 92 w 106"/>
                <a:gd name="T51" fmla="*/ 29 h 83"/>
                <a:gd name="T52" fmla="*/ 48 w 106"/>
                <a:gd name="T53" fmla="*/ 7 h 83"/>
                <a:gd name="T54" fmla="*/ 33 w 106"/>
                <a:gd name="T55" fmla="*/ 0 h 83"/>
                <a:gd name="T56" fmla="*/ 0 w 106"/>
                <a:gd name="T57" fmla="*/ 17 h 83"/>
                <a:gd name="T58" fmla="*/ 14 w 106"/>
                <a:gd name="T59" fmla="*/ 25 h 83"/>
                <a:gd name="T60" fmla="*/ 48 w 106"/>
                <a:gd name="T61" fmla="*/ 9 h 83"/>
                <a:gd name="T62" fmla="*/ 48 w 106"/>
                <a:gd name="T63" fmla="*/ 7 h 83"/>
                <a:gd name="T64" fmla="*/ 55 w 106"/>
                <a:gd name="T65" fmla="*/ 82 h 83"/>
                <a:gd name="T66" fmla="*/ 56 w 106"/>
                <a:gd name="T67" fmla="*/ 83 h 83"/>
                <a:gd name="T68" fmla="*/ 90 w 106"/>
                <a:gd name="T69" fmla="*/ 65 h 83"/>
                <a:gd name="T70" fmla="*/ 89 w 106"/>
                <a:gd name="T71" fmla="*/ 49 h 83"/>
                <a:gd name="T72" fmla="*/ 73 w 106"/>
                <a:gd name="T73" fmla="*/ 57 h 83"/>
                <a:gd name="T74" fmla="*/ 72 w 106"/>
                <a:gd name="T75" fmla="*/ 57 h 83"/>
                <a:gd name="T76" fmla="*/ 56 w 106"/>
                <a:gd name="T77" fmla="*/ 49 h 83"/>
                <a:gd name="T78" fmla="*/ 55 w 106"/>
                <a:gd name="T79" fmla="*/ 50 h 83"/>
                <a:gd name="T80" fmla="*/ 17 w 106"/>
                <a:gd name="T81" fmla="*/ 49 h 83"/>
                <a:gd name="T82" fmla="*/ 33 w 106"/>
                <a:gd name="T83" fmla="*/ 57 h 83"/>
                <a:gd name="T84" fmla="*/ 50 w 106"/>
                <a:gd name="T85" fmla="*/ 49 h 83"/>
                <a:gd name="T86" fmla="*/ 51 w 106"/>
                <a:gd name="T87" fmla="*/ 50 h 83"/>
                <a:gd name="T88" fmla="*/ 51 w 106"/>
                <a:gd name="T89" fmla="*/ 83 h 83"/>
                <a:gd name="T90" fmla="*/ 17 w 106"/>
                <a:gd name="T91" fmla="*/ 66 h 83"/>
                <a:gd name="T92" fmla="*/ 16 w 106"/>
                <a:gd name="T93" fmla="*/ 5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6" h="83">
                  <a:moveTo>
                    <a:pt x="19" y="26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3"/>
                    <a:pt x="50" y="43"/>
                    <a:pt x="50" y="4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55" y="1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3"/>
                    <a:pt x="55" y="43"/>
                  </a:cubicBezTo>
                  <a:cubicBezTo>
                    <a:pt x="55" y="43"/>
                    <a:pt x="56" y="43"/>
                    <a:pt x="56" y="43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lose/>
                  <a:moveTo>
                    <a:pt x="48" y="45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6"/>
                    <a:pt x="0" y="36"/>
                  </a:cubicBezTo>
                  <a:cubicBezTo>
                    <a:pt x="0" y="37"/>
                    <a:pt x="1" y="37"/>
                    <a:pt x="1" y="37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4"/>
                    <a:pt x="34" y="54"/>
                    <a:pt x="34" y="53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8" y="45"/>
                    <a:pt x="48" y="45"/>
                    <a:pt x="48" y="45"/>
                  </a:cubicBezTo>
                  <a:close/>
                  <a:moveTo>
                    <a:pt x="105" y="16"/>
                  </a:moveTo>
                  <a:cubicBezTo>
                    <a:pt x="105" y="17"/>
                    <a:pt x="106" y="17"/>
                    <a:pt x="106" y="17"/>
                  </a:cubicBezTo>
                  <a:cubicBezTo>
                    <a:pt x="106" y="18"/>
                    <a:pt x="105" y="18"/>
                    <a:pt x="105" y="1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5" y="16"/>
                    <a:pt x="105" y="16"/>
                    <a:pt x="105" y="16"/>
                  </a:cubicBezTo>
                  <a:close/>
                  <a:moveTo>
                    <a:pt x="105" y="35"/>
                  </a:moveTo>
                  <a:cubicBezTo>
                    <a:pt x="105" y="36"/>
                    <a:pt x="106" y="36"/>
                    <a:pt x="106" y="36"/>
                  </a:cubicBezTo>
                  <a:cubicBezTo>
                    <a:pt x="106" y="37"/>
                    <a:pt x="105" y="37"/>
                    <a:pt x="105" y="37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4"/>
                    <a:pt x="72" y="53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2" y="29"/>
                  </a:cubicBezTo>
                  <a:cubicBezTo>
                    <a:pt x="105" y="35"/>
                    <a:pt x="105" y="35"/>
                    <a:pt x="105" y="35"/>
                  </a:cubicBezTo>
                  <a:close/>
                  <a:moveTo>
                    <a:pt x="48" y="7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lose/>
                  <a:moveTo>
                    <a:pt x="55" y="50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6" y="83"/>
                    <a:pt x="56" y="83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89" y="49"/>
                    <a:pt x="89" y="49"/>
                  </a:cubicBezTo>
                  <a:cubicBezTo>
                    <a:pt x="89" y="49"/>
                    <a:pt x="89" y="49"/>
                    <a:pt x="88" y="49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5" y="49"/>
                    <a:pt x="55" y="49"/>
                  </a:cubicBezTo>
                  <a:cubicBezTo>
                    <a:pt x="55" y="49"/>
                    <a:pt x="55" y="50"/>
                    <a:pt x="55" y="50"/>
                  </a:cubicBezTo>
                  <a:close/>
                  <a:moveTo>
                    <a:pt x="16" y="50"/>
                  </a:moveTo>
                  <a:cubicBezTo>
                    <a:pt x="16" y="50"/>
                    <a:pt x="17" y="49"/>
                    <a:pt x="17" y="49"/>
                  </a:cubicBezTo>
                  <a:cubicBezTo>
                    <a:pt x="17" y="49"/>
                    <a:pt x="17" y="49"/>
                    <a:pt x="18" y="49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1" y="49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3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6" y="66"/>
                    <a:pt x="16" y="65"/>
                  </a:cubicBezTo>
                  <a:lnTo>
                    <a:pt x="16" y="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900574" y="4429233"/>
            <a:ext cx="4346894" cy="1928732"/>
            <a:chOff x="3031241" y="4386546"/>
            <a:chExt cx="4121726" cy="1828824"/>
          </a:xfrm>
        </p:grpSpPr>
        <p:grpSp>
          <p:nvGrpSpPr>
            <p:cNvPr id="12" name="Group 11"/>
            <p:cNvGrpSpPr/>
            <p:nvPr/>
          </p:nvGrpSpPr>
          <p:grpSpPr>
            <a:xfrm flipH="1">
              <a:off x="3031241" y="4386546"/>
              <a:ext cx="4121726" cy="1828824"/>
              <a:chOff x="3876268" y="4054432"/>
              <a:chExt cx="4404882" cy="1954461"/>
            </a:xfrm>
          </p:grpSpPr>
          <p:grpSp>
            <p:nvGrpSpPr>
              <p:cNvPr id="60" name="Group 59"/>
              <p:cNvGrpSpPr/>
              <p:nvPr/>
            </p:nvGrpSpPr>
            <p:grpSpPr>
              <a:xfrm>
                <a:off x="3876268" y="4054432"/>
                <a:ext cx="4404882" cy="1954461"/>
                <a:chOff x="3237996" y="4098676"/>
                <a:chExt cx="4404882" cy="1954461"/>
              </a:xfrm>
            </p:grpSpPr>
            <p:sp>
              <p:nvSpPr>
                <p:cNvPr id="62" name="Rectangle 37"/>
                <p:cNvSpPr>
                  <a:spLocks noChangeArrowheads="1"/>
                </p:cNvSpPr>
                <p:nvPr/>
              </p:nvSpPr>
              <p:spPr bwMode="auto">
                <a:xfrm flipH="1">
                  <a:off x="3767775" y="5017842"/>
                  <a:ext cx="1639995" cy="103529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Rectangle 41"/>
                <p:cNvSpPr>
                  <a:spLocks noChangeArrowheads="1"/>
                </p:cNvSpPr>
                <p:nvPr/>
              </p:nvSpPr>
              <p:spPr bwMode="auto">
                <a:xfrm flipH="1">
                  <a:off x="6398591" y="4098676"/>
                  <a:ext cx="1244287" cy="15566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44"/>
                <p:cNvSpPr>
                  <a:spLocks/>
                </p:cNvSpPr>
                <p:nvPr/>
              </p:nvSpPr>
              <p:spPr bwMode="auto">
                <a:xfrm flipH="1">
                  <a:off x="5407769" y="4098676"/>
                  <a:ext cx="990821" cy="1954461"/>
                </a:xfrm>
                <a:custGeom>
                  <a:avLst/>
                  <a:gdLst>
                    <a:gd name="T0" fmla="*/ 401 w 401"/>
                    <a:gd name="T1" fmla="*/ 791 h 791"/>
                    <a:gd name="T2" fmla="*/ 0 w 401"/>
                    <a:gd name="T3" fmla="*/ 63 h 791"/>
                    <a:gd name="T4" fmla="*/ 0 w 401"/>
                    <a:gd name="T5" fmla="*/ 0 h 791"/>
                    <a:gd name="T6" fmla="*/ 401 w 401"/>
                    <a:gd name="T7" fmla="*/ 372 h 791"/>
                    <a:gd name="T8" fmla="*/ 401 w 401"/>
                    <a:gd name="T9" fmla="*/ 791 h 7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1">
                      <a:moveTo>
                        <a:pt x="401" y="791"/>
                      </a:moveTo>
                      <a:lnTo>
                        <a:pt x="0" y="63"/>
                      </a:lnTo>
                      <a:lnTo>
                        <a:pt x="0" y="0"/>
                      </a:lnTo>
                      <a:lnTo>
                        <a:pt x="401" y="372"/>
                      </a:lnTo>
                      <a:lnTo>
                        <a:pt x="401" y="79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Oval 64"/>
                <p:cNvSpPr/>
                <p:nvPr/>
              </p:nvSpPr>
              <p:spPr>
                <a:xfrm>
                  <a:off x="3237996" y="5017841"/>
                  <a:ext cx="1035295" cy="1035295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61" name="Oval 60"/>
              <p:cNvSpPr/>
              <p:nvPr/>
            </p:nvSpPr>
            <p:spPr>
              <a:xfrm>
                <a:off x="3989229" y="5088670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93796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2" name="Freeform 81"/>
            <p:cNvSpPr>
              <a:spLocks noEditPoints="1"/>
            </p:cNvSpPr>
            <p:nvPr/>
          </p:nvSpPr>
          <p:spPr bwMode="auto">
            <a:xfrm>
              <a:off x="6468227" y="5534859"/>
              <a:ext cx="400730" cy="392275"/>
            </a:xfrm>
            <a:custGeom>
              <a:avLst/>
              <a:gdLst>
                <a:gd name="T0" fmla="*/ 86 w 100"/>
                <a:gd name="T1" fmla="*/ 61 h 98"/>
                <a:gd name="T2" fmla="*/ 100 w 100"/>
                <a:gd name="T3" fmla="*/ 55 h 98"/>
                <a:gd name="T4" fmla="*/ 100 w 100"/>
                <a:gd name="T5" fmla="*/ 44 h 98"/>
                <a:gd name="T6" fmla="*/ 86 w 100"/>
                <a:gd name="T7" fmla="*/ 38 h 98"/>
                <a:gd name="T8" fmla="*/ 84 w 100"/>
                <a:gd name="T9" fmla="*/ 32 h 98"/>
                <a:gd name="T10" fmla="*/ 89 w 100"/>
                <a:gd name="T11" fmla="*/ 18 h 98"/>
                <a:gd name="T12" fmla="*/ 82 w 100"/>
                <a:gd name="T13" fmla="*/ 11 h 98"/>
                <a:gd name="T14" fmla="*/ 68 w 100"/>
                <a:gd name="T15" fmla="*/ 16 h 98"/>
                <a:gd name="T16" fmla="*/ 62 w 100"/>
                <a:gd name="T17" fmla="*/ 14 h 98"/>
                <a:gd name="T18" fmla="*/ 56 w 100"/>
                <a:gd name="T19" fmla="*/ 0 h 98"/>
                <a:gd name="T20" fmla="*/ 45 w 100"/>
                <a:gd name="T21" fmla="*/ 0 h 98"/>
                <a:gd name="T22" fmla="*/ 39 w 100"/>
                <a:gd name="T23" fmla="*/ 14 h 98"/>
                <a:gd name="T24" fmla="*/ 33 w 100"/>
                <a:gd name="T25" fmla="*/ 16 h 98"/>
                <a:gd name="T26" fmla="*/ 19 w 100"/>
                <a:gd name="T27" fmla="*/ 11 h 98"/>
                <a:gd name="T28" fmla="*/ 11 w 100"/>
                <a:gd name="T29" fmla="*/ 18 h 98"/>
                <a:gd name="T30" fmla="*/ 17 w 100"/>
                <a:gd name="T31" fmla="*/ 32 h 98"/>
                <a:gd name="T32" fmla="*/ 15 w 100"/>
                <a:gd name="T33" fmla="*/ 38 h 98"/>
                <a:gd name="T34" fmla="*/ 0 w 100"/>
                <a:gd name="T35" fmla="*/ 45 h 98"/>
                <a:gd name="T36" fmla="*/ 0 w 100"/>
                <a:gd name="T37" fmla="*/ 55 h 98"/>
                <a:gd name="T38" fmla="*/ 15 w 100"/>
                <a:gd name="T39" fmla="*/ 61 h 98"/>
                <a:gd name="T40" fmla="*/ 17 w 100"/>
                <a:gd name="T41" fmla="*/ 67 h 98"/>
                <a:gd name="T42" fmla="*/ 12 w 100"/>
                <a:gd name="T43" fmla="*/ 80 h 98"/>
                <a:gd name="T44" fmla="*/ 19 w 100"/>
                <a:gd name="T45" fmla="*/ 88 h 98"/>
                <a:gd name="T46" fmla="*/ 33 w 100"/>
                <a:gd name="T47" fmla="*/ 83 h 98"/>
                <a:gd name="T48" fmla="*/ 39 w 100"/>
                <a:gd name="T49" fmla="*/ 85 h 98"/>
                <a:gd name="T50" fmla="*/ 45 w 100"/>
                <a:gd name="T51" fmla="*/ 98 h 98"/>
                <a:gd name="T52" fmla="*/ 56 w 100"/>
                <a:gd name="T53" fmla="*/ 98 h 98"/>
                <a:gd name="T54" fmla="*/ 62 w 100"/>
                <a:gd name="T55" fmla="*/ 85 h 98"/>
                <a:gd name="T56" fmla="*/ 68 w 100"/>
                <a:gd name="T57" fmla="*/ 82 h 98"/>
                <a:gd name="T58" fmla="*/ 82 w 100"/>
                <a:gd name="T59" fmla="*/ 88 h 98"/>
                <a:gd name="T60" fmla="*/ 90 w 100"/>
                <a:gd name="T61" fmla="*/ 80 h 98"/>
                <a:gd name="T62" fmla="*/ 84 w 100"/>
                <a:gd name="T63" fmla="*/ 67 h 98"/>
                <a:gd name="T64" fmla="*/ 86 w 100"/>
                <a:gd name="T65" fmla="*/ 61 h 98"/>
                <a:gd name="T66" fmla="*/ 86 w 100"/>
                <a:gd name="T67" fmla="*/ 61 h 98"/>
                <a:gd name="T68" fmla="*/ 50 w 100"/>
                <a:gd name="T69" fmla="*/ 65 h 98"/>
                <a:gd name="T70" fmla="*/ 35 w 100"/>
                <a:gd name="T71" fmla="*/ 50 h 98"/>
                <a:gd name="T72" fmla="*/ 50 w 100"/>
                <a:gd name="T73" fmla="*/ 33 h 98"/>
                <a:gd name="T74" fmla="*/ 66 w 100"/>
                <a:gd name="T75" fmla="*/ 50 h 98"/>
                <a:gd name="T76" fmla="*/ 50 w 100"/>
                <a:gd name="T77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0" h="98">
                  <a:moveTo>
                    <a:pt x="86" y="61"/>
                  </a:moveTo>
                  <a:cubicBezTo>
                    <a:pt x="86" y="61"/>
                    <a:pt x="100" y="56"/>
                    <a:pt x="100" y="55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100" y="42"/>
                    <a:pt x="86" y="38"/>
                    <a:pt x="86" y="38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4" y="32"/>
                    <a:pt x="90" y="19"/>
                    <a:pt x="89" y="18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81" y="10"/>
                    <a:pt x="68" y="16"/>
                    <a:pt x="68" y="16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39" y="14"/>
                    <a:pt x="39" y="14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20" y="10"/>
                    <a:pt x="19" y="11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9"/>
                    <a:pt x="17" y="32"/>
                    <a:pt x="17" y="32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0" y="44"/>
                    <a:pt x="0" y="4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5" y="61"/>
                    <a:pt x="15" y="61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7" y="67"/>
                    <a:pt x="11" y="80"/>
                    <a:pt x="12" y="80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20" y="89"/>
                    <a:pt x="33" y="83"/>
                    <a:pt x="33" y="83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7" y="98"/>
                    <a:pt x="62" y="85"/>
                    <a:pt x="62" y="85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8" y="82"/>
                    <a:pt x="81" y="88"/>
                    <a:pt x="82" y="88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6" y="61"/>
                    <a:pt x="86" y="61"/>
                    <a:pt x="86" y="61"/>
                  </a:cubicBezTo>
                  <a:close/>
                  <a:moveTo>
                    <a:pt x="50" y="65"/>
                  </a:moveTo>
                  <a:cubicBezTo>
                    <a:pt x="42" y="65"/>
                    <a:pt x="35" y="58"/>
                    <a:pt x="35" y="50"/>
                  </a:cubicBezTo>
                  <a:cubicBezTo>
                    <a:pt x="35" y="40"/>
                    <a:pt x="42" y="33"/>
                    <a:pt x="50" y="33"/>
                  </a:cubicBezTo>
                  <a:cubicBezTo>
                    <a:pt x="59" y="33"/>
                    <a:pt x="66" y="40"/>
                    <a:pt x="66" y="50"/>
                  </a:cubicBezTo>
                  <a:cubicBezTo>
                    <a:pt x="66" y="58"/>
                    <a:pt x="59" y="65"/>
                    <a:pt x="50" y="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447635" y="2900986"/>
            <a:ext cx="2524202" cy="2534762"/>
            <a:chOff x="705364" y="2937461"/>
            <a:chExt cx="2393449" cy="2403462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 flipH="1">
              <a:off x="705364" y="2937461"/>
              <a:ext cx="2393448" cy="2403461"/>
            </a:xfrm>
            <a:custGeom>
              <a:avLst/>
              <a:gdLst>
                <a:gd name="T0" fmla="*/ 252 w 505"/>
                <a:gd name="T1" fmla="*/ 0 h 505"/>
                <a:gd name="T2" fmla="*/ 331 w 505"/>
                <a:gd name="T3" fmla="*/ 78 h 505"/>
                <a:gd name="T4" fmla="*/ 252 w 505"/>
                <a:gd name="T5" fmla="*/ 157 h 505"/>
                <a:gd name="T6" fmla="*/ 157 w 505"/>
                <a:gd name="T7" fmla="*/ 252 h 505"/>
                <a:gd name="T8" fmla="*/ 252 w 505"/>
                <a:gd name="T9" fmla="*/ 348 h 505"/>
                <a:gd name="T10" fmla="*/ 348 w 505"/>
                <a:gd name="T11" fmla="*/ 252 h 505"/>
                <a:gd name="T12" fmla="*/ 427 w 505"/>
                <a:gd name="T13" fmla="*/ 174 h 505"/>
                <a:gd name="T14" fmla="*/ 505 w 505"/>
                <a:gd name="T15" fmla="*/ 252 h 505"/>
                <a:gd name="T16" fmla="*/ 252 w 505"/>
                <a:gd name="T17" fmla="*/ 505 h 505"/>
                <a:gd name="T18" fmla="*/ 0 w 505"/>
                <a:gd name="T19" fmla="*/ 252 h 505"/>
                <a:gd name="T20" fmla="*/ 252 w 505"/>
                <a:gd name="T21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5" h="505">
                  <a:moveTo>
                    <a:pt x="252" y="0"/>
                  </a:moveTo>
                  <a:cubicBezTo>
                    <a:pt x="296" y="0"/>
                    <a:pt x="331" y="35"/>
                    <a:pt x="331" y="78"/>
                  </a:cubicBezTo>
                  <a:cubicBezTo>
                    <a:pt x="331" y="121"/>
                    <a:pt x="296" y="157"/>
                    <a:pt x="252" y="157"/>
                  </a:cubicBezTo>
                  <a:cubicBezTo>
                    <a:pt x="200" y="157"/>
                    <a:pt x="157" y="200"/>
                    <a:pt x="157" y="252"/>
                  </a:cubicBezTo>
                  <a:cubicBezTo>
                    <a:pt x="157" y="305"/>
                    <a:pt x="200" y="348"/>
                    <a:pt x="252" y="348"/>
                  </a:cubicBezTo>
                  <a:cubicBezTo>
                    <a:pt x="305" y="348"/>
                    <a:pt x="348" y="305"/>
                    <a:pt x="348" y="252"/>
                  </a:cubicBezTo>
                  <a:cubicBezTo>
                    <a:pt x="348" y="209"/>
                    <a:pt x="383" y="174"/>
                    <a:pt x="427" y="174"/>
                  </a:cubicBezTo>
                  <a:cubicBezTo>
                    <a:pt x="470" y="174"/>
                    <a:pt x="505" y="209"/>
                    <a:pt x="505" y="252"/>
                  </a:cubicBezTo>
                  <a:cubicBezTo>
                    <a:pt x="505" y="392"/>
                    <a:pt x="392" y="505"/>
                    <a:pt x="252" y="505"/>
                  </a:cubicBezTo>
                  <a:cubicBezTo>
                    <a:pt x="113" y="505"/>
                    <a:pt x="0" y="392"/>
                    <a:pt x="0" y="252"/>
                  </a:cubicBezTo>
                  <a:cubicBezTo>
                    <a:pt x="0" y="113"/>
                    <a:pt x="113" y="0"/>
                    <a:pt x="2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 flipH="1">
              <a:off x="705364" y="2937461"/>
              <a:ext cx="1199729" cy="1574266"/>
            </a:xfrm>
            <a:custGeom>
              <a:avLst/>
              <a:gdLst>
                <a:gd name="T0" fmla="*/ 0 w 253"/>
                <a:gd name="T1" fmla="*/ 157 h 331"/>
                <a:gd name="T2" fmla="*/ 96 w 253"/>
                <a:gd name="T3" fmla="*/ 252 h 331"/>
                <a:gd name="T4" fmla="*/ 175 w 253"/>
                <a:gd name="T5" fmla="*/ 331 h 331"/>
                <a:gd name="T6" fmla="*/ 253 w 253"/>
                <a:gd name="T7" fmla="*/ 252 h 331"/>
                <a:gd name="T8" fmla="*/ 0 w 253"/>
                <a:gd name="T9" fmla="*/ 0 h 331"/>
                <a:gd name="T10" fmla="*/ 0 w 253"/>
                <a:gd name="T11" fmla="*/ 15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331">
                  <a:moveTo>
                    <a:pt x="0" y="157"/>
                  </a:moveTo>
                  <a:cubicBezTo>
                    <a:pt x="53" y="157"/>
                    <a:pt x="96" y="200"/>
                    <a:pt x="96" y="252"/>
                  </a:cubicBezTo>
                  <a:cubicBezTo>
                    <a:pt x="96" y="296"/>
                    <a:pt x="131" y="331"/>
                    <a:pt x="175" y="331"/>
                  </a:cubicBezTo>
                  <a:cubicBezTo>
                    <a:pt x="218" y="331"/>
                    <a:pt x="253" y="296"/>
                    <a:pt x="253" y="252"/>
                  </a:cubicBezTo>
                  <a:cubicBezTo>
                    <a:pt x="253" y="113"/>
                    <a:pt x="140" y="0"/>
                    <a:pt x="0" y="0"/>
                  </a:cubicBezTo>
                  <a:lnTo>
                    <a:pt x="0" y="15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7"/>
            <p:cNvSpPr>
              <a:spLocks noChangeArrowheads="1"/>
            </p:cNvSpPr>
            <p:nvPr/>
          </p:nvSpPr>
          <p:spPr bwMode="auto">
            <a:xfrm flipH="1">
              <a:off x="1530552" y="2937461"/>
              <a:ext cx="743071" cy="7470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 flipH="1">
              <a:off x="705364" y="4137190"/>
              <a:ext cx="1568259" cy="1203733"/>
            </a:xfrm>
            <a:custGeom>
              <a:avLst/>
              <a:gdLst>
                <a:gd name="T0" fmla="*/ 174 w 331"/>
                <a:gd name="T1" fmla="*/ 0 h 253"/>
                <a:gd name="T2" fmla="*/ 78 w 331"/>
                <a:gd name="T3" fmla="*/ 96 h 253"/>
                <a:gd name="T4" fmla="*/ 0 w 331"/>
                <a:gd name="T5" fmla="*/ 175 h 253"/>
                <a:gd name="T6" fmla="*/ 78 w 331"/>
                <a:gd name="T7" fmla="*/ 253 h 253"/>
                <a:gd name="T8" fmla="*/ 331 w 331"/>
                <a:gd name="T9" fmla="*/ 0 h 253"/>
                <a:gd name="T10" fmla="*/ 174 w 331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1" h="253">
                  <a:moveTo>
                    <a:pt x="174" y="0"/>
                  </a:moveTo>
                  <a:cubicBezTo>
                    <a:pt x="174" y="53"/>
                    <a:pt x="131" y="96"/>
                    <a:pt x="78" y="96"/>
                  </a:cubicBezTo>
                  <a:cubicBezTo>
                    <a:pt x="35" y="96"/>
                    <a:pt x="0" y="131"/>
                    <a:pt x="0" y="175"/>
                  </a:cubicBezTo>
                  <a:cubicBezTo>
                    <a:pt x="0" y="218"/>
                    <a:pt x="35" y="253"/>
                    <a:pt x="78" y="253"/>
                  </a:cubicBezTo>
                  <a:cubicBezTo>
                    <a:pt x="218" y="253"/>
                    <a:pt x="331" y="140"/>
                    <a:pt x="331" y="0"/>
                  </a:cubicBezTo>
                  <a:lnTo>
                    <a:pt x="17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9"/>
            <p:cNvSpPr>
              <a:spLocks noChangeArrowheads="1"/>
            </p:cNvSpPr>
            <p:nvPr/>
          </p:nvSpPr>
          <p:spPr bwMode="auto">
            <a:xfrm flipH="1">
              <a:off x="705364" y="3764652"/>
              <a:ext cx="745073" cy="7470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 flipH="1">
              <a:off x="1905093" y="3764652"/>
              <a:ext cx="1193719" cy="1576271"/>
            </a:xfrm>
            <a:custGeom>
              <a:avLst/>
              <a:gdLst>
                <a:gd name="T0" fmla="*/ 252 w 252"/>
                <a:gd name="T1" fmla="*/ 174 h 331"/>
                <a:gd name="T2" fmla="*/ 157 w 252"/>
                <a:gd name="T3" fmla="*/ 78 h 331"/>
                <a:gd name="T4" fmla="*/ 78 w 252"/>
                <a:gd name="T5" fmla="*/ 0 h 331"/>
                <a:gd name="T6" fmla="*/ 0 w 252"/>
                <a:gd name="T7" fmla="*/ 78 h 331"/>
                <a:gd name="T8" fmla="*/ 252 w 252"/>
                <a:gd name="T9" fmla="*/ 331 h 331"/>
                <a:gd name="T10" fmla="*/ 252 w 252"/>
                <a:gd name="T11" fmla="*/ 17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2" h="331">
                  <a:moveTo>
                    <a:pt x="252" y="174"/>
                  </a:moveTo>
                  <a:cubicBezTo>
                    <a:pt x="200" y="174"/>
                    <a:pt x="157" y="131"/>
                    <a:pt x="157" y="78"/>
                  </a:cubicBezTo>
                  <a:cubicBezTo>
                    <a:pt x="157" y="35"/>
                    <a:pt x="122" y="0"/>
                    <a:pt x="78" y="0"/>
                  </a:cubicBezTo>
                  <a:cubicBezTo>
                    <a:pt x="35" y="0"/>
                    <a:pt x="0" y="35"/>
                    <a:pt x="0" y="78"/>
                  </a:cubicBezTo>
                  <a:cubicBezTo>
                    <a:pt x="0" y="218"/>
                    <a:pt x="113" y="331"/>
                    <a:pt x="252" y="331"/>
                  </a:cubicBezTo>
                  <a:lnTo>
                    <a:pt x="252" y="17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Oval 11"/>
            <p:cNvSpPr>
              <a:spLocks noChangeArrowheads="1"/>
            </p:cNvSpPr>
            <p:nvPr/>
          </p:nvSpPr>
          <p:spPr bwMode="auto">
            <a:xfrm flipH="1">
              <a:off x="1530552" y="4593847"/>
              <a:ext cx="743071" cy="74707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7"/>
            <p:cNvSpPr>
              <a:spLocks noChangeArrowheads="1"/>
            </p:cNvSpPr>
            <p:nvPr/>
          </p:nvSpPr>
          <p:spPr bwMode="auto">
            <a:xfrm flipH="1">
              <a:off x="2273623" y="3763651"/>
              <a:ext cx="825190" cy="7470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 flipH="1">
              <a:off x="1446432" y="3684537"/>
              <a:ext cx="909310" cy="9093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66528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build="p"/>
      <p:bldP spid="74" grpId="0" build="p"/>
      <p:bldP spid="75" grpId="0" build="p"/>
      <p:bldP spid="7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4"/>
          <p:cNvGrpSpPr/>
          <p:nvPr/>
        </p:nvGrpSpPr>
        <p:grpSpPr>
          <a:xfrm>
            <a:off x="1618040" y="1927904"/>
            <a:ext cx="1568455" cy="1609045"/>
            <a:chOff x="23394" y="1490767"/>
            <a:chExt cx="1793584" cy="1839999"/>
          </a:xfrm>
        </p:grpSpPr>
        <p:sp>
          <p:nvSpPr>
            <p:cNvPr id="72" name="Round Same Side Corner Rectangle 71"/>
            <p:cNvSpPr/>
            <p:nvPr/>
          </p:nvSpPr>
          <p:spPr>
            <a:xfrm rot="5400000">
              <a:off x="-198896" y="2244015"/>
              <a:ext cx="790364" cy="345784"/>
            </a:xfrm>
            <a:prstGeom prst="round2Same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Bent Arrow 72"/>
            <p:cNvSpPr/>
            <p:nvPr/>
          </p:nvSpPr>
          <p:spPr>
            <a:xfrm rot="5400000">
              <a:off x="472559" y="1876818"/>
              <a:ext cx="889161" cy="1623558"/>
            </a:xfrm>
            <a:prstGeom prst="bentArrow">
              <a:avLst>
                <a:gd name="adj1" fmla="val 41667"/>
                <a:gd name="adj2" fmla="val 25000"/>
                <a:gd name="adj3" fmla="val 0"/>
                <a:gd name="adj4" fmla="val 72735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Rounded Rectangle 76"/>
            <p:cNvSpPr/>
            <p:nvPr/>
          </p:nvSpPr>
          <p:spPr>
            <a:xfrm>
              <a:off x="1174807" y="2984982"/>
              <a:ext cx="642171" cy="345784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517603" y="2028418"/>
              <a:ext cx="519750" cy="22229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Rectangle 82"/>
            <p:cNvSpPr/>
            <p:nvPr/>
          </p:nvSpPr>
          <p:spPr>
            <a:xfrm>
              <a:off x="640556" y="1703734"/>
              <a:ext cx="273844" cy="33757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93"/>
            <p:cNvGrpSpPr/>
            <p:nvPr/>
          </p:nvGrpSpPr>
          <p:grpSpPr>
            <a:xfrm>
              <a:off x="148193" y="1490767"/>
              <a:ext cx="1267392" cy="395183"/>
              <a:chOff x="148193" y="1501702"/>
              <a:chExt cx="1267392" cy="395183"/>
            </a:xfrm>
          </p:grpSpPr>
          <p:sp>
            <p:nvSpPr>
              <p:cNvPr id="86" name="Oval 85"/>
              <p:cNvSpPr/>
              <p:nvPr/>
            </p:nvSpPr>
            <p:spPr>
              <a:xfrm>
                <a:off x="577953" y="1501702"/>
                <a:ext cx="395183" cy="395183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Teardrop 88"/>
              <p:cNvSpPr/>
              <p:nvPr/>
            </p:nvSpPr>
            <p:spPr>
              <a:xfrm rot="2700000">
                <a:off x="148193" y="1501703"/>
                <a:ext cx="395182" cy="395182"/>
              </a:xfrm>
              <a:prstGeom prst="teardrop">
                <a:avLst>
                  <a:gd name="adj" fmla="val 1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Teardrop 91"/>
              <p:cNvSpPr/>
              <p:nvPr/>
            </p:nvSpPr>
            <p:spPr>
              <a:xfrm rot="18900000" flipH="1">
                <a:off x="1020403" y="1501703"/>
                <a:ext cx="395182" cy="395182"/>
              </a:xfrm>
              <a:prstGeom prst="teardrop">
                <a:avLst>
                  <a:gd name="adj" fmla="val 1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96" name="Freeform 36"/>
          <p:cNvSpPr>
            <a:spLocks noEditPoints="1"/>
          </p:cNvSpPr>
          <p:nvPr/>
        </p:nvSpPr>
        <p:spPr bwMode="auto">
          <a:xfrm>
            <a:off x="2436178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Freeform 36"/>
          <p:cNvSpPr>
            <a:spLocks noEditPoints="1"/>
          </p:cNvSpPr>
          <p:nvPr/>
        </p:nvSpPr>
        <p:spPr bwMode="auto">
          <a:xfrm>
            <a:off x="4362807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Freeform 36"/>
          <p:cNvSpPr>
            <a:spLocks noEditPoints="1"/>
          </p:cNvSpPr>
          <p:nvPr/>
        </p:nvSpPr>
        <p:spPr bwMode="auto">
          <a:xfrm>
            <a:off x="6251907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Freeform 36"/>
          <p:cNvSpPr>
            <a:spLocks noEditPoints="1"/>
          </p:cNvSpPr>
          <p:nvPr/>
        </p:nvSpPr>
        <p:spPr bwMode="auto">
          <a:xfrm>
            <a:off x="8141007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Freeform 36"/>
          <p:cNvSpPr>
            <a:spLocks noEditPoints="1"/>
          </p:cNvSpPr>
          <p:nvPr/>
        </p:nvSpPr>
        <p:spPr bwMode="auto">
          <a:xfrm>
            <a:off x="10030106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25"/>
          <p:cNvGrpSpPr/>
          <p:nvPr/>
        </p:nvGrpSpPr>
        <p:grpSpPr>
          <a:xfrm>
            <a:off x="2146159" y="5164157"/>
            <a:ext cx="1603621" cy="841164"/>
            <a:chOff x="764014" y="1581664"/>
            <a:chExt cx="1544637" cy="688819"/>
          </a:xfrm>
        </p:grpSpPr>
        <p:sp>
          <p:nvSpPr>
            <p:cNvPr id="106" name="Text Placeholder 3"/>
            <p:cNvSpPr txBox="1">
              <a:spLocks/>
            </p:cNvSpPr>
            <p:nvPr/>
          </p:nvSpPr>
          <p:spPr>
            <a:xfrm>
              <a:off x="888399" y="1581664"/>
              <a:ext cx="1210528" cy="193437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Text Placeholder 3"/>
            <p:cNvSpPr txBox="1">
              <a:spLocks/>
            </p:cNvSpPr>
            <p:nvPr/>
          </p:nvSpPr>
          <p:spPr>
            <a:xfrm>
              <a:off x="764014" y="1797708"/>
              <a:ext cx="1544637" cy="47277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25"/>
          <p:cNvGrpSpPr/>
          <p:nvPr/>
        </p:nvGrpSpPr>
        <p:grpSpPr>
          <a:xfrm>
            <a:off x="4044641" y="5152987"/>
            <a:ext cx="1603621" cy="852322"/>
            <a:chOff x="764014" y="1572524"/>
            <a:chExt cx="1544637" cy="697959"/>
          </a:xfrm>
        </p:grpSpPr>
        <p:sp>
          <p:nvSpPr>
            <p:cNvPr id="109" name="Text Placeholder 3"/>
            <p:cNvSpPr txBox="1">
              <a:spLocks/>
            </p:cNvSpPr>
            <p:nvPr/>
          </p:nvSpPr>
          <p:spPr>
            <a:xfrm>
              <a:off x="860908" y="1572524"/>
              <a:ext cx="1210528" cy="21171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Text Placeholder 3"/>
            <p:cNvSpPr txBox="1">
              <a:spLocks/>
            </p:cNvSpPr>
            <p:nvPr/>
          </p:nvSpPr>
          <p:spPr>
            <a:xfrm>
              <a:off x="764014" y="1797706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5"/>
          <p:cNvGrpSpPr/>
          <p:nvPr/>
        </p:nvGrpSpPr>
        <p:grpSpPr>
          <a:xfrm>
            <a:off x="5943122" y="5164143"/>
            <a:ext cx="1603621" cy="841166"/>
            <a:chOff x="764014" y="1581662"/>
            <a:chExt cx="1544637" cy="688824"/>
          </a:xfrm>
        </p:grpSpPr>
        <p:sp>
          <p:nvSpPr>
            <p:cNvPr id="112" name="Text Placeholder 3"/>
            <p:cNvSpPr txBox="1">
              <a:spLocks/>
            </p:cNvSpPr>
            <p:nvPr/>
          </p:nvSpPr>
          <p:spPr>
            <a:xfrm>
              <a:off x="860909" y="1581662"/>
              <a:ext cx="1210528" cy="19343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Text Placeholder 3"/>
            <p:cNvSpPr txBox="1">
              <a:spLocks/>
            </p:cNvSpPr>
            <p:nvPr/>
          </p:nvSpPr>
          <p:spPr>
            <a:xfrm>
              <a:off x="764014" y="1797709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25"/>
          <p:cNvGrpSpPr/>
          <p:nvPr/>
        </p:nvGrpSpPr>
        <p:grpSpPr>
          <a:xfrm>
            <a:off x="7841604" y="5164143"/>
            <a:ext cx="1603621" cy="841166"/>
            <a:chOff x="764014" y="1581662"/>
            <a:chExt cx="1544637" cy="688824"/>
          </a:xfrm>
        </p:grpSpPr>
        <p:sp>
          <p:nvSpPr>
            <p:cNvPr id="115" name="Text Placeholder 3"/>
            <p:cNvSpPr txBox="1">
              <a:spLocks/>
            </p:cNvSpPr>
            <p:nvPr/>
          </p:nvSpPr>
          <p:spPr>
            <a:xfrm>
              <a:off x="876892" y="1581662"/>
              <a:ext cx="1210528" cy="19343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Text Placeholder 3"/>
            <p:cNvSpPr txBox="1">
              <a:spLocks/>
            </p:cNvSpPr>
            <p:nvPr/>
          </p:nvSpPr>
          <p:spPr>
            <a:xfrm>
              <a:off x="764014" y="1797709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25"/>
          <p:cNvGrpSpPr/>
          <p:nvPr/>
        </p:nvGrpSpPr>
        <p:grpSpPr>
          <a:xfrm>
            <a:off x="9740087" y="5164142"/>
            <a:ext cx="1603621" cy="841166"/>
            <a:chOff x="764014" y="1581662"/>
            <a:chExt cx="1544637" cy="688824"/>
          </a:xfrm>
        </p:grpSpPr>
        <p:sp>
          <p:nvSpPr>
            <p:cNvPr id="118" name="Text Placeholder 3"/>
            <p:cNvSpPr txBox="1">
              <a:spLocks/>
            </p:cNvSpPr>
            <p:nvPr/>
          </p:nvSpPr>
          <p:spPr>
            <a:xfrm>
              <a:off x="818770" y="1581662"/>
              <a:ext cx="1210528" cy="19343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Text Placeholder 3"/>
            <p:cNvSpPr txBox="1">
              <a:spLocks/>
            </p:cNvSpPr>
            <p:nvPr/>
          </p:nvSpPr>
          <p:spPr>
            <a:xfrm>
              <a:off x="764014" y="1797709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0" name="Footer Text"/>
          <p:cNvSpPr txBox="1"/>
          <p:nvPr/>
        </p:nvSpPr>
        <p:spPr>
          <a:xfrm>
            <a:off x="3556878" y="2123395"/>
            <a:ext cx="7613397" cy="4305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60094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7" grpId="0" animBg="1"/>
      <p:bldP spid="98" grpId="0" animBg="1"/>
      <p:bldP spid="99" grpId="0" animBg="1"/>
      <p:bldP spid="100" grpId="0" animBg="1"/>
      <p:bldP spid="1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5"/>
          <p:cNvSpPr/>
          <p:nvPr/>
        </p:nvSpPr>
        <p:spPr>
          <a:xfrm>
            <a:off x="2799383" y="1472935"/>
            <a:ext cx="5854490" cy="3659055"/>
          </a:xfrm>
          <a:prstGeom prst="swooshArrow">
            <a:avLst>
              <a:gd name="adj1" fmla="val 25000"/>
              <a:gd name="adj2" fmla="val 25000"/>
            </a:avLst>
          </a:prstGeom>
          <a:solidFill>
            <a:schemeClr val="accent1"/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3542903" y="3998413"/>
            <a:ext cx="152217" cy="15221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4886508" y="3003883"/>
            <a:ext cx="275161" cy="27516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502348" y="2398674"/>
            <a:ext cx="380542" cy="38054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07283" y="1655831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32077" y="2261040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2016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33676" y="3163096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016366" y="2089320"/>
            <a:ext cx="2319819" cy="7259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016366" y="1735963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410423" y="5238369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535849" y="5627857"/>
            <a:ext cx="231981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6241467" y="4301093"/>
            <a:ext cx="2071493" cy="749199"/>
            <a:chOff x="8508023" y="2061983"/>
            <a:chExt cx="1964297" cy="710430"/>
          </a:xfrm>
        </p:grpSpPr>
        <p:sp>
          <p:nvSpPr>
            <p:cNvPr id="26" name="TextBox 25"/>
            <p:cNvSpPr txBox="1"/>
            <p:nvPr/>
          </p:nvSpPr>
          <p:spPr>
            <a:xfrm>
              <a:off x="8515350" y="2061983"/>
              <a:ext cx="1191719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8508023" y="2365039"/>
              <a:ext cx="1964297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236492" y="5503004"/>
            <a:ext cx="2109221" cy="749199"/>
            <a:chOff x="8508023" y="2061983"/>
            <a:chExt cx="2000073" cy="710430"/>
          </a:xfrm>
        </p:grpSpPr>
        <p:sp>
          <p:nvSpPr>
            <p:cNvPr id="29" name="TextBox 28"/>
            <p:cNvSpPr txBox="1"/>
            <p:nvPr/>
          </p:nvSpPr>
          <p:spPr>
            <a:xfrm>
              <a:off x="8521482" y="2061983"/>
              <a:ext cx="1191719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8508023" y="2365039"/>
              <a:ext cx="2000073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368511" y="4301093"/>
            <a:ext cx="2061773" cy="749199"/>
            <a:chOff x="8508022" y="2061983"/>
            <a:chExt cx="1955081" cy="710430"/>
          </a:xfrm>
        </p:grpSpPr>
        <p:sp>
          <p:nvSpPr>
            <p:cNvPr id="32" name="TextBox 31"/>
            <p:cNvSpPr txBox="1"/>
            <p:nvPr/>
          </p:nvSpPr>
          <p:spPr>
            <a:xfrm>
              <a:off x="8528447" y="2061983"/>
              <a:ext cx="1191720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08022" y="2365039"/>
              <a:ext cx="1955081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9325525" y="5503004"/>
            <a:ext cx="2104757" cy="749199"/>
            <a:chOff x="8467262" y="2061983"/>
            <a:chExt cx="1995841" cy="710430"/>
          </a:xfrm>
        </p:grpSpPr>
        <p:sp>
          <p:nvSpPr>
            <p:cNvPr id="35" name="TextBox 34"/>
            <p:cNvSpPr txBox="1"/>
            <p:nvPr/>
          </p:nvSpPr>
          <p:spPr>
            <a:xfrm>
              <a:off x="8467262" y="2061983"/>
              <a:ext cx="1191720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508022" y="2365039"/>
              <a:ext cx="1955081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600893" y="5613869"/>
            <a:ext cx="585664" cy="585664"/>
            <a:chOff x="5966424" y="5581429"/>
            <a:chExt cx="555357" cy="555356"/>
          </a:xfrm>
        </p:grpSpPr>
        <p:sp>
          <p:nvSpPr>
            <p:cNvPr id="39" name="Freeform 52"/>
            <p:cNvSpPr>
              <a:spLocks noEditPoints="1"/>
            </p:cNvSpPr>
            <p:nvPr/>
          </p:nvSpPr>
          <p:spPr bwMode="auto">
            <a:xfrm>
              <a:off x="5966424" y="5581429"/>
              <a:ext cx="555357" cy="555356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6095312" y="5748110"/>
              <a:ext cx="282246" cy="246604"/>
              <a:chOff x="6357938" y="3535360"/>
              <a:chExt cx="465138" cy="406400"/>
            </a:xfrm>
            <a:solidFill>
              <a:schemeClr val="accent3"/>
            </a:solidFill>
          </p:grpSpPr>
          <p:sp>
            <p:nvSpPr>
              <p:cNvPr id="42" name="AutoShape 43"/>
              <p:cNvSpPr>
                <a:spLocks/>
              </p:cNvSpPr>
              <p:nvPr/>
            </p:nvSpPr>
            <p:spPr bwMode="auto">
              <a:xfrm>
                <a:off x="6357938" y="3535360"/>
                <a:ext cx="465138" cy="3341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951" y="9367"/>
                    </a:moveTo>
                    <a:cubicBezTo>
                      <a:pt x="10901" y="9383"/>
                      <a:pt x="10851" y="9391"/>
                      <a:pt x="10800" y="9391"/>
                    </a:cubicBezTo>
                    <a:cubicBezTo>
                      <a:pt x="10748" y="9391"/>
                      <a:pt x="10698" y="9383"/>
                      <a:pt x="10648" y="9367"/>
                    </a:cubicBezTo>
                    <a:lnTo>
                      <a:pt x="1873" y="6550"/>
                    </a:lnTo>
                    <a:cubicBezTo>
                      <a:pt x="1566" y="6452"/>
                      <a:pt x="1349" y="6072"/>
                      <a:pt x="1349" y="5634"/>
                    </a:cubicBezTo>
                    <a:cubicBezTo>
                      <a:pt x="1349" y="5197"/>
                      <a:pt x="1566" y="4817"/>
                      <a:pt x="1873" y="4719"/>
                    </a:cubicBezTo>
                    <a:lnTo>
                      <a:pt x="10648" y="1902"/>
                    </a:lnTo>
                    <a:cubicBezTo>
                      <a:pt x="10698" y="1886"/>
                      <a:pt x="10748" y="1878"/>
                      <a:pt x="10800" y="1878"/>
                    </a:cubicBezTo>
                    <a:cubicBezTo>
                      <a:pt x="10851" y="1878"/>
                      <a:pt x="10901" y="1886"/>
                      <a:pt x="10951" y="1902"/>
                    </a:cubicBezTo>
                    <a:lnTo>
                      <a:pt x="19726" y="4719"/>
                    </a:lnTo>
                    <a:cubicBezTo>
                      <a:pt x="20033" y="4817"/>
                      <a:pt x="20249" y="5197"/>
                      <a:pt x="20249" y="5634"/>
                    </a:cubicBezTo>
                    <a:cubicBezTo>
                      <a:pt x="20249" y="6072"/>
                      <a:pt x="20033" y="6452"/>
                      <a:pt x="19726" y="6550"/>
                    </a:cubicBezTo>
                    <a:cubicBezTo>
                      <a:pt x="19726" y="6550"/>
                      <a:pt x="10951" y="9367"/>
                      <a:pt x="10951" y="9367"/>
                    </a:cubicBezTo>
                    <a:close/>
                    <a:moveTo>
                      <a:pt x="16874" y="16904"/>
                    </a:moveTo>
                    <a:cubicBezTo>
                      <a:pt x="16874" y="17942"/>
                      <a:pt x="14849" y="19721"/>
                      <a:pt x="10800" y="19721"/>
                    </a:cubicBezTo>
                    <a:cubicBezTo>
                      <a:pt x="6749" y="19721"/>
                      <a:pt x="4724" y="17942"/>
                      <a:pt x="4724" y="16904"/>
                    </a:cubicBezTo>
                    <a:lnTo>
                      <a:pt x="4724" y="9394"/>
                    </a:lnTo>
                    <a:lnTo>
                      <a:pt x="10353" y="11200"/>
                    </a:lnTo>
                    <a:cubicBezTo>
                      <a:pt x="10501" y="11246"/>
                      <a:pt x="10651" y="11269"/>
                      <a:pt x="10800" y="11269"/>
                    </a:cubicBezTo>
                    <a:cubicBezTo>
                      <a:pt x="10949" y="11269"/>
                      <a:pt x="11098" y="11246"/>
                      <a:pt x="11255" y="11198"/>
                    </a:cubicBezTo>
                    <a:lnTo>
                      <a:pt x="16874" y="9394"/>
                    </a:lnTo>
                    <a:cubicBezTo>
                      <a:pt x="16874" y="9394"/>
                      <a:pt x="16874" y="16904"/>
                      <a:pt x="16874" y="16904"/>
                    </a:cubicBezTo>
                    <a:close/>
                    <a:moveTo>
                      <a:pt x="21600" y="5634"/>
                    </a:moveTo>
                    <a:cubicBezTo>
                      <a:pt x="21600" y="4314"/>
                      <a:pt x="20954" y="3185"/>
                      <a:pt x="20030" y="2888"/>
                    </a:cubicBezTo>
                    <a:lnTo>
                      <a:pt x="11246" y="68"/>
                    </a:lnTo>
                    <a:cubicBezTo>
                      <a:pt x="11098" y="22"/>
                      <a:pt x="10949" y="0"/>
                      <a:pt x="10800" y="0"/>
                    </a:cubicBezTo>
                    <a:cubicBezTo>
                      <a:pt x="10651" y="0"/>
                      <a:pt x="10501" y="22"/>
                      <a:pt x="10344" y="71"/>
                    </a:cubicBezTo>
                    <a:lnTo>
                      <a:pt x="1570" y="2888"/>
                    </a:lnTo>
                    <a:cubicBezTo>
                      <a:pt x="645" y="3185"/>
                      <a:pt x="0" y="4314"/>
                      <a:pt x="0" y="5634"/>
                    </a:cubicBezTo>
                    <a:cubicBezTo>
                      <a:pt x="0" y="6955"/>
                      <a:pt x="645" y="8084"/>
                      <a:pt x="1569" y="8380"/>
                    </a:cubicBezTo>
                    <a:lnTo>
                      <a:pt x="3374" y="8960"/>
                    </a:lnTo>
                    <a:lnTo>
                      <a:pt x="3374" y="16904"/>
                    </a:lnTo>
                    <a:cubicBezTo>
                      <a:pt x="3374" y="19397"/>
                      <a:pt x="5425" y="21600"/>
                      <a:pt x="10800" y="21600"/>
                    </a:cubicBezTo>
                    <a:cubicBezTo>
                      <a:pt x="16174" y="21600"/>
                      <a:pt x="18224" y="19397"/>
                      <a:pt x="18224" y="16904"/>
                    </a:cubicBezTo>
                    <a:lnTo>
                      <a:pt x="18224" y="8960"/>
                    </a:lnTo>
                    <a:lnTo>
                      <a:pt x="20030" y="8380"/>
                    </a:lnTo>
                    <a:cubicBezTo>
                      <a:pt x="20954" y="8084"/>
                      <a:pt x="21600" y="6955"/>
                      <a:pt x="21600" y="563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AutoShape 44"/>
              <p:cNvSpPr>
                <a:spLocks/>
              </p:cNvSpPr>
              <p:nvPr/>
            </p:nvSpPr>
            <p:spPr bwMode="auto">
              <a:xfrm>
                <a:off x="6779419" y="3680618"/>
                <a:ext cx="28576" cy="1595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1963"/>
                    </a:moveTo>
                    <a:lnTo>
                      <a:pt x="0" y="19636"/>
                    </a:lnTo>
                    <a:cubicBezTo>
                      <a:pt x="0" y="20721"/>
                      <a:pt x="4841" y="21599"/>
                      <a:pt x="10800" y="21599"/>
                    </a:cubicBezTo>
                    <a:cubicBezTo>
                      <a:pt x="16758" y="21599"/>
                      <a:pt x="21600" y="20721"/>
                      <a:pt x="21600" y="19636"/>
                    </a:cubicBezTo>
                    <a:lnTo>
                      <a:pt x="21600" y="1963"/>
                    </a:lnTo>
                    <a:cubicBezTo>
                      <a:pt x="21600" y="878"/>
                      <a:pt x="16758" y="0"/>
                      <a:pt x="10800" y="0"/>
                    </a:cubicBezTo>
                    <a:cubicBezTo>
                      <a:pt x="4841" y="0"/>
                      <a:pt x="0" y="878"/>
                      <a:pt x="0" y="196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AutoShape 45"/>
              <p:cNvSpPr>
                <a:spLocks/>
              </p:cNvSpPr>
              <p:nvPr/>
            </p:nvSpPr>
            <p:spPr bwMode="auto">
              <a:xfrm>
                <a:off x="6764339" y="3854447"/>
                <a:ext cx="58737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10427"/>
                      <a:pt x="0" y="14400"/>
                    </a:cubicBezTo>
                    <a:cubicBezTo>
                      <a:pt x="0" y="18372"/>
                      <a:pt x="4838" y="21599"/>
                      <a:pt x="10800" y="21599"/>
                    </a:cubicBezTo>
                    <a:cubicBezTo>
                      <a:pt x="16761" y="21599"/>
                      <a:pt x="21600" y="18372"/>
                      <a:pt x="21600" y="14400"/>
                    </a:cubicBezTo>
                    <a:cubicBezTo>
                      <a:pt x="21600" y="10427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8748026" y="5613869"/>
            <a:ext cx="585664" cy="585664"/>
            <a:chOff x="8647910" y="5581438"/>
            <a:chExt cx="555357" cy="555357"/>
          </a:xfrm>
        </p:grpSpPr>
        <p:sp>
          <p:nvSpPr>
            <p:cNvPr id="40" name="Freeform 52"/>
            <p:cNvSpPr>
              <a:spLocks noEditPoints="1"/>
            </p:cNvSpPr>
            <p:nvPr/>
          </p:nvSpPr>
          <p:spPr bwMode="auto">
            <a:xfrm>
              <a:off x="8647910" y="5581438"/>
              <a:ext cx="555357" cy="555357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8789869" y="5722365"/>
              <a:ext cx="281764" cy="281764"/>
              <a:chOff x="8216107" y="2577296"/>
              <a:chExt cx="464344" cy="464343"/>
            </a:xfrm>
            <a:solidFill>
              <a:schemeClr val="accent4"/>
            </a:solidFill>
          </p:grpSpPr>
          <p:sp>
            <p:nvSpPr>
              <p:cNvPr id="46" name="AutoShape 52"/>
              <p:cNvSpPr>
                <a:spLocks/>
              </p:cNvSpPr>
              <p:nvPr/>
            </p:nvSpPr>
            <p:spPr bwMode="auto">
              <a:xfrm>
                <a:off x="8216107" y="2577296"/>
                <a:ext cx="464344" cy="464343"/>
              </a:xfrm>
              <a:custGeom>
                <a:avLst/>
                <a:gdLst>
                  <a:gd name="T0" fmla="+- 0 10800 87"/>
                  <a:gd name="T1" fmla="*/ T0 w 21426"/>
                  <a:gd name="T2" fmla="+- 0 10799 73"/>
                  <a:gd name="T3" fmla="*/ 10799 h 21453"/>
                  <a:gd name="T4" fmla="+- 0 10800 87"/>
                  <a:gd name="T5" fmla="*/ T4 w 21426"/>
                  <a:gd name="T6" fmla="+- 0 10799 73"/>
                  <a:gd name="T7" fmla="*/ 10799 h 21453"/>
                  <a:gd name="T8" fmla="+- 0 10800 87"/>
                  <a:gd name="T9" fmla="*/ T8 w 21426"/>
                  <a:gd name="T10" fmla="+- 0 10799 73"/>
                  <a:gd name="T11" fmla="*/ 10799 h 21453"/>
                  <a:gd name="T12" fmla="+- 0 10800 87"/>
                  <a:gd name="T13" fmla="*/ T12 w 21426"/>
                  <a:gd name="T14" fmla="+- 0 10799 73"/>
                  <a:gd name="T15" fmla="*/ 10799 h 2145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26" h="21453">
                    <a:moveTo>
                      <a:pt x="8034" y="20112"/>
                    </a:moveTo>
                    <a:cubicBezTo>
                      <a:pt x="5816" y="17892"/>
                      <a:pt x="3556" y="15628"/>
                      <a:pt x="1338" y="13408"/>
                    </a:cubicBezTo>
                    <a:cubicBezTo>
                      <a:pt x="3241" y="7240"/>
                      <a:pt x="11488" y="7509"/>
                      <a:pt x="13391" y="1341"/>
                    </a:cubicBezTo>
                    <a:cubicBezTo>
                      <a:pt x="15609" y="3560"/>
                      <a:pt x="17869" y="5825"/>
                      <a:pt x="20087" y="8045"/>
                    </a:cubicBezTo>
                    <a:cubicBezTo>
                      <a:pt x="18184" y="14212"/>
                      <a:pt x="9937" y="13944"/>
                      <a:pt x="8034" y="20112"/>
                    </a:cubicBezTo>
                    <a:moveTo>
                      <a:pt x="21034" y="7097"/>
                    </a:moveTo>
                    <a:lnTo>
                      <a:pt x="14338" y="393"/>
                    </a:lnTo>
                    <a:cubicBezTo>
                      <a:pt x="14006" y="60"/>
                      <a:pt x="13525" y="-73"/>
                      <a:pt x="13069" y="39"/>
                    </a:cubicBezTo>
                    <a:cubicBezTo>
                      <a:pt x="12828" y="98"/>
                      <a:pt x="12614" y="222"/>
                      <a:pt x="12444" y="393"/>
                    </a:cubicBezTo>
                    <a:cubicBezTo>
                      <a:pt x="12292" y="545"/>
                      <a:pt x="12177" y="733"/>
                      <a:pt x="12112" y="944"/>
                    </a:cubicBezTo>
                    <a:cubicBezTo>
                      <a:pt x="11808" y="1929"/>
                      <a:pt x="11283" y="2785"/>
                      <a:pt x="10507" y="3562"/>
                    </a:cubicBezTo>
                    <a:cubicBezTo>
                      <a:pt x="9471" y="4598"/>
                      <a:pt x="8121" y="5384"/>
                      <a:pt x="6693" y="6214"/>
                    </a:cubicBezTo>
                    <a:cubicBezTo>
                      <a:pt x="5177" y="7094"/>
                      <a:pt x="3611" y="8006"/>
                      <a:pt x="2328" y="9290"/>
                    </a:cubicBezTo>
                    <a:cubicBezTo>
                      <a:pt x="1237" y="10383"/>
                      <a:pt x="493" y="11600"/>
                      <a:pt x="59" y="13011"/>
                    </a:cubicBezTo>
                    <a:cubicBezTo>
                      <a:pt x="-87" y="13488"/>
                      <a:pt x="40" y="14004"/>
                      <a:pt x="391" y="14356"/>
                    </a:cubicBezTo>
                    <a:lnTo>
                      <a:pt x="7087" y="21060"/>
                    </a:lnTo>
                    <a:cubicBezTo>
                      <a:pt x="7419" y="21393"/>
                      <a:pt x="7900" y="21526"/>
                      <a:pt x="8356" y="21414"/>
                    </a:cubicBezTo>
                    <a:cubicBezTo>
                      <a:pt x="8597" y="21354"/>
                      <a:pt x="8811" y="21231"/>
                      <a:pt x="8981" y="21060"/>
                    </a:cubicBezTo>
                    <a:cubicBezTo>
                      <a:pt x="9133" y="20908"/>
                      <a:pt x="9248" y="20720"/>
                      <a:pt x="9314" y="20508"/>
                    </a:cubicBezTo>
                    <a:cubicBezTo>
                      <a:pt x="9617" y="19523"/>
                      <a:pt x="10142" y="18667"/>
                      <a:pt x="10918" y="17890"/>
                    </a:cubicBezTo>
                    <a:cubicBezTo>
                      <a:pt x="11954" y="16853"/>
                      <a:pt x="13304" y="16069"/>
                      <a:pt x="14733" y="15239"/>
                    </a:cubicBezTo>
                    <a:cubicBezTo>
                      <a:pt x="16248" y="14357"/>
                      <a:pt x="17814" y="13446"/>
                      <a:pt x="19097" y="12162"/>
                    </a:cubicBezTo>
                    <a:cubicBezTo>
                      <a:pt x="20188" y="11070"/>
                      <a:pt x="20932" y="9852"/>
                      <a:pt x="21366" y="8440"/>
                    </a:cubicBezTo>
                    <a:cubicBezTo>
                      <a:pt x="21512" y="7965"/>
                      <a:pt x="21385" y="7448"/>
                      <a:pt x="21034" y="709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7" name="AutoShape 53"/>
              <p:cNvSpPr>
                <a:spLocks/>
              </p:cNvSpPr>
              <p:nvPr/>
            </p:nvSpPr>
            <p:spPr bwMode="auto">
              <a:xfrm>
                <a:off x="8390732" y="2736853"/>
                <a:ext cx="125412" cy="130175"/>
              </a:xfrm>
              <a:custGeom>
                <a:avLst/>
                <a:gdLst>
                  <a:gd name="T0" fmla="+- 0 10801 59"/>
                  <a:gd name="T1" fmla="*/ T0 w 21484"/>
                  <a:gd name="T2" fmla="+- 0 10799 41"/>
                  <a:gd name="T3" fmla="*/ 10799 h 21516"/>
                  <a:gd name="T4" fmla="+- 0 10801 59"/>
                  <a:gd name="T5" fmla="*/ T4 w 21484"/>
                  <a:gd name="T6" fmla="+- 0 10799 41"/>
                  <a:gd name="T7" fmla="*/ 10799 h 21516"/>
                  <a:gd name="T8" fmla="+- 0 10801 59"/>
                  <a:gd name="T9" fmla="*/ T8 w 21484"/>
                  <a:gd name="T10" fmla="+- 0 10799 41"/>
                  <a:gd name="T11" fmla="*/ 10799 h 21516"/>
                  <a:gd name="T12" fmla="+- 0 10801 59"/>
                  <a:gd name="T13" fmla="*/ T12 w 21484"/>
                  <a:gd name="T14" fmla="+- 0 10799 41"/>
                  <a:gd name="T15" fmla="*/ 10799 h 2151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84" h="21516">
                    <a:moveTo>
                      <a:pt x="17511" y="14987"/>
                    </a:moveTo>
                    <a:cubicBezTo>
                      <a:pt x="17287" y="15384"/>
                      <a:pt x="17032" y="15740"/>
                      <a:pt x="16731" y="16049"/>
                    </a:cubicBezTo>
                    <a:cubicBezTo>
                      <a:pt x="15340" y="14692"/>
                      <a:pt x="13947" y="13205"/>
                      <a:pt x="12559" y="11675"/>
                    </a:cubicBezTo>
                    <a:cubicBezTo>
                      <a:pt x="12912" y="11521"/>
                      <a:pt x="13287" y="11362"/>
                      <a:pt x="13689" y="11198"/>
                    </a:cubicBezTo>
                    <a:cubicBezTo>
                      <a:pt x="14092" y="11034"/>
                      <a:pt x="14494" y="10927"/>
                      <a:pt x="14895" y="10861"/>
                    </a:cubicBezTo>
                    <a:cubicBezTo>
                      <a:pt x="15308" y="10801"/>
                      <a:pt x="15715" y="10819"/>
                      <a:pt x="16122" y="10913"/>
                    </a:cubicBezTo>
                    <a:cubicBezTo>
                      <a:pt x="16527" y="11011"/>
                      <a:pt x="16909" y="11222"/>
                      <a:pt x="17262" y="11554"/>
                    </a:cubicBezTo>
                    <a:cubicBezTo>
                      <a:pt x="17612" y="11890"/>
                      <a:pt x="17835" y="12244"/>
                      <a:pt x="17923" y="12620"/>
                    </a:cubicBezTo>
                    <a:cubicBezTo>
                      <a:pt x="18020" y="13004"/>
                      <a:pt x="18025" y="13392"/>
                      <a:pt x="17958" y="13789"/>
                    </a:cubicBezTo>
                    <a:cubicBezTo>
                      <a:pt x="17883" y="14187"/>
                      <a:pt x="17738" y="14585"/>
                      <a:pt x="17511" y="14987"/>
                    </a:cubicBezTo>
                    <a:moveTo>
                      <a:pt x="5799" y="10193"/>
                    </a:moveTo>
                    <a:cubicBezTo>
                      <a:pt x="5096" y="10221"/>
                      <a:pt x="4482" y="9996"/>
                      <a:pt x="3946" y="9496"/>
                    </a:cubicBezTo>
                    <a:cubicBezTo>
                      <a:pt x="3717" y="9285"/>
                      <a:pt x="3558" y="9028"/>
                      <a:pt x="3461" y="8724"/>
                    </a:cubicBezTo>
                    <a:cubicBezTo>
                      <a:pt x="3359" y="8420"/>
                      <a:pt x="3326" y="8088"/>
                      <a:pt x="3366" y="7723"/>
                    </a:cubicBezTo>
                    <a:cubicBezTo>
                      <a:pt x="3397" y="7363"/>
                      <a:pt x="3509" y="6989"/>
                      <a:pt x="3703" y="6610"/>
                    </a:cubicBezTo>
                    <a:cubicBezTo>
                      <a:pt x="3889" y="6231"/>
                      <a:pt x="4160" y="5852"/>
                      <a:pt x="4510" y="5487"/>
                    </a:cubicBezTo>
                    <a:cubicBezTo>
                      <a:pt x="5768" y="6694"/>
                      <a:pt x="7022" y="8018"/>
                      <a:pt x="8282" y="9388"/>
                    </a:cubicBezTo>
                    <a:cubicBezTo>
                      <a:pt x="7330" y="9893"/>
                      <a:pt x="6501" y="10164"/>
                      <a:pt x="5799" y="10193"/>
                    </a:cubicBezTo>
                    <a:moveTo>
                      <a:pt x="19678" y="8570"/>
                    </a:moveTo>
                    <a:cubicBezTo>
                      <a:pt x="18868" y="7915"/>
                      <a:pt x="18055" y="7470"/>
                      <a:pt x="17235" y="7250"/>
                    </a:cubicBezTo>
                    <a:cubicBezTo>
                      <a:pt x="16421" y="7031"/>
                      <a:pt x="15603" y="6942"/>
                      <a:pt x="14779" y="6998"/>
                    </a:cubicBezTo>
                    <a:cubicBezTo>
                      <a:pt x="13964" y="7059"/>
                      <a:pt x="13130" y="7236"/>
                      <a:pt x="12296" y="7545"/>
                    </a:cubicBezTo>
                    <a:cubicBezTo>
                      <a:pt x="11462" y="7859"/>
                      <a:pt x="10625" y="8200"/>
                      <a:pt x="9782" y="8593"/>
                    </a:cubicBezTo>
                    <a:cubicBezTo>
                      <a:pt x="8448" y="7115"/>
                      <a:pt x="7114" y="5658"/>
                      <a:pt x="5778" y="4299"/>
                    </a:cubicBezTo>
                    <a:cubicBezTo>
                      <a:pt x="6382" y="3775"/>
                      <a:pt x="6963" y="3509"/>
                      <a:pt x="7526" y="3490"/>
                    </a:cubicBezTo>
                    <a:cubicBezTo>
                      <a:pt x="8088" y="3467"/>
                      <a:pt x="8631" y="3523"/>
                      <a:pt x="9145" y="3649"/>
                    </a:cubicBezTo>
                    <a:cubicBezTo>
                      <a:pt x="9669" y="3775"/>
                      <a:pt x="10149" y="3883"/>
                      <a:pt x="10590" y="3967"/>
                    </a:cubicBezTo>
                    <a:cubicBezTo>
                      <a:pt x="11038" y="4051"/>
                      <a:pt x="11424" y="3958"/>
                      <a:pt x="11765" y="3682"/>
                    </a:cubicBezTo>
                    <a:cubicBezTo>
                      <a:pt x="12123" y="3382"/>
                      <a:pt x="12321" y="2994"/>
                      <a:pt x="12351" y="2526"/>
                    </a:cubicBezTo>
                    <a:cubicBezTo>
                      <a:pt x="12376" y="2054"/>
                      <a:pt x="12189" y="1596"/>
                      <a:pt x="11782" y="1147"/>
                    </a:cubicBezTo>
                    <a:cubicBezTo>
                      <a:pt x="11258" y="569"/>
                      <a:pt x="10630" y="216"/>
                      <a:pt x="9872" y="85"/>
                    </a:cubicBezTo>
                    <a:cubicBezTo>
                      <a:pt x="9126" y="-41"/>
                      <a:pt x="8358" y="-30"/>
                      <a:pt x="7564" y="136"/>
                    </a:cubicBezTo>
                    <a:cubicBezTo>
                      <a:pt x="6780" y="309"/>
                      <a:pt x="6032" y="595"/>
                      <a:pt x="5324" y="997"/>
                    </a:cubicBezTo>
                    <a:cubicBezTo>
                      <a:pt x="4617" y="1399"/>
                      <a:pt x="4048" y="1811"/>
                      <a:pt x="3626" y="2213"/>
                    </a:cubicBezTo>
                    <a:cubicBezTo>
                      <a:pt x="3464" y="2066"/>
                      <a:pt x="3302" y="1918"/>
                      <a:pt x="3141" y="1773"/>
                    </a:cubicBezTo>
                    <a:cubicBezTo>
                      <a:pt x="2963" y="1614"/>
                      <a:pt x="2739" y="1530"/>
                      <a:pt x="2471" y="1535"/>
                    </a:cubicBezTo>
                    <a:cubicBezTo>
                      <a:pt x="2200" y="1535"/>
                      <a:pt x="1977" y="1647"/>
                      <a:pt x="1793" y="1853"/>
                    </a:cubicBezTo>
                    <a:cubicBezTo>
                      <a:pt x="1615" y="2054"/>
                      <a:pt x="1530" y="2288"/>
                      <a:pt x="1565" y="2536"/>
                    </a:cubicBezTo>
                    <a:cubicBezTo>
                      <a:pt x="1589" y="2793"/>
                      <a:pt x="1696" y="2989"/>
                      <a:pt x="1880" y="3139"/>
                    </a:cubicBezTo>
                    <a:cubicBezTo>
                      <a:pt x="2044" y="3270"/>
                      <a:pt x="2203" y="3401"/>
                      <a:pt x="2364" y="3537"/>
                    </a:cubicBezTo>
                    <a:cubicBezTo>
                      <a:pt x="1731" y="4276"/>
                      <a:pt x="1207" y="5094"/>
                      <a:pt x="795" y="5957"/>
                    </a:cubicBezTo>
                    <a:cubicBezTo>
                      <a:pt x="378" y="6820"/>
                      <a:pt x="130" y="7676"/>
                      <a:pt x="37" y="8509"/>
                    </a:cubicBezTo>
                    <a:cubicBezTo>
                      <a:pt x="-59" y="9346"/>
                      <a:pt x="33" y="10113"/>
                      <a:pt x="298" y="10824"/>
                    </a:cubicBezTo>
                    <a:cubicBezTo>
                      <a:pt x="566" y="11540"/>
                      <a:pt x="1056" y="12148"/>
                      <a:pt x="1774" y="12723"/>
                    </a:cubicBezTo>
                    <a:cubicBezTo>
                      <a:pt x="2942" y="13658"/>
                      <a:pt x="4321" y="14056"/>
                      <a:pt x="5915" y="13967"/>
                    </a:cubicBezTo>
                    <a:cubicBezTo>
                      <a:pt x="7507" y="13874"/>
                      <a:pt x="9223" y="13415"/>
                      <a:pt x="11064" y="12461"/>
                    </a:cubicBezTo>
                    <a:cubicBezTo>
                      <a:pt x="12532" y="14093"/>
                      <a:pt x="14002" y="15716"/>
                      <a:pt x="15470" y="17223"/>
                    </a:cubicBezTo>
                    <a:cubicBezTo>
                      <a:pt x="14849" y="17728"/>
                      <a:pt x="14305" y="18018"/>
                      <a:pt x="13826" y="18111"/>
                    </a:cubicBezTo>
                    <a:cubicBezTo>
                      <a:pt x="13344" y="18210"/>
                      <a:pt x="12917" y="18200"/>
                      <a:pt x="12530" y="18088"/>
                    </a:cubicBezTo>
                    <a:cubicBezTo>
                      <a:pt x="12142" y="17971"/>
                      <a:pt x="11782" y="17803"/>
                      <a:pt x="11455" y="17587"/>
                    </a:cubicBezTo>
                    <a:cubicBezTo>
                      <a:pt x="11125" y="17368"/>
                      <a:pt x="10799" y="17181"/>
                      <a:pt x="10474" y="17026"/>
                    </a:cubicBezTo>
                    <a:cubicBezTo>
                      <a:pt x="10154" y="16872"/>
                      <a:pt x="9823" y="16788"/>
                      <a:pt x="9486" y="16783"/>
                    </a:cubicBezTo>
                    <a:cubicBezTo>
                      <a:pt x="9145" y="16778"/>
                      <a:pt x="8785" y="16937"/>
                      <a:pt x="8388" y="17265"/>
                    </a:cubicBezTo>
                    <a:cubicBezTo>
                      <a:pt x="7981" y="17606"/>
                      <a:pt x="7777" y="18004"/>
                      <a:pt x="7777" y="18453"/>
                    </a:cubicBezTo>
                    <a:cubicBezTo>
                      <a:pt x="7777" y="18897"/>
                      <a:pt x="7991" y="19351"/>
                      <a:pt x="8408" y="19809"/>
                    </a:cubicBezTo>
                    <a:cubicBezTo>
                      <a:pt x="8830" y="20268"/>
                      <a:pt x="9379" y="20651"/>
                      <a:pt x="10042" y="20955"/>
                    </a:cubicBezTo>
                    <a:cubicBezTo>
                      <a:pt x="10708" y="21259"/>
                      <a:pt x="11455" y="21451"/>
                      <a:pt x="12279" y="21502"/>
                    </a:cubicBezTo>
                    <a:cubicBezTo>
                      <a:pt x="13103" y="21559"/>
                      <a:pt x="13970" y="21437"/>
                      <a:pt x="14886" y="21109"/>
                    </a:cubicBezTo>
                    <a:cubicBezTo>
                      <a:pt x="15807" y="20787"/>
                      <a:pt x="16721" y="20202"/>
                      <a:pt x="17617" y="19332"/>
                    </a:cubicBezTo>
                    <a:cubicBezTo>
                      <a:pt x="18051" y="19739"/>
                      <a:pt x="18489" y="20127"/>
                      <a:pt x="18921" y="20501"/>
                    </a:cubicBezTo>
                    <a:cubicBezTo>
                      <a:pt x="19107" y="20656"/>
                      <a:pt x="19328" y="20731"/>
                      <a:pt x="19601" y="20712"/>
                    </a:cubicBezTo>
                    <a:cubicBezTo>
                      <a:pt x="19861" y="20703"/>
                      <a:pt x="20090" y="20586"/>
                      <a:pt x="20269" y="20375"/>
                    </a:cubicBezTo>
                    <a:cubicBezTo>
                      <a:pt x="20455" y="20160"/>
                      <a:pt x="20532" y="19921"/>
                      <a:pt x="20503" y="19674"/>
                    </a:cubicBezTo>
                    <a:cubicBezTo>
                      <a:pt x="20477" y="19421"/>
                      <a:pt x="20371" y="19229"/>
                      <a:pt x="20192" y="19089"/>
                    </a:cubicBezTo>
                    <a:cubicBezTo>
                      <a:pt x="19755" y="18752"/>
                      <a:pt x="19321" y="18397"/>
                      <a:pt x="18884" y="18022"/>
                    </a:cubicBezTo>
                    <a:cubicBezTo>
                      <a:pt x="19626" y="17143"/>
                      <a:pt x="20221" y="16217"/>
                      <a:pt x="20664" y="15300"/>
                    </a:cubicBezTo>
                    <a:cubicBezTo>
                      <a:pt x="21103" y="14379"/>
                      <a:pt x="21367" y="13490"/>
                      <a:pt x="21453" y="12667"/>
                    </a:cubicBezTo>
                    <a:cubicBezTo>
                      <a:pt x="21540" y="11839"/>
                      <a:pt x="21439" y="11091"/>
                      <a:pt x="21159" y="10412"/>
                    </a:cubicBezTo>
                    <a:cubicBezTo>
                      <a:pt x="20880" y="9725"/>
                      <a:pt x="20386" y="9135"/>
                      <a:pt x="19678" y="857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8" name="AutoShape 54"/>
              <p:cNvSpPr>
                <a:spLocks/>
              </p:cNvSpPr>
              <p:nvPr/>
            </p:nvSpPr>
            <p:spPr bwMode="auto">
              <a:xfrm>
                <a:off x="8375650" y="2896399"/>
                <a:ext cx="70644" cy="73819"/>
              </a:xfrm>
              <a:custGeom>
                <a:avLst/>
                <a:gdLst>
                  <a:gd name="T0" fmla="+- 0 10791 197"/>
                  <a:gd name="T1" fmla="*/ T0 w 21188"/>
                  <a:gd name="T2" fmla="+- 0 10794 193"/>
                  <a:gd name="T3" fmla="*/ 10794 h 21203"/>
                  <a:gd name="T4" fmla="+- 0 10791 197"/>
                  <a:gd name="T5" fmla="*/ T4 w 21188"/>
                  <a:gd name="T6" fmla="+- 0 10794 193"/>
                  <a:gd name="T7" fmla="*/ 10794 h 21203"/>
                  <a:gd name="T8" fmla="+- 0 10791 197"/>
                  <a:gd name="T9" fmla="*/ T8 w 21188"/>
                  <a:gd name="T10" fmla="+- 0 10794 193"/>
                  <a:gd name="T11" fmla="*/ 10794 h 21203"/>
                  <a:gd name="T12" fmla="+- 0 10791 197"/>
                  <a:gd name="T13" fmla="*/ T12 w 21188"/>
                  <a:gd name="T14" fmla="+- 0 10794 193"/>
                  <a:gd name="T15" fmla="*/ 10794 h 2120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8" h="21203">
                    <a:moveTo>
                      <a:pt x="17615" y="468"/>
                    </a:moveTo>
                    <a:lnTo>
                      <a:pt x="17606" y="468"/>
                    </a:lnTo>
                    <a:cubicBezTo>
                      <a:pt x="14870" y="2476"/>
                      <a:pt x="12200" y="4590"/>
                      <a:pt x="9727" y="6958"/>
                    </a:cubicBezTo>
                    <a:cubicBezTo>
                      <a:pt x="7348" y="9227"/>
                      <a:pt x="5200" y="11619"/>
                      <a:pt x="3329" y="14060"/>
                    </a:cubicBezTo>
                    <a:lnTo>
                      <a:pt x="341" y="17962"/>
                    </a:lnTo>
                    <a:lnTo>
                      <a:pt x="350" y="17970"/>
                    </a:lnTo>
                    <a:cubicBezTo>
                      <a:pt x="-197" y="18786"/>
                      <a:pt x="-106" y="19880"/>
                      <a:pt x="638" y="20590"/>
                    </a:cubicBezTo>
                    <a:cubicBezTo>
                      <a:pt x="1491" y="21407"/>
                      <a:pt x="2889" y="21407"/>
                      <a:pt x="3746" y="20590"/>
                    </a:cubicBezTo>
                    <a:cubicBezTo>
                      <a:pt x="3877" y="20460"/>
                      <a:pt x="3984" y="20321"/>
                      <a:pt x="4069" y="20174"/>
                    </a:cubicBezTo>
                    <a:lnTo>
                      <a:pt x="6867" y="16517"/>
                    </a:lnTo>
                    <a:cubicBezTo>
                      <a:pt x="8601" y="14255"/>
                      <a:pt x="10606" y="12027"/>
                      <a:pt x="12824" y="9913"/>
                    </a:cubicBezTo>
                    <a:cubicBezTo>
                      <a:pt x="15281" y="7570"/>
                      <a:pt x="17557" y="5758"/>
                      <a:pt x="20329" y="3749"/>
                    </a:cubicBezTo>
                    <a:lnTo>
                      <a:pt x="20321" y="3741"/>
                    </a:lnTo>
                    <a:cubicBezTo>
                      <a:pt x="20400" y="3684"/>
                      <a:pt x="20473" y="3635"/>
                      <a:pt x="20543" y="3570"/>
                    </a:cubicBezTo>
                    <a:cubicBezTo>
                      <a:pt x="21402" y="2753"/>
                      <a:pt x="21402" y="1427"/>
                      <a:pt x="20543" y="606"/>
                    </a:cubicBezTo>
                    <a:cubicBezTo>
                      <a:pt x="19742" y="-161"/>
                      <a:pt x="18472" y="-193"/>
                      <a:pt x="17615" y="46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AutoShape 55"/>
              <p:cNvSpPr>
                <a:spLocks/>
              </p:cNvSpPr>
              <p:nvPr/>
            </p:nvSpPr>
            <p:spPr bwMode="auto">
              <a:xfrm>
                <a:off x="8448674" y="2649538"/>
                <a:ext cx="71438" cy="74613"/>
              </a:xfrm>
              <a:custGeom>
                <a:avLst/>
                <a:gdLst>
                  <a:gd name="T0" fmla="+- 0 10803 213"/>
                  <a:gd name="T1" fmla="*/ T0 w 21180"/>
                  <a:gd name="T2" fmla="+- 0 10801 203"/>
                  <a:gd name="T3" fmla="*/ 10801 h 21196"/>
                  <a:gd name="T4" fmla="+- 0 10803 213"/>
                  <a:gd name="T5" fmla="*/ T4 w 21180"/>
                  <a:gd name="T6" fmla="+- 0 10801 203"/>
                  <a:gd name="T7" fmla="*/ 10801 h 21196"/>
                  <a:gd name="T8" fmla="+- 0 10803 213"/>
                  <a:gd name="T9" fmla="*/ T8 w 21180"/>
                  <a:gd name="T10" fmla="+- 0 10801 203"/>
                  <a:gd name="T11" fmla="*/ 10801 h 21196"/>
                  <a:gd name="T12" fmla="+- 0 10803 213"/>
                  <a:gd name="T13" fmla="*/ T12 w 21180"/>
                  <a:gd name="T14" fmla="+- 0 10801 203"/>
                  <a:gd name="T15" fmla="*/ 10801 h 2119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0" h="21196">
                    <a:moveTo>
                      <a:pt x="8372" y="11356"/>
                    </a:moveTo>
                    <a:cubicBezTo>
                      <a:pt x="6122" y="13508"/>
                      <a:pt x="3675" y="15444"/>
                      <a:pt x="1144" y="17292"/>
                    </a:cubicBezTo>
                    <a:cubicBezTo>
                      <a:pt x="963" y="17388"/>
                      <a:pt x="786" y="17493"/>
                      <a:pt x="637" y="17645"/>
                    </a:cubicBezTo>
                    <a:cubicBezTo>
                      <a:pt x="-213" y="18457"/>
                      <a:pt x="-213" y="19774"/>
                      <a:pt x="637" y="20585"/>
                    </a:cubicBezTo>
                    <a:cubicBezTo>
                      <a:pt x="1464" y="21380"/>
                      <a:pt x="2796" y="21397"/>
                      <a:pt x="3652" y="20641"/>
                    </a:cubicBezTo>
                    <a:lnTo>
                      <a:pt x="3665" y="20649"/>
                    </a:lnTo>
                    <a:cubicBezTo>
                      <a:pt x="6364" y="18673"/>
                      <a:pt x="8988" y="16581"/>
                      <a:pt x="11419" y="14263"/>
                    </a:cubicBezTo>
                    <a:cubicBezTo>
                      <a:pt x="13759" y="12030"/>
                      <a:pt x="15873" y="9685"/>
                      <a:pt x="17715" y="7283"/>
                    </a:cubicBezTo>
                    <a:lnTo>
                      <a:pt x="20663" y="3427"/>
                    </a:lnTo>
                    <a:lnTo>
                      <a:pt x="20654" y="3419"/>
                    </a:lnTo>
                    <a:cubicBezTo>
                      <a:pt x="21386" y="2600"/>
                      <a:pt x="21357" y="1379"/>
                      <a:pt x="20541" y="608"/>
                    </a:cubicBezTo>
                    <a:cubicBezTo>
                      <a:pt x="19697" y="-203"/>
                      <a:pt x="18323" y="-203"/>
                      <a:pt x="17468" y="608"/>
                    </a:cubicBezTo>
                    <a:cubicBezTo>
                      <a:pt x="17313" y="760"/>
                      <a:pt x="17197" y="937"/>
                      <a:pt x="17094" y="1114"/>
                    </a:cubicBezTo>
                    <a:lnTo>
                      <a:pt x="14228" y="4857"/>
                    </a:lnTo>
                    <a:cubicBezTo>
                      <a:pt x="12526" y="7090"/>
                      <a:pt x="10552" y="9275"/>
                      <a:pt x="8372" y="1135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Group 7"/>
          <p:cNvGrpSpPr/>
          <p:nvPr/>
        </p:nvGrpSpPr>
        <p:grpSpPr>
          <a:xfrm>
            <a:off x="8748026" y="4406908"/>
            <a:ext cx="585664" cy="585664"/>
            <a:chOff x="8647910" y="4436936"/>
            <a:chExt cx="555357" cy="555357"/>
          </a:xfrm>
        </p:grpSpPr>
        <p:sp>
          <p:nvSpPr>
            <p:cNvPr id="38" name="Freeform 52"/>
            <p:cNvSpPr>
              <a:spLocks noEditPoints="1"/>
            </p:cNvSpPr>
            <p:nvPr/>
          </p:nvSpPr>
          <p:spPr bwMode="auto">
            <a:xfrm>
              <a:off x="8647910" y="4436936"/>
              <a:ext cx="555357" cy="555357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8831951" y="4577833"/>
              <a:ext cx="193623" cy="282246"/>
              <a:chOff x="3582988" y="3510758"/>
              <a:chExt cx="319088" cy="465137"/>
            </a:xfrm>
            <a:solidFill>
              <a:schemeClr val="accent2"/>
            </a:solidFill>
          </p:grpSpPr>
          <p:sp>
            <p:nvSpPr>
              <p:cNvPr id="51" name="AutoShape 113"/>
              <p:cNvSpPr>
                <a:spLocks/>
              </p:cNvSpPr>
              <p:nvPr/>
            </p:nvSpPr>
            <p:spPr bwMode="auto">
              <a:xfrm>
                <a:off x="3582988" y="3510758"/>
                <a:ext cx="319088" cy="46513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AutoShape 114"/>
              <p:cNvSpPr>
                <a:spLocks/>
              </p:cNvSpPr>
              <p:nvPr/>
            </p:nvSpPr>
            <p:spPr bwMode="auto">
              <a:xfrm>
                <a:off x="3655220" y="3583783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5600893" y="4406911"/>
            <a:ext cx="585664" cy="585664"/>
            <a:chOff x="5966424" y="4436930"/>
            <a:chExt cx="555357" cy="555356"/>
          </a:xfrm>
        </p:grpSpPr>
        <p:sp>
          <p:nvSpPr>
            <p:cNvPr id="37" name="Freeform 52"/>
            <p:cNvSpPr>
              <a:spLocks noEditPoints="1"/>
            </p:cNvSpPr>
            <p:nvPr/>
          </p:nvSpPr>
          <p:spPr bwMode="auto">
            <a:xfrm>
              <a:off x="5966424" y="4436930"/>
              <a:ext cx="555357" cy="555356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AutoShape 149"/>
            <p:cNvSpPr>
              <a:spLocks/>
            </p:cNvSpPr>
            <p:nvPr/>
          </p:nvSpPr>
          <p:spPr bwMode="auto">
            <a:xfrm>
              <a:off x="6104525" y="4610370"/>
              <a:ext cx="281764" cy="2027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537" y="19720"/>
                  </a:moveTo>
                  <a:lnTo>
                    <a:pt x="16537" y="19721"/>
                  </a:lnTo>
                  <a:lnTo>
                    <a:pt x="4387" y="19721"/>
                  </a:lnTo>
                  <a:cubicBezTo>
                    <a:pt x="2713" y="19720"/>
                    <a:pt x="1350" y="17824"/>
                    <a:pt x="1350" y="15494"/>
                  </a:cubicBezTo>
                  <a:cubicBezTo>
                    <a:pt x="1350" y="13992"/>
                    <a:pt x="1918" y="12635"/>
                    <a:pt x="2871" y="11862"/>
                  </a:cubicBezTo>
                  <a:cubicBezTo>
                    <a:pt x="3797" y="11123"/>
                    <a:pt x="3860" y="10975"/>
                    <a:pt x="3472" y="9647"/>
                  </a:cubicBezTo>
                  <a:cubicBezTo>
                    <a:pt x="3406" y="9374"/>
                    <a:pt x="3375" y="9136"/>
                    <a:pt x="3375" y="8921"/>
                  </a:cubicBezTo>
                  <a:cubicBezTo>
                    <a:pt x="3375" y="7626"/>
                    <a:pt x="4131" y="6573"/>
                    <a:pt x="5062" y="6573"/>
                  </a:cubicBezTo>
                  <a:cubicBezTo>
                    <a:pt x="5062" y="6573"/>
                    <a:pt x="5505" y="6529"/>
                    <a:pt x="5976" y="6789"/>
                  </a:cubicBezTo>
                  <a:cubicBezTo>
                    <a:pt x="6750" y="7219"/>
                    <a:pt x="6834" y="6808"/>
                    <a:pt x="7200" y="5701"/>
                  </a:cubicBezTo>
                  <a:cubicBezTo>
                    <a:pt x="7974" y="3380"/>
                    <a:pt x="9652" y="1878"/>
                    <a:pt x="11475" y="1878"/>
                  </a:cubicBezTo>
                  <a:cubicBezTo>
                    <a:pt x="13905" y="1878"/>
                    <a:pt x="15914" y="4435"/>
                    <a:pt x="16148" y="7826"/>
                  </a:cubicBezTo>
                  <a:cubicBezTo>
                    <a:pt x="16231" y="9171"/>
                    <a:pt x="16231" y="9171"/>
                    <a:pt x="17239" y="9491"/>
                  </a:cubicBezTo>
                  <a:cubicBezTo>
                    <a:pt x="18984" y="9955"/>
                    <a:pt x="20250" y="12085"/>
                    <a:pt x="20250" y="14555"/>
                  </a:cubicBezTo>
                  <a:cubicBezTo>
                    <a:pt x="20250" y="17404"/>
                    <a:pt x="18585" y="19720"/>
                    <a:pt x="16537" y="19720"/>
                  </a:cubicBezTo>
                  <a:moveTo>
                    <a:pt x="17492" y="7647"/>
                  </a:moveTo>
                  <a:cubicBezTo>
                    <a:pt x="17196" y="3362"/>
                    <a:pt x="14632" y="0"/>
                    <a:pt x="11475" y="0"/>
                  </a:cubicBezTo>
                  <a:cubicBezTo>
                    <a:pt x="9031" y="0"/>
                    <a:pt x="6939" y="2017"/>
                    <a:pt x="5976" y="4911"/>
                  </a:cubicBezTo>
                  <a:cubicBezTo>
                    <a:pt x="5685" y="4784"/>
                    <a:pt x="5383" y="4695"/>
                    <a:pt x="5062" y="4695"/>
                  </a:cubicBezTo>
                  <a:cubicBezTo>
                    <a:pt x="3385" y="4695"/>
                    <a:pt x="2025" y="6589"/>
                    <a:pt x="2025" y="8921"/>
                  </a:cubicBezTo>
                  <a:cubicBezTo>
                    <a:pt x="2025" y="9385"/>
                    <a:pt x="2092" y="9824"/>
                    <a:pt x="2191" y="10240"/>
                  </a:cubicBezTo>
                  <a:cubicBezTo>
                    <a:pt x="886" y="11298"/>
                    <a:pt x="0" y="13242"/>
                    <a:pt x="0" y="15494"/>
                  </a:cubicBezTo>
                  <a:cubicBezTo>
                    <a:pt x="0" y="18866"/>
                    <a:pt x="1964" y="21599"/>
                    <a:pt x="4387" y="21599"/>
                  </a:cubicBezTo>
                  <a:lnTo>
                    <a:pt x="4387" y="21600"/>
                  </a:lnTo>
                  <a:lnTo>
                    <a:pt x="16537" y="21600"/>
                  </a:lnTo>
                  <a:lnTo>
                    <a:pt x="16537" y="21599"/>
                  </a:lnTo>
                  <a:cubicBezTo>
                    <a:pt x="19334" y="21599"/>
                    <a:pt x="21599" y="18446"/>
                    <a:pt x="21599" y="14555"/>
                  </a:cubicBezTo>
                  <a:cubicBezTo>
                    <a:pt x="21599" y="11120"/>
                    <a:pt x="19831" y="8269"/>
                    <a:pt x="17492" y="764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57865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500"/>
                            </p:stCondLst>
                            <p:childTnLst>
                              <p:par>
                                <p:cTn id="9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1" grpId="0" animBg="1"/>
      <p:bldP spid="14" grpId="0"/>
      <p:bldP spid="15" grpId="0"/>
      <p:bldP spid="16" grpId="0"/>
      <p:bldP spid="20" grpId="0"/>
      <p:bldP spid="21" grpId="0"/>
      <p:bldP spid="23" grpId="0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794" y="3531428"/>
            <a:ext cx="12857163" cy="3612704"/>
          </a:xfrm>
          <a:prstGeom prst="rect">
            <a:avLst/>
          </a:prstGeom>
          <a:blipFill dpi="0" rotWithShape="1">
            <a:blip r:embed="rId10" cstate="screen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94" y="3531429"/>
            <a:ext cx="12857163" cy="3612702"/>
          </a:xfrm>
          <a:prstGeom prst="rect">
            <a:avLst/>
          </a:prstGeom>
          <a:blipFill dpi="0" rotWithShape="1"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3943657" y="5190137"/>
            <a:ext cx="4971436" cy="73016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4172231" y="5318936"/>
            <a:ext cx="4514291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" name="矩形 5"/>
          <p:cNvSpPr/>
          <p:nvPr/>
        </p:nvSpPr>
        <p:spPr>
          <a:xfrm>
            <a:off x="795" y="7144282"/>
            <a:ext cx="3214291" cy="87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215086" y="7144282"/>
            <a:ext cx="3214291" cy="879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429376" y="7144282"/>
            <a:ext cx="3214291" cy="87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643667" y="7144282"/>
            <a:ext cx="3214291" cy="879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Others_1"/>
          <p:cNvSpPr/>
          <p:nvPr>
            <p:custDataLst>
              <p:tags r:id="rId3"/>
            </p:custDataLst>
          </p:nvPr>
        </p:nvSpPr>
        <p:spPr>
          <a:xfrm flipH="1">
            <a:off x="6383663" y="-1345865"/>
            <a:ext cx="45713" cy="4877295"/>
          </a:xfrm>
          <a:custGeom>
            <a:avLst/>
            <a:gdLst>
              <a:gd name="connsiteX0" fmla="*/ 0 w 3276600"/>
              <a:gd name="connsiteY0" fmla="*/ 6311900 h 6311900"/>
              <a:gd name="connsiteX1" fmla="*/ 0 w 3276600"/>
              <a:gd name="connsiteY1" fmla="*/ 0 h 6311900"/>
              <a:gd name="connsiteX2" fmla="*/ 3276600 w 3276600"/>
              <a:gd name="connsiteY2" fmla="*/ 0 h 6311900"/>
              <a:gd name="connsiteX0" fmla="*/ 0 w 0"/>
              <a:gd name="connsiteY0" fmla="*/ 6311900 h 6311900"/>
              <a:gd name="connsiteX1" fmla="*/ 0 w 0"/>
              <a:gd name="connsiteY1" fmla="*/ 0 h 631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6311900">
                <a:moveTo>
                  <a:pt x="0" y="6311900"/>
                </a:moveTo>
                <a:lnTo>
                  <a:pt x="0" y="0"/>
                </a:lnTo>
              </a:path>
            </a:pathLst>
          </a:custGeom>
          <a:noFill/>
          <a:ln w="1587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Others_3"/>
          <p:cNvSpPr/>
          <p:nvPr>
            <p:custDataLst>
              <p:tags r:id="rId4"/>
            </p:custDataLst>
          </p:nvPr>
        </p:nvSpPr>
        <p:spPr>
          <a:xfrm>
            <a:off x="6354397" y="975451"/>
            <a:ext cx="149958" cy="149958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s_4"/>
          <p:cNvSpPr/>
          <p:nvPr>
            <p:custDataLst>
              <p:tags r:id="rId5"/>
            </p:custDataLst>
          </p:nvPr>
        </p:nvSpPr>
        <p:spPr>
          <a:xfrm flipH="1">
            <a:off x="6354397" y="1824196"/>
            <a:ext cx="149958" cy="149958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5"/>
          <p:cNvSpPr/>
          <p:nvPr>
            <p:custDataLst>
              <p:tags r:id="rId6"/>
            </p:custDataLst>
          </p:nvPr>
        </p:nvSpPr>
        <p:spPr>
          <a:xfrm>
            <a:off x="6354397" y="2672942"/>
            <a:ext cx="149958" cy="149958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Entry_1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 flipH="1">
            <a:off x="5143660" y="4320874"/>
            <a:ext cx="2571433" cy="8049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49492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5" grpId="0" animBg="1"/>
      <p:bldP spid="19" grpId="0"/>
      <p:bldP spid="6" grpId="0" animBg="1"/>
      <p:bldP spid="7" grpId="0" animBg="1"/>
      <p:bldP spid="8" grpId="0" animBg="1"/>
      <p:bldP spid="10" grpId="0" animBg="1"/>
      <p:bldP spid="13" grpId="0" animBg="1"/>
      <p:bldP spid="15" grpId="0" animBg="1"/>
      <p:bldP spid="16" grpId="0" animBg="1"/>
      <p:bldP spid="17" grpId="0" animBg="1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>
            <a:spLocks noChangeAspect="1"/>
          </p:cNvSpPr>
          <p:nvPr/>
        </p:nvSpPr>
        <p:spPr>
          <a:xfrm>
            <a:off x="5794845" y="3422115"/>
            <a:ext cx="591001" cy="591002"/>
          </a:xfrm>
          <a:prstGeom prst="roundRect">
            <a:avLst/>
          </a:prstGeom>
          <a:solidFill>
            <a:schemeClr val="accent2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ounded Rectangle 11"/>
          <p:cNvSpPr>
            <a:spLocks noChangeAspect="1"/>
          </p:cNvSpPr>
          <p:nvPr/>
        </p:nvSpPr>
        <p:spPr>
          <a:xfrm>
            <a:off x="5793170" y="4175517"/>
            <a:ext cx="592675" cy="592675"/>
          </a:xfrm>
          <a:prstGeom prst="roundRect">
            <a:avLst/>
          </a:prstGeom>
          <a:solidFill>
            <a:schemeClr val="accent3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ounded Rectangle 14"/>
          <p:cNvSpPr>
            <a:spLocks noChangeAspect="1"/>
          </p:cNvSpPr>
          <p:nvPr/>
        </p:nvSpPr>
        <p:spPr>
          <a:xfrm>
            <a:off x="5806564" y="2662018"/>
            <a:ext cx="592675" cy="592675"/>
          </a:xfrm>
          <a:prstGeom prst="roundRect">
            <a:avLst/>
          </a:prstGeom>
          <a:solidFill>
            <a:schemeClr val="accent1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Rounded Rectangle 16"/>
          <p:cNvSpPr>
            <a:spLocks noChangeAspect="1"/>
          </p:cNvSpPr>
          <p:nvPr/>
        </p:nvSpPr>
        <p:spPr>
          <a:xfrm>
            <a:off x="9242073" y="3425463"/>
            <a:ext cx="592675" cy="591002"/>
          </a:xfrm>
          <a:prstGeom prst="roundRect">
            <a:avLst/>
          </a:prstGeom>
          <a:solidFill>
            <a:schemeClr val="accent5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ounded Rectangle 17"/>
          <p:cNvSpPr>
            <a:spLocks noChangeAspect="1"/>
          </p:cNvSpPr>
          <p:nvPr/>
        </p:nvSpPr>
        <p:spPr>
          <a:xfrm>
            <a:off x="9240399" y="4178865"/>
            <a:ext cx="592675" cy="592675"/>
          </a:xfrm>
          <a:prstGeom prst="roundRect">
            <a:avLst/>
          </a:prstGeom>
          <a:solidFill>
            <a:schemeClr val="accent6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ounded Rectangle 23"/>
          <p:cNvSpPr>
            <a:spLocks noChangeAspect="1"/>
          </p:cNvSpPr>
          <p:nvPr/>
        </p:nvSpPr>
        <p:spPr>
          <a:xfrm>
            <a:off x="9253793" y="2665366"/>
            <a:ext cx="592675" cy="592675"/>
          </a:xfrm>
          <a:prstGeom prst="roundRect">
            <a:avLst/>
          </a:prstGeom>
          <a:solidFill>
            <a:schemeClr val="accent4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6466208" y="2646645"/>
            <a:ext cx="2123407" cy="2236563"/>
            <a:chOff x="7045224" y="2078155"/>
            <a:chExt cx="4137667" cy="2121840"/>
          </a:xfrm>
        </p:grpSpPr>
        <p:sp>
          <p:nvSpPr>
            <p:cNvPr id="33816" name="TextBox 26"/>
            <p:cNvSpPr txBox="1">
              <a:spLocks noChangeArrowheads="1"/>
            </p:cNvSpPr>
            <p:nvPr/>
          </p:nvSpPr>
          <p:spPr bwMode="auto">
            <a:xfrm>
              <a:off x="7045224" y="2078155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7" name="TextBox 27"/>
            <p:cNvSpPr txBox="1">
              <a:spLocks noChangeArrowheads="1"/>
            </p:cNvSpPr>
            <p:nvPr/>
          </p:nvSpPr>
          <p:spPr bwMode="auto">
            <a:xfrm>
              <a:off x="7045224" y="3534259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8" name="TextBox 29"/>
            <p:cNvSpPr txBox="1">
              <a:spLocks noChangeArrowheads="1"/>
            </p:cNvSpPr>
            <p:nvPr/>
          </p:nvSpPr>
          <p:spPr bwMode="auto">
            <a:xfrm>
              <a:off x="7045224" y="2827643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0"/>
          <p:cNvGrpSpPr>
            <a:grpSpLocks/>
          </p:cNvGrpSpPr>
          <p:nvPr/>
        </p:nvGrpSpPr>
        <p:grpSpPr bwMode="auto">
          <a:xfrm>
            <a:off x="9903391" y="2653341"/>
            <a:ext cx="2142559" cy="2236662"/>
            <a:chOff x="7045224" y="2078155"/>
            <a:chExt cx="4137667" cy="2121798"/>
          </a:xfrm>
        </p:grpSpPr>
        <p:sp>
          <p:nvSpPr>
            <p:cNvPr id="33813" name="TextBox 31"/>
            <p:cNvSpPr txBox="1">
              <a:spLocks noChangeArrowheads="1"/>
            </p:cNvSpPr>
            <p:nvPr/>
          </p:nvSpPr>
          <p:spPr bwMode="auto">
            <a:xfrm>
              <a:off x="7045224" y="2078155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4" name="TextBox 32"/>
            <p:cNvSpPr txBox="1">
              <a:spLocks noChangeArrowheads="1"/>
            </p:cNvSpPr>
            <p:nvPr/>
          </p:nvSpPr>
          <p:spPr bwMode="auto">
            <a:xfrm>
              <a:off x="7045224" y="3534259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5" name="TextBox 34"/>
            <p:cNvSpPr txBox="1">
              <a:spLocks noChangeArrowheads="1"/>
            </p:cNvSpPr>
            <p:nvPr/>
          </p:nvSpPr>
          <p:spPr bwMode="auto">
            <a:xfrm>
              <a:off x="7045224" y="2827643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2"/>
          <p:cNvGrpSpPr>
            <a:grpSpLocks/>
          </p:cNvGrpSpPr>
          <p:nvPr/>
        </p:nvGrpSpPr>
        <p:grpSpPr bwMode="auto">
          <a:xfrm>
            <a:off x="728641" y="2134637"/>
            <a:ext cx="4880364" cy="3986328"/>
            <a:chOff x="3785121" y="1812417"/>
            <a:chExt cx="4627889" cy="3779783"/>
          </a:xfrm>
        </p:grpSpPr>
        <p:pic>
          <p:nvPicPr>
            <p:cNvPr id="33811" name="Picture 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5121" y="1812417"/>
              <a:ext cx="4627889" cy="3779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4121695" y="1998151"/>
              <a:ext cx="3959505" cy="2484403"/>
            </a:xfrm>
            <a:prstGeom prst="rect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44146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5" grpId="0" animBg="1"/>
      <p:bldP spid="17" grpId="0" animBg="1"/>
      <p:bldP spid="18" grpId="0" animBg="1"/>
      <p:bldP spid="2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19"/>
          <p:cNvSpPr/>
          <p:nvPr/>
        </p:nvSpPr>
        <p:spPr>
          <a:xfrm>
            <a:off x="2384" y="1145"/>
            <a:ext cx="12859517" cy="361518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384" y="1145"/>
            <a:ext cx="4771013" cy="3615185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533495" y="5292202"/>
            <a:ext cx="2466171" cy="1939309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27000" dist="127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999667" y="4574771"/>
            <a:ext cx="2466171" cy="2656738"/>
          </a:xfrm>
          <a:prstGeom prst="rect">
            <a:avLst/>
          </a:pr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393" tIns="48196" rIns="96393" bIns="481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465838" y="4574771"/>
            <a:ext cx="2467965" cy="2656738"/>
          </a:xfrm>
          <a:prstGeom prst="rect">
            <a:avLst/>
          </a:pr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393" tIns="48196" rIns="96393" bIns="481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779675" y="5292199"/>
            <a:ext cx="1972477" cy="1278004"/>
            <a:chOff x="3779016" y="5292615"/>
            <a:chExt cx="1972964" cy="1278320"/>
          </a:xfrm>
        </p:grpSpPr>
        <p:sp>
          <p:nvSpPr>
            <p:cNvPr id="31" name="Rectangle 30"/>
            <p:cNvSpPr/>
            <p:nvPr/>
          </p:nvSpPr>
          <p:spPr>
            <a:xfrm>
              <a:off x="3873926" y="5292615"/>
              <a:ext cx="526993" cy="52699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+mj-lt"/>
                </a:rPr>
                <a:t>01</a:t>
              </a:r>
              <a:endParaRPr lang="en-US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779016" y="5775822"/>
              <a:ext cx="1800937" cy="3771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779017" y="6109156"/>
              <a:ext cx="1972963" cy="4617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368452" y="5209296"/>
            <a:ext cx="1997055" cy="1896955"/>
            <a:chOff x="6368433" y="5209687"/>
            <a:chExt cx="1997549" cy="1897424"/>
          </a:xfrm>
        </p:grpSpPr>
        <p:sp>
          <p:nvSpPr>
            <p:cNvPr id="40" name="Rectangle 39"/>
            <p:cNvSpPr/>
            <p:nvPr/>
          </p:nvSpPr>
          <p:spPr>
            <a:xfrm>
              <a:off x="6368433" y="5209687"/>
              <a:ext cx="1800938" cy="3771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6392557" y="5579416"/>
              <a:ext cx="1973425" cy="4399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001860" y="6430367"/>
              <a:ext cx="755428" cy="676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97" dirty="0">
                  <a:solidFill>
                    <a:schemeClr val="bg1"/>
                  </a:solidFill>
                  <a:latin typeface="+mj-lt"/>
                </a:rPr>
                <a:t>02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713354" y="5216490"/>
            <a:ext cx="1972937" cy="1889758"/>
            <a:chOff x="8713914" y="5216885"/>
            <a:chExt cx="1973425" cy="1890226"/>
          </a:xfrm>
        </p:grpSpPr>
        <p:sp>
          <p:nvSpPr>
            <p:cNvPr id="44" name="Rectangle 43"/>
            <p:cNvSpPr/>
            <p:nvPr/>
          </p:nvSpPr>
          <p:spPr>
            <a:xfrm>
              <a:off x="8723143" y="5216885"/>
              <a:ext cx="1800938" cy="3771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8713914" y="5579416"/>
              <a:ext cx="1973425" cy="4399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altLang="zh-CN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323217" y="6430367"/>
              <a:ext cx="755428" cy="676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97" dirty="0">
                  <a:solidFill>
                    <a:schemeClr val="bg1"/>
                  </a:solidFill>
                  <a:latin typeface="+mj-lt"/>
                </a:rPr>
                <a:t>03</a:t>
              </a:r>
            </a:p>
          </p:txBody>
        </p:sp>
      </p:grpSp>
      <p:sp>
        <p:nvSpPr>
          <p:cNvPr id="21" name="Rectangle 20"/>
          <p:cNvSpPr/>
          <p:nvPr/>
        </p:nvSpPr>
        <p:spPr>
          <a:xfrm>
            <a:off x="1048638" y="1431335"/>
            <a:ext cx="2484855" cy="1142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id-ID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50995" y="1054309"/>
            <a:ext cx="1800493" cy="3770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85560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0" grpId="0" animBg="1"/>
      <p:bldP spid="25" grpId="0" animBg="1"/>
      <p:bldP spid="29" grpId="0" animBg="1"/>
      <p:bldP spid="30" grpId="0" animBg="1"/>
      <p:bldP spid="21" grpId="0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Oval Callout 40"/>
          <p:cNvSpPr/>
          <p:nvPr/>
        </p:nvSpPr>
        <p:spPr>
          <a:xfrm>
            <a:off x="5235738" y="2126887"/>
            <a:ext cx="2390925" cy="1729480"/>
          </a:xfrm>
          <a:prstGeom prst="wedgeEllipseCallout">
            <a:avLst>
              <a:gd name="adj1" fmla="val -284"/>
              <a:gd name="adj2" fmla="val 67135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Oval Callout 41"/>
          <p:cNvSpPr/>
          <p:nvPr/>
        </p:nvSpPr>
        <p:spPr>
          <a:xfrm>
            <a:off x="7268933" y="2321575"/>
            <a:ext cx="1931110" cy="1396871"/>
          </a:xfrm>
          <a:prstGeom prst="wedgeEllipseCallout">
            <a:avLst>
              <a:gd name="adj1" fmla="val -9789"/>
              <a:gd name="adj2" fmla="val 67814"/>
            </a:avLst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rgbClr val="F3374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Oval Callout 42"/>
          <p:cNvSpPr/>
          <p:nvPr/>
        </p:nvSpPr>
        <p:spPr>
          <a:xfrm>
            <a:off x="8839689" y="2594163"/>
            <a:ext cx="1722100" cy="1245684"/>
          </a:xfrm>
          <a:prstGeom prst="wedgeEllipseCallout">
            <a:avLst>
              <a:gd name="adj1" fmla="val -23371"/>
              <a:gd name="adj2" fmla="val 65777"/>
            </a:avLst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Oval Callout 43"/>
          <p:cNvSpPr/>
          <p:nvPr/>
        </p:nvSpPr>
        <p:spPr>
          <a:xfrm flipH="1">
            <a:off x="3684498" y="2321575"/>
            <a:ext cx="1931110" cy="1396871"/>
          </a:xfrm>
          <a:prstGeom prst="wedgeEllipseCallout">
            <a:avLst>
              <a:gd name="adj1" fmla="val -9789"/>
              <a:gd name="adj2" fmla="val 6781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rgbClr val="F3374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Oval Callout 63"/>
          <p:cNvSpPr/>
          <p:nvPr/>
        </p:nvSpPr>
        <p:spPr>
          <a:xfrm flipH="1">
            <a:off x="2297376" y="2594163"/>
            <a:ext cx="1722100" cy="1245684"/>
          </a:xfrm>
          <a:prstGeom prst="wedgeEllipseCallout">
            <a:avLst>
              <a:gd name="adj1" fmla="val -23371"/>
              <a:gd name="adj2" fmla="val 6577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5817829" y="2644652"/>
            <a:ext cx="1232548" cy="948994"/>
            <a:chOff x="5358001" y="1775580"/>
            <a:chExt cx="1454622" cy="1036163"/>
          </a:xfrm>
        </p:grpSpPr>
        <p:sp>
          <p:nvSpPr>
            <p:cNvPr id="82" name="Text Placeholder 32"/>
            <p:cNvSpPr txBox="1">
              <a:spLocks/>
            </p:cNvSpPr>
            <p:nvPr/>
          </p:nvSpPr>
          <p:spPr>
            <a:xfrm>
              <a:off x="5358001" y="2020072"/>
              <a:ext cx="1454622" cy="79167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5640926" y="1775580"/>
              <a:ext cx="847536" cy="257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7699876" y="2696662"/>
            <a:ext cx="1069224" cy="1111433"/>
            <a:chOff x="7355481" y="1860073"/>
            <a:chExt cx="1261870" cy="1213518"/>
          </a:xfrm>
        </p:grpSpPr>
        <p:sp>
          <p:nvSpPr>
            <p:cNvPr id="79" name="Text Placeholder 32"/>
            <p:cNvSpPr txBox="1">
              <a:spLocks/>
            </p:cNvSpPr>
            <p:nvPr/>
          </p:nvSpPr>
          <p:spPr>
            <a:xfrm>
              <a:off x="7355481" y="2120621"/>
              <a:ext cx="1261870" cy="952970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7544764" y="1860073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4094028" y="2651399"/>
            <a:ext cx="1069224" cy="1132201"/>
            <a:chOff x="7355481" y="1810655"/>
            <a:chExt cx="1261870" cy="1236196"/>
          </a:xfrm>
        </p:grpSpPr>
        <p:sp>
          <p:nvSpPr>
            <p:cNvPr id="76" name="Text Placeholder 32"/>
            <p:cNvSpPr txBox="1">
              <a:spLocks/>
            </p:cNvSpPr>
            <p:nvPr/>
          </p:nvSpPr>
          <p:spPr>
            <a:xfrm>
              <a:off x="7355481" y="2093879"/>
              <a:ext cx="1261870" cy="95297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7544764" y="1810655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9206885" y="2883759"/>
            <a:ext cx="1069224" cy="1118958"/>
            <a:chOff x="7355481" y="1858135"/>
            <a:chExt cx="1261870" cy="1221736"/>
          </a:xfrm>
        </p:grpSpPr>
        <p:sp>
          <p:nvSpPr>
            <p:cNvPr id="73" name="Text Placeholder 32"/>
            <p:cNvSpPr txBox="1">
              <a:spLocks/>
            </p:cNvSpPr>
            <p:nvPr/>
          </p:nvSpPr>
          <p:spPr>
            <a:xfrm>
              <a:off x="7355481" y="2126900"/>
              <a:ext cx="1261870" cy="95297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7544764" y="1858135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560825" y="2833015"/>
            <a:ext cx="1069225" cy="1107025"/>
            <a:chOff x="7355481" y="1802729"/>
            <a:chExt cx="1261870" cy="1208708"/>
          </a:xfrm>
        </p:grpSpPr>
        <p:sp>
          <p:nvSpPr>
            <p:cNvPr id="70" name="Text Placeholder 32"/>
            <p:cNvSpPr txBox="1">
              <a:spLocks/>
            </p:cNvSpPr>
            <p:nvPr/>
          </p:nvSpPr>
          <p:spPr>
            <a:xfrm>
              <a:off x="7355481" y="2058465"/>
              <a:ext cx="1261870" cy="95297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544763" y="1802729"/>
              <a:ext cx="847535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Oval 85"/>
          <p:cNvSpPr>
            <a:spLocks noChangeAspect="1"/>
          </p:cNvSpPr>
          <p:nvPr/>
        </p:nvSpPr>
        <p:spPr>
          <a:xfrm>
            <a:off x="3862451" y="6178639"/>
            <a:ext cx="138322" cy="1383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090142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Oval 88"/>
          <p:cNvSpPr>
            <a:spLocks noChangeAspect="1"/>
          </p:cNvSpPr>
          <p:nvPr/>
        </p:nvSpPr>
        <p:spPr>
          <a:xfrm>
            <a:off x="4885362" y="6178639"/>
            <a:ext cx="138322" cy="13832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114444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Oval 91"/>
          <p:cNvSpPr>
            <a:spLocks noChangeAspect="1"/>
          </p:cNvSpPr>
          <p:nvPr/>
        </p:nvSpPr>
        <p:spPr>
          <a:xfrm>
            <a:off x="5921531" y="6178639"/>
            <a:ext cx="138322" cy="13832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182631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Oval 94"/>
          <p:cNvSpPr>
            <a:spLocks noChangeAspect="1"/>
          </p:cNvSpPr>
          <p:nvPr/>
        </p:nvSpPr>
        <p:spPr>
          <a:xfrm>
            <a:off x="7031231" y="6178639"/>
            <a:ext cx="138322" cy="1383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267273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8106642" y="6178639"/>
            <a:ext cx="138322" cy="13832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8332243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0" name="Group 99"/>
          <p:cNvGrpSpPr/>
          <p:nvPr/>
        </p:nvGrpSpPr>
        <p:grpSpPr>
          <a:xfrm>
            <a:off x="7957759" y="4429884"/>
            <a:ext cx="1417919" cy="1470441"/>
            <a:chOff x="7748920" y="4020058"/>
            <a:chExt cx="1548157" cy="1605504"/>
          </a:xfrm>
        </p:grpSpPr>
        <p:sp>
          <p:nvSpPr>
            <p:cNvPr id="101" name="Freeform 100"/>
            <p:cNvSpPr/>
            <p:nvPr/>
          </p:nvSpPr>
          <p:spPr>
            <a:xfrm>
              <a:off x="7748920" y="4020058"/>
              <a:ext cx="1548157" cy="1546161"/>
            </a:xfrm>
            <a:custGeom>
              <a:avLst/>
              <a:gdLst>
                <a:gd name="connsiteX0" fmla="*/ 1246360 w 2340862"/>
                <a:gd name="connsiteY0" fmla="*/ 0 h 2337846"/>
                <a:gd name="connsiteX1" fmla="*/ 1207741 w 2340862"/>
                <a:gd name="connsiteY1" fmla="*/ 126135 h 2337846"/>
                <a:gd name="connsiteX2" fmla="*/ 1389933 w 2340862"/>
                <a:gd name="connsiteY2" fmla="*/ 60821 h 2337846"/>
                <a:gd name="connsiteX3" fmla="*/ 1362433 w 2340862"/>
                <a:gd name="connsiteY3" fmla="*/ 133010 h 2337846"/>
                <a:gd name="connsiteX4" fmla="*/ 1486186 w 2340862"/>
                <a:gd name="connsiteY4" fmla="*/ 105509 h 2337846"/>
                <a:gd name="connsiteX5" fmla="*/ 1444935 w 2340862"/>
                <a:gd name="connsiteY5" fmla="*/ 174261 h 2337846"/>
                <a:gd name="connsiteX6" fmla="*/ 1594094 w 2340862"/>
                <a:gd name="connsiteY6" fmla="*/ 262618 h 2337846"/>
                <a:gd name="connsiteX7" fmla="*/ 1664941 w 2340862"/>
                <a:gd name="connsiteY7" fmla="*/ 438956 h 2337846"/>
                <a:gd name="connsiteX8" fmla="*/ 1678691 w 2340862"/>
                <a:gd name="connsiteY8" fmla="*/ 793028 h 2337846"/>
                <a:gd name="connsiteX9" fmla="*/ 1709630 w 2340862"/>
                <a:gd name="connsiteY9" fmla="*/ 875530 h 2337846"/>
                <a:gd name="connsiteX10" fmla="*/ 1678691 w 2340862"/>
                <a:gd name="connsiteY10" fmla="*/ 1013034 h 2337846"/>
                <a:gd name="connsiteX11" fmla="*/ 1604926 w 2340862"/>
                <a:gd name="connsiteY11" fmla="*/ 1097650 h 2337846"/>
                <a:gd name="connsiteX12" fmla="*/ 1541707 w 2340862"/>
                <a:gd name="connsiteY12" fmla="*/ 1293341 h 2337846"/>
                <a:gd name="connsiteX13" fmla="*/ 1472420 w 2340862"/>
                <a:gd name="connsiteY13" fmla="*/ 1385548 h 2337846"/>
                <a:gd name="connsiteX14" fmla="*/ 1471364 w 2340862"/>
                <a:gd name="connsiteY14" fmla="*/ 1386394 h 2337846"/>
                <a:gd name="connsiteX15" fmla="*/ 1485438 w 2340862"/>
                <a:gd name="connsiteY15" fmla="*/ 1386394 h 2337846"/>
                <a:gd name="connsiteX16" fmla="*/ 1480078 w 2340862"/>
                <a:gd name="connsiteY16" fmla="*/ 1395490 h 2337846"/>
                <a:gd name="connsiteX17" fmla="*/ 1466971 w 2340862"/>
                <a:gd name="connsiteY17" fmla="*/ 1428525 h 2337846"/>
                <a:gd name="connsiteX18" fmla="*/ 1482292 w 2340862"/>
                <a:gd name="connsiteY18" fmla="*/ 1524281 h 2337846"/>
                <a:gd name="connsiteX19" fmla="*/ 1516764 w 2340862"/>
                <a:gd name="connsiteY19" fmla="*/ 1539603 h 2337846"/>
                <a:gd name="connsiteX20" fmla="*/ 1555065 w 2340862"/>
                <a:gd name="connsiteY20" fmla="*/ 1593225 h 2337846"/>
                <a:gd name="connsiteX21" fmla="*/ 1796369 w 2340862"/>
                <a:gd name="connsiteY21" fmla="*/ 1662168 h 2337846"/>
                <a:gd name="connsiteX22" fmla="*/ 2018522 w 2340862"/>
                <a:gd name="connsiteY22" fmla="*/ 1719622 h 2337846"/>
                <a:gd name="connsiteX23" fmla="*/ 2148749 w 2340862"/>
                <a:gd name="connsiteY23" fmla="*/ 1761754 h 2337846"/>
                <a:gd name="connsiteX24" fmla="*/ 2259825 w 2340862"/>
                <a:gd name="connsiteY24" fmla="*/ 1803886 h 2337846"/>
                <a:gd name="connsiteX25" fmla="*/ 2294297 w 2340862"/>
                <a:gd name="connsiteY25" fmla="*/ 1953264 h 2337846"/>
                <a:gd name="connsiteX26" fmla="*/ 2321108 w 2340862"/>
                <a:gd name="connsiteY26" fmla="*/ 2148605 h 2337846"/>
                <a:gd name="connsiteX27" fmla="*/ 2340259 w 2340862"/>
                <a:gd name="connsiteY27" fmla="*/ 2324795 h 2337846"/>
                <a:gd name="connsiteX28" fmla="*/ 2336430 w 2340862"/>
                <a:gd name="connsiteY28" fmla="*/ 2324795 h 2337846"/>
                <a:gd name="connsiteX29" fmla="*/ 1195027 w 2340862"/>
                <a:gd name="connsiteY29" fmla="*/ 2328624 h 2337846"/>
                <a:gd name="connsiteX30" fmla="*/ 0 w 2340862"/>
                <a:gd name="connsiteY30" fmla="*/ 2324795 h 2337846"/>
                <a:gd name="connsiteX31" fmla="*/ 57453 w 2340862"/>
                <a:gd name="connsiteY31" fmla="*/ 1937944 h 2337846"/>
                <a:gd name="connsiteX32" fmla="*/ 103415 w 2340862"/>
                <a:gd name="connsiteY32" fmla="*/ 1800056 h 2337846"/>
                <a:gd name="connsiteX33" fmla="*/ 214492 w 2340862"/>
                <a:gd name="connsiteY33" fmla="*/ 1746433 h 2337846"/>
                <a:gd name="connsiteX34" fmla="*/ 831157 w 2340862"/>
                <a:gd name="connsiteY34" fmla="*/ 1570243 h 2337846"/>
                <a:gd name="connsiteX35" fmla="*/ 854139 w 2340862"/>
                <a:gd name="connsiteY35" fmla="*/ 1516622 h 2337846"/>
                <a:gd name="connsiteX36" fmla="*/ 877119 w 2340862"/>
                <a:gd name="connsiteY36" fmla="*/ 1482148 h 2337846"/>
                <a:gd name="connsiteX37" fmla="*/ 876639 w 2340862"/>
                <a:gd name="connsiteY37" fmla="*/ 1432116 h 2337846"/>
                <a:gd name="connsiteX38" fmla="*/ 867840 w 2340862"/>
                <a:gd name="connsiteY38" fmla="*/ 1386394 h 2337846"/>
                <a:gd name="connsiteX39" fmla="*/ 870670 w 2340862"/>
                <a:gd name="connsiteY39" fmla="*/ 1386394 h 2337846"/>
                <a:gd name="connsiteX40" fmla="*/ 845132 w 2340862"/>
                <a:gd name="connsiteY40" fmla="*/ 1351221 h 2337846"/>
                <a:gd name="connsiteX41" fmla="*/ 812418 w 2340862"/>
                <a:gd name="connsiteY41" fmla="*/ 1298354 h 2337846"/>
                <a:gd name="connsiteX42" fmla="*/ 753979 w 2340862"/>
                <a:gd name="connsiteY42" fmla="*/ 1092099 h 2337846"/>
                <a:gd name="connsiteX43" fmla="*/ 661164 w 2340862"/>
                <a:gd name="connsiteY43" fmla="*/ 992408 h 2337846"/>
                <a:gd name="connsiteX44" fmla="*/ 625193 w 2340862"/>
                <a:gd name="connsiteY44" fmla="*/ 833491 h 2337846"/>
                <a:gd name="connsiteX45" fmla="*/ 668039 w 2340862"/>
                <a:gd name="connsiteY45" fmla="*/ 768965 h 2337846"/>
                <a:gd name="connsiteX46" fmla="*/ 643976 w 2340862"/>
                <a:gd name="connsiteY46" fmla="*/ 603960 h 2337846"/>
                <a:gd name="connsiteX47" fmla="*/ 685227 w 2340862"/>
                <a:gd name="connsiteY47" fmla="*/ 339266 h 2337846"/>
                <a:gd name="connsiteX48" fmla="*/ 795230 w 2340862"/>
                <a:gd name="connsiteY48" fmla="*/ 174261 h 2337846"/>
                <a:gd name="connsiteX49" fmla="*/ 798667 w 2340862"/>
                <a:gd name="connsiteY49" fmla="*/ 212075 h 2337846"/>
                <a:gd name="connsiteX50" fmla="*/ 949921 w 2340862"/>
                <a:gd name="connsiteY50" fmla="*/ 105509 h 2337846"/>
                <a:gd name="connsiteX51" fmla="*/ 953359 w 2340862"/>
                <a:gd name="connsiteY51" fmla="*/ 143323 h 2337846"/>
                <a:gd name="connsiteX52" fmla="*/ 1246360 w 2340862"/>
                <a:gd name="connsiteY52" fmla="*/ 0 h 233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40862" h="2337846">
                  <a:moveTo>
                    <a:pt x="1246360" y="0"/>
                  </a:moveTo>
                  <a:cubicBezTo>
                    <a:pt x="1260182" y="32854"/>
                    <a:pt x="1242153" y="87820"/>
                    <a:pt x="1207741" y="126135"/>
                  </a:cubicBezTo>
                  <a:cubicBezTo>
                    <a:pt x="1259055" y="100157"/>
                    <a:pt x="1309383" y="78725"/>
                    <a:pt x="1389933" y="60821"/>
                  </a:cubicBezTo>
                  <a:cubicBezTo>
                    <a:pt x="1391903" y="92923"/>
                    <a:pt x="1346391" y="125562"/>
                    <a:pt x="1362433" y="133010"/>
                  </a:cubicBezTo>
                  <a:cubicBezTo>
                    <a:pt x="1378475" y="140458"/>
                    <a:pt x="1472436" y="98634"/>
                    <a:pt x="1486186" y="105509"/>
                  </a:cubicBezTo>
                  <a:cubicBezTo>
                    <a:pt x="1499936" y="112384"/>
                    <a:pt x="1432903" y="158792"/>
                    <a:pt x="1444935" y="174261"/>
                  </a:cubicBezTo>
                  <a:cubicBezTo>
                    <a:pt x="1497448" y="184968"/>
                    <a:pt x="1557426" y="218502"/>
                    <a:pt x="1594094" y="262618"/>
                  </a:cubicBezTo>
                  <a:cubicBezTo>
                    <a:pt x="1630762" y="306734"/>
                    <a:pt x="1650842" y="350554"/>
                    <a:pt x="1664941" y="438956"/>
                  </a:cubicBezTo>
                  <a:cubicBezTo>
                    <a:pt x="1679040" y="527358"/>
                    <a:pt x="1705619" y="713391"/>
                    <a:pt x="1678691" y="793028"/>
                  </a:cubicBezTo>
                  <a:cubicBezTo>
                    <a:pt x="1706764" y="827977"/>
                    <a:pt x="1709630" y="838862"/>
                    <a:pt x="1709630" y="875530"/>
                  </a:cubicBezTo>
                  <a:cubicBezTo>
                    <a:pt x="1709630" y="912198"/>
                    <a:pt x="1696142" y="976014"/>
                    <a:pt x="1678691" y="1013034"/>
                  </a:cubicBezTo>
                  <a:cubicBezTo>
                    <a:pt x="1661240" y="1050054"/>
                    <a:pt x="1624979" y="1054107"/>
                    <a:pt x="1604926" y="1097650"/>
                  </a:cubicBezTo>
                  <a:cubicBezTo>
                    <a:pt x="1584872" y="1181674"/>
                    <a:pt x="1564535" y="1218054"/>
                    <a:pt x="1541707" y="1293341"/>
                  </a:cubicBezTo>
                  <a:cubicBezTo>
                    <a:pt x="1529102" y="1320268"/>
                    <a:pt x="1504884" y="1354282"/>
                    <a:pt x="1472420" y="1385548"/>
                  </a:cubicBezTo>
                  <a:lnTo>
                    <a:pt x="1471364" y="1386394"/>
                  </a:lnTo>
                  <a:lnTo>
                    <a:pt x="1485438" y="1386394"/>
                  </a:lnTo>
                  <a:lnTo>
                    <a:pt x="1480078" y="1395490"/>
                  </a:lnTo>
                  <a:cubicBezTo>
                    <a:pt x="1471759" y="1407938"/>
                    <a:pt x="1467929" y="1410332"/>
                    <a:pt x="1466971" y="1428525"/>
                  </a:cubicBezTo>
                  <a:cubicBezTo>
                    <a:pt x="1465694" y="1452783"/>
                    <a:pt x="1473993" y="1505769"/>
                    <a:pt x="1482292" y="1524281"/>
                  </a:cubicBezTo>
                  <a:cubicBezTo>
                    <a:pt x="1490591" y="1542794"/>
                    <a:pt x="1505911" y="1526198"/>
                    <a:pt x="1516764" y="1539603"/>
                  </a:cubicBezTo>
                  <a:cubicBezTo>
                    <a:pt x="1527616" y="1553009"/>
                    <a:pt x="1508463" y="1572798"/>
                    <a:pt x="1555065" y="1593225"/>
                  </a:cubicBezTo>
                  <a:cubicBezTo>
                    <a:pt x="1601666" y="1613652"/>
                    <a:pt x="1719126" y="1641103"/>
                    <a:pt x="1796369" y="1662168"/>
                  </a:cubicBezTo>
                  <a:cubicBezTo>
                    <a:pt x="1873612" y="1683235"/>
                    <a:pt x="1959792" y="1703024"/>
                    <a:pt x="2018522" y="1719622"/>
                  </a:cubicBezTo>
                  <a:cubicBezTo>
                    <a:pt x="2077252" y="1736219"/>
                    <a:pt x="2108531" y="1747709"/>
                    <a:pt x="2148749" y="1761754"/>
                  </a:cubicBezTo>
                  <a:cubicBezTo>
                    <a:pt x="2188967" y="1775798"/>
                    <a:pt x="2235567" y="1771967"/>
                    <a:pt x="2259825" y="1803886"/>
                  </a:cubicBezTo>
                  <a:cubicBezTo>
                    <a:pt x="2284083" y="1835805"/>
                    <a:pt x="2284083" y="1895811"/>
                    <a:pt x="2294297" y="1953264"/>
                  </a:cubicBezTo>
                  <a:cubicBezTo>
                    <a:pt x="2304510" y="2010718"/>
                    <a:pt x="2313448" y="2086683"/>
                    <a:pt x="2321108" y="2148605"/>
                  </a:cubicBezTo>
                  <a:cubicBezTo>
                    <a:pt x="2328769" y="2210527"/>
                    <a:pt x="2337705" y="2295430"/>
                    <a:pt x="2340259" y="2324795"/>
                  </a:cubicBezTo>
                  <a:cubicBezTo>
                    <a:pt x="2342813" y="2354160"/>
                    <a:pt x="2336430" y="2324795"/>
                    <a:pt x="2336430" y="2324795"/>
                  </a:cubicBezTo>
                  <a:lnTo>
                    <a:pt x="1195027" y="2328624"/>
                  </a:lnTo>
                  <a:cubicBezTo>
                    <a:pt x="924359" y="2335646"/>
                    <a:pt x="597513" y="2326709"/>
                    <a:pt x="0" y="2324795"/>
                  </a:cubicBezTo>
                  <a:cubicBezTo>
                    <a:pt x="1915" y="2282663"/>
                    <a:pt x="40218" y="2025401"/>
                    <a:pt x="57453" y="1937944"/>
                  </a:cubicBezTo>
                  <a:cubicBezTo>
                    <a:pt x="74689" y="1850487"/>
                    <a:pt x="77242" y="1831975"/>
                    <a:pt x="103415" y="1800056"/>
                  </a:cubicBezTo>
                  <a:cubicBezTo>
                    <a:pt x="129589" y="1768137"/>
                    <a:pt x="93202" y="1784736"/>
                    <a:pt x="214492" y="1746433"/>
                  </a:cubicBezTo>
                  <a:cubicBezTo>
                    <a:pt x="335781" y="1708131"/>
                    <a:pt x="820304" y="1577904"/>
                    <a:pt x="831157" y="1570243"/>
                  </a:cubicBezTo>
                  <a:cubicBezTo>
                    <a:pt x="842010" y="1562583"/>
                    <a:pt x="846478" y="1531304"/>
                    <a:pt x="854139" y="1516622"/>
                  </a:cubicBezTo>
                  <a:cubicBezTo>
                    <a:pt x="861799" y="1501939"/>
                    <a:pt x="875204" y="1505768"/>
                    <a:pt x="877119" y="1482148"/>
                  </a:cubicBezTo>
                  <a:cubicBezTo>
                    <a:pt x="878076" y="1470339"/>
                    <a:pt x="878236" y="1451826"/>
                    <a:pt x="876639" y="1432116"/>
                  </a:cubicBezTo>
                  <a:lnTo>
                    <a:pt x="867840" y="1386394"/>
                  </a:lnTo>
                  <a:lnTo>
                    <a:pt x="870670" y="1386394"/>
                  </a:lnTo>
                  <a:lnTo>
                    <a:pt x="845132" y="1351221"/>
                  </a:lnTo>
                  <a:cubicBezTo>
                    <a:pt x="833213" y="1332821"/>
                    <a:pt x="822447" y="1314706"/>
                    <a:pt x="812418" y="1298354"/>
                  </a:cubicBezTo>
                  <a:cubicBezTo>
                    <a:pt x="772304" y="1232947"/>
                    <a:pt x="760411" y="1175431"/>
                    <a:pt x="753979" y="1092099"/>
                  </a:cubicBezTo>
                  <a:cubicBezTo>
                    <a:pt x="737302" y="1069817"/>
                    <a:pt x="682628" y="1035509"/>
                    <a:pt x="661164" y="992408"/>
                  </a:cubicBezTo>
                  <a:cubicBezTo>
                    <a:pt x="639700" y="949307"/>
                    <a:pt x="624047" y="870731"/>
                    <a:pt x="625193" y="833491"/>
                  </a:cubicBezTo>
                  <a:cubicBezTo>
                    <a:pt x="626339" y="796250"/>
                    <a:pt x="650224" y="779439"/>
                    <a:pt x="668039" y="768965"/>
                  </a:cubicBezTo>
                  <a:cubicBezTo>
                    <a:pt x="669185" y="732297"/>
                    <a:pt x="641111" y="675576"/>
                    <a:pt x="643976" y="603960"/>
                  </a:cubicBezTo>
                  <a:cubicBezTo>
                    <a:pt x="646841" y="532344"/>
                    <a:pt x="660018" y="410883"/>
                    <a:pt x="685227" y="339266"/>
                  </a:cubicBezTo>
                  <a:cubicBezTo>
                    <a:pt x="710436" y="267649"/>
                    <a:pt x="776323" y="195459"/>
                    <a:pt x="795230" y="174261"/>
                  </a:cubicBezTo>
                  <a:cubicBezTo>
                    <a:pt x="814137" y="153062"/>
                    <a:pt x="772885" y="223534"/>
                    <a:pt x="798667" y="212075"/>
                  </a:cubicBezTo>
                  <a:cubicBezTo>
                    <a:pt x="824449" y="200616"/>
                    <a:pt x="924139" y="116968"/>
                    <a:pt x="949921" y="105509"/>
                  </a:cubicBezTo>
                  <a:cubicBezTo>
                    <a:pt x="975703" y="94050"/>
                    <a:pt x="949196" y="127570"/>
                    <a:pt x="953359" y="143323"/>
                  </a:cubicBezTo>
                  <a:cubicBezTo>
                    <a:pt x="1076584" y="47156"/>
                    <a:pt x="1203963" y="2865"/>
                    <a:pt x="124636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2" name="Group 101"/>
            <p:cNvGrpSpPr/>
            <p:nvPr/>
          </p:nvGrpSpPr>
          <p:grpSpPr>
            <a:xfrm>
              <a:off x="8334301" y="5073670"/>
              <a:ext cx="377558" cy="551892"/>
              <a:chOff x="8334300" y="5005568"/>
              <a:chExt cx="435951" cy="637247"/>
            </a:xfrm>
          </p:grpSpPr>
          <p:sp>
            <p:nvSpPr>
              <p:cNvPr id="103" name="Freeform 102"/>
              <p:cNvSpPr/>
              <p:nvPr/>
            </p:nvSpPr>
            <p:spPr>
              <a:xfrm>
                <a:off x="8334300" y="5025839"/>
                <a:ext cx="172407" cy="61697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428" h="616976">
                    <a:moveTo>
                      <a:pt x="957" y="0"/>
                    </a:moveTo>
                    <a:cubicBezTo>
                      <a:pt x="36815" y="65555"/>
                      <a:pt x="45781" y="66115"/>
                      <a:pt x="95087" y="90768"/>
                    </a:cubicBezTo>
                    <a:cubicBezTo>
                      <a:pt x="104052" y="145676"/>
                      <a:pt x="101810" y="183217"/>
                      <a:pt x="135428" y="208429"/>
                    </a:cubicBezTo>
                    <a:cubicBezTo>
                      <a:pt x="132066" y="277905"/>
                      <a:pt x="111896" y="504826"/>
                      <a:pt x="95087" y="564777"/>
                    </a:cubicBezTo>
                    <a:cubicBezTo>
                      <a:pt x="78278" y="624728"/>
                      <a:pt x="81080" y="647139"/>
                      <a:pt x="64831" y="554691"/>
                    </a:cubicBezTo>
                    <a:cubicBezTo>
                      <a:pt x="48582" y="462243"/>
                      <a:pt x="-8008" y="75640"/>
                      <a:pt x="9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Freeform 103"/>
              <p:cNvSpPr/>
              <p:nvPr/>
            </p:nvSpPr>
            <p:spPr>
              <a:xfrm flipH="1">
                <a:off x="8593754" y="5005568"/>
                <a:ext cx="176497" cy="60821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85052 w 135428"/>
                  <a:gd name="connsiteY1" fmla="*/ 94129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680 w 165258"/>
                  <a:gd name="connsiteY0" fmla="*/ 0 h 631958"/>
                  <a:gd name="connsiteX1" fmla="*/ 114882 w 165258"/>
                  <a:gd name="connsiteY1" fmla="*/ 107576 h 631958"/>
                  <a:gd name="connsiteX2" fmla="*/ 165258 w 165258"/>
                  <a:gd name="connsiteY2" fmla="*/ 221876 h 631958"/>
                  <a:gd name="connsiteX3" fmla="*/ 124917 w 165258"/>
                  <a:gd name="connsiteY3" fmla="*/ 578224 h 631958"/>
                  <a:gd name="connsiteX4" fmla="*/ 94661 w 165258"/>
                  <a:gd name="connsiteY4" fmla="*/ 568138 h 631958"/>
                  <a:gd name="connsiteX5" fmla="*/ 680 w 165258"/>
                  <a:gd name="connsiteY5" fmla="*/ 0 h 631958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6511"/>
                  <a:gd name="connsiteY0" fmla="*/ 0 h 630644"/>
                  <a:gd name="connsiteX1" fmla="*/ 115271 w 166511"/>
                  <a:gd name="connsiteY1" fmla="*/ 107576 h 630644"/>
                  <a:gd name="connsiteX2" fmla="*/ 165647 w 166511"/>
                  <a:gd name="connsiteY2" fmla="*/ 221876 h 630644"/>
                  <a:gd name="connsiteX3" fmla="*/ 143686 w 166511"/>
                  <a:gd name="connsiteY3" fmla="*/ 416005 h 630644"/>
                  <a:gd name="connsiteX4" fmla="*/ 125306 w 166511"/>
                  <a:gd name="connsiteY4" fmla="*/ 578224 h 630644"/>
                  <a:gd name="connsiteX5" fmla="*/ 95050 w 166511"/>
                  <a:gd name="connsiteY5" fmla="*/ 568138 h 630644"/>
                  <a:gd name="connsiteX6" fmla="*/ 1069 w 166511"/>
                  <a:gd name="connsiteY6" fmla="*/ 0 h 630644"/>
                  <a:gd name="connsiteX0" fmla="*/ 5716 w 171158"/>
                  <a:gd name="connsiteY0" fmla="*/ 0 h 601393"/>
                  <a:gd name="connsiteX1" fmla="*/ 119918 w 171158"/>
                  <a:gd name="connsiteY1" fmla="*/ 107576 h 601393"/>
                  <a:gd name="connsiteX2" fmla="*/ 170294 w 171158"/>
                  <a:gd name="connsiteY2" fmla="*/ 221876 h 601393"/>
                  <a:gd name="connsiteX3" fmla="*/ 148333 w 171158"/>
                  <a:gd name="connsiteY3" fmla="*/ 416005 h 601393"/>
                  <a:gd name="connsiteX4" fmla="*/ 129953 w 171158"/>
                  <a:gd name="connsiteY4" fmla="*/ 578224 h 601393"/>
                  <a:gd name="connsiteX5" fmla="*/ 99697 w 171158"/>
                  <a:gd name="connsiteY5" fmla="*/ 568138 h 601393"/>
                  <a:gd name="connsiteX6" fmla="*/ 22713 w 171158"/>
                  <a:gd name="connsiteY6" fmla="*/ 276115 h 601393"/>
                  <a:gd name="connsiteX7" fmla="*/ 5716 w 171158"/>
                  <a:gd name="connsiteY7" fmla="*/ 0 h 601393"/>
                  <a:gd name="connsiteX0" fmla="*/ 4248 w 179875"/>
                  <a:gd name="connsiteY0" fmla="*/ 0 h 608216"/>
                  <a:gd name="connsiteX1" fmla="*/ 128635 w 179875"/>
                  <a:gd name="connsiteY1" fmla="*/ 114399 h 608216"/>
                  <a:gd name="connsiteX2" fmla="*/ 179011 w 179875"/>
                  <a:gd name="connsiteY2" fmla="*/ 228699 h 608216"/>
                  <a:gd name="connsiteX3" fmla="*/ 157050 w 179875"/>
                  <a:gd name="connsiteY3" fmla="*/ 422828 h 608216"/>
                  <a:gd name="connsiteX4" fmla="*/ 138670 w 179875"/>
                  <a:gd name="connsiteY4" fmla="*/ 585047 h 608216"/>
                  <a:gd name="connsiteX5" fmla="*/ 108414 w 179875"/>
                  <a:gd name="connsiteY5" fmla="*/ 574961 h 608216"/>
                  <a:gd name="connsiteX6" fmla="*/ 31430 w 179875"/>
                  <a:gd name="connsiteY6" fmla="*/ 282938 h 608216"/>
                  <a:gd name="connsiteX7" fmla="*/ 4248 w 179875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74763 w 175627"/>
                  <a:gd name="connsiteY2" fmla="*/ 228699 h 608216"/>
                  <a:gd name="connsiteX3" fmla="*/ 152802 w 175627"/>
                  <a:gd name="connsiteY3" fmla="*/ 422828 h 608216"/>
                  <a:gd name="connsiteX4" fmla="*/ 134422 w 175627"/>
                  <a:gd name="connsiteY4" fmla="*/ 585047 h 608216"/>
                  <a:gd name="connsiteX5" fmla="*/ 104166 w 175627"/>
                  <a:gd name="connsiteY5" fmla="*/ 574961 h 608216"/>
                  <a:gd name="connsiteX6" fmla="*/ 27182 w 175627"/>
                  <a:gd name="connsiteY6" fmla="*/ 282938 h 608216"/>
                  <a:gd name="connsiteX7" fmla="*/ 0 w 175627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627" h="608216">
                    <a:moveTo>
                      <a:pt x="0" y="0"/>
                    </a:moveTo>
                    <a:cubicBezTo>
                      <a:pt x="35858" y="65555"/>
                      <a:pt x="98847" y="86334"/>
                      <a:pt x="124387" y="114399"/>
                    </a:cubicBezTo>
                    <a:cubicBezTo>
                      <a:pt x="120428" y="142221"/>
                      <a:pt x="120639" y="154707"/>
                      <a:pt x="129035" y="173757"/>
                    </a:cubicBezTo>
                    <a:cubicBezTo>
                      <a:pt x="137431" y="192807"/>
                      <a:pt x="152129" y="206522"/>
                      <a:pt x="174763" y="228699"/>
                    </a:cubicBezTo>
                    <a:cubicBezTo>
                      <a:pt x="180065" y="280673"/>
                      <a:pt x="159526" y="363437"/>
                      <a:pt x="152802" y="422828"/>
                    </a:cubicBezTo>
                    <a:cubicBezTo>
                      <a:pt x="146079" y="482219"/>
                      <a:pt x="143094" y="560260"/>
                      <a:pt x="134422" y="585047"/>
                    </a:cubicBezTo>
                    <a:cubicBezTo>
                      <a:pt x="125750" y="609834"/>
                      <a:pt x="122039" y="625312"/>
                      <a:pt x="104166" y="574961"/>
                    </a:cubicBezTo>
                    <a:cubicBezTo>
                      <a:pt x="86293" y="524610"/>
                      <a:pt x="42845" y="377628"/>
                      <a:pt x="27182" y="282938"/>
                    </a:cubicBezTo>
                    <a:cubicBezTo>
                      <a:pt x="11519" y="188248"/>
                      <a:pt x="9262" y="6846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Group 104"/>
          <p:cNvGrpSpPr/>
          <p:nvPr/>
        </p:nvGrpSpPr>
        <p:grpSpPr>
          <a:xfrm>
            <a:off x="3512104" y="4429884"/>
            <a:ext cx="1417919" cy="1470441"/>
            <a:chOff x="2894923" y="4020058"/>
            <a:chExt cx="1548157" cy="1605504"/>
          </a:xfrm>
        </p:grpSpPr>
        <p:sp>
          <p:nvSpPr>
            <p:cNvPr id="106" name="Freeform 105"/>
            <p:cNvSpPr/>
            <p:nvPr/>
          </p:nvSpPr>
          <p:spPr>
            <a:xfrm>
              <a:off x="2894923" y="4020058"/>
              <a:ext cx="1548157" cy="1546161"/>
            </a:xfrm>
            <a:custGeom>
              <a:avLst/>
              <a:gdLst>
                <a:gd name="connsiteX0" fmla="*/ 1246360 w 2340862"/>
                <a:gd name="connsiteY0" fmla="*/ 0 h 2337846"/>
                <a:gd name="connsiteX1" fmla="*/ 1207741 w 2340862"/>
                <a:gd name="connsiteY1" fmla="*/ 126135 h 2337846"/>
                <a:gd name="connsiteX2" fmla="*/ 1389933 w 2340862"/>
                <a:gd name="connsiteY2" fmla="*/ 60821 h 2337846"/>
                <a:gd name="connsiteX3" fmla="*/ 1362433 w 2340862"/>
                <a:gd name="connsiteY3" fmla="*/ 133010 h 2337846"/>
                <a:gd name="connsiteX4" fmla="*/ 1486186 w 2340862"/>
                <a:gd name="connsiteY4" fmla="*/ 105509 h 2337846"/>
                <a:gd name="connsiteX5" fmla="*/ 1444935 w 2340862"/>
                <a:gd name="connsiteY5" fmla="*/ 174261 h 2337846"/>
                <a:gd name="connsiteX6" fmla="*/ 1594094 w 2340862"/>
                <a:gd name="connsiteY6" fmla="*/ 262618 h 2337846"/>
                <a:gd name="connsiteX7" fmla="*/ 1664941 w 2340862"/>
                <a:gd name="connsiteY7" fmla="*/ 438956 h 2337846"/>
                <a:gd name="connsiteX8" fmla="*/ 1678691 w 2340862"/>
                <a:gd name="connsiteY8" fmla="*/ 793028 h 2337846"/>
                <a:gd name="connsiteX9" fmla="*/ 1709630 w 2340862"/>
                <a:gd name="connsiteY9" fmla="*/ 875530 h 2337846"/>
                <a:gd name="connsiteX10" fmla="*/ 1678691 w 2340862"/>
                <a:gd name="connsiteY10" fmla="*/ 1013034 h 2337846"/>
                <a:gd name="connsiteX11" fmla="*/ 1604926 w 2340862"/>
                <a:gd name="connsiteY11" fmla="*/ 1097650 h 2337846"/>
                <a:gd name="connsiteX12" fmla="*/ 1541707 w 2340862"/>
                <a:gd name="connsiteY12" fmla="*/ 1293341 h 2337846"/>
                <a:gd name="connsiteX13" fmla="*/ 1472420 w 2340862"/>
                <a:gd name="connsiteY13" fmla="*/ 1385548 h 2337846"/>
                <a:gd name="connsiteX14" fmla="*/ 1471364 w 2340862"/>
                <a:gd name="connsiteY14" fmla="*/ 1386394 h 2337846"/>
                <a:gd name="connsiteX15" fmla="*/ 1485438 w 2340862"/>
                <a:gd name="connsiteY15" fmla="*/ 1386394 h 2337846"/>
                <a:gd name="connsiteX16" fmla="*/ 1480078 w 2340862"/>
                <a:gd name="connsiteY16" fmla="*/ 1395490 h 2337846"/>
                <a:gd name="connsiteX17" fmla="*/ 1466971 w 2340862"/>
                <a:gd name="connsiteY17" fmla="*/ 1428525 h 2337846"/>
                <a:gd name="connsiteX18" fmla="*/ 1482292 w 2340862"/>
                <a:gd name="connsiteY18" fmla="*/ 1524281 h 2337846"/>
                <a:gd name="connsiteX19" fmla="*/ 1516764 w 2340862"/>
                <a:gd name="connsiteY19" fmla="*/ 1539603 h 2337846"/>
                <a:gd name="connsiteX20" fmla="*/ 1555065 w 2340862"/>
                <a:gd name="connsiteY20" fmla="*/ 1593225 h 2337846"/>
                <a:gd name="connsiteX21" fmla="*/ 1796369 w 2340862"/>
                <a:gd name="connsiteY21" fmla="*/ 1662168 h 2337846"/>
                <a:gd name="connsiteX22" fmla="*/ 2018522 w 2340862"/>
                <a:gd name="connsiteY22" fmla="*/ 1719622 h 2337846"/>
                <a:gd name="connsiteX23" fmla="*/ 2148749 w 2340862"/>
                <a:gd name="connsiteY23" fmla="*/ 1761754 h 2337846"/>
                <a:gd name="connsiteX24" fmla="*/ 2259825 w 2340862"/>
                <a:gd name="connsiteY24" fmla="*/ 1803886 h 2337846"/>
                <a:gd name="connsiteX25" fmla="*/ 2294297 w 2340862"/>
                <a:gd name="connsiteY25" fmla="*/ 1953264 h 2337846"/>
                <a:gd name="connsiteX26" fmla="*/ 2321108 w 2340862"/>
                <a:gd name="connsiteY26" fmla="*/ 2148605 h 2337846"/>
                <a:gd name="connsiteX27" fmla="*/ 2340259 w 2340862"/>
                <a:gd name="connsiteY27" fmla="*/ 2324795 h 2337846"/>
                <a:gd name="connsiteX28" fmla="*/ 2336430 w 2340862"/>
                <a:gd name="connsiteY28" fmla="*/ 2324795 h 2337846"/>
                <a:gd name="connsiteX29" fmla="*/ 1195027 w 2340862"/>
                <a:gd name="connsiteY29" fmla="*/ 2328624 h 2337846"/>
                <a:gd name="connsiteX30" fmla="*/ 0 w 2340862"/>
                <a:gd name="connsiteY30" fmla="*/ 2324795 h 2337846"/>
                <a:gd name="connsiteX31" fmla="*/ 57453 w 2340862"/>
                <a:gd name="connsiteY31" fmla="*/ 1937944 h 2337846"/>
                <a:gd name="connsiteX32" fmla="*/ 103415 w 2340862"/>
                <a:gd name="connsiteY32" fmla="*/ 1800056 h 2337846"/>
                <a:gd name="connsiteX33" fmla="*/ 214492 w 2340862"/>
                <a:gd name="connsiteY33" fmla="*/ 1746433 h 2337846"/>
                <a:gd name="connsiteX34" fmla="*/ 831157 w 2340862"/>
                <a:gd name="connsiteY34" fmla="*/ 1570243 h 2337846"/>
                <a:gd name="connsiteX35" fmla="*/ 854139 w 2340862"/>
                <a:gd name="connsiteY35" fmla="*/ 1516622 h 2337846"/>
                <a:gd name="connsiteX36" fmla="*/ 877119 w 2340862"/>
                <a:gd name="connsiteY36" fmla="*/ 1482148 h 2337846"/>
                <a:gd name="connsiteX37" fmla="*/ 876639 w 2340862"/>
                <a:gd name="connsiteY37" fmla="*/ 1432116 h 2337846"/>
                <a:gd name="connsiteX38" fmla="*/ 867840 w 2340862"/>
                <a:gd name="connsiteY38" fmla="*/ 1386394 h 2337846"/>
                <a:gd name="connsiteX39" fmla="*/ 870670 w 2340862"/>
                <a:gd name="connsiteY39" fmla="*/ 1386394 h 2337846"/>
                <a:gd name="connsiteX40" fmla="*/ 845132 w 2340862"/>
                <a:gd name="connsiteY40" fmla="*/ 1351221 h 2337846"/>
                <a:gd name="connsiteX41" fmla="*/ 812418 w 2340862"/>
                <a:gd name="connsiteY41" fmla="*/ 1298354 h 2337846"/>
                <a:gd name="connsiteX42" fmla="*/ 753979 w 2340862"/>
                <a:gd name="connsiteY42" fmla="*/ 1092099 h 2337846"/>
                <a:gd name="connsiteX43" fmla="*/ 661164 w 2340862"/>
                <a:gd name="connsiteY43" fmla="*/ 992408 h 2337846"/>
                <a:gd name="connsiteX44" fmla="*/ 625193 w 2340862"/>
                <a:gd name="connsiteY44" fmla="*/ 833491 h 2337846"/>
                <a:gd name="connsiteX45" fmla="*/ 668039 w 2340862"/>
                <a:gd name="connsiteY45" fmla="*/ 768965 h 2337846"/>
                <a:gd name="connsiteX46" fmla="*/ 643976 w 2340862"/>
                <a:gd name="connsiteY46" fmla="*/ 603960 h 2337846"/>
                <a:gd name="connsiteX47" fmla="*/ 685227 w 2340862"/>
                <a:gd name="connsiteY47" fmla="*/ 339266 h 2337846"/>
                <a:gd name="connsiteX48" fmla="*/ 795230 w 2340862"/>
                <a:gd name="connsiteY48" fmla="*/ 174261 h 2337846"/>
                <a:gd name="connsiteX49" fmla="*/ 798667 w 2340862"/>
                <a:gd name="connsiteY49" fmla="*/ 212075 h 2337846"/>
                <a:gd name="connsiteX50" fmla="*/ 949921 w 2340862"/>
                <a:gd name="connsiteY50" fmla="*/ 105509 h 2337846"/>
                <a:gd name="connsiteX51" fmla="*/ 953359 w 2340862"/>
                <a:gd name="connsiteY51" fmla="*/ 143323 h 2337846"/>
                <a:gd name="connsiteX52" fmla="*/ 1246360 w 2340862"/>
                <a:gd name="connsiteY52" fmla="*/ 0 h 233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40862" h="2337846">
                  <a:moveTo>
                    <a:pt x="1246360" y="0"/>
                  </a:moveTo>
                  <a:cubicBezTo>
                    <a:pt x="1260182" y="32854"/>
                    <a:pt x="1242153" y="87820"/>
                    <a:pt x="1207741" y="126135"/>
                  </a:cubicBezTo>
                  <a:cubicBezTo>
                    <a:pt x="1259055" y="100157"/>
                    <a:pt x="1309383" y="78725"/>
                    <a:pt x="1389933" y="60821"/>
                  </a:cubicBezTo>
                  <a:cubicBezTo>
                    <a:pt x="1391903" y="92923"/>
                    <a:pt x="1346391" y="125562"/>
                    <a:pt x="1362433" y="133010"/>
                  </a:cubicBezTo>
                  <a:cubicBezTo>
                    <a:pt x="1378475" y="140458"/>
                    <a:pt x="1472436" y="98634"/>
                    <a:pt x="1486186" y="105509"/>
                  </a:cubicBezTo>
                  <a:cubicBezTo>
                    <a:pt x="1499936" y="112384"/>
                    <a:pt x="1432903" y="158792"/>
                    <a:pt x="1444935" y="174261"/>
                  </a:cubicBezTo>
                  <a:cubicBezTo>
                    <a:pt x="1497448" y="184968"/>
                    <a:pt x="1557426" y="218502"/>
                    <a:pt x="1594094" y="262618"/>
                  </a:cubicBezTo>
                  <a:cubicBezTo>
                    <a:pt x="1630762" y="306734"/>
                    <a:pt x="1650842" y="350554"/>
                    <a:pt x="1664941" y="438956"/>
                  </a:cubicBezTo>
                  <a:cubicBezTo>
                    <a:pt x="1679040" y="527358"/>
                    <a:pt x="1705619" y="713391"/>
                    <a:pt x="1678691" y="793028"/>
                  </a:cubicBezTo>
                  <a:cubicBezTo>
                    <a:pt x="1706764" y="827977"/>
                    <a:pt x="1709630" y="838862"/>
                    <a:pt x="1709630" y="875530"/>
                  </a:cubicBezTo>
                  <a:cubicBezTo>
                    <a:pt x="1709630" y="912198"/>
                    <a:pt x="1696142" y="976014"/>
                    <a:pt x="1678691" y="1013034"/>
                  </a:cubicBezTo>
                  <a:cubicBezTo>
                    <a:pt x="1661240" y="1050054"/>
                    <a:pt x="1624979" y="1054107"/>
                    <a:pt x="1604926" y="1097650"/>
                  </a:cubicBezTo>
                  <a:cubicBezTo>
                    <a:pt x="1584872" y="1181674"/>
                    <a:pt x="1564535" y="1218054"/>
                    <a:pt x="1541707" y="1293341"/>
                  </a:cubicBezTo>
                  <a:cubicBezTo>
                    <a:pt x="1529102" y="1320268"/>
                    <a:pt x="1504884" y="1354282"/>
                    <a:pt x="1472420" y="1385548"/>
                  </a:cubicBezTo>
                  <a:lnTo>
                    <a:pt x="1471364" y="1386394"/>
                  </a:lnTo>
                  <a:lnTo>
                    <a:pt x="1485438" y="1386394"/>
                  </a:lnTo>
                  <a:lnTo>
                    <a:pt x="1480078" y="1395490"/>
                  </a:lnTo>
                  <a:cubicBezTo>
                    <a:pt x="1471759" y="1407938"/>
                    <a:pt x="1467929" y="1410332"/>
                    <a:pt x="1466971" y="1428525"/>
                  </a:cubicBezTo>
                  <a:cubicBezTo>
                    <a:pt x="1465694" y="1452783"/>
                    <a:pt x="1473993" y="1505769"/>
                    <a:pt x="1482292" y="1524281"/>
                  </a:cubicBezTo>
                  <a:cubicBezTo>
                    <a:pt x="1490591" y="1542794"/>
                    <a:pt x="1505911" y="1526198"/>
                    <a:pt x="1516764" y="1539603"/>
                  </a:cubicBezTo>
                  <a:cubicBezTo>
                    <a:pt x="1527616" y="1553009"/>
                    <a:pt x="1508463" y="1572798"/>
                    <a:pt x="1555065" y="1593225"/>
                  </a:cubicBezTo>
                  <a:cubicBezTo>
                    <a:pt x="1601666" y="1613652"/>
                    <a:pt x="1719126" y="1641103"/>
                    <a:pt x="1796369" y="1662168"/>
                  </a:cubicBezTo>
                  <a:cubicBezTo>
                    <a:pt x="1873612" y="1683235"/>
                    <a:pt x="1959792" y="1703024"/>
                    <a:pt x="2018522" y="1719622"/>
                  </a:cubicBezTo>
                  <a:cubicBezTo>
                    <a:pt x="2077252" y="1736219"/>
                    <a:pt x="2108531" y="1747709"/>
                    <a:pt x="2148749" y="1761754"/>
                  </a:cubicBezTo>
                  <a:cubicBezTo>
                    <a:pt x="2188967" y="1775798"/>
                    <a:pt x="2235567" y="1771967"/>
                    <a:pt x="2259825" y="1803886"/>
                  </a:cubicBezTo>
                  <a:cubicBezTo>
                    <a:pt x="2284083" y="1835805"/>
                    <a:pt x="2284083" y="1895811"/>
                    <a:pt x="2294297" y="1953264"/>
                  </a:cubicBezTo>
                  <a:cubicBezTo>
                    <a:pt x="2304510" y="2010718"/>
                    <a:pt x="2313448" y="2086683"/>
                    <a:pt x="2321108" y="2148605"/>
                  </a:cubicBezTo>
                  <a:cubicBezTo>
                    <a:pt x="2328769" y="2210527"/>
                    <a:pt x="2337705" y="2295430"/>
                    <a:pt x="2340259" y="2324795"/>
                  </a:cubicBezTo>
                  <a:cubicBezTo>
                    <a:pt x="2342813" y="2354160"/>
                    <a:pt x="2336430" y="2324795"/>
                    <a:pt x="2336430" y="2324795"/>
                  </a:cubicBezTo>
                  <a:lnTo>
                    <a:pt x="1195027" y="2328624"/>
                  </a:lnTo>
                  <a:cubicBezTo>
                    <a:pt x="924359" y="2335646"/>
                    <a:pt x="597513" y="2326709"/>
                    <a:pt x="0" y="2324795"/>
                  </a:cubicBezTo>
                  <a:cubicBezTo>
                    <a:pt x="1915" y="2282663"/>
                    <a:pt x="40218" y="2025401"/>
                    <a:pt x="57453" y="1937944"/>
                  </a:cubicBezTo>
                  <a:cubicBezTo>
                    <a:pt x="74689" y="1850487"/>
                    <a:pt x="77242" y="1831975"/>
                    <a:pt x="103415" y="1800056"/>
                  </a:cubicBezTo>
                  <a:cubicBezTo>
                    <a:pt x="129589" y="1768137"/>
                    <a:pt x="93202" y="1784736"/>
                    <a:pt x="214492" y="1746433"/>
                  </a:cubicBezTo>
                  <a:cubicBezTo>
                    <a:pt x="335781" y="1708131"/>
                    <a:pt x="820304" y="1577904"/>
                    <a:pt x="831157" y="1570243"/>
                  </a:cubicBezTo>
                  <a:cubicBezTo>
                    <a:pt x="842010" y="1562583"/>
                    <a:pt x="846478" y="1531304"/>
                    <a:pt x="854139" y="1516622"/>
                  </a:cubicBezTo>
                  <a:cubicBezTo>
                    <a:pt x="861799" y="1501939"/>
                    <a:pt x="875204" y="1505768"/>
                    <a:pt x="877119" y="1482148"/>
                  </a:cubicBezTo>
                  <a:cubicBezTo>
                    <a:pt x="878076" y="1470339"/>
                    <a:pt x="878236" y="1451826"/>
                    <a:pt x="876639" y="1432116"/>
                  </a:cubicBezTo>
                  <a:lnTo>
                    <a:pt x="867840" y="1386394"/>
                  </a:lnTo>
                  <a:lnTo>
                    <a:pt x="870670" y="1386394"/>
                  </a:lnTo>
                  <a:lnTo>
                    <a:pt x="845132" y="1351221"/>
                  </a:lnTo>
                  <a:cubicBezTo>
                    <a:pt x="833213" y="1332821"/>
                    <a:pt x="822447" y="1314706"/>
                    <a:pt x="812418" y="1298354"/>
                  </a:cubicBezTo>
                  <a:cubicBezTo>
                    <a:pt x="772304" y="1232947"/>
                    <a:pt x="760411" y="1175431"/>
                    <a:pt x="753979" y="1092099"/>
                  </a:cubicBezTo>
                  <a:cubicBezTo>
                    <a:pt x="737302" y="1069817"/>
                    <a:pt x="682628" y="1035509"/>
                    <a:pt x="661164" y="992408"/>
                  </a:cubicBezTo>
                  <a:cubicBezTo>
                    <a:pt x="639700" y="949307"/>
                    <a:pt x="624047" y="870731"/>
                    <a:pt x="625193" y="833491"/>
                  </a:cubicBezTo>
                  <a:cubicBezTo>
                    <a:pt x="626339" y="796250"/>
                    <a:pt x="650224" y="779439"/>
                    <a:pt x="668039" y="768965"/>
                  </a:cubicBezTo>
                  <a:cubicBezTo>
                    <a:pt x="669185" y="732297"/>
                    <a:pt x="641111" y="675576"/>
                    <a:pt x="643976" y="603960"/>
                  </a:cubicBezTo>
                  <a:cubicBezTo>
                    <a:pt x="646841" y="532344"/>
                    <a:pt x="660018" y="410883"/>
                    <a:pt x="685227" y="339266"/>
                  </a:cubicBezTo>
                  <a:cubicBezTo>
                    <a:pt x="710436" y="267649"/>
                    <a:pt x="776323" y="195459"/>
                    <a:pt x="795230" y="174261"/>
                  </a:cubicBezTo>
                  <a:cubicBezTo>
                    <a:pt x="814137" y="153062"/>
                    <a:pt x="772885" y="223534"/>
                    <a:pt x="798667" y="212075"/>
                  </a:cubicBezTo>
                  <a:cubicBezTo>
                    <a:pt x="824449" y="200616"/>
                    <a:pt x="924139" y="116968"/>
                    <a:pt x="949921" y="105509"/>
                  </a:cubicBezTo>
                  <a:cubicBezTo>
                    <a:pt x="975703" y="94050"/>
                    <a:pt x="949196" y="127570"/>
                    <a:pt x="953359" y="143323"/>
                  </a:cubicBezTo>
                  <a:cubicBezTo>
                    <a:pt x="1076584" y="47156"/>
                    <a:pt x="1203963" y="2865"/>
                    <a:pt x="12463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7" name="Group 106"/>
            <p:cNvGrpSpPr/>
            <p:nvPr/>
          </p:nvGrpSpPr>
          <p:grpSpPr>
            <a:xfrm>
              <a:off x="3461062" y="5073670"/>
              <a:ext cx="377558" cy="551892"/>
              <a:chOff x="8334300" y="5005568"/>
              <a:chExt cx="435951" cy="637247"/>
            </a:xfrm>
          </p:grpSpPr>
          <p:sp>
            <p:nvSpPr>
              <p:cNvPr id="108" name="Freeform 107"/>
              <p:cNvSpPr/>
              <p:nvPr/>
            </p:nvSpPr>
            <p:spPr>
              <a:xfrm>
                <a:off x="8334300" y="5025839"/>
                <a:ext cx="172407" cy="61697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428" h="616976">
                    <a:moveTo>
                      <a:pt x="957" y="0"/>
                    </a:moveTo>
                    <a:cubicBezTo>
                      <a:pt x="36815" y="65555"/>
                      <a:pt x="45781" y="66115"/>
                      <a:pt x="95087" y="90768"/>
                    </a:cubicBezTo>
                    <a:cubicBezTo>
                      <a:pt x="104052" y="145676"/>
                      <a:pt x="101810" y="183217"/>
                      <a:pt x="135428" y="208429"/>
                    </a:cubicBezTo>
                    <a:cubicBezTo>
                      <a:pt x="132066" y="277905"/>
                      <a:pt x="111896" y="504826"/>
                      <a:pt x="95087" y="564777"/>
                    </a:cubicBezTo>
                    <a:cubicBezTo>
                      <a:pt x="78278" y="624728"/>
                      <a:pt x="81080" y="647139"/>
                      <a:pt x="64831" y="554691"/>
                    </a:cubicBezTo>
                    <a:cubicBezTo>
                      <a:pt x="48582" y="462243"/>
                      <a:pt x="-8008" y="75640"/>
                      <a:pt x="9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Freeform 108"/>
              <p:cNvSpPr/>
              <p:nvPr/>
            </p:nvSpPr>
            <p:spPr>
              <a:xfrm flipH="1">
                <a:off x="8593754" y="5005568"/>
                <a:ext cx="176497" cy="60821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85052 w 135428"/>
                  <a:gd name="connsiteY1" fmla="*/ 94129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680 w 165258"/>
                  <a:gd name="connsiteY0" fmla="*/ 0 h 631958"/>
                  <a:gd name="connsiteX1" fmla="*/ 114882 w 165258"/>
                  <a:gd name="connsiteY1" fmla="*/ 107576 h 631958"/>
                  <a:gd name="connsiteX2" fmla="*/ 165258 w 165258"/>
                  <a:gd name="connsiteY2" fmla="*/ 221876 h 631958"/>
                  <a:gd name="connsiteX3" fmla="*/ 124917 w 165258"/>
                  <a:gd name="connsiteY3" fmla="*/ 578224 h 631958"/>
                  <a:gd name="connsiteX4" fmla="*/ 94661 w 165258"/>
                  <a:gd name="connsiteY4" fmla="*/ 568138 h 631958"/>
                  <a:gd name="connsiteX5" fmla="*/ 680 w 165258"/>
                  <a:gd name="connsiteY5" fmla="*/ 0 h 631958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6511"/>
                  <a:gd name="connsiteY0" fmla="*/ 0 h 630644"/>
                  <a:gd name="connsiteX1" fmla="*/ 115271 w 166511"/>
                  <a:gd name="connsiteY1" fmla="*/ 107576 h 630644"/>
                  <a:gd name="connsiteX2" fmla="*/ 165647 w 166511"/>
                  <a:gd name="connsiteY2" fmla="*/ 221876 h 630644"/>
                  <a:gd name="connsiteX3" fmla="*/ 143686 w 166511"/>
                  <a:gd name="connsiteY3" fmla="*/ 416005 h 630644"/>
                  <a:gd name="connsiteX4" fmla="*/ 125306 w 166511"/>
                  <a:gd name="connsiteY4" fmla="*/ 578224 h 630644"/>
                  <a:gd name="connsiteX5" fmla="*/ 95050 w 166511"/>
                  <a:gd name="connsiteY5" fmla="*/ 568138 h 630644"/>
                  <a:gd name="connsiteX6" fmla="*/ 1069 w 166511"/>
                  <a:gd name="connsiteY6" fmla="*/ 0 h 630644"/>
                  <a:gd name="connsiteX0" fmla="*/ 5716 w 171158"/>
                  <a:gd name="connsiteY0" fmla="*/ 0 h 601393"/>
                  <a:gd name="connsiteX1" fmla="*/ 119918 w 171158"/>
                  <a:gd name="connsiteY1" fmla="*/ 107576 h 601393"/>
                  <a:gd name="connsiteX2" fmla="*/ 170294 w 171158"/>
                  <a:gd name="connsiteY2" fmla="*/ 221876 h 601393"/>
                  <a:gd name="connsiteX3" fmla="*/ 148333 w 171158"/>
                  <a:gd name="connsiteY3" fmla="*/ 416005 h 601393"/>
                  <a:gd name="connsiteX4" fmla="*/ 129953 w 171158"/>
                  <a:gd name="connsiteY4" fmla="*/ 578224 h 601393"/>
                  <a:gd name="connsiteX5" fmla="*/ 99697 w 171158"/>
                  <a:gd name="connsiteY5" fmla="*/ 568138 h 601393"/>
                  <a:gd name="connsiteX6" fmla="*/ 22713 w 171158"/>
                  <a:gd name="connsiteY6" fmla="*/ 276115 h 601393"/>
                  <a:gd name="connsiteX7" fmla="*/ 5716 w 171158"/>
                  <a:gd name="connsiteY7" fmla="*/ 0 h 601393"/>
                  <a:gd name="connsiteX0" fmla="*/ 4248 w 179875"/>
                  <a:gd name="connsiteY0" fmla="*/ 0 h 608216"/>
                  <a:gd name="connsiteX1" fmla="*/ 128635 w 179875"/>
                  <a:gd name="connsiteY1" fmla="*/ 114399 h 608216"/>
                  <a:gd name="connsiteX2" fmla="*/ 179011 w 179875"/>
                  <a:gd name="connsiteY2" fmla="*/ 228699 h 608216"/>
                  <a:gd name="connsiteX3" fmla="*/ 157050 w 179875"/>
                  <a:gd name="connsiteY3" fmla="*/ 422828 h 608216"/>
                  <a:gd name="connsiteX4" fmla="*/ 138670 w 179875"/>
                  <a:gd name="connsiteY4" fmla="*/ 585047 h 608216"/>
                  <a:gd name="connsiteX5" fmla="*/ 108414 w 179875"/>
                  <a:gd name="connsiteY5" fmla="*/ 574961 h 608216"/>
                  <a:gd name="connsiteX6" fmla="*/ 31430 w 179875"/>
                  <a:gd name="connsiteY6" fmla="*/ 282938 h 608216"/>
                  <a:gd name="connsiteX7" fmla="*/ 4248 w 179875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74763 w 175627"/>
                  <a:gd name="connsiteY2" fmla="*/ 228699 h 608216"/>
                  <a:gd name="connsiteX3" fmla="*/ 152802 w 175627"/>
                  <a:gd name="connsiteY3" fmla="*/ 422828 h 608216"/>
                  <a:gd name="connsiteX4" fmla="*/ 134422 w 175627"/>
                  <a:gd name="connsiteY4" fmla="*/ 585047 h 608216"/>
                  <a:gd name="connsiteX5" fmla="*/ 104166 w 175627"/>
                  <a:gd name="connsiteY5" fmla="*/ 574961 h 608216"/>
                  <a:gd name="connsiteX6" fmla="*/ 27182 w 175627"/>
                  <a:gd name="connsiteY6" fmla="*/ 282938 h 608216"/>
                  <a:gd name="connsiteX7" fmla="*/ 0 w 175627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627" h="608216">
                    <a:moveTo>
                      <a:pt x="0" y="0"/>
                    </a:moveTo>
                    <a:cubicBezTo>
                      <a:pt x="35858" y="65555"/>
                      <a:pt x="98847" y="86334"/>
                      <a:pt x="124387" y="114399"/>
                    </a:cubicBezTo>
                    <a:cubicBezTo>
                      <a:pt x="120428" y="142221"/>
                      <a:pt x="120639" y="154707"/>
                      <a:pt x="129035" y="173757"/>
                    </a:cubicBezTo>
                    <a:cubicBezTo>
                      <a:pt x="137431" y="192807"/>
                      <a:pt x="152129" y="206522"/>
                      <a:pt x="174763" y="228699"/>
                    </a:cubicBezTo>
                    <a:cubicBezTo>
                      <a:pt x="180065" y="280673"/>
                      <a:pt x="159526" y="363437"/>
                      <a:pt x="152802" y="422828"/>
                    </a:cubicBezTo>
                    <a:cubicBezTo>
                      <a:pt x="146079" y="482219"/>
                      <a:pt x="143094" y="560260"/>
                      <a:pt x="134422" y="585047"/>
                    </a:cubicBezTo>
                    <a:cubicBezTo>
                      <a:pt x="125750" y="609834"/>
                      <a:pt x="122039" y="625312"/>
                      <a:pt x="104166" y="574961"/>
                    </a:cubicBezTo>
                    <a:cubicBezTo>
                      <a:pt x="86293" y="524610"/>
                      <a:pt x="42845" y="377628"/>
                      <a:pt x="27182" y="282938"/>
                    </a:cubicBezTo>
                    <a:cubicBezTo>
                      <a:pt x="11519" y="188248"/>
                      <a:pt x="9262" y="6846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0" name="Group 109"/>
          <p:cNvGrpSpPr/>
          <p:nvPr/>
        </p:nvGrpSpPr>
        <p:grpSpPr>
          <a:xfrm>
            <a:off x="4623519" y="4467565"/>
            <a:ext cx="1352144" cy="1378411"/>
            <a:chOff x="4108423" y="4061198"/>
            <a:chExt cx="1476341" cy="1505021"/>
          </a:xfrm>
        </p:grpSpPr>
        <p:sp>
          <p:nvSpPr>
            <p:cNvPr id="112" name="Freeform 111"/>
            <p:cNvSpPr/>
            <p:nvPr/>
          </p:nvSpPr>
          <p:spPr>
            <a:xfrm>
              <a:off x="4108423" y="4061198"/>
              <a:ext cx="1476341" cy="1505021"/>
            </a:xfrm>
            <a:custGeom>
              <a:avLst/>
              <a:gdLst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62044 w 2187259"/>
                <a:gd name="connsiteY2" fmla="*/ 149772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62044 w 2187259"/>
                <a:gd name="connsiteY2" fmla="*/ 149772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187259" h="2229751">
                  <a:moveTo>
                    <a:pt x="1205855" y="0"/>
                  </a:moveTo>
                  <a:cubicBezTo>
                    <a:pt x="1295193" y="0"/>
                    <a:pt x="1352343" y="45982"/>
                    <a:pt x="1395041" y="70944"/>
                  </a:cubicBezTo>
                  <a:cubicBezTo>
                    <a:pt x="1437739" y="95906"/>
                    <a:pt x="1454818" y="120212"/>
                    <a:pt x="1462044" y="149772"/>
                  </a:cubicBezTo>
                  <a:cubicBezTo>
                    <a:pt x="1496860" y="155684"/>
                    <a:pt x="1500802" y="156341"/>
                    <a:pt x="1532990" y="201010"/>
                  </a:cubicBezTo>
                  <a:cubicBezTo>
                    <a:pt x="1565178" y="245679"/>
                    <a:pt x="1623642" y="313339"/>
                    <a:pt x="1655173" y="417786"/>
                  </a:cubicBezTo>
                  <a:cubicBezTo>
                    <a:pt x="1686704" y="522233"/>
                    <a:pt x="1719549" y="710762"/>
                    <a:pt x="1722176" y="827690"/>
                  </a:cubicBezTo>
                  <a:cubicBezTo>
                    <a:pt x="1724803" y="944618"/>
                    <a:pt x="1684733" y="1039211"/>
                    <a:pt x="1670938" y="1119352"/>
                  </a:cubicBezTo>
                  <a:cubicBezTo>
                    <a:pt x="1657143" y="1199493"/>
                    <a:pt x="1626269" y="1253359"/>
                    <a:pt x="1639407" y="1308538"/>
                  </a:cubicBezTo>
                  <a:cubicBezTo>
                    <a:pt x="1652545" y="1363717"/>
                    <a:pt x="1709695" y="1418240"/>
                    <a:pt x="1749766" y="1450428"/>
                  </a:cubicBezTo>
                  <a:cubicBezTo>
                    <a:pt x="1789837" y="1482616"/>
                    <a:pt x="1833191" y="1498382"/>
                    <a:pt x="1879831" y="1501666"/>
                  </a:cubicBezTo>
                  <a:cubicBezTo>
                    <a:pt x="1876383" y="1521865"/>
                    <a:pt x="1844852" y="1561649"/>
                    <a:pt x="1787733" y="1589423"/>
                  </a:cubicBezTo>
                  <a:lnTo>
                    <a:pt x="1726096" y="1610673"/>
                  </a:lnTo>
                  <a:lnTo>
                    <a:pt x="1788770" y="1626818"/>
                  </a:lnTo>
                  <a:lnTo>
                    <a:pt x="1886070" y="1652094"/>
                  </a:lnTo>
                  <a:cubicBezTo>
                    <a:pt x="1940947" y="1667602"/>
                    <a:pt x="1970173" y="1678339"/>
                    <a:pt x="2007752" y="1691462"/>
                  </a:cubicBezTo>
                  <a:cubicBezTo>
                    <a:pt x="2045331" y="1704584"/>
                    <a:pt x="2088874" y="1701005"/>
                    <a:pt x="2111540" y="1730829"/>
                  </a:cubicBezTo>
                  <a:cubicBezTo>
                    <a:pt x="2134206" y="1760653"/>
                    <a:pt x="2134206" y="1816722"/>
                    <a:pt x="2143749" y="1870406"/>
                  </a:cubicBezTo>
                  <a:cubicBezTo>
                    <a:pt x="2153293" y="1924089"/>
                    <a:pt x="2161644" y="1995070"/>
                    <a:pt x="2168802" y="2052928"/>
                  </a:cubicBezTo>
                  <a:cubicBezTo>
                    <a:pt x="2175960" y="2110787"/>
                    <a:pt x="2184310" y="2190119"/>
                    <a:pt x="2186696" y="2217557"/>
                  </a:cubicBezTo>
                  <a:cubicBezTo>
                    <a:pt x="2189082" y="2244995"/>
                    <a:pt x="2183118" y="2217557"/>
                    <a:pt x="2183118" y="2217557"/>
                  </a:cubicBezTo>
                  <a:lnTo>
                    <a:pt x="1116611" y="2221135"/>
                  </a:lnTo>
                  <a:cubicBezTo>
                    <a:pt x="863704" y="2227696"/>
                    <a:pt x="558305" y="2219346"/>
                    <a:pt x="0" y="2217557"/>
                  </a:cubicBezTo>
                  <a:cubicBezTo>
                    <a:pt x="1790" y="2178190"/>
                    <a:pt x="37579" y="1937809"/>
                    <a:pt x="53683" y="1856091"/>
                  </a:cubicBezTo>
                  <a:cubicBezTo>
                    <a:pt x="69788" y="1774373"/>
                    <a:pt x="75753" y="1746338"/>
                    <a:pt x="96629" y="1727251"/>
                  </a:cubicBezTo>
                  <a:cubicBezTo>
                    <a:pt x="117506" y="1708163"/>
                    <a:pt x="87086" y="1712935"/>
                    <a:pt x="200417" y="1677146"/>
                  </a:cubicBezTo>
                  <a:cubicBezTo>
                    <a:pt x="242916" y="1663725"/>
                    <a:pt x="333143" y="1638226"/>
                    <a:pt x="429860" y="1611216"/>
                  </a:cubicBezTo>
                  <a:lnTo>
                    <a:pt x="450554" y="1605451"/>
                  </a:lnTo>
                  <a:lnTo>
                    <a:pt x="449457" y="1605046"/>
                  </a:lnTo>
                  <a:cubicBezTo>
                    <a:pt x="370437" y="1569655"/>
                    <a:pt x="349344" y="1527367"/>
                    <a:pt x="350576" y="1505607"/>
                  </a:cubicBezTo>
                  <a:cubicBezTo>
                    <a:pt x="388019" y="1502322"/>
                    <a:pt x="447140" y="1468164"/>
                    <a:pt x="484583" y="1430721"/>
                  </a:cubicBezTo>
                  <a:cubicBezTo>
                    <a:pt x="522026" y="1393278"/>
                    <a:pt x="570637" y="1353207"/>
                    <a:pt x="575235" y="1280948"/>
                  </a:cubicBezTo>
                  <a:cubicBezTo>
                    <a:pt x="579833" y="1208689"/>
                    <a:pt x="523340" y="1123950"/>
                    <a:pt x="512173" y="997169"/>
                  </a:cubicBezTo>
                  <a:cubicBezTo>
                    <a:pt x="501006" y="870388"/>
                    <a:pt x="487210" y="650327"/>
                    <a:pt x="508231" y="520262"/>
                  </a:cubicBezTo>
                  <a:cubicBezTo>
                    <a:pt x="529252" y="390197"/>
                    <a:pt x="579833" y="291662"/>
                    <a:pt x="638297" y="216776"/>
                  </a:cubicBezTo>
                  <a:cubicBezTo>
                    <a:pt x="696761" y="141890"/>
                    <a:pt x="764421" y="107074"/>
                    <a:pt x="859014" y="70945"/>
                  </a:cubicBezTo>
                  <a:cubicBezTo>
                    <a:pt x="953607" y="34816"/>
                    <a:pt x="1116517" y="0"/>
                    <a:pt x="12058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112"/>
            <p:cNvSpPr/>
            <p:nvPr/>
          </p:nvSpPr>
          <p:spPr>
            <a:xfrm>
              <a:off x="4572782" y="5172776"/>
              <a:ext cx="482232" cy="335501"/>
            </a:xfrm>
            <a:custGeom>
              <a:avLst/>
              <a:gdLst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0911 w 364959"/>
                <a:gd name="connsiteY10" fmla="*/ 120816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75075 w 364959"/>
                <a:gd name="connsiteY10" fmla="*/ 91635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94919 w 364959"/>
                <a:gd name="connsiteY8" fmla="*/ 89690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78577"/>
                <a:gd name="connsiteY0" fmla="*/ 16730 h 274513"/>
                <a:gd name="connsiteX1" fmla="*/ 150950 w 378577"/>
                <a:gd name="connsiteY1" fmla="*/ 152917 h 274513"/>
                <a:gd name="connsiteX2" fmla="*/ 184997 w 378577"/>
                <a:gd name="connsiteY2" fmla="*/ 186964 h 274513"/>
                <a:gd name="connsiteX3" fmla="*/ 243363 w 378577"/>
                <a:gd name="connsiteY3" fmla="*/ 84824 h 274513"/>
                <a:gd name="connsiteX4" fmla="*/ 272546 w 378577"/>
                <a:gd name="connsiteY4" fmla="*/ 7003 h 274513"/>
                <a:gd name="connsiteX5" fmla="*/ 296865 w 378577"/>
                <a:gd name="connsiteY5" fmla="*/ 7003 h 274513"/>
                <a:gd name="connsiteX6" fmla="*/ 345503 w 378577"/>
                <a:gd name="connsiteY6" fmla="*/ 36186 h 274513"/>
                <a:gd name="connsiteX7" fmla="*/ 378577 w 378577"/>
                <a:gd name="connsiteY7" fmla="*/ 98443 h 274513"/>
                <a:gd name="connsiteX8" fmla="*/ 294919 w 378577"/>
                <a:gd name="connsiteY8" fmla="*/ 89690 h 274513"/>
                <a:gd name="connsiteX9" fmla="*/ 184997 w 378577"/>
                <a:gd name="connsiteY9" fmla="*/ 274513 h 274513"/>
                <a:gd name="connsiteX10" fmla="*/ 84802 w 378577"/>
                <a:gd name="connsiteY10" fmla="*/ 105253 h 274513"/>
                <a:gd name="connsiteX11" fmla="*/ 14763 w 378577"/>
                <a:gd name="connsiteY11" fmla="*/ 89688 h 274513"/>
                <a:gd name="connsiteX12" fmla="*/ 171 w 378577"/>
                <a:gd name="connsiteY12" fmla="*/ 94552 h 274513"/>
                <a:gd name="connsiteX13" fmla="*/ 63401 w 378577"/>
                <a:gd name="connsiteY13" fmla="*/ 16730 h 274513"/>
                <a:gd name="connsiteX0" fmla="*/ 78821 w 393997"/>
                <a:gd name="connsiteY0" fmla="*/ 16730 h 274513"/>
                <a:gd name="connsiteX1" fmla="*/ 166370 w 393997"/>
                <a:gd name="connsiteY1" fmla="*/ 152917 h 274513"/>
                <a:gd name="connsiteX2" fmla="*/ 200417 w 393997"/>
                <a:gd name="connsiteY2" fmla="*/ 186964 h 274513"/>
                <a:gd name="connsiteX3" fmla="*/ 258783 w 393997"/>
                <a:gd name="connsiteY3" fmla="*/ 84824 h 274513"/>
                <a:gd name="connsiteX4" fmla="*/ 287966 w 393997"/>
                <a:gd name="connsiteY4" fmla="*/ 7003 h 274513"/>
                <a:gd name="connsiteX5" fmla="*/ 312285 w 393997"/>
                <a:gd name="connsiteY5" fmla="*/ 7003 h 274513"/>
                <a:gd name="connsiteX6" fmla="*/ 360923 w 393997"/>
                <a:gd name="connsiteY6" fmla="*/ 36186 h 274513"/>
                <a:gd name="connsiteX7" fmla="*/ 393997 w 393997"/>
                <a:gd name="connsiteY7" fmla="*/ 98443 h 274513"/>
                <a:gd name="connsiteX8" fmla="*/ 310339 w 393997"/>
                <a:gd name="connsiteY8" fmla="*/ 89690 h 274513"/>
                <a:gd name="connsiteX9" fmla="*/ 200417 w 393997"/>
                <a:gd name="connsiteY9" fmla="*/ 274513 h 274513"/>
                <a:gd name="connsiteX10" fmla="*/ 100222 w 393997"/>
                <a:gd name="connsiteY10" fmla="*/ 105253 h 274513"/>
                <a:gd name="connsiteX11" fmla="*/ 30183 w 393997"/>
                <a:gd name="connsiteY11" fmla="*/ 89688 h 274513"/>
                <a:gd name="connsiteX12" fmla="*/ 27 w 393997"/>
                <a:gd name="connsiteY12" fmla="*/ 102334 h 274513"/>
                <a:gd name="connsiteX13" fmla="*/ 78821 w 393997"/>
                <a:gd name="connsiteY13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312 h 274095"/>
                <a:gd name="connsiteX1" fmla="*/ 152726 w 393970"/>
                <a:gd name="connsiteY1" fmla="*/ 107754 h 274095"/>
                <a:gd name="connsiteX2" fmla="*/ 200390 w 393970"/>
                <a:gd name="connsiteY2" fmla="*/ 186546 h 274095"/>
                <a:gd name="connsiteX3" fmla="*/ 249029 w 393970"/>
                <a:gd name="connsiteY3" fmla="*/ 78569 h 274095"/>
                <a:gd name="connsiteX4" fmla="*/ 287939 w 393970"/>
                <a:gd name="connsiteY4" fmla="*/ 6585 h 274095"/>
                <a:gd name="connsiteX5" fmla="*/ 312258 w 393970"/>
                <a:gd name="connsiteY5" fmla="*/ 6585 h 274095"/>
                <a:gd name="connsiteX6" fmla="*/ 360896 w 393970"/>
                <a:gd name="connsiteY6" fmla="*/ 35768 h 274095"/>
                <a:gd name="connsiteX7" fmla="*/ 393970 w 393970"/>
                <a:gd name="connsiteY7" fmla="*/ 98025 h 274095"/>
                <a:gd name="connsiteX8" fmla="*/ 310312 w 393970"/>
                <a:gd name="connsiteY8" fmla="*/ 89272 h 274095"/>
                <a:gd name="connsiteX9" fmla="*/ 200390 w 393970"/>
                <a:gd name="connsiteY9" fmla="*/ 274095 h 274095"/>
                <a:gd name="connsiteX10" fmla="*/ 100195 w 393970"/>
                <a:gd name="connsiteY10" fmla="*/ 104835 h 274095"/>
                <a:gd name="connsiteX11" fmla="*/ 0 w 393970"/>
                <a:gd name="connsiteY11" fmla="*/ 101916 h 274095"/>
                <a:gd name="connsiteX12" fmla="*/ 78794 w 393970"/>
                <a:gd name="connsiteY12" fmla="*/ 16312 h 274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3970" h="274095">
                  <a:moveTo>
                    <a:pt x="78794" y="16312"/>
                  </a:moveTo>
                  <a:cubicBezTo>
                    <a:pt x="104248" y="17285"/>
                    <a:pt x="134405" y="67709"/>
                    <a:pt x="152726" y="107754"/>
                  </a:cubicBezTo>
                  <a:cubicBezTo>
                    <a:pt x="171047" y="147799"/>
                    <a:pt x="183042" y="166769"/>
                    <a:pt x="200390" y="186546"/>
                  </a:cubicBezTo>
                  <a:cubicBezTo>
                    <a:pt x="211900" y="157689"/>
                    <a:pt x="234438" y="108562"/>
                    <a:pt x="249029" y="78569"/>
                  </a:cubicBezTo>
                  <a:cubicBezTo>
                    <a:pt x="263620" y="48576"/>
                    <a:pt x="277401" y="18582"/>
                    <a:pt x="287939" y="6585"/>
                  </a:cubicBezTo>
                  <a:cubicBezTo>
                    <a:pt x="298477" y="-5412"/>
                    <a:pt x="300099" y="1721"/>
                    <a:pt x="312258" y="6585"/>
                  </a:cubicBezTo>
                  <a:cubicBezTo>
                    <a:pt x="324418" y="11449"/>
                    <a:pt x="347277" y="20528"/>
                    <a:pt x="360896" y="35768"/>
                  </a:cubicBezTo>
                  <a:cubicBezTo>
                    <a:pt x="374515" y="51008"/>
                    <a:pt x="390081" y="74517"/>
                    <a:pt x="393970" y="98025"/>
                  </a:cubicBezTo>
                  <a:cubicBezTo>
                    <a:pt x="355062" y="90406"/>
                    <a:pt x="342251" y="84569"/>
                    <a:pt x="310312" y="89272"/>
                  </a:cubicBezTo>
                  <a:cubicBezTo>
                    <a:pt x="280318" y="119265"/>
                    <a:pt x="244164" y="205681"/>
                    <a:pt x="200390" y="274095"/>
                  </a:cubicBezTo>
                  <a:cubicBezTo>
                    <a:pt x="174124" y="214112"/>
                    <a:pt x="128567" y="135639"/>
                    <a:pt x="100195" y="104835"/>
                  </a:cubicBezTo>
                  <a:cubicBezTo>
                    <a:pt x="66797" y="76139"/>
                    <a:pt x="40530" y="91380"/>
                    <a:pt x="0" y="101916"/>
                  </a:cubicBezTo>
                  <a:cubicBezTo>
                    <a:pt x="17833" y="63817"/>
                    <a:pt x="53340" y="15339"/>
                    <a:pt x="78794" y="163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7006556" y="4456793"/>
            <a:ext cx="1257708" cy="1386655"/>
            <a:chOff x="6710347" y="4049438"/>
            <a:chExt cx="1373231" cy="1514022"/>
          </a:xfrm>
        </p:grpSpPr>
        <p:grpSp>
          <p:nvGrpSpPr>
            <p:cNvPr id="115" name="Group 114"/>
            <p:cNvGrpSpPr/>
            <p:nvPr/>
          </p:nvGrpSpPr>
          <p:grpSpPr>
            <a:xfrm>
              <a:off x="6710347" y="4049438"/>
              <a:ext cx="1373231" cy="1514022"/>
              <a:chOff x="7074776" y="3158061"/>
              <a:chExt cx="2034497" cy="2243086"/>
            </a:xfrm>
            <a:solidFill>
              <a:srgbClr val="FEB834"/>
            </a:solidFill>
          </p:grpSpPr>
          <p:sp>
            <p:nvSpPr>
              <p:cNvPr id="117" name="Freeform 116"/>
              <p:cNvSpPr/>
              <p:nvPr/>
            </p:nvSpPr>
            <p:spPr>
              <a:xfrm>
                <a:off x="7074776" y="4426168"/>
                <a:ext cx="2034497" cy="974979"/>
              </a:xfrm>
              <a:custGeom>
                <a:avLst/>
                <a:gdLst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11114 w 2408803"/>
                  <a:gd name="connsiteY9" fmla="*/ 386254 h 979066"/>
                  <a:gd name="connsiteX10" fmla="*/ 2325414 w 2408803"/>
                  <a:gd name="connsiteY10" fmla="*/ 42960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325414 w 2408803"/>
                  <a:gd name="connsiteY10" fmla="*/ 42960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068662 w 2408803"/>
                  <a:gd name="connsiteY10" fmla="*/ 480847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250722 w 2408803"/>
                  <a:gd name="connsiteY10" fmla="*/ 48872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250722 w 2408803"/>
                  <a:gd name="connsiteY10" fmla="*/ 488729 h 979066"/>
                  <a:gd name="connsiteX11" fmla="*/ 2328210 w 2408803"/>
                  <a:gd name="connsiteY11" fmla="*/ 654268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50722 w 2409687"/>
                  <a:gd name="connsiteY10" fmla="*/ 488729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50722 w 2409687"/>
                  <a:gd name="connsiteY10" fmla="*/ 488729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6417 w 2409687"/>
                  <a:gd name="connsiteY18" fmla="*/ 425668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1749 w 2409687"/>
                  <a:gd name="connsiteY18" fmla="*/ 476905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1749 w 2409687"/>
                  <a:gd name="connsiteY18" fmla="*/ 476905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73740 w 2409687"/>
                  <a:gd name="connsiteY18" fmla="*/ 496612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73740 w 2409687"/>
                  <a:gd name="connsiteY18" fmla="*/ 496612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409687" h="974979">
                    <a:moveTo>
                      <a:pt x="893028" y="0"/>
                    </a:moveTo>
                    <a:lnTo>
                      <a:pt x="1528551" y="0"/>
                    </a:lnTo>
                    <a:lnTo>
                      <a:pt x="1523036" y="9360"/>
                    </a:lnTo>
                    <a:cubicBezTo>
                      <a:pt x="1514475" y="22169"/>
                      <a:pt x="1510534" y="24633"/>
                      <a:pt x="1509548" y="43354"/>
                    </a:cubicBezTo>
                    <a:cubicBezTo>
                      <a:pt x="1508234" y="68316"/>
                      <a:pt x="1516774" y="122839"/>
                      <a:pt x="1525314" y="141889"/>
                    </a:cubicBezTo>
                    <a:cubicBezTo>
                      <a:pt x="1533854" y="160939"/>
                      <a:pt x="1549619" y="143861"/>
                      <a:pt x="1560786" y="157656"/>
                    </a:cubicBezTo>
                    <a:cubicBezTo>
                      <a:pt x="1571953" y="171451"/>
                      <a:pt x="1552245" y="191814"/>
                      <a:pt x="1600199" y="212834"/>
                    </a:cubicBezTo>
                    <a:cubicBezTo>
                      <a:pt x="1648153" y="233854"/>
                      <a:pt x="1769022" y="262101"/>
                      <a:pt x="1848507" y="283778"/>
                    </a:cubicBezTo>
                    <a:cubicBezTo>
                      <a:pt x="1927992" y="305456"/>
                      <a:pt x="2014338" y="321222"/>
                      <a:pt x="2077107" y="342899"/>
                    </a:cubicBezTo>
                    <a:cubicBezTo>
                      <a:pt x="2139876" y="364576"/>
                      <a:pt x="2189959" y="382969"/>
                      <a:pt x="2225119" y="413843"/>
                    </a:cubicBezTo>
                    <a:cubicBezTo>
                      <a:pt x="2260279" y="444717"/>
                      <a:pt x="2270886" y="488072"/>
                      <a:pt x="2288068" y="528143"/>
                    </a:cubicBezTo>
                    <a:cubicBezTo>
                      <a:pt x="2305250" y="568214"/>
                      <a:pt x="2313809" y="602373"/>
                      <a:pt x="2328210" y="654268"/>
                    </a:cubicBezTo>
                    <a:cubicBezTo>
                      <a:pt x="2342611" y="706163"/>
                      <a:pt x="2361143" y="787618"/>
                      <a:pt x="2374472" y="839513"/>
                    </a:cubicBezTo>
                    <a:cubicBezTo>
                      <a:pt x="2387801" y="891408"/>
                      <a:pt x="2403221" y="944616"/>
                      <a:pt x="2408183" y="965637"/>
                    </a:cubicBezTo>
                    <a:cubicBezTo>
                      <a:pt x="2413145" y="986658"/>
                      <a:pt x="2404242" y="965637"/>
                      <a:pt x="2404242" y="965637"/>
                    </a:cubicBezTo>
                    <a:lnTo>
                      <a:pt x="1229711" y="969577"/>
                    </a:lnTo>
                    <a:cubicBezTo>
                      <a:pt x="951187" y="976803"/>
                      <a:pt x="614855" y="967607"/>
                      <a:pt x="0" y="965637"/>
                    </a:cubicBezTo>
                    <a:cubicBezTo>
                      <a:pt x="1971" y="922282"/>
                      <a:pt x="28158" y="771853"/>
                      <a:pt x="40448" y="693682"/>
                    </a:cubicBezTo>
                    <a:cubicBezTo>
                      <a:pt x="52738" y="615511"/>
                      <a:pt x="52254" y="572812"/>
                      <a:pt x="73740" y="496612"/>
                    </a:cubicBezTo>
                    <a:cubicBezTo>
                      <a:pt x="95226" y="420412"/>
                      <a:pt x="123138" y="405962"/>
                      <a:pt x="253395" y="354724"/>
                    </a:cubicBezTo>
                    <a:cubicBezTo>
                      <a:pt x="383652" y="303486"/>
                      <a:pt x="751024" y="225971"/>
                      <a:pt x="855280" y="189185"/>
                    </a:cubicBezTo>
                    <a:cubicBezTo>
                      <a:pt x="959536" y="152399"/>
                      <a:pt x="871046" y="149116"/>
                      <a:pt x="878929" y="134007"/>
                    </a:cubicBezTo>
                    <a:cubicBezTo>
                      <a:pt x="886812" y="118898"/>
                      <a:pt x="900606" y="122838"/>
                      <a:pt x="902576" y="98533"/>
                    </a:cubicBezTo>
                    <a:cubicBezTo>
                      <a:pt x="903561" y="86381"/>
                      <a:pt x="903726" y="67331"/>
                      <a:pt x="902083" y="47049"/>
                    </a:cubicBezTo>
                    <a:lnTo>
                      <a:pt x="893028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8" name="Freeform 117"/>
              <p:cNvSpPr/>
              <p:nvPr/>
            </p:nvSpPr>
            <p:spPr>
              <a:xfrm>
                <a:off x="7205026" y="3158061"/>
                <a:ext cx="1664828" cy="1671156"/>
              </a:xfrm>
              <a:custGeom>
                <a:avLst/>
                <a:gdLst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8599 h 1649359"/>
                  <a:gd name="connsiteX1" fmla="*/ 52996 w 1664828"/>
                  <a:gd name="connsiteY1" fmla="*/ 1461237 h 1649359"/>
                  <a:gd name="connsiteX2" fmla="*/ 139706 w 1664828"/>
                  <a:gd name="connsiteY2" fmla="*/ 1335112 h 1649359"/>
                  <a:gd name="connsiteX3" fmla="*/ 187003 w 1664828"/>
                  <a:gd name="connsiteY3" fmla="*/ 1311464 h 1649359"/>
                  <a:gd name="connsiteX4" fmla="*/ 183061 w 1664828"/>
                  <a:gd name="connsiteY4" fmla="*/ 1228695 h 1649359"/>
                  <a:gd name="connsiteX5" fmla="*/ 155472 w 1664828"/>
                  <a:gd name="connsiteY5" fmla="*/ 1197164 h 1649359"/>
                  <a:gd name="connsiteX6" fmla="*/ 206709 w 1664828"/>
                  <a:gd name="connsiteY6" fmla="*/ 1118337 h 1649359"/>
                  <a:gd name="connsiteX7" fmla="*/ 254006 w 1664828"/>
                  <a:gd name="connsiteY7" fmla="*/ 1067099 h 1649359"/>
                  <a:gd name="connsiteX8" fmla="*/ 222475 w 1664828"/>
                  <a:gd name="connsiteY8" fmla="*/ 960681 h 1649359"/>
                  <a:gd name="connsiteX9" fmla="*/ 119999 w 1664828"/>
                  <a:gd name="connsiteY9" fmla="*/ 814850 h 1649359"/>
                  <a:gd name="connsiteX10" fmla="*/ 226416 w 1664828"/>
                  <a:gd name="connsiteY10" fmla="*/ 645371 h 1649359"/>
                  <a:gd name="connsiteX11" fmla="*/ 226416 w 1664828"/>
                  <a:gd name="connsiteY11" fmla="*/ 507423 h 1649359"/>
                  <a:gd name="connsiteX12" fmla="*/ 257947 w 1664828"/>
                  <a:gd name="connsiteY12" fmla="*/ 286706 h 1649359"/>
                  <a:gd name="connsiteX13" fmla="*/ 628437 w 1664828"/>
                  <a:gd name="connsiteY13" fmla="*/ 18692 h 1649359"/>
                  <a:gd name="connsiteX14" fmla="*/ 1069872 w 1664828"/>
                  <a:gd name="connsiteY14" fmla="*/ 38398 h 1649359"/>
                  <a:gd name="connsiteX15" fmla="*/ 1199937 w 1664828"/>
                  <a:gd name="connsiteY15" fmla="*/ 164523 h 1649359"/>
                  <a:gd name="connsiteX16" fmla="*/ 1361534 w 1664828"/>
                  <a:gd name="connsiteY16" fmla="*/ 227585 h 1649359"/>
                  <a:gd name="connsiteX17" fmla="*/ 1483716 w 1664828"/>
                  <a:gd name="connsiteY17" fmla="*/ 428595 h 1649359"/>
                  <a:gd name="connsiteX18" fmla="*/ 1436420 w 1664828"/>
                  <a:gd name="connsiteY18" fmla="*/ 617781 h 1649359"/>
                  <a:gd name="connsiteX19" fmla="*/ 1531013 w 1664828"/>
                  <a:gd name="connsiteY19" fmla="*/ 767554 h 1649359"/>
                  <a:gd name="connsiteX20" fmla="*/ 1503423 w 1664828"/>
                  <a:gd name="connsiteY20" fmla="*/ 968564 h 1649359"/>
                  <a:gd name="connsiteX21" fmla="*/ 1590134 w 1664828"/>
                  <a:gd name="connsiteY21" fmla="*/ 1082864 h 1649359"/>
                  <a:gd name="connsiteX22" fmla="*/ 1491599 w 1664828"/>
                  <a:gd name="connsiteY22" fmla="*/ 1331171 h 1649359"/>
                  <a:gd name="connsiteX23" fmla="*/ 1649254 w 1664828"/>
                  <a:gd name="connsiteY23" fmla="*/ 1469119 h 1649359"/>
                  <a:gd name="connsiteX24" fmla="*/ 1487658 w 1664828"/>
                  <a:gd name="connsiteY24" fmla="*/ 1611009 h 1649359"/>
                  <a:gd name="connsiteX25" fmla="*/ 131823 w 1664828"/>
                  <a:gd name="connsiteY25" fmla="*/ 1638599 h 1649359"/>
                  <a:gd name="connsiteX0" fmla="*/ 131823 w 1664828"/>
                  <a:gd name="connsiteY0" fmla="*/ 1638599 h 1671156"/>
                  <a:gd name="connsiteX1" fmla="*/ 52996 w 1664828"/>
                  <a:gd name="connsiteY1" fmla="*/ 1461237 h 1671156"/>
                  <a:gd name="connsiteX2" fmla="*/ 139706 w 1664828"/>
                  <a:gd name="connsiteY2" fmla="*/ 1335112 h 1671156"/>
                  <a:gd name="connsiteX3" fmla="*/ 187003 w 1664828"/>
                  <a:gd name="connsiteY3" fmla="*/ 1311464 h 1671156"/>
                  <a:gd name="connsiteX4" fmla="*/ 183061 w 1664828"/>
                  <a:gd name="connsiteY4" fmla="*/ 1228695 h 1671156"/>
                  <a:gd name="connsiteX5" fmla="*/ 155472 w 1664828"/>
                  <a:gd name="connsiteY5" fmla="*/ 1197164 h 1671156"/>
                  <a:gd name="connsiteX6" fmla="*/ 206709 w 1664828"/>
                  <a:gd name="connsiteY6" fmla="*/ 1118337 h 1671156"/>
                  <a:gd name="connsiteX7" fmla="*/ 254006 w 1664828"/>
                  <a:gd name="connsiteY7" fmla="*/ 1067099 h 1671156"/>
                  <a:gd name="connsiteX8" fmla="*/ 222475 w 1664828"/>
                  <a:gd name="connsiteY8" fmla="*/ 960681 h 1671156"/>
                  <a:gd name="connsiteX9" fmla="*/ 119999 w 1664828"/>
                  <a:gd name="connsiteY9" fmla="*/ 814850 h 1671156"/>
                  <a:gd name="connsiteX10" fmla="*/ 226416 w 1664828"/>
                  <a:gd name="connsiteY10" fmla="*/ 645371 h 1671156"/>
                  <a:gd name="connsiteX11" fmla="*/ 226416 w 1664828"/>
                  <a:gd name="connsiteY11" fmla="*/ 507423 h 1671156"/>
                  <a:gd name="connsiteX12" fmla="*/ 257947 w 1664828"/>
                  <a:gd name="connsiteY12" fmla="*/ 286706 h 1671156"/>
                  <a:gd name="connsiteX13" fmla="*/ 628437 w 1664828"/>
                  <a:gd name="connsiteY13" fmla="*/ 18692 h 1671156"/>
                  <a:gd name="connsiteX14" fmla="*/ 1069872 w 1664828"/>
                  <a:gd name="connsiteY14" fmla="*/ 38398 h 1671156"/>
                  <a:gd name="connsiteX15" fmla="*/ 1199937 w 1664828"/>
                  <a:gd name="connsiteY15" fmla="*/ 164523 h 1671156"/>
                  <a:gd name="connsiteX16" fmla="*/ 1361534 w 1664828"/>
                  <a:gd name="connsiteY16" fmla="*/ 227585 h 1671156"/>
                  <a:gd name="connsiteX17" fmla="*/ 1483716 w 1664828"/>
                  <a:gd name="connsiteY17" fmla="*/ 428595 h 1671156"/>
                  <a:gd name="connsiteX18" fmla="*/ 1436420 w 1664828"/>
                  <a:gd name="connsiteY18" fmla="*/ 617781 h 1671156"/>
                  <a:gd name="connsiteX19" fmla="*/ 1531013 w 1664828"/>
                  <a:gd name="connsiteY19" fmla="*/ 767554 h 1671156"/>
                  <a:gd name="connsiteX20" fmla="*/ 1503423 w 1664828"/>
                  <a:gd name="connsiteY20" fmla="*/ 968564 h 1671156"/>
                  <a:gd name="connsiteX21" fmla="*/ 1590134 w 1664828"/>
                  <a:gd name="connsiteY21" fmla="*/ 1082864 h 1671156"/>
                  <a:gd name="connsiteX22" fmla="*/ 1491599 w 1664828"/>
                  <a:gd name="connsiteY22" fmla="*/ 1331171 h 1671156"/>
                  <a:gd name="connsiteX23" fmla="*/ 1649254 w 1664828"/>
                  <a:gd name="connsiteY23" fmla="*/ 1469119 h 1671156"/>
                  <a:gd name="connsiteX24" fmla="*/ 1487658 w 1664828"/>
                  <a:gd name="connsiteY24" fmla="*/ 1654364 h 1671156"/>
                  <a:gd name="connsiteX25" fmla="*/ 131823 w 1664828"/>
                  <a:gd name="connsiteY25" fmla="*/ 1638599 h 1671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64828" h="1671156">
                    <a:moveTo>
                      <a:pt x="131823" y="1638599"/>
                    </a:moveTo>
                    <a:cubicBezTo>
                      <a:pt x="-107287" y="1606411"/>
                      <a:pt x="51682" y="1511818"/>
                      <a:pt x="52996" y="1461237"/>
                    </a:cubicBezTo>
                    <a:cubicBezTo>
                      <a:pt x="54310" y="1410656"/>
                      <a:pt x="117372" y="1360074"/>
                      <a:pt x="139706" y="1335112"/>
                    </a:cubicBezTo>
                    <a:cubicBezTo>
                      <a:pt x="162040" y="1310150"/>
                      <a:pt x="179777" y="1329200"/>
                      <a:pt x="187003" y="1311464"/>
                    </a:cubicBezTo>
                    <a:cubicBezTo>
                      <a:pt x="194229" y="1293728"/>
                      <a:pt x="188316" y="1247745"/>
                      <a:pt x="183061" y="1228695"/>
                    </a:cubicBezTo>
                    <a:cubicBezTo>
                      <a:pt x="177806" y="1209645"/>
                      <a:pt x="151531" y="1215557"/>
                      <a:pt x="155472" y="1197164"/>
                    </a:cubicBezTo>
                    <a:cubicBezTo>
                      <a:pt x="159413" y="1178771"/>
                      <a:pt x="190287" y="1140014"/>
                      <a:pt x="206709" y="1118337"/>
                    </a:cubicBezTo>
                    <a:cubicBezTo>
                      <a:pt x="223131" y="1096660"/>
                      <a:pt x="251378" y="1093375"/>
                      <a:pt x="254006" y="1067099"/>
                    </a:cubicBezTo>
                    <a:cubicBezTo>
                      <a:pt x="256634" y="1040823"/>
                      <a:pt x="244810" y="1002722"/>
                      <a:pt x="222475" y="960681"/>
                    </a:cubicBezTo>
                    <a:cubicBezTo>
                      <a:pt x="200141" y="918639"/>
                      <a:pt x="119342" y="867402"/>
                      <a:pt x="119999" y="814850"/>
                    </a:cubicBezTo>
                    <a:cubicBezTo>
                      <a:pt x="120656" y="762298"/>
                      <a:pt x="208680" y="696609"/>
                      <a:pt x="226416" y="645371"/>
                    </a:cubicBezTo>
                    <a:cubicBezTo>
                      <a:pt x="244152" y="594133"/>
                      <a:pt x="221161" y="567200"/>
                      <a:pt x="226416" y="507423"/>
                    </a:cubicBezTo>
                    <a:cubicBezTo>
                      <a:pt x="231671" y="447646"/>
                      <a:pt x="190944" y="368161"/>
                      <a:pt x="257947" y="286706"/>
                    </a:cubicBezTo>
                    <a:cubicBezTo>
                      <a:pt x="324950" y="205251"/>
                      <a:pt x="493116" y="60077"/>
                      <a:pt x="628437" y="18692"/>
                    </a:cubicBezTo>
                    <a:cubicBezTo>
                      <a:pt x="763758" y="-22693"/>
                      <a:pt x="974622" y="14093"/>
                      <a:pt x="1069872" y="38398"/>
                    </a:cubicBezTo>
                    <a:cubicBezTo>
                      <a:pt x="1165122" y="62703"/>
                      <a:pt x="1194025" y="134962"/>
                      <a:pt x="1199937" y="164523"/>
                    </a:cubicBezTo>
                    <a:cubicBezTo>
                      <a:pt x="1245263" y="190142"/>
                      <a:pt x="1314238" y="183573"/>
                      <a:pt x="1361534" y="227585"/>
                    </a:cubicBezTo>
                    <a:cubicBezTo>
                      <a:pt x="1408830" y="271597"/>
                      <a:pt x="1471235" y="363562"/>
                      <a:pt x="1483716" y="428595"/>
                    </a:cubicBezTo>
                    <a:cubicBezTo>
                      <a:pt x="1496197" y="493628"/>
                      <a:pt x="1428537" y="561288"/>
                      <a:pt x="1436420" y="617781"/>
                    </a:cubicBezTo>
                    <a:cubicBezTo>
                      <a:pt x="1444303" y="674274"/>
                      <a:pt x="1519846" y="709090"/>
                      <a:pt x="1531013" y="767554"/>
                    </a:cubicBezTo>
                    <a:cubicBezTo>
                      <a:pt x="1542180" y="826018"/>
                      <a:pt x="1493569" y="916012"/>
                      <a:pt x="1503423" y="968564"/>
                    </a:cubicBezTo>
                    <a:cubicBezTo>
                      <a:pt x="1513277" y="1021116"/>
                      <a:pt x="1592105" y="1022430"/>
                      <a:pt x="1590134" y="1082864"/>
                    </a:cubicBezTo>
                    <a:cubicBezTo>
                      <a:pt x="1588163" y="1143298"/>
                      <a:pt x="1481746" y="1266795"/>
                      <a:pt x="1491599" y="1331171"/>
                    </a:cubicBezTo>
                    <a:cubicBezTo>
                      <a:pt x="1501452" y="1395547"/>
                      <a:pt x="1649911" y="1422479"/>
                      <a:pt x="1649254" y="1469119"/>
                    </a:cubicBezTo>
                    <a:cubicBezTo>
                      <a:pt x="1648597" y="1515759"/>
                      <a:pt x="1739906" y="1624147"/>
                      <a:pt x="1487658" y="1654364"/>
                    </a:cubicBezTo>
                    <a:cubicBezTo>
                      <a:pt x="1235410" y="1684581"/>
                      <a:pt x="370933" y="1670787"/>
                      <a:pt x="131823" y="163859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16" name="Freeform 115"/>
            <p:cNvSpPr/>
            <p:nvPr/>
          </p:nvSpPr>
          <p:spPr>
            <a:xfrm rot="21330852" flipH="1">
              <a:off x="7112286" y="5172776"/>
              <a:ext cx="482232" cy="335501"/>
            </a:xfrm>
            <a:custGeom>
              <a:avLst/>
              <a:gdLst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0911 w 364959"/>
                <a:gd name="connsiteY10" fmla="*/ 120816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75075 w 364959"/>
                <a:gd name="connsiteY10" fmla="*/ 91635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94919 w 364959"/>
                <a:gd name="connsiteY8" fmla="*/ 89690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78577"/>
                <a:gd name="connsiteY0" fmla="*/ 16730 h 274513"/>
                <a:gd name="connsiteX1" fmla="*/ 150950 w 378577"/>
                <a:gd name="connsiteY1" fmla="*/ 152917 h 274513"/>
                <a:gd name="connsiteX2" fmla="*/ 184997 w 378577"/>
                <a:gd name="connsiteY2" fmla="*/ 186964 h 274513"/>
                <a:gd name="connsiteX3" fmla="*/ 243363 w 378577"/>
                <a:gd name="connsiteY3" fmla="*/ 84824 h 274513"/>
                <a:gd name="connsiteX4" fmla="*/ 272546 w 378577"/>
                <a:gd name="connsiteY4" fmla="*/ 7003 h 274513"/>
                <a:gd name="connsiteX5" fmla="*/ 296865 w 378577"/>
                <a:gd name="connsiteY5" fmla="*/ 7003 h 274513"/>
                <a:gd name="connsiteX6" fmla="*/ 345503 w 378577"/>
                <a:gd name="connsiteY6" fmla="*/ 36186 h 274513"/>
                <a:gd name="connsiteX7" fmla="*/ 378577 w 378577"/>
                <a:gd name="connsiteY7" fmla="*/ 98443 h 274513"/>
                <a:gd name="connsiteX8" fmla="*/ 294919 w 378577"/>
                <a:gd name="connsiteY8" fmla="*/ 89690 h 274513"/>
                <a:gd name="connsiteX9" fmla="*/ 184997 w 378577"/>
                <a:gd name="connsiteY9" fmla="*/ 274513 h 274513"/>
                <a:gd name="connsiteX10" fmla="*/ 84802 w 378577"/>
                <a:gd name="connsiteY10" fmla="*/ 105253 h 274513"/>
                <a:gd name="connsiteX11" fmla="*/ 14763 w 378577"/>
                <a:gd name="connsiteY11" fmla="*/ 89688 h 274513"/>
                <a:gd name="connsiteX12" fmla="*/ 171 w 378577"/>
                <a:gd name="connsiteY12" fmla="*/ 94552 h 274513"/>
                <a:gd name="connsiteX13" fmla="*/ 63401 w 378577"/>
                <a:gd name="connsiteY13" fmla="*/ 16730 h 274513"/>
                <a:gd name="connsiteX0" fmla="*/ 78821 w 393997"/>
                <a:gd name="connsiteY0" fmla="*/ 16730 h 274513"/>
                <a:gd name="connsiteX1" fmla="*/ 166370 w 393997"/>
                <a:gd name="connsiteY1" fmla="*/ 152917 h 274513"/>
                <a:gd name="connsiteX2" fmla="*/ 200417 w 393997"/>
                <a:gd name="connsiteY2" fmla="*/ 186964 h 274513"/>
                <a:gd name="connsiteX3" fmla="*/ 258783 w 393997"/>
                <a:gd name="connsiteY3" fmla="*/ 84824 h 274513"/>
                <a:gd name="connsiteX4" fmla="*/ 287966 w 393997"/>
                <a:gd name="connsiteY4" fmla="*/ 7003 h 274513"/>
                <a:gd name="connsiteX5" fmla="*/ 312285 w 393997"/>
                <a:gd name="connsiteY5" fmla="*/ 7003 h 274513"/>
                <a:gd name="connsiteX6" fmla="*/ 360923 w 393997"/>
                <a:gd name="connsiteY6" fmla="*/ 36186 h 274513"/>
                <a:gd name="connsiteX7" fmla="*/ 393997 w 393997"/>
                <a:gd name="connsiteY7" fmla="*/ 98443 h 274513"/>
                <a:gd name="connsiteX8" fmla="*/ 310339 w 393997"/>
                <a:gd name="connsiteY8" fmla="*/ 89690 h 274513"/>
                <a:gd name="connsiteX9" fmla="*/ 200417 w 393997"/>
                <a:gd name="connsiteY9" fmla="*/ 274513 h 274513"/>
                <a:gd name="connsiteX10" fmla="*/ 100222 w 393997"/>
                <a:gd name="connsiteY10" fmla="*/ 105253 h 274513"/>
                <a:gd name="connsiteX11" fmla="*/ 30183 w 393997"/>
                <a:gd name="connsiteY11" fmla="*/ 89688 h 274513"/>
                <a:gd name="connsiteX12" fmla="*/ 27 w 393997"/>
                <a:gd name="connsiteY12" fmla="*/ 102334 h 274513"/>
                <a:gd name="connsiteX13" fmla="*/ 78821 w 393997"/>
                <a:gd name="connsiteY13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312 h 274095"/>
                <a:gd name="connsiteX1" fmla="*/ 152726 w 393970"/>
                <a:gd name="connsiteY1" fmla="*/ 107754 h 274095"/>
                <a:gd name="connsiteX2" fmla="*/ 200390 w 393970"/>
                <a:gd name="connsiteY2" fmla="*/ 186546 h 274095"/>
                <a:gd name="connsiteX3" fmla="*/ 249029 w 393970"/>
                <a:gd name="connsiteY3" fmla="*/ 78569 h 274095"/>
                <a:gd name="connsiteX4" fmla="*/ 287939 w 393970"/>
                <a:gd name="connsiteY4" fmla="*/ 6585 h 274095"/>
                <a:gd name="connsiteX5" fmla="*/ 312258 w 393970"/>
                <a:gd name="connsiteY5" fmla="*/ 6585 h 274095"/>
                <a:gd name="connsiteX6" fmla="*/ 360896 w 393970"/>
                <a:gd name="connsiteY6" fmla="*/ 35768 h 274095"/>
                <a:gd name="connsiteX7" fmla="*/ 393970 w 393970"/>
                <a:gd name="connsiteY7" fmla="*/ 98025 h 274095"/>
                <a:gd name="connsiteX8" fmla="*/ 310312 w 393970"/>
                <a:gd name="connsiteY8" fmla="*/ 89272 h 274095"/>
                <a:gd name="connsiteX9" fmla="*/ 200390 w 393970"/>
                <a:gd name="connsiteY9" fmla="*/ 274095 h 274095"/>
                <a:gd name="connsiteX10" fmla="*/ 100195 w 393970"/>
                <a:gd name="connsiteY10" fmla="*/ 104835 h 274095"/>
                <a:gd name="connsiteX11" fmla="*/ 0 w 393970"/>
                <a:gd name="connsiteY11" fmla="*/ 101916 h 274095"/>
                <a:gd name="connsiteX12" fmla="*/ 78794 w 393970"/>
                <a:gd name="connsiteY12" fmla="*/ 16312 h 274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3970" h="274095">
                  <a:moveTo>
                    <a:pt x="78794" y="16312"/>
                  </a:moveTo>
                  <a:cubicBezTo>
                    <a:pt x="104248" y="17285"/>
                    <a:pt x="134405" y="67709"/>
                    <a:pt x="152726" y="107754"/>
                  </a:cubicBezTo>
                  <a:cubicBezTo>
                    <a:pt x="171047" y="147799"/>
                    <a:pt x="183042" y="166769"/>
                    <a:pt x="200390" y="186546"/>
                  </a:cubicBezTo>
                  <a:cubicBezTo>
                    <a:pt x="211900" y="157689"/>
                    <a:pt x="234438" y="108562"/>
                    <a:pt x="249029" y="78569"/>
                  </a:cubicBezTo>
                  <a:cubicBezTo>
                    <a:pt x="263620" y="48576"/>
                    <a:pt x="277401" y="18582"/>
                    <a:pt x="287939" y="6585"/>
                  </a:cubicBezTo>
                  <a:cubicBezTo>
                    <a:pt x="298477" y="-5412"/>
                    <a:pt x="300099" y="1721"/>
                    <a:pt x="312258" y="6585"/>
                  </a:cubicBezTo>
                  <a:cubicBezTo>
                    <a:pt x="324418" y="11449"/>
                    <a:pt x="347277" y="20528"/>
                    <a:pt x="360896" y="35768"/>
                  </a:cubicBezTo>
                  <a:cubicBezTo>
                    <a:pt x="374515" y="51008"/>
                    <a:pt x="390081" y="74517"/>
                    <a:pt x="393970" y="98025"/>
                  </a:cubicBezTo>
                  <a:cubicBezTo>
                    <a:pt x="355062" y="90406"/>
                    <a:pt x="342251" y="84569"/>
                    <a:pt x="310312" y="89272"/>
                  </a:cubicBezTo>
                  <a:cubicBezTo>
                    <a:pt x="280318" y="119265"/>
                    <a:pt x="244164" y="205681"/>
                    <a:pt x="200390" y="274095"/>
                  </a:cubicBezTo>
                  <a:cubicBezTo>
                    <a:pt x="174124" y="214112"/>
                    <a:pt x="128567" y="135639"/>
                    <a:pt x="100195" y="104835"/>
                  </a:cubicBezTo>
                  <a:cubicBezTo>
                    <a:pt x="66797" y="76139"/>
                    <a:pt x="40530" y="91380"/>
                    <a:pt x="0" y="101916"/>
                  </a:cubicBezTo>
                  <a:cubicBezTo>
                    <a:pt x="17833" y="63817"/>
                    <a:pt x="53340" y="15339"/>
                    <a:pt x="78794" y="163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5611258" y="4385417"/>
            <a:ext cx="1566767" cy="1530711"/>
            <a:chOff x="5186888" y="3971505"/>
            <a:chExt cx="1710677" cy="1671310"/>
          </a:xfrm>
        </p:grpSpPr>
        <p:sp>
          <p:nvSpPr>
            <p:cNvPr id="120" name="Freeform 119"/>
            <p:cNvSpPr/>
            <p:nvPr/>
          </p:nvSpPr>
          <p:spPr>
            <a:xfrm>
              <a:off x="5186888" y="3971505"/>
              <a:ext cx="1710677" cy="1594714"/>
            </a:xfrm>
            <a:custGeom>
              <a:avLst/>
              <a:gdLst>
                <a:gd name="connsiteX0" fmla="*/ 135705 w 2544508"/>
                <a:gd name="connsiteY0" fmla="*/ 2232087 h 2258950"/>
                <a:gd name="connsiteX1" fmla="*/ 194826 w 2544508"/>
                <a:gd name="connsiteY1" fmla="*/ 1834008 h 2258950"/>
                <a:gd name="connsiteX2" fmla="*/ 242122 w 2544508"/>
                <a:gd name="connsiteY2" fmla="*/ 1692118 h 2258950"/>
                <a:gd name="connsiteX3" fmla="*/ 356422 w 2544508"/>
                <a:gd name="connsiteY3" fmla="*/ 1636939 h 2258950"/>
                <a:gd name="connsiteX4" fmla="*/ 990985 w 2544508"/>
                <a:gd name="connsiteY4" fmla="*/ 1455635 h 2258950"/>
                <a:gd name="connsiteX5" fmla="*/ 987043 w 2544508"/>
                <a:gd name="connsiteY5" fmla="*/ 1459577 h 2258950"/>
                <a:gd name="connsiteX6" fmla="*/ 1038281 w 2544508"/>
                <a:gd name="connsiteY6" fmla="*/ 1364983 h 2258950"/>
                <a:gd name="connsiteX7" fmla="*/ 1026457 w 2544508"/>
                <a:gd name="connsiteY7" fmla="*/ 1254625 h 2258950"/>
                <a:gd name="connsiteX8" fmla="*/ 963395 w 2544508"/>
                <a:gd name="connsiteY8" fmla="*/ 1160032 h 2258950"/>
                <a:gd name="connsiteX9" fmla="*/ 916098 w 2544508"/>
                <a:gd name="connsiteY9" fmla="*/ 1053614 h 2258950"/>
                <a:gd name="connsiteX10" fmla="*/ 908216 w 2544508"/>
                <a:gd name="connsiteY10" fmla="*/ 970846 h 2258950"/>
                <a:gd name="connsiteX11" fmla="*/ 872743 w 2544508"/>
                <a:gd name="connsiteY11" fmla="*/ 939314 h 2258950"/>
                <a:gd name="connsiteX12" fmla="*/ 821505 w 2544508"/>
                <a:gd name="connsiteY12" fmla="*/ 852604 h 2258950"/>
                <a:gd name="connsiteX13" fmla="*/ 809681 w 2544508"/>
                <a:gd name="connsiteY13" fmla="*/ 742246 h 2258950"/>
                <a:gd name="connsiteX14" fmla="*/ 829388 w 2544508"/>
                <a:gd name="connsiteY14" fmla="*/ 687066 h 2258950"/>
                <a:gd name="connsiteX15" fmla="*/ 817564 w 2544508"/>
                <a:gd name="connsiteY15" fmla="*/ 596414 h 2258950"/>
                <a:gd name="connsiteX16" fmla="*/ 805740 w 2544508"/>
                <a:gd name="connsiteY16" fmla="*/ 501821 h 2258950"/>
                <a:gd name="connsiteX17" fmla="*/ 837271 w 2544508"/>
                <a:gd name="connsiteY17" fmla="*/ 332342 h 2258950"/>
                <a:gd name="connsiteX18" fmla="*/ 888509 w 2544508"/>
                <a:gd name="connsiteY18" fmla="*/ 210159 h 2258950"/>
                <a:gd name="connsiteX19" fmla="*/ 983102 w 2544508"/>
                <a:gd name="connsiteY19" fmla="*/ 127390 h 2258950"/>
                <a:gd name="connsiteX20" fmla="*/ 1191995 w 2544508"/>
                <a:gd name="connsiteY20" fmla="*/ 20973 h 2258950"/>
                <a:gd name="connsiteX21" fmla="*/ 1404829 w 2544508"/>
                <a:gd name="connsiteY21" fmla="*/ 1266 h 2258950"/>
                <a:gd name="connsiteX22" fmla="*/ 1574309 w 2544508"/>
                <a:gd name="connsiteY22" fmla="*/ 40680 h 2258950"/>
                <a:gd name="connsiteX23" fmla="*/ 1688609 w 2544508"/>
                <a:gd name="connsiteY23" fmla="*/ 99801 h 2258950"/>
                <a:gd name="connsiteX24" fmla="*/ 1731964 w 2544508"/>
                <a:gd name="connsiteY24" fmla="*/ 154980 h 2258950"/>
                <a:gd name="connsiteX25" fmla="*/ 1728022 w 2544508"/>
                <a:gd name="connsiteY25" fmla="*/ 233808 h 2258950"/>
                <a:gd name="connsiteX26" fmla="*/ 1763495 w 2544508"/>
                <a:gd name="connsiteY26" fmla="*/ 249573 h 2258950"/>
                <a:gd name="connsiteX27" fmla="*/ 1838381 w 2544508"/>
                <a:gd name="connsiteY27" fmla="*/ 308694 h 2258950"/>
                <a:gd name="connsiteX28" fmla="*/ 1865971 w 2544508"/>
                <a:gd name="connsiteY28" fmla="*/ 430877 h 2258950"/>
                <a:gd name="connsiteX29" fmla="*/ 1877795 w 2544508"/>
                <a:gd name="connsiteY29" fmla="*/ 600356 h 2258950"/>
                <a:gd name="connsiteX30" fmla="*/ 1858088 w 2544508"/>
                <a:gd name="connsiteY30" fmla="*/ 694949 h 2258950"/>
                <a:gd name="connsiteX31" fmla="*/ 1881736 w 2544508"/>
                <a:gd name="connsiteY31" fmla="*/ 758011 h 2258950"/>
                <a:gd name="connsiteX32" fmla="*/ 1838381 w 2544508"/>
                <a:gd name="connsiteY32" fmla="*/ 899901 h 2258950"/>
                <a:gd name="connsiteX33" fmla="*/ 1787143 w 2544508"/>
                <a:gd name="connsiteY33" fmla="*/ 966904 h 2258950"/>
                <a:gd name="connsiteX34" fmla="*/ 1787143 w 2544508"/>
                <a:gd name="connsiteY34" fmla="*/ 966904 h 2258950"/>
                <a:gd name="connsiteX35" fmla="*/ 1763495 w 2544508"/>
                <a:gd name="connsiteY35" fmla="*/ 986611 h 2258950"/>
                <a:gd name="connsiteX36" fmla="*/ 1739847 w 2544508"/>
                <a:gd name="connsiteY36" fmla="*/ 1128501 h 2258950"/>
                <a:gd name="connsiteX37" fmla="*/ 1668902 w 2544508"/>
                <a:gd name="connsiteY37" fmla="*/ 1258566 h 2258950"/>
                <a:gd name="connsiteX38" fmla="*/ 1645253 w 2544508"/>
                <a:gd name="connsiteY38" fmla="*/ 1309804 h 2258950"/>
                <a:gd name="connsiteX39" fmla="*/ 1661019 w 2544508"/>
                <a:gd name="connsiteY39" fmla="*/ 1408339 h 2258950"/>
                <a:gd name="connsiteX40" fmla="*/ 1728022 w 2544508"/>
                <a:gd name="connsiteY40" fmla="*/ 1491108 h 2258950"/>
                <a:gd name="connsiteX41" fmla="*/ 1984212 w 2544508"/>
                <a:gd name="connsiteY41" fmla="*/ 1550228 h 2258950"/>
                <a:gd name="connsiteX42" fmla="*/ 2212812 w 2544508"/>
                <a:gd name="connsiteY42" fmla="*/ 1609349 h 2258950"/>
                <a:gd name="connsiteX43" fmla="*/ 2346819 w 2544508"/>
                <a:gd name="connsiteY43" fmla="*/ 1652704 h 2258950"/>
                <a:gd name="connsiteX44" fmla="*/ 2461119 w 2544508"/>
                <a:gd name="connsiteY44" fmla="*/ 1696059 h 2258950"/>
                <a:gd name="connsiteX45" fmla="*/ 2496591 w 2544508"/>
                <a:gd name="connsiteY45" fmla="*/ 1849773 h 2258950"/>
                <a:gd name="connsiteX46" fmla="*/ 2524181 w 2544508"/>
                <a:gd name="connsiteY46" fmla="*/ 2050783 h 2258950"/>
                <a:gd name="connsiteX47" fmla="*/ 2543888 w 2544508"/>
                <a:gd name="connsiteY47" fmla="*/ 2232087 h 2258950"/>
                <a:gd name="connsiteX48" fmla="*/ 2539947 w 2544508"/>
                <a:gd name="connsiteY48" fmla="*/ 2232087 h 2258950"/>
                <a:gd name="connsiteX49" fmla="*/ 194826 w 2544508"/>
                <a:gd name="connsiteY49" fmla="*/ 2224204 h 2258950"/>
                <a:gd name="connsiteX50" fmla="*/ 135705 w 2544508"/>
                <a:gd name="connsiteY50" fmla="*/ 2232087 h 2258950"/>
                <a:gd name="connsiteX0" fmla="*/ 0 w 2408803"/>
                <a:gd name="connsiteY0" fmla="*/ 2232087 h 2261428"/>
                <a:gd name="connsiteX1" fmla="*/ 59121 w 2408803"/>
                <a:gd name="connsiteY1" fmla="*/ 1834008 h 2261428"/>
                <a:gd name="connsiteX2" fmla="*/ 106417 w 2408803"/>
                <a:gd name="connsiteY2" fmla="*/ 1692118 h 2261428"/>
                <a:gd name="connsiteX3" fmla="*/ 220717 w 2408803"/>
                <a:gd name="connsiteY3" fmla="*/ 1636939 h 2261428"/>
                <a:gd name="connsiteX4" fmla="*/ 855280 w 2408803"/>
                <a:gd name="connsiteY4" fmla="*/ 1455635 h 2261428"/>
                <a:gd name="connsiteX5" fmla="*/ 851338 w 2408803"/>
                <a:gd name="connsiteY5" fmla="*/ 1459577 h 2261428"/>
                <a:gd name="connsiteX6" fmla="*/ 902576 w 2408803"/>
                <a:gd name="connsiteY6" fmla="*/ 1364983 h 2261428"/>
                <a:gd name="connsiteX7" fmla="*/ 890752 w 2408803"/>
                <a:gd name="connsiteY7" fmla="*/ 1254625 h 2261428"/>
                <a:gd name="connsiteX8" fmla="*/ 827690 w 2408803"/>
                <a:gd name="connsiteY8" fmla="*/ 1160032 h 2261428"/>
                <a:gd name="connsiteX9" fmla="*/ 780393 w 2408803"/>
                <a:gd name="connsiteY9" fmla="*/ 1053614 h 2261428"/>
                <a:gd name="connsiteX10" fmla="*/ 772511 w 2408803"/>
                <a:gd name="connsiteY10" fmla="*/ 970846 h 2261428"/>
                <a:gd name="connsiteX11" fmla="*/ 737038 w 2408803"/>
                <a:gd name="connsiteY11" fmla="*/ 939314 h 2261428"/>
                <a:gd name="connsiteX12" fmla="*/ 685800 w 2408803"/>
                <a:gd name="connsiteY12" fmla="*/ 852604 h 2261428"/>
                <a:gd name="connsiteX13" fmla="*/ 673976 w 2408803"/>
                <a:gd name="connsiteY13" fmla="*/ 742246 h 2261428"/>
                <a:gd name="connsiteX14" fmla="*/ 693683 w 2408803"/>
                <a:gd name="connsiteY14" fmla="*/ 687066 h 2261428"/>
                <a:gd name="connsiteX15" fmla="*/ 681859 w 2408803"/>
                <a:gd name="connsiteY15" fmla="*/ 596414 h 2261428"/>
                <a:gd name="connsiteX16" fmla="*/ 670035 w 2408803"/>
                <a:gd name="connsiteY16" fmla="*/ 501821 h 2261428"/>
                <a:gd name="connsiteX17" fmla="*/ 701566 w 2408803"/>
                <a:gd name="connsiteY17" fmla="*/ 332342 h 2261428"/>
                <a:gd name="connsiteX18" fmla="*/ 752804 w 2408803"/>
                <a:gd name="connsiteY18" fmla="*/ 210159 h 2261428"/>
                <a:gd name="connsiteX19" fmla="*/ 847397 w 2408803"/>
                <a:gd name="connsiteY19" fmla="*/ 127390 h 2261428"/>
                <a:gd name="connsiteX20" fmla="*/ 1056290 w 2408803"/>
                <a:gd name="connsiteY20" fmla="*/ 20973 h 2261428"/>
                <a:gd name="connsiteX21" fmla="*/ 1269124 w 2408803"/>
                <a:gd name="connsiteY21" fmla="*/ 1266 h 2261428"/>
                <a:gd name="connsiteX22" fmla="*/ 1438604 w 2408803"/>
                <a:gd name="connsiteY22" fmla="*/ 40680 h 2261428"/>
                <a:gd name="connsiteX23" fmla="*/ 1552904 w 2408803"/>
                <a:gd name="connsiteY23" fmla="*/ 99801 h 2261428"/>
                <a:gd name="connsiteX24" fmla="*/ 1596259 w 2408803"/>
                <a:gd name="connsiteY24" fmla="*/ 154980 h 2261428"/>
                <a:gd name="connsiteX25" fmla="*/ 1592317 w 2408803"/>
                <a:gd name="connsiteY25" fmla="*/ 233808 h 2261428"/>
                <a:gd name="connsiteX26" fmla="*/ 1627790 w 2408803"/>
                <a:gd name="connsiteY26" fmla="*/ 249573 h 2261428"/>
                <a:gd name="connsiteX27" fmla="*/ 1702676 w 2408803"/>
                <a:gd name="connsiteY27" fmla="*/ 308694 h 2261428"/>
                <a:gd name="connsiteX28" fmla="*/ 1730266 w 2408803"/>
                <a:gd name="connsiteY28" fmla="*/ 430877 h 2261428"/>
                <a:gd name="connsiteX29" fmla="*/ 1742090 w 2408803"/>
                <a:gd name="connsiteY29" fmla="*/ 600356 h 2261428"/>
                <a:gd name="connsiteX30" fmla="*/ 1722383 w 2408803"/>
                <a:gd name="connsiteY30" fmla="*/ 694949 h 2261428"/>
                <a:gd name="connsiteX31" fmla="*/ 1746031 w 2408803"/>
                <a:gd name="connsiteY31" fmla="*/ 758011 h 2261428"/>
                <a:gd name="connsiteX32" fmla="*/ 1702676 w 2408803"/>
                <a:gd name="connsiteY32" fmla="*/ 899901 h 2261428"/>
                <a:gd name="connsiteX33" fmla="*/ 1651438 w 2408803"/>
                <a:gd name="connsiteY33" fmla="*/ 966904 h 2261428"/>
                <a:gd name="connsiteX34" fmla="*/ 1651438 w 2408803"/>
                <a:gd name="connsiteY34" fmla="*/ 966904 h 2261428"/>
                <a:gd name="connsiteX35" fmla="*/ 1627790 w 2408803"/>
                <a:gd name="connsiteY35" fmla="*/ 986611 h 2261428"/>
                <a:gd name="connsiteX36" fmla="*/ 1604142 w 2408803"/>
                <a:gd name="connsiteY36" fmla="*/ 1128501 h 2261428"/>
                <a:gd name="connsiteX37" fmla="*/ 1533197 w 2408803"/>
                <a:gd name="connsiteY37" fmla="*/ 1258566 h 2261428"/>
                <a:gd name="connsiteX38" fmla="*/ 1509548 w 2408803"/>
                <a:gd name="connsiteY38" fmla="*/ 1309804 h 2261428"/>
                <a:gd name="connsiteX39" fmla="*/ 1525314 w 2408803"/>
                <a:gd name="connsiteY39" fmla="*/ 1408339 h 2261428"/>
                <a:gd name="connsiteX40" fmla="*/ 1592317 w 2408803"/>
                <a:gd name="connsiteY40" fmla="*/ 1491108 h 2261428"/>
                <a:gd name="connsiteX41" fmla="*/ 1848507 w 2408803"/>
                <a:gd name="connsiteY41" fmla="*/ 1550228 h 2261428"/>
                <a:gd name="connsiteX42" fmla="*/ 2077107 w 2408803"/>
                <a:gd name="connsiteY42" fmla="*/ 1609349 h 2261428"/>
                <a:gd name="connsiteX43" fmla="*/ 2211114 w 2408803"/>
                <a:gd name="connsiteY43" fmla="*/ 1652704 h 2261428"/>
                <a:gd name="connsiteX44" fmla="*/ 2325414 w 2408803"/>
                <a:gd name="connsiteY44" fmla="*/ 1696059 h 2261428"/>
                <a:gd name="connsiteX45" fmla="*/ 2360886 w 2408803"/>
                <a:gd name="connsiteY45" fmla="*/ 1849773 h 2261428"/>
                <a:gd name="connsiteX46" fmla="*/ 2388476 w 2408803"/>
                <a:gd name="connsiteY46" fmla="*/ 2050783 h 2261428"/>
                <a:gd name="connsiteX47" fmla="*/ 2408183 w 2408803"/>
                <a:gd name="connsiteY47" fmla="*/ 2232087 h 2261428"/>
                <a:gd name="connsiteX48" fmla="*/ 2404242 w 2408803"/>
                <a:gd name="connsiteY48" fmla="*/ 2232087 h 2261428"/>
                <a:gd name="connsiteX49" fmla="*/ 59121 w 2408803"/>
                <a:gd name="connsiteY49" fmla="*/ 2224204 h 2261428"/>
                <a:gd name="connsiteX50" fmla="*/ 0 w 2408803"/>
                <a:gd name="connsiteY50" fmla="*/ 2232087 h 2261428"/>
                <a:gd name="connsiteX0" fmla="*/ 241 w 2409044"/>
                <a:gd name="connsiteY0" fmla="*/ 2232087 h 2245516"/>
                <a:gd name="connsiteX1" fmla="*/ 59362 w 2409044"/>
                <a:gd name="connsiteY1" fmla="*/ 1834008 h 2245516"/>
                <a:gd name="connsiteX2" fmla="*/ 106658 w 2409044"/>
                <a:gd name="connsiteY2" fmla="*/ 1692118 h 2245516"/>
                <a:gd name="connsiteX3" fmla="*/ 220958 w 2409044"/>
                <a:gd name="connsiteY3" fmla="*/ 1636939 h 2245516"/>
                <a:gd name="connsiteX4" fmla="*/ 855521 w 2409044"/>
                <a:gd name="connsiteY4" fmla="*/ 1455635 h 2245516"/>
                <a:gd name="connsiteX5" fmla="*/ 851579 w 2409044"/>
                <a:gd name="connsiteY5" fmla="*/ 1459577 h 2245516"/>
                <a:gd name="connsiteX6" fmla="*/ 902817 w 2409044"/>
                <a:gd name="connsiteY6" fmla="*/ 1364983 h 2245516"/>
                <a:gd name="connsiteX7" fmla="*/ 890993 w 2409044"/>
                <a:gd name="connsiteY7" fmla="*/ 1254625 h 2245516"/>
                <a:gd name="connsiteX8" fmla="*/ 827931 w 2409044"/>
                <a:gd name="connsiteY8" fmla="*/ 1160032 h 2245516"/>
                <a:gd name="connsiteX9" fmla="*/ 780634 w 2409044"/>
                <a:gd name="connsiteY9" fmla="*/ 1053614 h 2245516"/>
                <a:gd name="connsiteX10" fmla="*/ 772752 w 2409044"/>
                <a:gd name="connsiteY10" fmla="*/ 970846 h 2245516"/>
                <a:gd name="connsiteX11" fmla="*/ 737279 w 2409044"/>
                <a:gd name="connsiteY11" fmla="*/ 939314 h 2245516"/>
                <a:gd name="connsiteX12" fmla="*/ 686041 w 2409044"/>
                <a:gd name="connsiteY12" fmla="*/ 852604 h 2245516"/>
                <a:gd name="connsiteX13" fmla="*/ 674217 w 2409044"/>
                <a:gd name="connsiteY13" fmla="*/ 742246 h 2245516"/>
                <a:gd name="connsiteX14" fmla="*/ 693924 w 2409044"/>
                <a:gd name="connsiteY14" fmla="*/ 687066 h 2245516"/>
                <a:gd name="connsiteX15" fmla="*/ 682100 w 2409044"/>
                <a:gd name="connsiteY15" fmla="*/ 596414 h 2245516"/>
                <a:gd name="connsiteX16" fmla="*/ 670276 w 2409044"/>
                <a:gd name="connsiteY16" fmla="*/ 501821 h 2245516"/>
                <a:gd name="connsiteX17" fmla="*/ 701807 w 2409044"/>
                <a:gd name="connsiteY17" fmla="*/ 332342 h 2245516"/>
                <a:gd name="connsiteX18" fmla="*/ 753045 w 2409044"/>
                <a:gd name="connsiteY18" fmla="*/ 210159 h 2245516"/>
                <a:gd name="connsiteX19" fmla="*/ 847638 w 2409044"/>
                <a:gd name="connsiteY19" fmla="*/ 127390 h 2245516"/>
                <a:gd name="connsiteX20" fmla="*/ 1056531 w 2409044"/>
                <a:gd name="connsiteY20" fmla="*/ 20973 h 2245516"/>
                <a:gd name="connsiteX21" fmla="*/ 1269365 w 2409044"/>
                <a:gd name="connsiteY21" fmla="*/ 1266 h 2245516"/>
                <a:gd name="connsiteX22" fmla="*/ 1438845 w 2409044"/>
                <a:gd name="connsiteY22" fmla="*/ 40680 h 2245516"/>
                <a:gd name="connsiteX23" fmla="*/ 1553145 w 2409044"/>
                <a:gd name="connsiteY23" fmla="*/ 99801 h 2245516"/>
                <a:gd name="connsiteX24" fmla="*/ 1596500 w 2409044"/>
                <a:gd name="connsiteY24" fmla="*/ 154980 h 2245516"/>
                <a:gd name="connsiteX25" fmla="*/ 1592558 w 2409044"/>
                <a:gd name="connsiteY25" fmla="*/ 233808 h 2245516"/>
                <a:gd name="connsiteX26" fmla="*/ 1628031 w 2409044"/>
                <a:gd name="connsiteY26" fmla="*/ 249573 h 2245516"/>
                <a:gd name="connsiteX27" fmla="*/ 1702917 w 2409044"/>
                <a:gd name="connsiteY27" fmla="*/ 308694 h 2245516"/>
                <a:gd name="connsiteX28" fmla="*/ 1730507 w 2409044"/>
                <a:gd name="connsiteY28" fmla="*/ 430877 h 2245516"/>
                <a:gd name="connsiteX29" fmla="*/ 1742331 w 2409044"/>
                <a:gd name="connsiteY29" fmla="*/ 600356 h 2245516"/>
                <a:gd name="connsiteX30" fmla="*/ 1722624 w 2409044"/>
                <a:gd name="connsiteY30" fmla="*/ 694949 h 2245516"/>
                <a:gd name="connsiteX31" fmla="*/ 1746272 w 2409044"/>
                <a:gd name="connsiteY31" fmla="*/ 758011 h 2245516"/>
                <a:gd name="connsiteX32" fmla="*/ 1702917 w 2409044"/>
                <a:gd name="connsiteY32" fmla="*/ 899901 h 2245516"/>
                <a:gd name="connsiteX33" fmla="*/ 1651679 w 2409044"/>
                <a:gd name="connsiteY33" fmla="*/ 966904 h 2245516"/>
                <a:gd name="connsiteX34" fmla="*/ 1651679 w 2409044"/>
                <a:gd name="connsiteY34" fmla="*/ 966904 h 2245516"/>
                <a:gd name="connsiteX35" fmla="*/ 1628031 w 2409044"/>
                <a:gd name="connsiteY35" fmla="*/ 986611 h 2245516"/>
                <a:gd name="connsiteX36" fmla="*/ 1604383 w 2409044"/>
                <a:gd name="connsiteY36" fmla="*/ 1128501 h 2245516"/>
                <a:gd name="connsiteX37" fmla="*/ 1533438 w 2409044"/>
                <a:gd name="connsiteY37" fmla="*/ 1258566 h 2245516"/>
                <a:gd name="connsiteX38" fmla="*/ 1509789 w 2409044"/>
                <a:gd name="connsiteY38" fmla="*/ 1309804 h 2245516"/>
                <a:gd name="connsiteX39" fmla="*/ 1525555 w 2409044"/>
                <a:gd name="connsiteY39" fmla="*/ 1408339 h 2245516"/>
                <a:gd name="connsiteX40" fmla="*/ 1592558 w 2409044"/>
                <a:gd name="connsiteY40" fmla="*/ 1491108 h 2245516"/>
                <a:gd name="connsiteX41" fmla="*/ 1848748 w 2409044"/>
                <a:gd name="connsiteY41" fmla="*/ 1550228 h 2245516"/>
                <a:gd name="connsiteX42" fmla="*/ 2077348 w 2409044"/>
                <a:gd name="connsiteY42" fmla="*/ 1609349 h 2245516"/>
                <a:gd name="connsiteX43" fmla="*/ 2211355 w 2409044"/>
                <a:gd name="connsiteY43" fmla="*/ 1652704 h 2245516"/>
                <a:gd name="connsiteX44" fmla="*/ 2325655 w 2409044"/>
                <a:gd name="connsiteY44" fmla="*/ 1696059 h 2245516"/>
                <a:gd name="connsiteX45" fmla="*/ 2361127 w 2409044"/>
                <a:gd name="connsiteY45" fmla="*/ 1849773 h 2245516"/>
                <a:gd name="connsiteX46" fmla="*/ 2388717 w 2409044"/>
                <a:gd name="connsiteY46" fmla="*/ 2050783 h 2245516"/>
                <a:gd name="connsiteX47" fmla="*/ 2408424 w 2409044"/>
                <a:gd name="connsiteY47" fmla="*/ 2232087 h 2245516"/>
                <a:gd name="connsiteX48" fmla="*/ 2404483 w 2409044"/>
                <a:gd name="connsiteY48" fmla="*/ 2232087 h 2245516"/>
                <a:gd name="connsiteX49" fmla="*/ 59362 w 2409044"/>
                <a:gd name="connsiteY49" fmla="*/ 2224204 h 2245516"/>
                <a:gd name="connsiteX50" fmla="*/ 241 w 2409044"/>
                <a:gd name="connsiteY50" fmla="*/ 2232087 h 2245516"/>
                <a:gd name="connsiteX0" fmla="*/ 62062 w 2470865"/>
                <a:gd name="connsiteY0" fmla="*/ 2232087 h 2262785"/>
                <a:gd name="connsiteX1" fmla="*/ 121183 w 2470865"/>
                <a:gd name="connsiteY1" fmla="*/ 1834008 h 2262785"/>
                <a:gd name="connsiteX2" fmla="*/ 168479 w 2470865"/>
                <a:gd name="connsiteY2" fmla="*/ 1692118 h 2262785"/>
                <a:gd name="connsiteX3" fmla="*/ 282779 w 2470865"/>
                <a:gd name="connsiteY3" fmla="*/ 1636939 h 2262785"/>
                <a:gd name="connsiteX4" fmla="*/ 917342 w 2470865"/>
                <a:gd name="connsiteY4" fmla="*/ 1455635 h 2262785"/>
                <a:gd name="connsiteX5" fmla="*/ 913400 w 2470865"/>
                <a:gd name="connsiteY5" fmla="*/ 1459577 h 2262785"/>
                <a:gd name="connsiteX6" fmla="*/ 964638 w 2470865"/>
                <a:gd name="connsiteY6" fmla="*/ 1364983 h 2262785"/>
                <a:gd name="connsiteX7" fmla="*/ 952814 w 2470865"/>
                <a:gd name="connsiteY7" fmla="*/ 1254625 h 2262785"/>
                <a:gd name="connsiteX8" fmla="*/ 889752 w 2470865"/>
                <a:gd name="connsiteY8" fmla="*/ 1160032 h 2262785"/>
                <a:gd name="connsiteX9" fmla="*/ 842455 w 2470865"/>
                <a:gd name="connsiteY9" fmla="*/ 1053614 h 2262785"/>
                <a:gd name="connsiteX10" fmla="*/ 834573 w 2470865"/>
                <a:gd name="connsiteY10" fmla="*/ 970846 h 2262785"/>
                <a:gd name="connsiteX11" fmla="*/ 799100 w 2470865"/>
                <a:gd name="connsiteY11" fmla="*/ 939314 h 2262785"/>
                <a:gd name="connsiteX12" fmla="*/ 747862 w 2470865"/>
                <a:gd name="connsiteY12" fmla="*/ 852604 h 2262785"/>
                <a:gd name="connsiteX13" fmla="*/ 736038 w 2470865"/>
                <a:gd name="connsiteY13" fmla="*/ 742246 h 2262785"/>
                <a:gd name="connsiteX14" fmla="*/ 755745 w 2470865"/>
                <a:gd name="connsiteY14" fmla="*/ 687066 h 2262785"/>
                <a:gd name="connsiteX15" fmla="*/ 743921 w 2470865"/>
                <a:gd name="connsiteY15" fmla="*/ 596414 h 2262785"/>
                <a:gd name="connsiteX16" fmla="*/ 732097 w 2470865"/>
                <a:gd name="connsiteY16" fmla="*/ 501821 h 2262785"/>
                <a:gd name="connsiteX17" fmla="*/ 763628 w 2470865"/>
                <a:gd name="connsiteY17" fmla="*/ 332342 h 2262785"/>
                <a:gd name="connsiteX18" fmla="*/ 814866 w 2470865"/>
                <a:gd name="connsiteY18" fmla="*/ 210159 h 2262785"/>
                <a:gd name="connsiteX19" fmla="*/ 909459 w 2470865"/>
                <a:gd name="connsiteY19" fmla="*/ 127390 h 2262785"/>
                <a:gd name="connsiteX20" fmla="*/ 1118352 w 2470865"/>
                <a:gd name="connsiteY20" fmla="*/ 20973 h 2262785"/>
                <a:gd name="connsiteX21" fmla="*/ 1331186 w 2470865"/>
                <a:gd name="connsiteY21" fmla="*/ 1266 h 2262785"/>
                <a:gd name="connsiteX22" fmla="*/ 1500666 w 2470865"/>
                <a:gd name="connsiteY22" fmla="*/ 40680 h 2262785"/>
                <a:gd name="connsiteX23" fmla="*/ 1614966 w 2470865"/>
                <a:gd name="connsiteY23" fmla="*/ 99801 h 2262785"/>
                <a:gd name="connsiteX24" fmla="*/ 1658321 w 2470865"/>
                <a:gd name="connsiteY24" fmla="*/ 154980 h 2262785"/>
                <a:gd name="connsiteX25" fmla="*/ 1654379 w 2470865"/>
                <a:gd name="connsiteY25" fmla="*/ 233808 h 2262785"/>
                <a:gd name="connsiteX26" fmla="*/ 1689852 w 2470865"/>
                <a:gd name="connsiteY26" fmla="*/ 249573 h 2262785"/>
                <a:gd name="connsiteX27" fmla="*/ 1764738 w 2470865"/>
                <a:gd name="connsiteY27" fmla="*/ 308694 h 2262785"/>
                <a:gd name="connsiteX28" fmla="*/ 1792328 w 2470865"/>
                <a:gd name="connsiteY28" fmla="*/ 430877 h 2262785"/>
                <a:gd name="connsiteX29" fmla="*/ 1804152 w 2470865"/>
                <a:gd name="connsiteY29" fmla="*/ 600356 h 2262785"/>
                <a:gd name="connsiteX30" fmla="*/ 1784445 w 2470865"/>
                <a:gd name="connsiteY30" fmla="*/ 694949 h 2262785"/>
                <a:gd name="connsiteX31" fmla="*/ 1808093 w 2470865"/>
                <a:gd name="connsiteY31" fmla="*/ 758011 h 2262785"/>
                <a:gd name="connsiteX32" fmla="*/ 1764738 w 2470865"/>
                <a:gd name="connsiteY32" fmla="*/ 899901 h 2262785"/>
                <a:gd name="connsiteX33" fmla="*/ 1713500 w 2470865"/>
                <a:gd name="connsiteY33" fmla="*/ 966904 h 2262785"/>
                <a:gd name="connsiteX34" fmla="*/ 1713500 w 2470865"/>
                <a:gd name="connsiteY34" fmla="*/ 966904 h 2262785"/>
                <a:gd name="connsiteX35" fmla="*/ 1689852 w 2470865"/>
                <a:gd name="connsiteY35" fmla="*/ 986611 h 2262785"/>
                <a:gd name="connsiteX36" fmla="*/ 1666204 w 2470865"/>
                <a:gd name="connsiteY36" fmla="*/ 1128501 h 2262785"/>
                <a:gd name="connsiteX37" fmla="*/ 1595259 w 2470865"/>
                <a:gd name="connsiteY37" fmla="*/ 1258566 h 2262785"/>
                <a:gd name="connsiteX38" fmla="*/ 1571610 w 2470865"/>
                <a:gd name="connsiteY38" fmla="*/ 1309804 h 2262785"/>
                <a:gd name="connsiteX39" fmla="*/ 1587376 w 2470865"/>
                <a:gd name="connsiteY39" fmla="*/ 1408339 h 2262785"/>
                <a:gd name="connsiteX40" fmla="*/ 1654379 w 2470865"/>
                <a:gd name="connsiteY40" fmla="*/ 1491108 h 2262785"/>
                <a:gd name="connsiteX41" fmla="*/ 1910569 w 2470865"/>
                <a:gd name="connsiteY41" fmla="*/ 1550228 h 2262785"/>
                <a:gd name="connsiteX42" fmla="*/ 2139169 w 2470865"/>
                <a:gd name="connsiteY42" fmla="*/ 1609349 h 2262785"/>
                <a:gd name="connsiteX43" fmla="*/ 2273176 w 2470865"/>
                <a:gd name="connsiteY43" fmla="*/ 1652704 h 2262785"/>
                <a:gd name="connsiteX44" fmla="*/ 2387476 w 2470865"/>
                <a:gd name="connsiteY44" fmla="*/ 1696059 h 2262785"/>
                <a:gd name="connsiteX45" fmla="*/ 2422948 w 2470865"/>
                <a:gd name="connsiteY45" fmla="*/ 1849773 h 2262785"/>
                <a:gd name="connsiteX46" fmla="*/ 2450538 w 2470865"/>
                <a:gd name="connsiteY46" fmla="*/ 2050783 h 2262785"/>
                <a:gd name="connsiteX47" fmla="*/ 2470245 w 2470865"/>
                <a:gd name="connsiteY47" fmla="*/ 2232087 h 2262785"/>
                <a:gd name="connsiteX48" fmla="*/ 2466304 w 2470865"/>
                <a:gd name="connsiteY48" fmla="*/ 2232087 h 2262785"/>
                <a:gd name="connsiteX49" fmla="*/ 1090762 w 2470865"/>
                <a:gd name="connsiteY49" fmla="*/ 2228145 h 2262785"/>
                <a:gd name="connsiteX50" fmla="*/ 62062 w 2470865"/>
                <a:gd name="connsiteY50" fmla="*/ 2232087 h 2262785"/>
                <a:gd name="connsiteX0" fmla="*/ 18957 w 2427760"/>
                <a:gd name="connsiteY0" fmla="*/ 2232087 h 2256644"/>
                <a:gd name="connsiteX1" fmla="*/ 78078 w 2427760"/>
                <a:gd name="connsiteY1" fmla="*/ 1834008 h 2256644"/>
                <a:gd name="connsiteX2" fmla="*/ 125374 w 2427760"/>
                <a:gd name="connsiteY2" fmla="*/ 1692118 h 2256644"/>
                <a:gd name="connsiteX3" fmla="*/ 239674 w 2427760"/>
                <a:gd name="connsiteY3" fmla="*/ 1636939 h 2256644"/>
                <a:gd name="connsiteX4" fmla="*/ 874237 w 2427760"/>
                <a:gd name="connsiteY4" fmla="*/ 1455635 h 2256644"/>
                <a:gd name="connsiteX5" fmla="*/ 870295 w 2427760"/>
                <a:gd name="connsiteY5" fmla="*/ 1459577 h 2256644"/>
                <a:gd name="connsiteX6" fmla="*/ 921533 w 2427760"/>
                <a:gd name="connsiteY6" fmla="*/ 1364983 h 2256644"/>
                <a:gd name="connsiteX7" fmla="*/ 909709 w 2427760"/>
                <a:gd name="connsiteY7" fmla="*/ 1254625 h 2256644"/>
                <a:gd name="connsiteX8" fmla="*/ 846647 w 2427760"/>
                <a:gd name="connsiteY8" fmla="*/ 1160032 h 2256644"/>
                <a:gd name="connsiteX9" fmla="*/ 799350 w 2427760"/>
                <a:gd name="connsiteY9" fmla="*/ 1053614 h 2256644"/>
                <a:gd name="connsiteX10" fmla="*/ 791468 w 2427760"/>
                <a:gd name="connsiteY10" fmla="*/ 970846 h 2256644"/>
                <a:gd name="connsiteX11" fmla="*/ 755995 w 2427760"/>
                <a:gd name="connsiteY11" fmla="*/ 939314 h 2256644"/>
                <a:gd name="connsiteX12" fmla="*/ 704757 w 2427760"/>
                <a:gd name="connsiteY12" fmla="*/ 852604 h 2256644"/>
                <a:gd name="connsiteX13" fmla="*/ 692933 w 2427760"/>
                <a:gd name="connsiteY13" fmla="*/ 742246 h 2256644"/>
                <a:gd name="connsiteX14" fmla="*/ 712640 w 2427760"/>
                <a:gd name="connsiteY14" fmla="*/ 687066 h 2256644"/>
                <a:gd name="connsiteX15" fmla="*/ 700816 w 2427760"/>
                <a:gd name="connsiteY15" fmla="*/ 596414 h 2256644"/>
                <a:gd name="connsiteX16" fmla="*/ 688992 w 2427760"/>
                <a:gd name="connsiteY16" fmla="*/ 501821 h 2256644"/>
                <a:gd name="connsiteX17" fmla="*/ 720523 w 2427760"/>
                <a:gd name="connsiteY17" fmla="*/ 332342 h 2256644"/>
                <a:gd name="connsiteX18" fmla="*/ 771761 w 2427760"/>
                <a:gd name="connsiteY18" fmla="*/ 210159 h 2256644"/>
                <a:gd name="connsiteX19" fmla="*/ 866354 w 2427760"/>
                <a:gd name="connsiteY19" fmla="*/ 127390 h 2256644"/>
                <a:gd name="connsiteX20" fmla="*/ 1075247 w 2427760"/>
                <a:gd name="connsiteY20" fmla="*/ 20973 h 2256644"/>
                <a:gd name="connsiteX21" fmla="*/ 1288081 w 2427760"/>
                <a:gd name="connsiteY21" fmla="*/ 1266 h 2256644"/>
                <a:gd name="connsiteX22" fmla="*/ 1457561 w 2427760"/>
                <a:gd name="connsiteY22" fmla="*/ 40680 h 2256644"/>
                <a:gd name="connsiteX23" fmla="*/ 1571861 w 2427760"/>
                <a:gd name="connsiteY23" fmla="*/ 99801 h 2256644"/>
                <a:gd name="connsiteX24" fmla="*/ 1615216 w 2427760"/>
                <a:gd name="connsiteY24" fmla="*/ 154980 h 2256644"/>
                <a:gd name="connsiteX25" fmla="*/ 1611274 w 2427760"/>
                <a:gd name="connsiteY25" fmla="*/ 233808 h 2256644"/>
                <a:gd name="connsiteX26" fmla="*/ 1646747 w 2427760"/>
                <a:gd name="connsiteY26" fmla="*/ 249573 h 2256644"/>
                <a:gd name="connsiteX27" fmla="*/ 1721633 w 2427760"/>
                <a:gd name="connsiteY27" fmla="*/ 308694 h 2256644"/>
                <a:gd name="connsiteX28" fmla="*/ 1749223 w 2427760"/>
                <a:gd name="connsiteY28" fmla="*/ 430877 h 2256644"/>
                <a:gd name="connsiteX29" fmla="*/ 1761047 w 2427760"/>
                <a:gd name="connsiteY29" fmla="*/ 600356 h 2256644"/>
                <a:gd name="connsiteX30" fmla="*/ 1741340 w 2427760"/>
                <a:gd name="connsiteY30" fmla="*/ 694949 h 2256644"/>
                <a:gd name="connsiteX31" fmla="*/ 1764988 w 2427760"/>
                <a:gd name="connsiteY31" fmla="*/ 758011 h 2256644"/>
                <a:gd name="connsiteX32" fmla="*/ 1721633 w 2427760"/>
                <a:gd name="connsiteY32" fmla="*/ 899901 h 2256644"/>
                <a:gd name="connsiteX33" fmla="*/ 1670395 w 2427760"/>
                <a:gd name="connsiteY33" fmla="*/ 966904 h 2256644"/>
                <a:gd name="connsiteX34" fmla="*/ 1670395 w 2427760"/>
                <a:gd name="connsiteY34" fmla="*/ 966904 h 2256644"/>
                <a:gd name="connsiteX35" fmla="*/ 1646747 w 2427760"/>
                <a:gd name="connsiteY35" fmla="*/ 986611 h 2256644"/>
                <a:gd name="connsiteX36" fmla="*/ 1623099 w 2427760"/>
                <a:gd name="connsiteY36" fmla="*/ 1128501 h 2256644"/>
                <a:gd name="connsiteX37" fmla="*/ 1552154 w 2427760"/>
                <a:gd name="connsiteY37" fmla="*/ 1258566 h 2256644"/>
                <a:gd name="connsiteX38" fmla="*/ 1528505 w 2427760"/>
                <a:gd name="connsiteY38" fmla="*/ 1309804 h 2256644"/>
                <a:gd name="connsiteX39" fmla="*/ 1544271 w 2427760"/>
                <a:gd name="connsiteY39" fmla="*/ 1408339 h 2256644"/>
                <a:gd name="connsiteX40" fmla="*/ 1611274 w 2427760"/>
                <a:gd name="connsiteY40" fmla="*/ 1491108 h 2256644"/>
                <a:gd name="connsiteX41" fmla="*/ 1867464 w 2427760"/>
                <a:gd name="connsiteY41" fmla="*/ 1550228 h 2256644"/>
                <a:gd name="connsiteX42" fmla="*/ 2096064 w 2427760"/>
                <a:gd name="connsiteY42" fmla="*/ 1609349 h 2256644"/>
                <a:gd name="connsiteX43" fmla="*/ 2230071 w 2427760"/>
                <a:gd name="connsiteY43" fmla="*/ 1652704 h 2256644"/>
                <a:gd name="connsiteX44" fmla="*/ 2344371 w 2427760"/>
                <a:gd name="connsiteY44" fmla="*/ 1696059 h 2256644"/>
                <a:gd name="connsiteX45" fmla="*/ 2379843 w 2427760"/>
                <a:gd name="connsiteY45" fmla="*/ 1849773 h 2256644"/>
                <a:gd name="connsiteX46" fmla="*/ 2407433 w 2427760"/>
                <a:gd name="connsiteY46" fmla="*/ 2050783 h 2256644"/>
                <a:gd name="connsiteX47" fmla="*/ 2427140 w 2427760"/>
                <a:gd name="connsiteY47" fmla="*/ 2232087 h 2256644"/>
                <a:gd name="connsiteX48" fmla="*/ 2423199 w 2427760"/>
                <a:gd name="connsiteY48" fmla="*/ 2232087 h 2256644"/>
                <a:gd name="connsiteX49" fmla="*/ 440685 w 2427760"/>
                <a:gd name="connsiteY49" fmla="*/ 2208438 h 2256644"/>
                <a:gd name="connsiteX50" fmla="*/ 18957 w 2427760"/>
                <a:gd name="connsiteY50" fmla="*/ 2232087 h 2256644"/>
                <a:gd name="connsiteX0" fmla="*/ 18957 w 2427760"/>
                <a:gd name="connsiteY0" fmla="*/ 2232087 h 2255961"/>
                <a:gd name="connsiteX1" fmla="*/ 78078 w 2427760"/>
                <a:gd name="connsiteY1" fmla="*/ 1834008 h 2255961"/>
                <a:gd name="connsiteX2" fmla="*/ 125374 w 2427760"/>
                <a:gd name="connsiteY2" fmla="*/ 1692118 h 2255961"/>
                <a:gd name="connsiteX3" fmla="*/ 239674 w 2427760"/>
                <a:gd name="connsiteY3" fmla="*/ 1636939 h 2255961"/>
                <a:gd name="connsiteX4" fmla="*/ 874237 w 2427760"/>
                <a:gd name="connsiteY4" fmla="*/ 1455635 h 2255961"/>
                <a:gd name="connsiteX5" fmla="*/ 870295 w 2427760"/>
                <a:gd name="connsiteY5" fmla="*/ 1459577 h 2255961"/>
                <a:gd name="connsiteX6" fmla="*/ 921533 w 2427760"/>
                <a:gd name="connsiteY6" fmla="*/ 1364983 h 2255961"/>
                <a:gd name="connsiteX7" fmla="*/ 909709 w 2427760"/>
                <a:gd name="connsiteY7" fmla="*/ 1254625 h 2255961"/>
                <a:gd name="connsiteX8" fmla="*/ 846647 w 2427760"/>
                <a:gd name="connsiteY8" fmla="*/ 1160032 h 2255961"/>
                <a:gd name="connsiteX9" fmla="*/ 799350 w 2427760"/>
                <a:gd name="connsiteY9" fmla="*/ 1053614 h 2255961"/>
                <a:gd name="connsiteX10" fmla="*/ 791468 w 2427760"/>
                <a:gd name="connsiteY10" fmla="*/ 970846 h 2255961"/>
                <a:gd name="connsiteX11" fmla="*/ 755995 w 2427760"/>
                <a:gd name="connsiteY11" fmla="*/ 939314 h 2255961"/>
                <a:gd name="connsiteX12" fmla="*/ 704757 w 2427760"/>
                <a:gd name="connsiteY12" fmla="*/ 852604 h 2255961"/>
                <a:gd name="connsiteX13" fmla="*/ 692933 w 2427760"/>
                <a:gd name="connsiteY13" fmla="*/ 742246 h 2255961"/>
                <a:gd name="connsiteX14" fmla="*/ 712640 w 2427760"/>
                <a:gd name="connsiteY14" fmla="*/ 687066 h 2255961"/>
                <a:gd name="connsiteX15" fmla="*/ 700816 w 2427760"/>
                <a:gd name="connsiteY15" fmla="*/ 596414 h 2255961"/>
                <a:gd name="connsiteX16" fmla="*/ 688992 w 2427760"/>
                <a:gd name="connsiteY16" fmla="*/ 501821 h 2255961"/>
                <a:gd name="connsiteX17" fmla="*/ 720523 w 2427760"/>
                <a:gd name="connsiteY17" fmla="*/ 332342 h 2255961"/>
                <a:gd name="connsiteX18" fmla="*/ 771761 w 2427760"/>
                <a:gd name="connsiteY18" fmla="*/ 210159 h 2255961"/>
                <a:gd name="connsiteX19" fmla="*/ 866354 w 2427760"/>
                <a:gd name="connsiteY19" fmla="*/ 127390 h 2255961"/>
                <a:gd name="connsiteX20" fmla="*/ 1075247 w 2427760"/>
                <a:gd name="connsiteY20" fmla="*/ 20973 h 2255961"/>
                <a:gd name="connsiteX21" fmla="*/ 1288081 w 2427760"/>
                <a:gd name="connsiteY21" fmla="*/ 1266 h 2255961"/>
                <a:gd name="connsiteX22" fmla="*/ 1457561 w 2427760"/>
                <a:gd name="connsiteY22" fmla="*/ 40680 h 2255961"/>
                <a:gd name="connsiteX23" fmla="*/ 1571861 w 2427760"/>
                <a:gd name="connsiteY23" fmla="*/ 99801 h 2255961"/>
                <a:gd name="connsiteX24" fmla="*/ 1615216 w 2427760"/>
                <a:gd name="connsiteY24" fmla="*/ 154980 h 2255961"/>
                <a:gd name="connsiteX25" fmla="*/ 1611274 w 2427760"/>
                <a:gd name="connsiteY25" fmla="*/ 233808 h 2255961"/>
                <a:gd name="connsiteX26" fmla="*/ 1646747 w 2427760"/>
                <a:gd name="connsiteY26" fmla="*/ 249573 h 2255961"/>
                <a:gd name="connsiteX27" fmla="*/ 1721633 w 2427760"/>
                <a:gd name="connsiteY27" fmla="*/ 308694 h 2255961"/>
                <a:gd name="connsiteX28" fmla="*/ 1749223 w 2427760"/>
                <a:gd name="connsiteY28" fmla="*/ 430877 h 2255961"/>
                <a:gd name="connsiteX29" fmla="*/ 1761047 w 2427760"/>
                <a:gd name="connsiteY29" fmla="*/ 600356 h 2255961"/>
                <a:gd name="connsiteX30" fmla="*/ 1741340 w 2427760"/>
                <a:gd name="connsiteY30" fmla="*/ 694949 h 2255961"/>
                <a:gd name="connsiteX31" fmla="*/ 1764988 w 2427760"/>
                <a:gd name="connsiteY31" fmla="*/ 758011 h 2255961"/>
                <a:gd name="connsiteX32" fmla="*/ 1721633 w 2427760"/>
                <a:gd name="connsiteY32" fmla="*/ 899901 h 2255961"/>
                <a:gd name="connsiteX33" fmla="*/ 1670395 w 2427760"/>
                <a:gd name="connsiteY33" fmla="*/ 966904 h 2255961"/>
                <a:gd name="connsiteX34" fmla="*/ 1670395 w 2427760"/>
                <a:gd name="connsiteY34" fmla="*/ 966904 h 2255961"/>
                <a:gd name="connsiteX35" fmla="*/ 1646747 w 2427760"/>
                <a:gd name="connsiteY35" fmla="*/ 986611 h 2255961"/>
                <a:gd name="connsiteX36" fmla="*/ 1623099 w 2427760"/>
                <a:gd name="connsiteY36" fmla="*/ 1128501 h 2255961"/>
                <a:gd name="connsiteX37" fmla="*/ 1552154 w 2427760"/>
                <a:gd name="connsiteY37" fmla="*/ 1258566 h 2255961"/>
                <a:gd name="connsiteX38" fmla="*/ 1528505 w 2427760"/>
                <a:gd name="connsiteY38" fmla="*/ 1309804 h 2255961"/>
                <a:gd name="connsiteX39" fmla="*/ 1544271 w 2427760"/>
                <a:gd name="connsiteY39" fmla="*/ 1408339 h 2255961"/>
                <a:gd name="connsiteX40" fmla="*/ 1611274 w 2427760"/>
                <a:gd name="connsiteY40" fmla="*/ 1491108 h 2255961"/>
                <a:gd name="connsiteX41" fmla="*/ 1867464 w 2427760"/>
                <a:gd name="connsiteY41" fmla="*/ 1550228 h 2255961"/>
                <a:gd name="connsiteX42" fmla="*/ 2096064 w 2427760"/>
                <a:gd name="connsiteY42" fmla="*/ 1609349 h 2255961"/>
                <a:gd name="connsiteX43" fmla="*/ 2230071 w 2427760"/>
                <a:gd name="connsiteY43" fmla="*/ 1652704 h 2255961"/>
                <a:gd name="connsiteX44" fmla="*/ 2344371 w 2427760"/>
                <a:gd name="connsiteY44" fmla="*/ 1696059 h 2255961"/>
                <a:gd name="connsiteX45" fmla="*/ 2379843 w 2427760"/>
                <a:gd name="connsiteY45" fmla="*/ 1849773 h 2255961"/>
                <a:gd name="connsiteX46" fmla="*/ 2407433 w 2427760"/>
                <a:gd name="connsiteY46" fmla="*/ 2050783 h 2255961"/>
                <a:gd name="connsiteX47" fmla="*/ 2427140 w 2427760"/>
                <a:gd name="connsiteY47" fmla="*/ 2232087 h 2255961"/>
                <a:gd name="connsiteX48" fmla="*/ 2423199 w 2427760"/>
                <a:gd name="connsiteY48" fmla="*/ 2232087 h 2255961"/>
                <a:gd name="connsiteX49" fmla="*/ 440685 w 2427760"/>
                <a:gd name="connsiteY49" fmla="*/ 2208438 h 2255961"/>
                <a:gd name="connsiteX50" fmla="*/ 18957 w 2427760"/>
                <a:gd name="connsiteY50" fmla="*/ 2232087 h 2255961"/>
                <a:gd name="connsiteX0" fmla="*/ 76709 w 2485512"/>
                <a:gd name="connsiteY0" fmla="*/ 2232087 h 2264696"/>
                <a:gd name="connsiteX1" fmla="*/ 135830 w 2485512"/>
                <a:gd name="connsiteY1" fmla="*/ 1834008 h 2264696"/>
                <a:gd name="connsiteX2" fmla="*/ 183126 w 2485512"/>
                <a:gd name="connsiteY2" fmla="*/ 1692118 h 2264696"/>
                <a:gd name="connsiteX3" fmla="*/ 297426 w 2485512"/>
                <a:gd name="connsiteY3" fmla="*/ 1636939 h 2264696"/>
                <a:gd name="connsiteX4" fmla="*/ 931989 w 2485512"/>
                <a:gd name="connsiteY4" fmla="*/ 1455635 h 2264696"/>
                <a:gd name="connsiteX5" fmla="*/ 928047 w 2485512"/>
                <a:gd name="connsiteY5" fmla="*/ 1459577 h 2264696"/>
                <a:gd name="connsiteX6" fmla="*/ 979285 w 2485512"/>
                <a:gd name="connsiteY6" fmla="*/ 1364983 h 2264696"/>
                <a:gd name="connsiteX7" fmla="*/ 967461 w 2485512"/>
                <a:gd name="connsiteY7" fmla="*/ 1254625 h 2264696"/>
                <a:gd name="connsiteX8" fmla="*/ 904399 w 2485512"/>
                <a:gd name="connsiteY8" fmla="*/ 1160032 h 2264696"/>
                <a:gd name="connsiteX9" fmla="*/ 857102 w 2485512"/>
                <a:gd name="connsiteY9" fmla="*/ 1053614 h 2264696"/>
                <a:gd name="connsiteX10" fmla="*/ 849220 w 2485512"/>
                <a:gd name="connsiteY10" fmla="*/ 970846 h 2264696"/>
                <a:gd name="connsiteX11" fmla="*/ 813747 w 2485512"/>
                <a:gd name="connsiteY11" fmla="*/ 939314 h 2264696"/>
                <a:gd name="connsiteX12" fmla="*/ 762509 w 2485512"/>
                <a:gd name="connsiteY12" fmla="*/ 852604 h 2264696"/>
                <a:gd name="connsiteX13" fmla="*/ 750685 w 2485512"/>
                <a:gd name="connsiteY13" fmla="*/ 742246 h 2264696"/>
                <a:gd name="connsiteX14" fmla="*/ 770392 w 2485512"/>
                <a:gd name="connsiteY14" fmla="*/ 687066 h 2264696"/>
                <a:gd name="connsiteX15" fmla="*/ 758568 w 2485512"/>
                <a:gd name="connsiteY15" fmla="*/ 596414 h 2264696"/>
                <a:gd name="connsiteX16" fmla="*/ 746744 w 2485512"/>
                <a:gd name="connsiteY16" fmla="*/ 501821 h 2264696"/>
                <a:gd name="connsiteX17" fmla="*/ 778275 w 2485512"/>
                <a:gd name="connsiteY17" fmla="*/ 332342 h 2264696"/>
                <a:gd name="connsiteX18" fmla="*/ 829513 w 2485512"/>
                <a:gd name="connsiteY18" fmla="*/ 210159 h 2264696"/>
                <a:gd name="connsiteX19" fmla="*/ 924106 w 2485512"/>
                <a:gd name="connsiteY19" fmla="*/ 127390 h 2264696"/>
                <a:gd name="connsiteX20" fmla="*/ 1132999 w 2485512"/>
                <a:gd name="connsiteY20" fmla="*/ 20973 h 2264696"/>
                <a:gd name="connsiteX21" fmla="*/ 1345833 w 2485512"/>
                <a:gd name="connsiteY21" fmla="*/ 1266 h 2264696"/>
                <a:gd name="connsiteX22" fmla="*/ 1515313 w 2485512"/>
                <a:gd name="connsiteY22" fmla="*/ 40680 h 2264696"/>
                <a:gd name="connsiteX23" fmla="*/ 1629613 w 2485512"/>
                <a:gd name="connsiteY23" fmla="*/ 99801 h 2264696"/>
                <a:gd name="connsiteX24" fmla="*/ 1672968 w 2485512"/>
                <a:gd name="connsiteY24" fmla="*/ 154980 h 2264696"/>
                <a:gd name="connsiteX25" fmla="*/ 1669026 w 2485512"/>
                <a:gd name="connsiteY25" fmla="*/ 233808 h 2264696"/>
                <a:gd name="connsiteX26" fmla="*/ 1704499 w 2485512"/>
                <a:gd name="connsiteY26" fmla="*/ 249573 h 2264696"/>
                <a:gd name="connsiteX27" fmla="*/ 1779385 w 2485512"/>
                <a:gd name="connsiteY27" fmla="*/ 308694 h 2264696"/>
                <a:gd name="connsiteX28" fmla="*/ 1806975 w 2485512"/>
                <a:gd name="connsiteY28" fmla="*/ 430877 h 2264696"/>
                <a:gd name="connsiteX29" fmla="*/ 1818799 w 2485512"/>
                <a:gd name="connsiteY29" fmla="*/ 600356 h 2264696"/>
                <a:gd name="connsiteX30" fmla="*/ 1799092 w 2485512"/>
                <a:gd name="connsiteY30" fmla="*/ 694949 h 2264696"/>
                <a:gd name="connsiteX31" fmla="*/ 1822740 w 2485512"/>
                <a:gd name="connsiteY31" fmla="*/ 758011 h 2264696"/>
                <a:gd name="connsiteX32" fmla="*/ 1779385 w 2485512"/>
                <a:gd name="connsiteY32" fmla="*/ 899901 h 2264696"/>
                <a:gd name="connsiteX33" fmla="*/ 1728147 w 2485512"/>
                <a:gd name="connsiteY33" fmla="*/ 966904 h 2264696"/>
                <a:gd name="connsiteX34" fmla="*/ 1728147 w 2485512"/>
                <a:gd name="connsiteY34" fmla="*/ 966904 h 2264696"/>
                <a:gd name="connsiteX35" fmla="*/ 1704499 w 2485512"/>
                <a:gd name="connsiteY35" fmla="*/ 986611 h 2264696"/>
                <a:gd name="connsiteX36" fmla="*/ 1680851 w 2485512"/>
                <a:gd name="connsiteY36" fmla="*/ 1128501 h 2264696"/>
                <a:gd name="connsiteX37" fmla="*/ 1609906 w 2485512"/>
                <a:gd name="connsiteY37" fmla="*/ 1258566 h 2264696"/>
                <a:gd name="connsiteX38" fmla="*/ 1586257 w 2485512"/>
                <a:gd name="connsiteY38" fmla="*/ 1309804 h 2264696"/>
                <a:gd name="connsiteX39" fmla="*/ 1602023 w 2485512"/>
                <a:gd name="connsiteY39" fmla="*/ 1408339 h 2264696"/>
                <a:gd name="connsiteX40" fmla="*/ 1669026 w 2485512"/>
                <a:gd name="connsiteY40" fmla="*/ 1491108 h 2264696"/>
                <a:gd name="connsiteX41" fmla="*/ 1925216 w 2485512"/>
                <a:gd name="connsiteY41" fmla="*/ 1550228 h 2264696"/>
                <a:gd name="connsiteX42" fmla="*/ 2153816 w 2485512"/>
                <a:gd name="connsiteY42" fmla="*/ 1609349 h 2264696"/>
                <a:gd name="connsiteX43" fmla="*/ 2287823 w 2485512"/>
                <a:gd name="connsiteY43" fmla="*/ 1652704 h 2264696"/>
                <a:gd name="connsiteX44" fmla="*/ 2402123 w 2485512"/>
                <a:gd name="connsiteY44" fmla="*/ 1696059 h 2264696"/>
                <a:gd name="connsiteX45" fmla="*/ 2437595 w 2485512"/>
                <a:gd name="connsiteY45" fmla="*/ 1849773 h 2264696"/>
                <a:gd name="connsiteX46" fmla="*/ 2465185 w 2485512"/>
                <a:gd name="connsiteY46" fmla="*/ 2050783 h 2264696"/>
                <a:gd name="connsiteX47" fmla="*/ 2484892 w 2485512"/>
                <a:gd name="connsiteY47" fmla="*/ 2232087 h 2264696"/>
                <a:gd name="connsiteX48" fmla="*/ 2480951 w 2485512"/>
                <a:gd name="connsiteY48" fmla="*/ 2232087 h 2264696"/>
                <a:gd name="connsiteX49" fmla="*/ 1306420 w 2485512"/>
                <a:gd name="connsiteY49" fmla="*/ 2236027 h 2264696"/>
                <a:gd name="connsiteX50" fmla="*/ 76709 w 2485512"/>
                <a:gd name="connsiteY50" fmla="*/ 2232087 h 2264696"/>
                <a:gd name="connsiteX0" fmla="*/ 4 w 2408807"/>
                <a:gd name="connsiteY0" fmla="*/ 2232087 h 2254305"/>
                <a:gd name="connsiteX1" fmla="*/ 59125 w 2408807"/>
                <a:gd name="connsiteY1" fmla="*/ 1834008 h 2254305"/>
                <a:gd name="connsiteX2" fmla="*/ 106421 w 2408807"/>
                <a:gd name="connsiteY2" fmla="*/ 1692118 h 2254305"/>
                <a:gd name="connsiteX3" fmla="*/ 220721 w 2408807"/>
                <a:gd name="connsiteY3" fmla="*/ 1636939 h 2254305"/>
                <a:gd name="connsiteX4" fmla="*/ 855284 w 2408807"/>
                <a:gd name="connsiteY4" fmla="*/ 1455635 h 2254305"/>
                <a:gd name="connsiteX5" fmla="*/ 851342 w 2408807"/>
                <a:gd name="connsiteY5" fmla="*/ 1459577 h 2254305"/>
                <a:gd name="connsiteX6" fmla="*/ 902580 w 2408807"/>
                <a:gd name="connsiteY6" fmla="*/ 1364983 h 2254305"/>
                <a:gd name="connsiteX7" fmla="*/ 890756 w 2408807"/>
                <a:gd name="connsiteY7" fmla="*/ 1254625 h 2254305"/>
                <a:gd name="connsiteX8" fmla="*/ 827694 w 2408807"/>
                <a:gd name="connsiteY8" fmla="*/ 1160032 h 2254305"/>
                <a:gd name="connsiteX9" fmla="*/ 780397 w 2408807"/>
                <a:gd name="connsiteY9" fmla="*/ 1053614 h 2254305"/>
                <a:gd name="connsiteX10" fmla="*/ 772515 w 2408807"/>
                <a:gd name="connsiteY10" fmla="*/ 970846 h 2254305"/>
                <a:gd name="connsiteX11" fmla="*/ 737042 w 2408807"/>
                <a:gd name="connsiteY11" fmla="*/ 939314 h 2254305"/>
                <a:gd name="connsiteX12" fmla="*/ 685804 w 2408807"/>
                <a:gd name="connsiteY12" fmla="*/ 852604 h 2254305"/>
                <a:gd name="connsiteX13" fmla="*/ 673980 w 2408807"/>
                <a:gd name="connsiteY13" fmla="*/ 742246 h 2254305"/>
                <a:gd name="connsiteX14" fmla="*/ 693687 w 2408807"/>
                <a:gd name="connsiteY14" fmla="*/ 687066 h 2254305"/>
                <a:gd name="connsiteX15" fmla="*/ 681863 w 2408807"/>
                <a:gd name="connsiteY15" fmla="*/ 596414 h 2254305"/>
                <a:gd name="connsiteX16" fmla="*/ 670039 w 2408807"/>
                <a:gd name="connsiteY16" fmla="*/ 501821 h 2254305"/>
                <a:gd name="connsiteX17" fmla="*/ 701570 w 2408807"/>
                <a:gd name="connsiteY17" fmla="*/ 332342 h 2254305"/>
                <a:gd name="connsiteX18" fmla="*/ 752808 w 2408807"/>
                <a:gd name="connsiteY18" fmla="*/ 210159 h 2254305"/>
                <a:gd name="connsiteX19" fmla="*/ 847401 w 2408807"/>
                <a:gd name="connsiteY19" fmla="*/ 127390 h 2254305"/>
                <a:gd name="connsiteX20" fmla="*/ 1056294 w 2408807"/>
                <a:gd name="connsiteY20" fmla="*/ 20973 h 2254305"/>
                <a:gd name="connsiteX21" fmla="*/ 1269128 w 2408807"/>
                <a:gd name="connsiteY21" fmla="*/ 1266 h 2254305"/>
                <a:gd name="connsiteX22" fmla="*/ 1438608 w 2408807"/>
                <a:gd name="connsiteY22" fmla="*/ 40680 h 2254305"/>
                <a:gd name="connsiteX23" fmla="*/ 1552908 w 2408807"/>
                <a:gd name="connsiteY23" fmla="*/ 99801 h 2254305"/>
                <a:gd name="connsiteX24" fmla="*/ 1596263 w 2408807"/>
                <a:gd name="connsiteY24" fmla="*/ 154980 h 2254305"/>
                <a:gd name="connsiteX25" fmla="*/ 1592321 w 2408807"/>
                <a:gd name="connsiteY25" fmla="*/ 233808 h 2254305"/>
                <a:gd name="connsiteX26" fmla="*/ 1627794 w 2408807"/>
                <a:gd name="connsiteY26" fmla="*/ 249573 h 2254305"/>
                <a:gd name="connsiteX27" fmla="*/ 1702680 w 2408807"/>
                <a:gd name="connsiteY27" fmla="*/ 308694 h 2254305"/>
                <a:gd name="connsiteX28" fmla="*/ 1730270 w 2408807"/>
                <a:gd name="connsiteY28" fmla="*/ 430877 h 2254305"/>
                <a:gd name="connsiteX29" fmla="*/ 1742094 w 2408807"/>
                <a:gd name="connsiteY29" fmla="*/ 600356 h 2254305"/>
                <a:gd name="connsiteX30" fmla="*/ 1722387 w 2408807"/>
                <a:gd name="connsiteY30" fmla="*/ 694949 h 2254305"/>
                <a:gd name="connsiteX31" fmla="*/ 1746035 w 2408807"/>
                <a:gd name="connsiteY31" fmla="*/ 758011 h 2254305"/>
                <a:gd name="connsiteX32" fmla="*/ 1702680 w 2408807"/>
                <a:gd name="connsiteY32" fmla="*/ 899901 h 2254305"/>
                <a:gd name="connsiteX33" fmla="*/ 1651442 w 2408807"/>
                <a:gd name="connsiteY33" fmla="*/ 966904 h 2254305"/>
                <a:gd name="connsiteX34" fmla="*/ 1651442 w 2408807"/>
                <a:gd name="connsiteY34" fmla="*/ 966904 h 2254305"/>
                <a:gd name="connsiteX35" fmla="*/ 1627794 w 2408807"/>
                <a:gd name="connsiteY35" fmla="*/ 986611 h 2254305"/>
                <a:gd name="connsiteX36" fmla="*/ 1604146 w 2408807"/>
                <a:gd name="connsiteY36" fmla="*/ 1128501 h 2254305"/>
                <a:gd name="connsiteX37" fmla="*/ 1533201 w 2408807"/>
                <a:gd name="connsiteY37" fmla="*/ 1258566 h 2254305"/>
                <a:gd name="connsiteX38" fmla="*/ 1509552 w 2408807"/>
                <a:gd name="connsiteY38" fmla="*/ 1309804 h 2254305"/>
                <a:gd name="connsiteX39" fmla="*/ 1525318 w 2408807"/>
                <a:gd name="connsiteY39" fmla="*/ 1408339 h 2254305"/>
                <a:gd name="connsiteX40" fmla="*/ 1592321 w 2408807"/>
                <a:gd name="connsiteY40" fmla="*/ 1491108 h 2254305"/>
                <a:gd name="connsiteX41" fmla="*/ 1848511 w 2408807"/>
                <a:gd name="connsiteY41" fmla="*/ 1550228 h 2254305"/>
                <a:gd name="connsiteX42" fmla="*/ 2077111 w 2408807"/>
                <a:gd name="connsiteY42" fmla="*/ 1609349 h 2254305"/>
                <a:gd name="connsiteX43" fmla="*/ 2211118 w 2408807"/>
                <a:gd name="connsiteY43" fmla="*/ 1652704 h 2254305"/>
                <a:gd name="connsiteX44" fmla="*/ 2325418 w 2408807"/>
                <a:gd name="connsiteY44" fmla="*/ 1696059 h 2254305"/>
                <a:gd name="connsiteX45" fmla="*/ 2360890 w 2408807"/>
                <a:gd name="connsiteY45" fmla="*/ 1849773 h 2254305"/>
                <a:gd name="connsiteX46" fmla="*/ 2388480 w 2408807"/>
                <a:gd name="connsiteY46" fmla="*/ 2050783 h 2254305"/>
                <a:gd name="connsiteX47" fmla="*/ 2408187 w 2408807"/>
                <a:gd name="connsiteY47" fmla="*/ 2232087 h 2254305"/>
                <a:gd name="connsiteX48" fmla="*/ 2404246 w 2408807"/>
                <a:gd name="connsiteY48" fmla="*/ 2232087 h 2254305"/>
                <a:gd name="connsiteX49" fmla="*/ 1229715 w 2408807"/>
                <a:gd name="connsiteY49" fmla="*/ 2236027 h 2254305"/>
                <a:gd name="connsiteX50" fmla="*/ 4 w 2408807"/>
                <a:gd name="connsiteY50" fmla="*/ 2232087 h 2254305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592317 w 2408803"/>
                <a:gd name="connsiteY25" fmla="*/ 233808 h 2245516"/>
                <a:gd name="connsiteX26" fmla="*/ 1627790 w 2408803"/>
                <a:gd name="connsiteY26" fmla="*/ 249573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27790 w 2408803"/>
                <a:gd name="connsiteY26" fmla="*/ 249573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981404 w 2408803"/>
                <a:gd name="connsiteY5" fmla="*/ 1467460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48962 w 2408803"/>
                <a:gd name="connsiteY40" fmla="*/ 1439871 h 2245516"/>
                <a:gd name="connsiteX41" fmla="*/ 1592317 w 2408803"/>
                <a:gd name="connsiteY41" fmla="*/ 1491108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48962 w 2408803"/>
                <a:gd name="connsiteY40" fmla="*/ 1439871 h 2245516"/>
                <a:gd name="connsiteX41" fmla="*/ 1600199 w 2408803"/>
                <a:gd name="connsiteY41" fmla="*/ 1479284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60786 w 2408803"/>
                <a:gd name="connsiteY40" fmla="*/ 1424106 h 2245516"/>
                <a:gd name="connsiteX41" fmla="*/ 1600199 w 2408803"/>
                <a:gd name="connsiteY41" fmla="*/ 1479284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408803" h="2245516">
                  <a:moveTo>
                    <a:pt x="0" y="2232087"/>
                  </a:moveTo>
                  <a:cubicBezTo>
                    <a:pt x="1971" y="2188732"/>
                    <a:pt x="41385" y="1924003"/>
                    <a:pt x="59121" y="1834008"/>
                  </a:cubicBezTo>
                  <a:cubicBezTo>
                    <a:pt x="76857" y="1744013"/>
                    <a:pt x="79484" y="1724963"/>
                    <a:pt x="106417" y="1692118"/>
                  </a:cubicBezTo>
                  <a:cubicBezTo>
                    <a:pt x="133350" y="1659273"/>
                    <a:pt x="95907" y="1676353"/>
                    <a:pt x="220717" y="1636939"/>
                  </a:cubicBezTo>
                  <a:cubicBezTo>
                    <a:pt x="345527" y="1597525"/>
                    <a:pt x="844112" y="1463518"/>
                    <a:pt x="855280" y="1455635"/>
                  </a:cubicBezTo>
                  <a:cubicBezTo>
                    <a:pt x="866448" y="1447752"/>
                    <a:pt x="871046" y="1415566"/>
                    <a:pt x="878929" y="1400457"/>
                  </a:cubicBezTo>
                  <a:cubicBezTo>
                    <a:pt x="886812" y="1385348"/>
                    <a:pt x="900606" y="1389288"/>
                    <a:pt x="902576" y="1364983"/>
                  </a:cubicBezTo>
                  <a:cubicBezTo>
                    <a:pt x="904546" y="1340678"/>
                    <a:pt x="903233" y="1288783"/>
                    <a:pt x="890752" y="1254625"/>
                  </a:cubicBezTo>
                  <a:cubicBezTo>
                    <a:pt x="878271" y="1220467"/>
                    <a:pt x="846083" y="1193534"/>
                    <a:pt x="827690" y="1160032"/>
                  </a:cubicBezTo>
                  <a:cubicBezTo>
                    <a:pt x="809297" y="1126530"/>
                    <a:pt x="789589" y="1085145"/>
                    <a:pt x="780393" y="1053614"/>
                  </a:cubicBezTo>
                  <a:cubicBezTo>
                    <a:pt x="771197" y="1022083"/>
                    <a:pt x="779737" y="989896"/>
                    <a:pt x="772511" y="970846"/>
                  </a:cubicBezTo>
                  <a:cubicBezTo>
                    <a:pt x="765285" y="951796"/>
                    <a:pt x="751490" y="959021"/>
                    <a:pt x="737038" y="939314"/>
                  </a:cubicBezTo>
                  <a:cubicBezTo>
                    <a:pt x="722586" y="919607"/>
                    <a:pt x="696310" y="885449"/>
                    <a:pt x="685800" y="852604"/>
                  </a:cubicBezTo>
                  <a:cubicBezTo>
                    <a:pt x="675290" y="819759"/>
                    <a:pt x="672662" y="769836"/>
                    <a:pt x="673976" y="742246"/>
                  </a:cubicBezTo>
                  <a:cubicBezTo>
                    <a:pt x="675290" y="714656"/>
                    <a:pt x="692369" y="711371"/>
                    <a:pt x="693683" y="687066"/>
                  </a:cubicBezTo>
                  <a:cubicBezTo>
                    <a:pt x="694997" y="662761"/>
                    <a:pt x="685800" y="627288"/>
                    <a:pt x="681859" y="596414"/>
                  </a:cubicBezTo>
                  <a:cubicBezTo>
                    <a:pt x="677918" y="565540"/>
                    <a:pt x="666751" y="545833"/>
                    <a:pt x="670035" y="501821"/>
                  </a:cubicBezTo>
                  <a:cubicBezTo>
                    <a:pt x="673319" y="457809"/>
                    <a:pt x="687771" y="380952"/>
                    <a:pt x="701566" y="332342"/>
                  </a:cubicBezTo>
                  <a:cubicBezTo>
                    <a:pt x="715361" y="283732"/>
                    <a:pt x="728499" y="244318"/>
                    <a:pt x="752804" y="210159"/>
                  </a:cubicBezTo>
                  <a:cubicBezTo>
                    <a:pt x="777109" y="176000"/>
                    <a:pt x="796816" y="158921"/>
                    <a:pt x="847397" y="127390"/>
                  </a:cubicBezTo>
                  <a:cubicBezTo>
                    <a:pt x="897978" y="95859"/>
                    <a:pt x="986002" y="41994"/>
                    <a:pt x="1056290" y="20973"/>
                  </a:cubicBezTo>
                  <a:cubicBezTo>
                    <a:pt x="1126578" y="-48"/>
                    <a:pt x="1205405" y="-2019"/>
                    <a:pt x="1269124" y="1266"/>
                  </a:cubicBezTo>
                  <a:cubicBezTo>
                    <a:pt x="1332843" y="4550"/>
                    <a:pt x="1391307" y="24257"/>
                    <a:pt x="1438604" y="40680"/>
                  </a:cubicBezTo>
                  <a:cubicBezTo>
                    <a:pt x="1485901" y="57102"/>
                    <a:pt x="1526628" y="80751"/>
                    <a:pt x="1552904" y="99801"/>
                  </a:cubicBezTo>
                  <a:cubicBezTo>
                    <a:pt x="1579180" y="118851"/>
                    <a:pt x="1587063" y="135930"/>
                    <a:pt x="1596259" y="154980"/>
                  </a:cubicBezTo>
                  <a:cubicBezTo>
                    <a:pt x="1605455" y="174030"/>
                    <a:pt x="1598229" y="200306"/>
                    <a:pt x="1608082" y="214101"/>
                  </a:cubicBezTo>
                  <a:cubicBezTo>
                    <a:pt x="1617935" y="227896"/>
                    <a:pt x="1639614" y="221984"/>
                    <a:pt x="1655380" y="237749"/>
                  </a:cubicBezTo>
                  <a:cubicBezTo>
                    <a:pt x="1671146" y="253514"/>
                    <a:pt x="1690195" y="276506"/>
                    <a:pt x="1702676" y="308694"/>
                  </a:cubicBezTo>
                  <a:cubicBezTo>
                    <a:pt x="1715157" y="340882"/>
                    <a:pt x="1723697" y="382267"/>
                    <a:pt x="1730266" y="430877"/>
                  </a:cubicBezTo>
                  <a:cubicBezTo>
                    <a:pt x="1736835" y="479487"/>
                    <a:pt x="1743404" y="556344"/>
                    <a:pt x="1742090" y="600356"/>
                  </a:cubicBezTo>
                  <a:cubicBezTo>
                    <a:pt x="1740776" y="644368"/>
                    <a:pt x="1721726" y="668673"/>
                    <a:pt x="1722383" y="694949"/>
                  </a:cubicBezTo>
                  <a:cubicBezTo>
                    <a:pt x="1723040" y="721225"/>
                    <a:pt x="1749315" y="723852"/>
                    <a:pt x="1746031" y="758011"/>
                  </a:cubicBezTo>
                  <a:cubicBezTo>
                    <a:pt x="1742747" y="792170"/>
                    <a:pt x="1718441" y="865086"/>
                    <a:pt x="1702676" y="899901"/>
                  </a:cubicBezTo>
                  <a:cubicBezTo>
                    <a:pt x="1686911" y="934716"/>
                    <a:pt x="1651438" y="966904"/>
                    <a:pt x="1651438" y="966904"/>
                  </a:cubicBezTo>
                  <a:lnTo>
                    <a:pt x="1651438" y="966904"/>
                  </a:lnTo>
                  <a:cubicBezTo>
                    <a:pt x="1647497" y="970188"/>
                    <a:pt x="1635673" y="959678"/>
                    <a:pt x="1627790" y="986611"/>
                  </a:cubicBezTo>
                  <a:cubicBezTo>
                    <a:pt x="1619907" y="1013544"/>
                    <a:pt x="1619907" y="1083175"/>
                    <a:pt x="1604142" y="1128501"/>
                  </a:cubicBezTo>
                  <a:cubicBezTo>
                    <a:pt x="1588377" y="1173827"/>
                    <a:pt x="1548963" y="1228349"/>
                    <a:pt x="1533197" y="1258566"/>
                  </a:cubicBezTo>
                  <a:cubicBezTo>
                    <a:pt x="1517431" y="1288783"/>
                    <a:pt x="1510862" y="1284842"/>
                    <a:pt x="1509548" y="1309804"/>
                  </a:cubicBezTo>
                  <a:cubicBezTo>
                    <a:pt x="1508234" y="1334766"/>
                    <a:pt x="1516774" y="1389289"/>
                    <a:pt x="1525314" y="1408339"/>
                  </a:cubicBezTo>
                  <a:cubicBezTo>
                    <a:pt x="1533854" y="1427389"/>
                    <a:pt x="1549619" y="1410311"/>
                    <a:pt x="1560786" y="1424106"/>
                  </a:cubicBezTo>
                  <a:cubicBezTo>
                    <a:pt x="1571953" y="1437901"/>
                    <a:pt x="1552245" y="1458264"/>
                    <a:pt x="1600199" y="1479284"/>
                  </a:cubicBezTo>
                  <a:cubicBezTo>
                    <a:pt x="1648153" y="1500304"/>
                    <a:pt x="1769022" y="1528551"/>
                    <a:pt x="1848507" y="1550228"/>
                  </a:cubicBezTo>
                  <a:cubicBezTo>
                    <a:pt x="1927992" y="1571906"/>
                    <a:pt x="2016673" y="1592270"/>
                    <a:pt x="2077107" y="1609349"/>
                  </a:cubicBezTo>
                  <a:cubicBezTo>
                    <a:pt x="2137542" y="1626428"/>
                    <a:pt x="2169729" y="1638252"/>
                    <a:pt x="2211114" y="1652704"/>
                  </a:cubicBezTo>
                  <a:cubicBezTo>
                    <a:pt x="2252499" y="1667156"/>
                    <a:pt x="2300452" y="1663214"/>
                    <a:pt x="2325414" y="1696059"/>
                  </a:cubicBezTo>
                  <a:cubicBezTo>
                    <a:pt x="2350376" y="1728904"/>
                    <a:pt x="2350376" y="1790652"/>
                    <a:pt x="2360886" y="1849773"/>
                  </a:cubicBezTo>
                  <a:cubicBezTo>
                    <a:pt x="2371396" y="1908894"/>
                    <a:pt x="2380593" y="1987064"/>
                    <a:pt x="2388476" y="2050783"/>
                  </a:cubicBezTo>
                  <a:cubicBezTo>
                    <a:pt x="2396359" y="2114502"/>
                    <a:pt x="2405555" y="2201870"/>
                    <a:pt x="2408183" y="2232087"/>
                  </a:cubicBezTo>
                  <a:cubicBezTo>
                    <a:pt x="2410811" y="2262304"/>
                    <a:pt x="2404242" y="2232087"/>
                    <a:pt x="2404242" y="2232087"/>
                  </a:cubicBezTo>
                  <a:lnTo>
                    <a:pt x="1229711" y="2236027"/>
                  </a:lnTo>
                  <a:cubicBezTo>
                    <a:pt x="951187" y="2243253"/>
                    <a:pt x="614855" y="2234057"/>
                    <a:pt x="0" y="223208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120"/>
            <p:cNvSpPr/>
            <p:nvPr/>
          </p:nvSpPr>
          <p:spPr>
            <a:xfrm>
              <a:off x="5824980" y="5025839"/>
              <a:ext cx="172407" cy="616976"/>
            </a:xfrm>
            <a:custGeom>
              <a:avLst/>
              <a:gdLst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0 h 611879"/>
                <a:gd name="connsiteX1" fmla="*/ 105427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957 w 152237"/>
                <a:gd name="connsiteY0" fmla="*/ 0 h 616976"/>
                <a:gd name="connsiteX1" fmla="*/ 95087 w 152237"/>
                <a:gd name="connsiteY1" fmla="*/ 90768 h 616976"/>
                <a:gd name="connsiteX2" fmla="*/ 108534 w 152237"/>
                <a:gd name="connsiteY2" fmla="*/ 158003 h 616976"/>
                <a:gd name="connsiteX3" fmla="*/ 152237 w 152237"/>
                <a:gd name="connsiteY3" fmla="*/ 184897 h 616976"/>
                <a:gd name="connsiteX4" fmla="*/ 95087 w 152237"/>
                <a:gd name="connsiteY4" fmla="*/ 564777 h 616976"/>
                <a:gd name="connsiteX5" fmla="*/ 64831 w 152237"/>
                <a:gd name="connsiteY5" fmla="*/ 554691 h 616976"/>
                <a:gd name="connsiteX6" fmla="*/ 957 w 152237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5428" h="616976">
                  <a:moveTo>
                    <a:pt x="957" y="0"/>
                  </a:moveTo>
                  <a:cubicBezTo>
                    <a:pt x="36815" y="65555"/>
                    <a:pt x="45781" y="66115"/>
                    <a:pt x="95087" y="90768"/>
                  </a:cubicBezTo>
                  <a:cubicBezTo>
                    <a:pt x="104052" y="145676"/>
                    <a:pt x="101810" y="183217"/>
                    <a:pt x="135428" y="208429"/>
                  </a:cubicBezTo>
                  <a:cubicBezTo>
                    <a:pt x="132066" y="277905"/>
                    <a:pt x="111896" y="504826"/>
                    <a:pt x="95087" y="564777"/>
                  </a:cubicBezTo>
                  <a:cubicBezTo>
                    <a:pt x="78278" y="624728"/>
                    <a:pt x="81080" y="647139"/>
                    <a:pt x="64831" y="554691"/>
                  </a:cubicBezTo>
                  <a:cubicBezTo>
                    <a:pt x="48582" y="462243"/>
                    <a:pt x="-8008" y="75640"/>
                    <a:pt x="9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121"/>
            <p:cNvSpPr/>
            <p:nvPr/>
          </p:nvSpPr>
          <p:spPr>
            <a:xfrm flipH="1">
              <a:off x="6084434" y="5005568"/>
              <a:ext cx="176497" cy="608216"/>
            </a:xfrm>
            <a:custGeom>
              <a:avLst/>
              <a:gdLst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0 h 611879"/>
                <a:gd name="connsiteX1" fmla="*/ 105427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957 w 152237"/>
                <a:gd name="connsiteY0" fmla="*/ 0 h 616976"/>
                <a:gd name="connsiteX1" fmla="*/ 95087 w 152237"/>
                <a:gd name="connsiteY1" fmla="*/ 90768 h 616976"/>
                <a:gd name="connsiteX2" fmla="*/ 108534 w 152237"/>
                <a:gd name="connsiteY2" fmla="*/ 158003 h 616976"/>
                <a:gd name="connsiteX3" fmla="*/ 152237 w 152237"/>
                <a:gd name="connsiteY3" fmla="*/ 184897 h 616976"/>
                <a:gd name="connsiteX4" fmla="*/ 95087 w 152237"/>
                <a:gd name="connsiteY4" fmla="*/ 564777 h 616976"/>
                <a:gd name="connsiteX5" fmla="*/ 64831 w 152237"/>
                <a:gd name="connsiteY5" fmla="*/ 554691 h 616976"/>
                <a:gd name="connsiteX6" fmla="*/ 957 w 152237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85052 w 135428"/>
                <a:gd name="connsiteY1" fmla="*/ 94129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680 w 165258"/>
                <a:gd name="connsiteY0" fmla="*/ 0 h 631958"/>
                <a:gd name="connsiteX1" fmla="*/ 114882 w 165258"/>
                <a:gd name="connsiteY1" fmla="*/ 107576 h 631958"/>
                <a:gd name="connsiteX2" fmla="*/ 165258 w 165258"/>
                <a:gd name="connsiteY2" fmla="*/ 221876 h 631958"/>
                <a:gd name="connsiteX3" fmla="*/ 124917 w 165258"/>
                <a:gd name="connsiteY3" fmla="*/ 578224 h 631958"/>
                <a:gd name="connsiteX4" fmla="*/ 94661 w 165258"/>
                <a:gd name="connsiteY4" fmla="*/ 568138 h 631958"/>
                <a:gd name="connsiteX5" fmla="*/ 680 w 165258"/>
                <a:gd name="connsiteY5" fmla="*/ 0 h 631958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6511"/>
                <a:gd name="connsiteY0" fmla="*/ 0 h 630644"/>
                <a:gd name="connsiteX1" fmla="*/ 115271 w 166511"/>
                <a:gd name="connsiteY1" fmla="*/ 107576 h 630644"/>
                <a:gd name="connsiteX2" fmla="*/ 165647 w 166511"/>
                <a:gd name="connsiteY2" fmla="*/ 221876 h 630644"/>
                <a:gd name="connsiteX3" fmla="*/ 143686 w 166511"/>
                <a:gd name="connsiteY3" fmla="*/ 416005 h 630644"/>
                <a:gd name="connsiteX4" fmla="*/ 125306 w 166511"/>
                <a:gd name="connsiteY4" fmla="*/ 578224 h 630644"/>
                <a:gd name="connsiteX5" fmla="*/ 95050 w 166511"/>
                <a:gd name="connsiteY5" fmla="*/ 568138 h 630644"/>
                <a:gd name="connsiteX6" fmla="*/ 1069 w 166511"/>
                <a:gd name="connsiteY6" fmla="*/ 0 h 630644"/>
                <a:gd name="connsiteX0" fmla="*/ 5716 w 171158"/>
                <a:gd name="connsiteY0" fmla="*/ 0 h 601393"/>
                <a:gd name="connsiteX1" fmla="*/ 119918 w 171158"/>
                <a:gd name="connsiteY1" fmla="*/ 107576 h 601393"/>
                <a:gd name="connsiteX2" fmla="*/ 170294 w 171158"/>
                <a:gd name="connsiteY2" fmla="*/ 221876 h 601393"/>
                <a:gd name="connsiteX3" fmla="*/ 148333 w 171158"/>
                <a:gd name="connsiteY3" fmla="*/ 416005 h 601393"/>
                <a:gd name="connsiteX4" fmla="*/ 129953 w 171158"/>
                <a:gd name="connsiteY4" fmla="*/ 578224 h 601393"/>
                <a:gd name="connsiteX5" fmla="*/ 99697 w 171158"/>
                <a:gd name="connsiteY5" fmla="*/ 568138 h 601393"/>
                <a:gd name="connsiteX6" fmla="*/ 22713 w 171158"/>
                <a:gd name="connsiteY6" fmla="*/ 276115 h 601393"/>
                <a:gd name="connsiteX7" fmla="*/ 5716 w 171158"/>
                <a:gd name="connsiteY7" fmla="*/ 0 h 601393"/>
                <a:gd name="connsiteX0" fmla="*/ 4248 w 179875"/>
                <a:gd name="connsiteY0" fmla="*/ 0 h 608216"/>
                <a:gd name="connsiteX1" fmla="*/ 128635 w 179875"/>
                <a:gd name="connsiteY1" fmla="*/ 114399 h 608216"/>
                <a:gd name="connsiteX2" fmla="*/ 179011 w 179875"/>
                <a:gd name="connsiteY2" fmla="*/ 228699 h 608216"/>
                <a:gd name="connsiteX3" fmla="*/ 157050 w 179875"/>
                <a:gd name="connsiteY3" fmla="*/ 422828 h 608216"/>
                <a:gd name="connsiteX4" fmla="*/ 138670 w 179875"/>
                <a:gd name="connsiteY4" fmla="*/ 585047 h 608216"/>
                <a:gd name="connsiteX5" fmla="*/ 108414 w 179875"/>
                <a:gd name="connsiteY5" fmla="*/ 574961 h 608216"/>
                <a:gd name="connsiteX6" fmla="*/ 31430 w 179875"/>
                <a:gd name="connsiteY6" fmla="*/ 282938 h 608216"/>
                <a:gd name="connsiteX7" fmla="*/ 4248 w 179875"/>
                <a:gd name="connsiteY7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74763 w 175627"/>
                <a:gd name="connsiteY2" fmla="*/ 228699 h 608216"/>
                <a:gd name="connsiteX3" fmla="*/ 152802 w 175627"/>
                <a:gd name="connsiteY3" fmla="*/ 422828 h 608216"/>
                <a:gd name="connsiteX4" fmla="*/ 134422 w 175627"/>
                <a:gd name="connsiteY4" fmla="*/ 585047 h 608216"/>
                <a:gd name="connsiteX5" fmla="*/ 104166 w 175627"/>
                <a:gd name="connsiteY5" fmla="*/ 574961 h 608216"/>
                <a:gd name="connsiteX6" fmla="*/ 27182 w 175627"/>
                <a:gd name="connsiteY6" fmla="*/ 282938 h 608216"/>
                <a:gd name="connsiteX7" fmla="*/ 0 w 175627"/>
                <a:gd name="connsiteY7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627" h="608216">
                  <a:moveTo>
                    <a:pt x="0" y="0"/>
                  </a:moveTo>
                  <a:cubicBezTo>
                    <a:pt x="35858" y="65555"/>
                    <a:pt x="98847" y="86334"/>
                    <a:pt x="124387" y="114399"/>
                  </a:cubicBezTo>
                  <a:cubicBezTo>
                    <a:pt x="120428" y="142221"/>
                    <a:pt x="120639" y="154707"/>
                    <a:pt x="129035" y="173757"/>
                  </a:cubicBezTo>
                  <a:cubicBezTo>
                    <a:pt x="137431" y="192807"/>
                    <a:pt x="152129" y="206522"/>
                    <a:pt x="174763" y="228699"/>
                  </a:cubicBezTo>
                  <a:cubicBezTo>
                    <a:pt x="180065" y="280673"/>
                    <a:pt x="159526" y="363437"/>
                    <a:pt x="152802" y="422828"/>
                  </a:cubicBezTo>
                  <a:cubicBezTo>
                    <a:pt x="146079" y="482219"/>
                    <a:pt x="143094" y="560260"/>
                    <a:pt x="134422" y="585047"/>
                  </a:cubicBezTo>
                  <a:cubicBezTo>
                    <a:pt x="125750" y="609834"/>
                    <a:pt x="122039" y="625312"/>
                    <a:pt x="104166" y="574961"/>
                  </a:cubicBezTo>
                  <a:cubicBezTo>
                    <a:pt x="86293" y="524610"/>
                    <a:pt x="42845" y="377628"/>
                    <a:pt x="27182" y="282938"/>
                  </a:cubicBezTo>
                  <a:cubicBezTo>
                    <a:pt x="11519" y="188248"/>
                    <a:pt x="9262" y="68464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90618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64" grpId="0" animBg="1"/>
      <p:bldP spid="86" grpId="0" animBg="1"/>
      <p:bldP spid="87" grpId="0"/>
      <p:bldP spid="89" grpId="0" animBg="1"/>
      <p:bldP spid="90" grpId="0"/>
      <p:bldP spid="92" grpId="0" animBg="1"/>
      <p:bldP spid="93" grpId="0"/>
      <p:bldP spid="95" grpId="0" animBg="1"/>
      <p:bldP spid="96" grpId="0"/>
      <p:bldP spid="98" grpId="0" animBg="1"/>
      <p:bldP spid="9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52" y="2183189"/>
            <a:ext cx="12858398" cy="21296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1269415" y="1801466"/>
            <a:ext cx="10319920" cy="4212349"/>
            <a:chOff x="1203325" y="1708150"/>
            <a:chExt cx="9785350" cy="3994150"/>
          </a:xfrm>
        </p:grpSpPr>
        <p:grpSp>
          <p:nvGrpSpPr>
            <p:cNvPr id="15" name="组合 14"/>
            <p:cNvGrpSpPr/>
            <p:nvPr/>
          </p:nvGrpSpPr>
          <p:grpSpPr>
            <a:xfrm>
              <a:off x="1203325" y="1708150"/>
              <a:ext cx="9785350" cy="3994150"/>
              <a:chOff x="1206500" y="1708150"/>
              <a:chExt cx="9785350" cy="3994150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1206500" y="1708150"/>
                <a:ext cx="2120900" cy="399415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3761317" y="1708150"/>
                <a:ext cx="2120900" cy="399415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6316134" y="1708150"/>
                <a:ext cx="2120900" cy="399415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8870950" y="1708150"/>
                <a:ext cx="2120900" cy="399415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6" name="矩形 15"/>
            <p:cNvSpPr/>
            <p:nvPr/>
          </p:nvSpPr>
          <p:spPr>
            <a:xfrm>
              <a:off x="1222375" y="2070100"/>
              <a:ext cx="2120900" cy="2019300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3758141" y="2070100"/>
              <a:ext cx="2120900" cy="2019300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6312959" y="2070100"/>
              <a:ext cx="2120900" cy="2019300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8867775" y="2063750"/>
              <a:ext cx="2120900" cy="2019300"/>
            </a:xfrm>
            <a:prstGeom prst="rect">
              <a:avLst/>
            </a:prstGeom>
            <a:blipFill dpi="0"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TextBox 39"/>
          <p:cNvSpPr txBox="1"/>
          <p:nvPr/>
        </p:nvSpPr>
        <p:spPr>
          <a:xfrm>
            <a:off x="1402928" y="4374285"/>
            <a:ext cx="21032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5" name="TextBox 39"/>
          <p:cNvSpPr txBox="1"/>
          <p:nvPr/>
        </p:nvSpPr>
        <p:spPr>
          <a:xfrm>
            <a:off x="4031828" y="4374285"/>
            <a:ext cx="21032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6749628" y="4374285"/>
            <a:ext cx="21032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9467428" y="4374285"/>
            <a:ext cx="21032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36286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7" grpId="0"/>
      <p:bldP spid="35" grpId="0"/>
      <p:bldP spid="39" grpId="0"/>
      <p:bldP spid="4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794" y="3531428"/>
            <a:ext cx="12857163" cy="3612704"/>
          </a:xfrm>
          <a:prstGeom prst="rect">
            <a:avLst/>
          </a:prstGeom>
          <a:blipFill dpi="0" rotWithShape="1">
            <a:blip r:embed="rId10" cstate="screen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94" y="3531429"/>
            <a:ext cx="12857163" cy="3612702"/>
          </a:xfrm>
          <a:prstGeom prst="rect">
            <a:avLst/>
          </a:prstGeom>
          <a:blipFill dpi="0" rotWithShape="1"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3943657" y="5190137"/>
            <a:ext cx="4971436" cy="73016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4172231" y="5318936"/>
            <a:ext cx="4514291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" name="矩形 5"/>
          <p:cNvSpPr/>
          <p:nvPr/>
        </p:nvSpPr>
        <p:spPr>
          <a:xfrm>
            <a:off x="795" y="7144282"/>
            <a:ext cx="3214291" cy="87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215086" y="7144282"/>
            <a:ext cx="3214291" cy="879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429376" y="7144282"/>
            <a:ext cx="3214291" cy="87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643667" y="7144282"/>
            <a:ext cx="3214291" cy="879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Others_1"/>
          <p:cNvSpPr/>
          <p:nvPr>
            <p:custDataLst>
              <p:tags r:id="rId3"/>
            </p:custDataLst>
          </p:nvPr>
        </p:nvSpPr>
        <p:spPr>
          <a:xfrm flipH="1">
            <a:off x="6383663" y="-1345865"/>
            <a:ext cx="45713" cy="4877295"/>
          </a:xfrm>
          <a:custGeom>
            <a:avLst/>
            <a:gdLst>
              <a:gd name="connsiteX0" fmla="*/ 0 w 3276600"/>
              <a:gd name="connsiteY0" fmla="*/ 6311900 h 6311900"/>
              <a:gd name="connsiteX1" fmla="*/ 0 w 3276600"/>
              <a:gd name="connsiteY1" fmla="*/ 0 h 6311900"/>
              <a:gd name="connsiteX2" fmla="*/ 3276600 w 3276600"/>
              <a:gd name="connsiteY2" fmla="*/ 0 h 6311900"/>
              <a:gd name="connsiteX0" fmla="*/ 0 w 0"/>
              <a:gd name="connsiteY0" fmla="*/ 6311900 h 6311900"/>
              <a:gd name="connsiteX1" fmla="*/ 0 w 0"/>
              <a:gd name="connsiteY1" fmla="*/ 0 h 631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6311900">
                <a:moveTo>
                  <a:pt x="0" y="6311900"/>
                </a:moveTo>
                <a:lnTo>
                  <a:pt x="0" y="0"/>
                </a:lnTo>
              </a:path>
            </a:pathLst>
          </a:custGeom>
          <a:noFill/>
          <a:ln w="1587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Others_3"/>
          <p:cNvSpPr/>
          <p:nvPr>
            <p:custDataLst>
              <p:tags r:id="rId4"/>
            </p:custDataLst>
          </p:nvPr>
        </p:nvSpPr>
        <p:spPr>
          <a:xfrm>
            <a:off x="6354397" y="975451"/>
            <a:ext cx="149958" cy="149958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s_4"/>
          <p:cNvSpPr/>
          <p:nvPr>
            <p:custDataLst>
              <p:tags r:id="rId5"/>
            </p:custDataLst>
          </p:nvPr>
        </p:nvSpPr>
        <p:spPr>
          <a:xfrm flipH="1">
            <a:off x="6354397" y="1824196"/>
            <a:ext cx="149958" cy="149958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5"/>
          <p:cNvSpPr/>
          <p:nvPr>
            <p:custDataLst>
              <p:tags r:id="rId6"/>
            </p:custDataLst>
          </p:nvPr>
        </p:nvSpPr>
        <p:spPr>
          <a:xfrm>
            <a:off x="6354397" y="2672942"/>
            <a:ext cx="149958" cy="149958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Entry_1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 flipH="1">
            <a:off x="5143660" y="4320874"/>
            <a:ext cx="2571433" cy="8049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7265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5" grpId="0" animBg="1"/>
      <p:bldP spid="19" grpId="0"/>
      <p:bldP spid="6" grpId="0" animBg="1"/>
      <p:bldP spid="7" grpId="0" animBg="1"/>
      <p:bldP spid="8" grpId="0" animBg="1"/>
      <p:bldP spid="10" grpId="0" animBg="1"/>
      <p:bldP spid="13" grpId="0" animBg="1"/>
      <p:bldP spid="15" grpId="0" animBg="1"/>
      <p:bldP spid="16" grpId="0" animBg="1"/>
      <p:bldP spid="17" grpId="0" animBg="1"/>
      <p:bldP spid="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4"/>
          <p:cNvSpPr/>
          <p:nvPr/>
        </p:nvSpPr>
        <p:spPr>
          <a:xfrm>
            <a:off x="1183396" y="-34108"/>
            <a:ext cx="11650643" cy="7247630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43 w 14041100"/>
              <a:gd name="connsiteY0" fmla="*/ 1912316 h 4284526"/>
              <a:gd name="connsiteX1" fmla="*/ 4509920 w 14041100"/>
              <a:gd name="connsiteY1" fmla="*/ 0 h 4284526"/>
              <a:gd name="connsiteX2" fmla="*/ 14041100 w 14041100"/>
              <a:gd name="connsiteY2" fmla="*/ 1678274 h 4284526"/>
              <a:gd name="connsiteX3" fmla="*/ 371235 w 14041100"/>
              <a:gd name="connsiteY3" fmla="*/ 4284526 h 4284526"/>
              <a:gd name="connsiteX4" fmla="*/ 43 w 14041100"/>
              <a:gd name="connsiteY4" fmla="*/ 1912316 h 4284526"/>
              <a:gd name="connsiteX0" fmla="*/ 4 w 14041061"/>
              <a:gd name="connsiteY0" fmla="*/ 1912316 h 5139110"/>
              <a:gd name="connsiteX1" fmla="*/ 4509881 w 14041061"/>
              <a:gd name="connsiteY1" fmla="*/ 0 h 5139110"/>
              <a:gd name="connsiteX2" fmla="*/ 14041061 w 14041061"/>
              <a:gd name="connsiteY2" fmla="*/ 1678274 h 5139110"/>
              <a:gd name="connsiteX3" fmla="*/ 6100458 w 14041061"/>
              <a:gd name="connsiteY3" fmla="*/ 5139110 h 5139110"/>
              <a:gd name="connsiteX4" fmla="*/ 4 w 14041061"/>
              <a:gd name="connsiteY4" fmla="*/ 1912316 h 5139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41061" h="5139110">
                <a:moveTo>
                  <a:pt x="4" y="1912316"/>
                </a:moveTo>
                <a:lnTo>
                  <a:pt x="4509881" y="0"/>
                </a:lnTo>
                <a:lnTo>
                  <a:pt x="14041061" y="1678274"/>
                </a:lnTo>
                <a:lnTo>
                  <a:pt x="6100458" y="5139110"/>
                </a:lnTo>
                <a:cubicBezTo>
                  <a:pt x="6218809" y="4544612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0</a:t>
            </a:r>
            <a:endParaRPr lang="zh-CN" altLang="en-US" dirty="0"/>
          </a:p>
        </p:txBody>
      </p:sp>
      <p:sp>
        <p:nvSpPr>
          <p:cNvPr id="13" name="矩形 4"/>
          <p:cNvSpPr/>
          <p:nvPr/>
        </p:nvSpPr>
        <p:spPr>
          <a:xfrm>
            <a:off x="1172063" y="-24218"/>
            <a:ext cx="10780212" cy="7261021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2 w 11539549"/>
              <a:gd name="connsiteY0" fmla="*/ 1912316 h 5148605"/>
              <a:gd name="connsiteX1" fmla="*/ 4509879 w 11539549"/>
              <a:gd name="connsiteY1" fmla="*/ 0 h 5148605"/>
              <a:gd name="connsiteX2" fmla="*/ 11539549 w 11539549"/>
              <a:gd name="connsiteY2" fmla="*/ 2665793 h 5148605"/>
              <a:gd name="connsiteX3" fmla="*/ 9166822 w 11539549"/>
              <a:gd name="connsiteY3" fmla="*/ 5148605 h 5148605"/>
              <a:gd name="connsiteX4" fmla="*/ 2 w 11539549"/>
              <a:gd name="connsiteY4" fmla="*/ 1912316 h 5148605"/>
              <a:gd name="connsiteX0" fmla="*/ 4 w 11539551"/>
              <a:gd name="connsiteY0" fmla="*/ 1912316 h 5148605"/>
              <a:gd name="connsiteX1" fmla="*/ 4509881 w 11539551"/>
              <a:gd name="connsiteY1" fmla="*/ 0 h 5148605"/>
              <a:gd name="connsiteX2" fmla="*/ 11539551 w 11539551"/>
              <a:gd name="connsiteY2" fmla="*/ 2665793 h 5148605"/>
              <a:gd name="connsiteX3" fmla="*/ 9166824 w 11539551"/>
              <a:gd name="connsiteY3" fmla="*/ 5148605 h 5148605"/>
              <a:gd name="connsiteX4" fmla="*/ 4 w 11539551"/>
              <a:gd name="connsiteY4" fmla="*/ 1912316 h 5148605"/>
              <a:gd name="connsiteX0" fmla="*/ 4 w 12992040"/>
              <a:gd name="connsiteY0" fmla="*/ 1912316 h 5148605"/>
              <a:gd name="connsiteX1" fmla="*/ 4509881 w 12992040"/>
              <a:gd name="connsiteY1" fmla="*/ 0 h 5148605"/>
              <a:gd name="connsiteX2" fmla="*/ 12992040 w 12992040"/>
              <a:gd name="connsiteY2" fmla="*/ 2475886 h 5148605"/>
              <a:gd name="connsiteX3" fmla="*/ 9166824 w 12992040"/>
              <a:gd name="connsiteY3" fmla="*/ 5148605 h 5148605"/>
              <a:gd name="connsiteX4" fmla="*/ 4 w 12992040"/>
              <a:gd name="connsiteY4" fmla="*/ 1912316 h 5148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92040" h="5148605">
                <a:moveTo>
                  <a:pt x="4" y="1912316"/>
                </a:moveTo>
                <a:lnTo>
                  <a:pt x="4509881" y="0"/>
                </a:lnTo>
                <a:lnTo>
                  <a:pt x="12992040" y="2475886"/>
                </a:lnTo>
                <a:lnTo>
                  <a:pt x="9166824" y="5148605"/>
                </a:lnTo>
                <a:cubicBezTo>
                  <a:pt x="6590001" y="4639565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-26547" y="-15676"/>
            <a:ext cx="7727009" cy="7254647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12397" h="5144085">
                <a:moveTo>
                  <a:pt x="16139" y="1447042"/>
                </a:moveTo>
                <a:lnTo>
                  <a:pt x="5930088" y="0"/>
                </a:lnTo>
                <a:lnTo>
                  <a:pt x="9312397" y="5144085"/>
                </a:lnTo>
                <a:lnTo>
                  <a:pt x="0" y="5139110"/>
                </a:lnTo>
                <a:cubicBezTo>
                  <a:pt x="5380" y="3908421"/>
                  <a:pt x="10759" y="2677731"/>
                  <a:pt x="16139" y="1447042"/>
                </a:cubicBez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7034435" y="2536338"/>
            <a:ext cx="3095580" cy="923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2400" cap="all" dirty="0">
                <a:solidFill>
                  <a:schemeClr val="bg1"/>
                </a:solidFill>
              </a:rPr>
              <a:t>Add related</a:t>
            </a:r>
          </a:p>
          <a:p>
            <a:pPr>
              <a:lnSpc>
                <a:spcPct val="90000"/>
              </a:lnSpc>
            </a:pPr>
            <a:r>
              <a:rPr lang="en-US" altLang="zh-CN" sz="3600" cap="all" dirty="0">
                <a:solidFill>
                  <a:schemeClr val="bg1"/>
                </a:solidFill>
              </a:rPr>
              <a:t>title words</a:t>
            </a:r>
            <a:endParaRPr lang="zh-CN" altLang="en-US" sz="3600" cap="all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034438" y="3340114"/>
            <a:ext cx="34273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17796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5" grpId="0" animBg="1"/>
      <p:bldP spid="12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147" y="448"/>
            <a:ext cx="12856810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流程图: 离页连接符 1"/>
          <p:cNvSpPr/>
          <p:nvPr/>
        </p:nvSpPr>
        <p:spPr>
          <a:xfrm rot="16200000">
            <a:off x="535487" y="-533898"/>
            <a:ext cx="7231756" cy="8300437"/>
          </a:xfrm>
          <a:prstGeom prst="flowChartOffpageConnector">
            <a:avLst/>
          </a:prstGeom>
          <a:solidFill>
            <a:srgbClr val="0B213B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4773191" y="3650625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3" name="矩形 22"/>
          <p:cNvSpPr/>
          <p:nvPr/>
        </p:nvSpPr>
        <p:spPr>
          <a:xfrm>
            <a:off x="4773191" y="4316133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5" name="矩形 24"/>
          <p:cNvSpPr/>
          <p:nvPr/>
        </p:nvSpPr>
        <p:spPr>
          <a:xfrm>
            <a:off x="4773191" y="4981642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6" name="矩形 25"/>
          <p:cNvSpPr/>
          <p:nvPr/>
        </p:nvSpPr>
        <p:spPr>
          <a:xfrm>
            <a:off x="4773191" y="5647151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1" name="TextBox 153"/>
          <p:cNvSpPr txBox="1"/>
          <p:nvPr/>
        </p:nvSpPr>
        <p:spPr>
          <a:xfrm>
            <a:off x="1402457" y="2095754"/>
            <a:ext cx="2041174" cy="3041144"/>
          </a:xfrm>
          <a:prstGeom prst="rect">
            <a:avLst/>
          </a:prstGeom>
          <a:noFill/>
        </p:spPr>
        <p:txBody>
          <a:bodyPr vert="eaVert" wrap="square" lIns="96380" tIns="48189" rIns="96380" bIns="48189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目</a:t>
            </a:r>
            <a:r>
              <a:rPr lang="en-US" altLang="zh-CN" sz="7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	</a:t>
            </a:r>
            <a:r>
              <a:rPr lang="zh-CN" altLang="en-US" sz="7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录</a:t>
            </a:r>
            <a:endParaRPr lang="en-US" altLang="zh-CN" sz="79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CONTENTS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54086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2" grpId="0"/>
      <p:bldP spid="23" grpId="0"/>
      <p:bldP spid="25" grpId="0"/>
      <p:bldP spid="26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AutoShape 5"/>
          <p:cNvSpPr>
            <a:spLocks/>
          </p:cNvSpPr>
          <p:nvPr/>
        </p:nvSpPr>
        <p:spPr bwMode="auto">
          <a:xfrm>
            <a:off x="1430140" y="2365679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06" name="AutoShape 6"/>
          <p:cNvSpPr>
            <a:spLocks/>
          </p:cNvSpPr>
          <p:nvPr/>
        </p:nvSpPr>
        <p:spPr bwMode="auto">
          <a:xfrm>
            <a:off x="1607068" y="2597649"/>
            <a:ext cx="416882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07" name="AutoShape 7"/>
          <p:cNvSpPr>
            <a:spLocks/>
          </p:cNvSpPr>
          <p:nvPr/>
        </p:nvSpPr>
        <p:spPr bwMode="auto">
          <a:xfrm>
            <a:off x="2079740" y="2455251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08" name="AutoShape 8"/>
          <p:cNvSpPr>
            <a:spLocks/>
          </p:cNvSpPr>
          <p:nvPr/>
        </p:nvSpPr>
        <p:spPr bwMode="auto">
          <a:xfrm>
            <a:off x="2080577" y="2708895"/>
            <a:ext cx="2067300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09" name="AutoShape 9"/>
          <p:cNvSpPr>
            <a:spLocks/>
          </p:cNvSpPr>
          <p:nvPr/>
        </p:nvSpPr>
        <p:spPr bwMode="auto">
          <a:xfrm>
            <a:off x="4869835" y="2365679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0" name="AutoShape 10"/>
          <p:cNvSpPr>
            <a:spLocks/>
          </p:cNvSpPr>
          <p:nvPr/>
        </p:nvSpPr>
        <p:spPr bwMode="auto">
          <a:xfrm>
            <a:off x="5065179" y="2597649"/>
            <a:ext cx="36916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1" name="AutoShape 11"/>
          <p:cNvSpPr>
            <a:spLocks/>
          </p:cNvSpPr>
          <p:nvPr/>
        </p:nvSpPr>
        <p:spPr bwMode="auto">
          <a:xfrm>
            <a:off x="5521109" y="245106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12" name="AutoShape 12"/>
          <p:cNvSpPr>
            <a:spLocks/>
          </p:cNvSpPr>
          <p:nvPr/>
        </p:nvSpPr>
        <p:spPr bwMode="auto">
          <a:xfrm>
            <a:off x="5527806" y="2725637"/>
            <a:ext cx="2071224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3" name="AutoShape 13"/>
          <p:cNvSpPr>
            <a:spLocks/>
          </p:cNvSpPr>
          <p:nvPr/>
        </p:nvSpPr>
        <p:spPr bwMode="auto">
          <a:xfrm>
            <a:off x="8310366" y="2365679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3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4" name="AutoShape 14"/>
          <p:cNvSpPr>
            <a:spLocks/>
          </p:cNvSpPr>
          <p:nvPr/>
        </p:nvSpPr>
        <p:spPr bwMode="auto">
          <a:xfrm>
            <a:off x="8496501" y="2597649"/>
            <a:ext cx="39260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5" name="AutoShape 15"/>
          <p:cNvSpPr>
            <a:spLocks/>
          </p:cNvSpPr>
          <p:nvPr/>
        </p:nvSpPr>
        <p:spPr bwMode="auto">
          <a:xfrm>
            <a:off x="8959966" y="2455251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16" name="AutoShape 16"/>
          <p:cNvSpPr>
            <a:spLocks/>
          </p:cNvSpPr>
          <p:nvPr/>
        </p:nvSpPr>
        <p:spPr bwMode="auto">
          <a:xfrm>
            <a:off x="8966663" y="2711407"/>
            <a:ext cx="2188558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7" name="AutoShape 17"/>
          <p:cNvSpPr>
            <a:spLocks/>
          </p:cNvSpPr>
          <p:nvPr/>
        </p:nvSpPr>
        <p:spPr bwMode="auto">
          <a:xfrm>
            <a:off x="1430140" y="3451414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4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8" name="AutoShape 18"/>
          <p:cNvSpPr>
            <a:spLocks/>
          </p:cNvSpPr>
          <p:nvPr/>
        </p:nvSpPr>
        <p:spPr bwMode="auto">
          <a:xfrm>
            <a:off x="1624647" y="3683384"/>
            <a:ext cx="36916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9" name="AutoShape 19"/>
          <p:cNvSpPr>
            <a:spLocks/>
          </p:cNvSpPr>
          <p:nvPr/>
        </p:nvSpPr>
        <p:spPr bwMode="auto">
          <a:xfrm>
            <a:off x="2079740" y="354098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20" name="AutoShape 20"/>
          <p:cNvSpPr>
            <a:spLocks/>
          </p:cNvSpPr>
          <p:nvPr/>
        </p:nvSpPr>
        <p:spPr bwMode="auto">
          <a:xfrm>
            <a:off x="2080577" y="3787095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1" name="AutoShape 21"/>
          <p:cNvSpPr>
            <a:spLocks/>
          </p:cNvSpPr>
          <p:nvPr/>
        </p:nvSpPr>
        <p:spPr bwMode="auto">
          <a:xfrm>
            <a:off x="4869835" y="3451414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5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2" name="AutoShape 22"/>
          <p:cNvSpPr>
            <a:spLocks/>
          </p:cNvSpPr>
          <p:nvPr/>
        </p:nvSpPr>
        <p:spPr bwMode="auto">
          <a:xfrm>
            <a:off x="5007418" y="3683384"/>
            <a:ext cx="476317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3" name="AutoShape 23"/>
          <p:cNvSpPr>
            <a:spLocks/>
          </p:cNvSpPr>
          <p:nvPr/>
        </p:nvSpPr>
        <p:spPr bwMode="auto">
          <a:xfrm>
            <a:off x="5520271" y="354098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24" name="AutoShape 24"/>
          <p:cNvSpPr>
            <a:spLocks/>
          </p:cNvSpPr>
          <p:nvPr/>
        </p:nvSpPr>
        <p:spPr bwMode="auto">
          <a:xfrm>
            <a:off x="5521109" y="3789607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5" name="AutoShape 25"/>
          <p:cNvSpPr>
            <a:spLocks/>
          </p:cNvSpPr>
          <p:nvPr/>
        </p:nvSpPr>
        <p:spPr bwMode="auto">
          <a:xfrm>
            <a:off x="8310366" y="3451414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6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6" name="AutoShape 26"/>
          <p:cNvSpPr>
            <a:spLocks/>
          </p:cNvSpPr>
          <p:nvPr/>
        </p:nvSpPr>
        <p:spPr bwMode="auto">
          <a:xfrm>
            <a:off x="8487294" y="3683384"/>
            <a:ext cx="416882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7" name="AutoShape 27"/>
          <p:cNvSpPr>
            <a:spLocks/>
          </p:cNvSpPr>
          <p:nvPr/>
        </p:nvSpPr>
        <p:spPr bwMode="auto">
          <a:xfrm>
            <a:off x="8959966" y="354098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28" name="AutoShape 28"/>
          <p:cNvSpPr>
            <a:spLocks/>
          </p:cNvSpPr>
          <p:nvPr/>
        </p:nvSpPr>
        <p:spPr bwMode="auto">
          <a:xfrm>
            <a:off x="8959966" y="3776213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9" name="AutoShape 29"/>
          <p:cNvSpPr>
            <a:spLocks/>
          </p:cNvSpPr>
          <p:nvPr/>
        </p:nvSpPr>
        <p:spPr bwMode="auto">
          <a:xfrm>
            <a:off x="1430140" y="4556403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3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0" name="AutoShape 30"/>
          <p:cNvSpPr>
            <a:spLocks/>
          </p:cNvSpPr>
          <p:nvPr/>
        </p:nvSpPr>
        <p:spPr bwMode="auto">
          <a:xfrm>
            <a:off x="1612090" y="4788372"/>
            <a:ext cx="393443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07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1" name="AutoShape 31"/>
          <p:cNvSpPr>
            <a:spLocks/>
          </p:cNvSpPr>
          <p:nvPr/>
        </p:nvSpPr>
        <p:spPr bwMode="auto">
          <a:xfrm>
            <a:off x="2079740" y="4645973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32" name="AutoShape 32"/>
          <p:cNvSpPr>
            <a:spLocks/>
          </p:cNvSpPr>
          <p:nvPr/>
        </p:nvSpPr>
        <p:spPr bwMode="auto">
          <a:xfrm>
            <a:off x="2080577" y="4892083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3" name="AutoShape 33"/>
          <p:cNvSpPr>
            <a:spLocks/>
          </p:cNvSpPr>
          <p:nvPr/>
        </p:nvSpPr>
        <p:spPr bwMode="auto">
          <a:xfrm>
            <a:off x="4869835" y="4556403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4" name="AutoShape 34"/>
          <p:cNvSpPr>
            <a:spLocks/>
          </p:cNvSpPr>
          <p:nvPr/>
        </p:nvSpPr>
        <p:spPr bwMode="auto">
          <a:xfrm>
            <a:off x="5007418" y="4788372"/>
            <a:ext cx="476317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08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5" name="AutoShape 35"/>
          <p:cNvSpPr>
            <a:spLocks/>
          </p:cNvSpPr>
          <p:nvPr/>
        </p:nvSpPr>
        <p:spPr bwMode="auto">
          <a:xfrm>
            <a:off x="5520271" y="4645973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36" name="AutoShape 36"/>
          <p:cNvSpPr>
            <a:spLocks/>
          </p:cNvSpPr>
          <p:nvPr/>
        </p:nvSpPr>
        <p:spPr bwMode="auto">
          <a:xfrm>
            <a:off x="5521109" y="4894595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7" name="AutoShape 37"/>
          <p:cNvSpPr>
            <a:spLocks/>
          </p:cNvSpPr>
          <p:nvPr/>
        </p:nvSpPr>
        <p:spPr bwMode="auto">
          <a:xfrm>
            <a:off x="8310366" y="4543846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8" name="AutoShape 38"/>
          <p:cNvSpPr>
            <a:spLocks/>
          </p:cNvSpPr>
          <p:nvPr/>
        </p:nvSpPr>
        <p:spPr bwMode="auto">
          <a:xfrm>
            <a:off x="8487294" y="4788372"/>
            <a:ext cx="416882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09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9" name="AutoShape 39"/>
          <p:cNvSpPr>
            <a:spLocks/>
          </p:cNvSpPr>
          <p:nvPr/>
        </p:nvSpPr>
        <p:spPr bwMode="auto">
          <a:xfrm>
            <a:off x="8959966" y="4645973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40" name="AutoShape 40"/>
          <p:cNvSpPr>
            <a:spLocks/>
          </p:cNvSpPr>
          <p:nvPr/>
        </p:nvSpPr>
        <p:spPr bwMode="auto">
          <a:xfrm>
            <a:off x="8959966" y="4881201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94541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25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6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2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25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25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8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11400"/>
                            </p:stCondLst>
                            <p:childTnLst>
                              <p:par>
                                <p:cTn id="90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9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25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2600"/>
                            </p:stCondLst>
                            <p:childTnLst>
                              <p:par>
                                <p:cTn id="9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25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13200"/>
                            </p:stCondLst>
                            <p:childTnLst>
                              <p:par>
                                <p:cTn id="10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3800"/>
                            </p:stCondLst>
                            <p:childTnLst>
                              <p:par>
                                <p:cTn id="108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4400"/>
                            </p:stCondLst>
                            <p:childTnLst>
                              <p:par>
                                <p:cTn id="11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25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11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25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15600"/>
                            </p:stCondLst>
                            <p:childTnLst>
                              <p:par>
                                <p:cTn id="121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5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5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 nodeType="afterGroup">
                            <p:stCondLst>
                              <p:cond delay="16200"/>
                            </p:stCondLst>
                            <p:childTnLst>
                              <p:par>
                                <p:cTn id="126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5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5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 nodeType="afterGroup">
                            <p:stCondLst>
                              <p:cond delay="16800"/>
                            </p:stCondLst>
                            <p:childTnLst>
                              <p:par>
                                <p:cTn id="13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3" dur="500"/>
                                        <p:tgtEl>
                                          <p:spTgt spid="25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 nodeType="afterGroup">
                            <p:stCondLst>
                              <p:cond delay="17400"/>
                            </p:stCondLst>
                            <p:childTnLst>
                              <p:par>
                                <p:cTn id="13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7" dur="500"/>
                                        <p:tgtEl>
                                          <p:spTgt spid="25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13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5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5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 nodeType="afterGroup">
                            <p:stCondLst>
                              <p:cond delay="18600"/>
                            </p:stCondLst>
                            <p:childTnLst>
                              <p:par>
                                <p:cTn id="144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5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5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19200"/>
                            </p:stCondLst>
                            <p:childTnLst>
                              <p:par>
                                <p:cTn id="14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1" dur="500"/>
                                        <p:tgtEl>
                                          <p:spTgt spid="25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19800"/>
                            </p:stCondLst>
                            <p:childTnLst>
                              <p:par>
                                <p:cTn id="15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5" dur="500"/>
                                        <p:tgtEl>
                                          <p:spTgt spid="25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 nodeType="afterGroup">
                            <p:stCondLst>
                              <p:cond delay="20400"/>
                            </p:stCondLst>
                            <p:childTnLst>
                              <p:par>
                                <p:cTn id="15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162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25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25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 animBg="1" autoUpdateAnimBg="0"/>
      <p:bldP spid="25606" grpId="0" autoUpdateAnimBg="0"/>
      <p:bldP spid="25607" grpId="0" autoUpdateAnimBg="0"/>
      <p:bldP spid="25608" grpId="0" autoUpdateAnimBg="0"/>
      <p:bldP spid="25609" grpId="0" animBg="1" autoUpdateAnimBg="0"/>
      <p:bldP spid="25610" grpId="0" autoUpdateAnimBg="0"/>
      <p:bldP spid="25611" grpId="0" autoUpdateAnimBg="0"/>
      <p:bldP spid="25612" grpId="0" autoUpdateAnimBg="0"/>
      <p:bldP spid="25613" grpId="0" animBg="1" autoUpdateAnimBg="0"/>
      <p:bldP spid="25614" grpId="0" autoUpdateAnimBg="0"/>
      <p:bldP spid="25615" grpId="0" autoUpdateAnimBg="0"/>
      <p:bldP spid="25616" grpId="0" autoUpdateAnimBg="0"/>
      <p:bldP spid="25617" grpId="0" animBg="1" autoUpdateAnimBg="0"/>
      <p:bldP spid="25618" grpId="0" autoUpdateAnimBg="0"/>
      <p:bldP spid="25619" grpId="0" autoUpdateAnimBg="0"/>
      <p:bldP spid="25620" grpId="0" autoUpdateAnimBg="0"/>
      <p:bldP spid="25621" grpId="0" animBg="1" autoUpdateAnimBg="0"/>
      <p:bldP spid="25622" grpId="0" autoUpdateAnimBg="0"/>
      <p:bldP spid="25623" grpId="0" autoUpdateAnimBg="0"/>
      <p:bldP spid="25624" grpId="0" autoUpdateAnimBg="0"/>
      <p:bldP spid="25625" grpId="0" animBg="1" autoUpdateAnimBg="0"/>
      <p:bldP spid="25626" grpId="0" autoUpdateAnimBg="0"/>
      <p:bldP spid="25627" grpId="0" autoUpdateAnimBg="0"/>
      <p:bldP spid="25628" grpId="0" autoUpdateAnimBg="0"/>
      <p:bldP spid="25629" grpId="0" animBg="1" autoUpdateAnimBg="0"/>
      <p:bldP spid="25630" grpId="0" autoUpdateAnimBg="0"/>
      <p:bldP spid="25631" grpId="0" autoUpdateAnimBg="0"/>
      <p:bldP spid="25632" grpId="0" autoUpdateAnimBg="0"/>
      <p:bldP spid="25633" grpId="0" animBg="1" autoUpdateAnimBg="0"/>
      <p:bldP spid="25634" grpId="0" autoUpdateAnimBg="0"/>
      <p:bldP spid="25635" grpId="0" autoUpdateAnimBg="0"/>
      <p:bldP spid="25636" grpId="0" autoUpdateAnimBg="0"/>
      <p:bldP spid="25637" grpId="0" animBg="1" autoUpdateAnimBg="0"/>
      <p:bldP spid="25638" grpId="0" autoUpdateAnimBg="0"/>
      <p:bldP spid="25639" grpId="0" autoUpdateAnimBg="0"/>
      <p:bldP spid="25640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1649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5" y="0"/>
            <a:ext cx="12857163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8"/>
          <p:cNvSpPr txBox="1">
            <a:spLocks noChangeArrowheads="1"/>
          </p:cNvSpPr>
          <p:nvPr/>
        </p:nvSpPr>
        <p:spPr bwMode="auto">
          <a:xfrm>
            <a:off x="596900" y="4871400"/>
            <a:ext cx="640854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5400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en-US" altLang="zh-CN" sz="5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7" name="矩形 9"/>
          <p:cNvSpPr>
            <a:spLocks noChangeArrowheads="1"/>
          </p:cNvSpPr>
          <p:nvPr/>
        </p:nvSpPr>
        <p:spPr bwMode="auto">
          <a:xfrm>
            <a:off x="596899" y="5520819"/>
            <a:ext cx="70566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CLICK TO ADD CAPTION </a:t>
            </a:r>
            <a:r>
              <a:rPr lang="en-US" altLang="zh-CN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TEXT</a:t>
            </a:r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CLICK TO ADD CAPTION </a:t>
            </a:r>
            <a:r>
              <a:rPr lang="en-US" altLang="zh-CN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TEXTCLICK </a:t>
            </a:r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TO ADD CAPTION </a:t>
            </a:r>
            <a:r>
              <a:rPr lang="en-US" altLang="zh-CN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TEXTCLICK </a:t>
            </a:r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TO ADD CAPTION </a:t>
            </a:r>
            <a:r>
              <a:rPr lang="en-US" altLang="zh-CN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TEXT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8" name="文本框 10"/>
          <p:cNvSpPr txBox="1">
            <a:spLocks noChangeArrowheads="1"/>
          </p:cNvSpPr>
          <p:nvPr/>
        </p:nvSpPr>
        <p:spPr bwMode="auto">
          <a:xfrm>
            <a:off x="596900" y="6141430"/>
            <a:ext cx="385714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THE CAR INDUSTRY</a:t>
            </a:r>
            <a:endParaRPr lang="zh-CN" altLang="en-US" sz="2800" dirty="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12" name="圆角矩形 11"/>
          <p:cNvSpPr>
            <a:spLocks noChangeArrowheads="1"/>
          </p:cNvSpPr>
          <p:nvPr/>
        </p:nvSpPr>
        <p:spPr bwMode="auto">
          <a:xfrm>
            <a:off x="596900" y="6125174"/>
            <a:ext cx="3857149" cy="523996"/>
          </a:xfrm>
          <a:prstGeom prst="roundRect">
            <a:avLst>
              <a:gd name="adj" fmla="val 16667"/>
            </a:avLst>
          </a:prstGeom>
          <a:noFill/>
          <a:ln w="127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eaLnBrk="1" hangingPunct="1"/>
            <a:endParaRPr lang="zh-CN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260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89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794" y="3531428"/>
            <a:ext cx="12857163" cy="3612704"/>
          </a:xfrm>
          <a:prstGeom prst="rect">
            <a:avLst/>
          </a:prstGeom>
          <a:blipFill dpi="0" rotWithShape="1">
            <a:blip r:embed="rId10" cstate="screen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94" y="3531429"/>
            <a:ext cx="12857163" cy="3612702"/>
          </a:xfrm>
          <a:prstGeom prst="rect">
            <a:avLst/>
          </a:prstGeom>
          <a:blipFill dpi="0" rotWithShape="1"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3943657" y="5190137"/>
            <a:ext cx="4971436" cy="73016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4172231" y="5318936"/>
            <a:ext cx="4514291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" name="矩形 5"/>
          <p:cNvSpPr/>
          <p:nvPr/>
        </p:nvSpPr>
        <p:spPr>
          <a:xfrm>
            <a:off x="795" y="7144282"/>
            <a:ext cx="3214291" cy="87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215086" y="7144282"/>
            <a:ext cx="3214291" cy="879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429376" y="7144282"/>
            <a:ext cx="3214291" cy="87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643667" y="7144282"/>
            <a:ext cx="3214291" cy="879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Others_1"/>
          <p:cNvSpPr/>
          <p:nvPr>
            <p:custDataLst>
              <p:tags r:id="rId3"/>
            </p:custDataLst>
          </p:nvPr>
        </p:nvSpPr>
        <p:spPr>
          <a:xfrm flipH="1">
            <a:off x="6383663" y="-1345865"/>
            <a:ext cx="45713" cy="4877295"/>
          </a:xfrm>
          <a:custGeom>
            <a:avLst/>
            <a:gdLst>
              <a:gd name="connsiteX0" fmla="*/ 0 w 3276600"/>
              <a:gd name="connsiteY0" fmla="*/ 6311900 h 6311900"/>
              <a:gd name="connsiteX1" fmla="*/ 0 w 3276600"/>
              <a:gd name="connsiteY1" fmla="*/ 0 h 6311900"/>
              <a:gd name="connsiteX2" fmla="*/ 3276600 w 3276600"/>
              <a:gd name="connsiteY2" fmla="*/ 0 h 6311900"/>
              <a:gd name="connsiteX0" fmla="*/ 0 w 0"/>
              <a:gd name="connsiteY0" fmla="*/ 6311900 h 6311900"/>
              <a:gd name="connsiteX1" fmla="*/ 0 w 0"/>
              <a:gd name="connsiteY1" fmla="*/ 0 h 631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6311900">
                <a:moveTo>
                  <a:pt x="0" y="6311900"/>
                </a:moveTo>
                <a:lnTo>
                  <a:pt x="0" y="0"/>
                </a:lnTo>
              </a:path>
            </a:pathLst>
          </a:custGeom>
          <a:noFill/>
          <a:ln w="1587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Others_3"/>
          <p:cNvSpPr/>
          <p:nvPr>
            <p:custDataLst>
              <p:tags r:id="rId4"/>
            </p:custDataLst>
          </p:nvPr>
        </p:nvSpPr>
        <p:spPr>
          <a:xfrm>
            <a:off x="6354397" y="975451"/>
            <a:ext cx="149958" cy="149958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s_4"/>
          <p:cNvSpPr/>
          <p:nvPr>
            <p:custDataLst>
              <p:tags r:id="rId5"/>
            </p:custDataLst>
          </p:nvPr>
        </p:nvSpPr>
        <p:spPr>
          <a:xfrm flipH="1">
            <a:off x="6354397" y="1824196"/>
            <a:ext cx="149958" cy="149958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5"/>
          <p:cNvSpPr/>
          <p:nvPr>
            <p:custDataLst>
              <p:tags r:id="rId6"/>
            </p:custDataLst>
          </p:nvPr>
        </p:nvSpPr>
        <p:spPr>
          <a:xfrm>
            <a:off x="6354397" y="2672942"/>
            <a:ext cx="149958" cy="149958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Entry_1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 flipH="1">
            <a:off x="5143660" y="4320874"/>
            <a:ext cx="2571433" cy="8049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10011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5" grpId="0" animBg="1"/>
      <p:bldP spid="19" grpId="0"/>
      <p:bldP spid="6" grpId="0" animBg="1"/>
      <p:bldP spid="7" grpId="0" animBg="1"/>
      <p:bldP spid="8" grpId="0" animBg="1"/>
      <p:bldP spid="10" grpId="0" animBg="1"/>
      <p:bldP spid="13" grpId="0" animBg="1"/>
      <p:bldP spid="15" grpId="0" animBg="1"/>
      <p:bldP spid="16" grpId="0" animBg="1"/>
      <p:bldP spid="17" grpId="0" animBg="1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4"/>
          <p:cNvSpPr/>
          <p:nvPr/>
        </p:nvSpPr>
        <p:spPr>
          <a:xfrm>
            <a:off x="-26549" y="-29064"/>
            <a:ext cx="12884505" cy="7281428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5584755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4 h 5163074"/>
              <a:gd name="connsiteX1" fmla="*/ 7075940 w 7075940"/>
              <a:gd name="connsiteY1" fmla="*/ 0 h 5163074"/>
              <a:gd name="connsiteX2" fmla="*/ 5584755 w 7075940"/>
              <a:gd name="connsiteY2" fmla="*/ 5163074 h 5163074"/>
              <a:gd name="connsiteX3" fmla="*/ 0 w 7075940"/>
              <a:gd name="connsiteY3" fmla="*/ 5148604 h 5163074"/>
              <a:gd name="connsiteX4" fmla="*/ 0 w 7075940"/>
              <a:gd name="connsiteY4" fmla="*/ 2016764 h 516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4">
                <a:moveTo>
                  <a:pt x="0" y="2016764"/>
                </a:moveTo>
                <a:lnTo>
                  <a:pt x="7075940" y="0"/>
                </a:lnTo>
                <a:lnTo>
                  <a:pt x="5584755" y="5163074"/>
                </a:lnTo>
                <a:lnTo>
                  <a:pt x="0" y="5148604"/>
                </a:lnTo>
                <a:lnTo>
                  <a:pt x="0" y="201676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26549" y="-29067"/>
            <a:ext cx="9948084" cy="7281429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5">
                <a:moveTo>
                  <a:pt x="0" y="2016765"/>
                </a:moveTo>
                <a:lnTo>
                  <a:pt x="7075940" y="0"/>
                </a:lnTo>
                <a:lnTo>
                  <a:pt x="4176869" y="5163075"/>
                </a:lnTo>
                <a:lnTo>
                  <a:pt x="0" y="5148605"/>
                </a:lnTo>
                <a:lnTo>
                  <a:pt x="0" y="20167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89" y="1794075"/>
            <a:ext cx="5742660" cy="5429205"/>
          </a:xfrm>
          <a:custGeom>
            <a:avLst/>
            <a:gdLst>
              <a:gd name="connsiteX0" fmla="*/ 0 w 4139952"/>
              <a:gd name="connsiteY0" fmla="*/ 0 h 3141641"/>
              <a:gd name="connsiteX1" fmla="*/ 4139952 w 4139952"/>
              <a:gd name="connsiteY1" fmla="*/ 0 h 3141641"/>
              <a:gd name="connsiteX2" fmla="*/ 4139952 w 4139952"/>
              <a:gd name="connsiteY2" fmla="*/ 3141641 h 3141641"/>
              <a:gd name="connsiteX3" fmla="*/ 0 w 4139952"/>
              <a:gd name="connsiteY3" fmla="*/ 3141641 h 3141641"/>
              <a:gd name="connsiteX4" fmla="*/ 0 w 4139952"/>
              <a:gd name="connsiteY4" fmla="*/ 0 h 3141641"/>
              <a:gd name="connsiteX0" fmla="*/ 0 w 4546352"/>
              <a:gd name="connsiteY0" fmla="*/ 508000 h 3649641"/>
              <a:gd name="connsiteX1" fmla="*/ 4546352 w 4546352"/>
              <a:gd name="connsiteY1" fmla="*/ 0 h 3649641"/>
              <a:gd name="connsiteX2" fmla="*/ 4139952 w 4546352"/>
              <a:gd name="connsiteY2" fmla="*/ 3649641 h 3649641"/>
              <a:gd name="connsiteX3" fmla="*/ 0 w 4546352"/>
              <a:gd name="connsiteY3" fmla="*/ 3649641 h 3649641"/>
              <a:gd name="connsiteX4" fmla="*/ 0 w 4546352"/>
              <a:gd name="connsiteY4" fmla="*/ 508000 h 3649641"/>
              <a:gd name="connsiteX0" fmla="*/ 0 w 4641602"/>
              <a:gd name="connsiteY0" fmla="*/ 755650 h 3897291"/>
              <a:gd name="connsiteX1" fmla="*/ 4641602 w 4641602"/>
              <a:gd name="connsiteY1" fmla="*/ 0 h 3897291"/>
              <a:gd name="connsiteX2" fmla="*/ 4139952 w 4641602"/>
              <a:gd name="connsiteY2" fmla="*/ 3897291 h 3897291"/>
              <a:gd name="connsiteX3" fmla="*/ 0 w 4641602"/>
              <a:gd name="connsiteY3" fmla="*/ 3897291 h 3897291"/>
              <a:gd name="connsiteX4" fmla="*/ 0 w 4641602"/>
              <a:gd name="connsiteY4" fmla="*/ 755650 h 3897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1602" h="3897291">
                <a:moveTo>
                  <a:pt x="0" y="755650"/>
                </a:moveTo>
                <a:lnTo>
                  <a:pt x="4641602" y="0"/>
                </a:lnTo>
                <a:lnTo>
                  <a:pt x="4139952" y="3897291"/>
                </a:lnTo>
                <a:lnTo>
                  <a:pt x="0" y="3897291"/>
                </a:lnTo>
                <a:lnTo>
                  <a:pt x="0" y="75565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725971" y="4398455"/>
            <a:ext cx="5235389" cy="809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 flipV="1">
            <a:off x="5803023" y="4365932"/>
            <a:ext cx="4938958" cy="4571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25971" y="3904322"/>
            <a:ext cx="2215572" cy="377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72293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12" grpId="0"/>
      <p:bldP spid="13" grpId="0" animBg="1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5404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5404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4469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68694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0481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4707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7354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0997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5222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89730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3956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0175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1735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1266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5683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7245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8103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8338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4542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6895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3523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5665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3106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5665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3583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 4"/>
          <p:cNvGrpSpPr/>
          <p:nvPr/>
        </p:nvGrpSpPr>
        <p:grpSpPr>
          <a:xfrm>
            <a:off x="1207090" y="1384077"/>
            <a:ext cx="10185195" cy="4156858"/>
            <a:chOff x="569157" y="1199776"/>
            <a:chExt cx="7243203" cy="2956150"/>
          </a:xfrm>
          <a:solidFill>
            <a:schemeClr val="accent1"/>
          </a:solidFill>
        </p:grpSpPr>
        <p:sp>
          <p:nvSpPr>
            <p:cNvPr id="153" name="Oval 152"/>
            <p:cNvSpPr/>
            <p:nvPr/>
          </p:nvSpPr>
          <p:spPr>
            <a:xfrm>
              <a:off x="569157" y="1635646"/>
              <a:ext cx="2592288" cy="2520280"/>
            </a:xfrm>
            <a:prstGeom prst="ellipse">
              <a:avLst/>
            </a:prstGeom>
            <a:grpFill/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Oval 153"/>
            <p:cNvSpPr/>
            <p:nvPr/>
          </p:nvSpPr>
          <p:spPr>
            <a:xfrm>
              <a:off x="2953805" y="1491630"/>
              <a:ext cx="898115" cy="872480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Oval 154"/>
            <p:cNvSpPr/>
            <p:nvPr/>
          </p:nvSpPr>
          <p:spPr>
            <a:xfrm>
              <a:off x="3161445" y="2283718"/>
              <a:ext cx="1410555" cy="1368152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Oval 155"/>
            <p:cNvSpPr/>
            <p:nvPr/>
          </p:nvSpPr>
          <p:spPr>
            <a:xfrm>
              <a:off x="2953805" y="3507854"/>
              <a:ext cx="648072" cy="606944"/>
            </a:xfrm>
            <a:prstGeom prst="ellipse">
              <a:avLst/>
            </a:prstGeom>
            <a:solidFill>
              <a:schemeClr val="accent4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Oval 156"/>
            <p:cNvSpPr/>
            <p:nvPr/>
          </p:nvSpPr>
          <p:spPr>
            <a:xfrm>
              <a:off x="4019122" y="1199776"/>
              <a:ext cx="1410555" cy="1368152"/>
            </a:xfrm>
            <a:prstGeom prst="ellipse">
              <a:avLst/>
            </a:prstGeom>
            <a:solidFill>
              <a:schemeClr val="accent5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Oval 157"/>
            <p:cNvSpPr/>
            <p:nvPr/>
          </p:nvSpPr>
          <p:spPr>
            <a:xfrm>
              <a:off x="4572001" y="2643758"/>
              <a:ext cx="936104" cy="864096"/>
            </a:xfrm>
            <a:prstGeom prst="ellipse">
              <a:avLst/>
            </a:prstGeom>
            <a:solidFill>
              <a:schemeClr val="accent6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Oval 158"/>
            <p:cNvSpPr/>
            <p:nvPr/>
          </p:nvSpPr>
          <p:spPr>
            <a:xfrm>
              <a:off x="5411199" y="1841631"/>
              <a:ext cx="1410555" cy="1368152"/>
            </a:xfrm>
            <a:prstGeom prst="ellipse">
              <a:avLst/>
            </a:prstGeom>
            <a:solidFill>
              <a:schemeClr val="accent1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Oval 159"/>
            <p:cNvSpPr/>
            <p:nvPr/>
          </p:nvSpPr>
          <p:spPr>
            <a:xfrm>
              <a:off x="6444208" y="3062355"/>
              <a:ext cx="601954" cy="574409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Oval 160"/>
            <p:cNvSpPr/>
            <p:nvPr/>
          </p:nvSpPr>
          <p:spPr>
            <a:xfrm>
              <a:off x="6821754" y="2139703"/>
              <a:ext cx="990606" cy="966710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4" name="Grup 163"/>
          <p:cNvGrpSpPr/>
          <p:nvPr/>
        </p:nvGrpSpPr>
        <p:grpSpPr>
          <a:xfrm>
            <a:off x="2633163" y="2097465"/>
            <a:ext cx="8513788" cy="3121288"/>
            <a:chOff x="1583311" y="1707103"/>
            <a:chExt cx="6054579" cy="2219705"/>
          </a:xfrm>
        </p:grpSpPr>
        <p:sp>
          <p:nvSpPr>
            <p:cNvPr id="165" name="Metin kutusu 164"/>
            <p:cNvSpPr txBox="1"/>
            <p:nvPr/>
          </p:nvSpPr>
          <p:spPr>
            <a:xfrm>
              <a:off x="1583311" y="2701212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Metin kutusu 165"/>
            <p:cNvSpPr txBox="1"/>
            <p:nvPr/>
          </p:nvSpPr>
          <p:spPr>
            <a:xfrm>
              <a:off x="3089970" y="17599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Metin kutusu 166"/>
            <p:cNvSpPr txBox="1"/>
            <p:nvPr/>
          </p:nvSpPr>
          <p:spPr>
            <a:xfrm>
              <a:off x="3552258" y="28165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Metin kutusu 167"/>
            <p:cNvSpPr txBox="1"/>
            <p:nvPr/>
          </p:nvSpPr>
          <p:spPr>
            <a:xfrm>
              <a:off x="2945310" y="369315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Metin kutusu 168"/>
            <p:cNvSpPr txBox="1"/>
            <p:nvPr/>
          </p:nvSpPr>
          <p:spPr>
            <a:xfrm>
              <a:off x="4388583" y="1707103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Metin kutusu 169"/>
            <p:cNvSpPr txBox="1"/>
            <p:nvPr/>
          </p:nvSpPr>
          <p:spPr>
            <a:xfrm>
              <a:off x="4719297" y="2904035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Metin kutusu 170"/>
            <p:cNvSpPr txBox="1"/>
            <p:nvPr/>
          </p:nvSpPr>
          <p:spPr>
            <a:xfrm>
              <a:off x="5816213" y="23820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Metin kutusu 171"/>
            <p:cNvSpPr txBox="1"/>
            <p:nvPr/>
          </p:nvSpPr>
          <p:spPr>
            <a:xfrm>
              <a:off x="6995856" y="2495068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Metin kutusu 172"/>
            <p:cNvSpPr txBox="1"/>
            <p:nvPr/>
          </p:nvSpPr>
          <p:spPr>
            <a:xfrm>
              <a:off x="6444214" y="32267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7" name="Dikdörtgen 176"/>
          <p:cNvSpPr/>
          <p:nvPr/>
        </p:nvSpPr>
        <p:spPr>
          <a:xfrm>
            <a:off x="6058337" y="5319205"/>
            <a:ext cx="5333948" cy="4305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tr-TR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06777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486938" y="5776565"/>
            <a:ext cx="9948548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1486938" y="5932041"/>
            <a:ext cx="9948548" cy="282770"/>
          </a:xfrm>
          <a:prstGeom prst="rect">
            <a:avLst/>
          </a:prstGeom>
        </p:spPr>
        <p:txBody>
          <a:bodyPr vert="horz" wrap="square" lIns="0" tIns="0" rIns="0" bIns="0" anchor="ctr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620228" y="2285966"/>
            <a:ext cx="1419305" cy="708694"/>
            <a:chOff x="1189440" y="1776407"/>
            <a:chExt cx="2548167" cy="753929"/>
          </a:xfrm>
        </p:grpSpPr>
        <p:sp>
          <p:nvSpPr>
            <p:cNvPr id="7" name="TextBox 6"/>
            <p:cNvSpPr txBox="1"/>
            <p:nvPr/>
          </p:nvSpPr>
          <p:spPr>
            <a:xfrm>
              <a:off x="1481278" y="1776407"/>
              <a:ext cx="2256329" cy="251297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189440" y="1916148"/>
              <a:ext cx="2508689" cy="61418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620228" y="3724972"/>
            <a:ext cx="1393521" cy="705059"/>
            <a:chOff x="1196252" y="1790168"/>
            <a:chExt cx="2501876" cy="750061"/>
          </a:xfrm>
        </p:grpSpPr>
        <p:sp>
          <p:nvSpPr>
            <p:cNvPr id="10" name="TextBox 9"/>
            <p:cNvSpPr txBox="1"/>
            <p:nvPr/>
          </p:nvSpPr>
          <p:spPr>
            <a:xfrm>
              <a:off x="1438452" y="1790168"/>
              <a:ext cx="2256330" cy="251296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196252" y="1926041"/>
              <a:ext cx="2501876" cy="61418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586944" y="2936383"/>
            <a:ext cx="1399317" cy="942616"/>
            <a:chOff x="189551" y="1666307"/>
            <a:chExt cx="1954057" cy="1002779"/>
          </a:xfrm>
        </p:grpSpPr>
        <p:sp>
          <p:nvSpPr>
            <p:cNvPr id="27" name="TextBox 26"/>
            <p:cNvSpPr txBox="1"/>
            <p:nvPr/>
          </p:nvSpPr>
          <p:spPr>
            <a:xfrm>
              <a:off x="189551" y="1666307"/>
              <a:ext cx="1754977" cy="251296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14705" y="1897738"/>
              <a:ext cx="1828903" cy="77134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9654649" y="4361420"/>
            <a:ext cx="1331612" cy="923704"/>
            <a:chOff x="256449" y="1666308"/>
            <a:chExt cx="1859513" cy="982659"/>
          </a:xfrm>
        </p:grpSpPr>
        <p:sp>
          <p:nvSpPr>
            <p:cNvPr id="30" name="TextBox 29"/>
            <p:cNvSpPr txBox="1"/>
            <p:nvPr/>
          </p:nvSpPr>
          <p:spPr>
            <a:xfrm>
              <a:off x="256449" y="1666308"/>
              <a:ext cx="1754978" cy="251295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14707" y="1877620"/>
              <a:ext cx="1801255" cy="77134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Freeform 63"/>
          <p:cNvSpPr>
            <a:spLocks noEditPoints="1"/>
          </p:cNvSpPr>
          <p:nvPr/>
        </p:nvSpPr>
        <p:spPr bwMode="auto">
          <a:xfrm>
            <a:off x="10847817" y="2153667"/>
            <a:ext cx="503430" cy="514682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0" y="2027871"/>
            <a:ext cx="10783077" cy="3538628"/>
            <a:chOff x="-743744" y="1412054"/>
            <a:chExt cx="11471330" cy="3764489"/>
          </a:xfrm>
        </p:grpSpPr>
        <p:sp>
          <p:nvSpPr>
            <p:cNvPr id="65" name="Right Triangle 64"/>
            <p:cNvSpPr/>
            <p:nvPr/>
          </p:nvSpPr>
          <p:spPr>
            <a:xfrm rot="8100000" flipH="1">
              <a:off x="3695072" y="2009242"/>
              <a:ext cx="320492" cy="320492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ight Triangle 65"/>
            <p:cNvSpPr/>
            <p:nvPr/>
          </p:nvSpPr>
          <p:spPr>
            <a:xfrm rot="8100000" flipH="1">
              <a:off x="3695072" y="3501213"/>
              <a:ext cx="320492" cy="320492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ight Triangle 66"/>
            <p:cNvSpPr/>
            <p:nvPr/>
          </p:nvSpPr>
          <p:spPr>
            <a:xfrm rot="13500000">
              <a:off x="9140265" y="2768401"/>
              <a:ext cx="320492" cy="320492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ight Triangle 67"/>
            <p:cNvSpPr/>
            <p:nvPr/>
          </p:nvSpPr>
          <p:spPr>
            <a:xfrm rot="13500000">
              <a:off x="9146988" y="4287453"/>
              <a:ext cx="320492" cy="320492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-743744" y="1412054"/>
              <a:ext cx="11471330" cy="3764489"/>
              <a:chOff x="-743744" y="1412054"/>
              <a:chExt cx="11471330" cy="3764489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3996395" y="1453806"/>
                <a:ext cx="6731191" cy="1290795"/>
                <a:chOff x="3996395" y="1453806"/>
                <a:chExt cx="6731191" cy="1290795"/>
              </a:xfrm>
            </p:grpSpPr>
            <p:grpSp>
              <p:nvGrpSpPr>
                <p:cNvPr id="13" name="Group 12"/>
                <p:cNvGrpSpPr/>
                <p:nvPr/>
              </p:nvGrpSpPr>
              <p:grpSpPr>
                <a:xfrm flipH="1">
                  <a:off x="3996395" y="1453806"/>
                  <a:ext cx="6731191" cy="1290795"/>
                  <a:chOff x="2251867" y="3768352"/>
                  <a:chExt cx="8959212" cy="1718048"/>
                </a:xfrm>
                <a:solidFill>
                  <a:schemeClr val="accent5"/>
                </a:solidFill>
              </p:grpSpPr>
              <p:sp>
                <p:nvSpPr>
                  <p:cNvPr id="22" name="Rectangle 21"/>
                  <p:cNvSpPr/>
                  <p:nvPr/>
                </p:nvSpPr>
                <p:spPr>
                  <a:xfrm>
                    <a:off x="6850964" y="4965895"/>
                    <a:ext cx="3758423" cy="520504"/>
                  </a:xfrm>
                  <a:prstGeom prst="rect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3" name="Block Arc 22"/>
                  <p:cNvSpPr/>
                  <p:nvPr/>
                </p:nvSpPr>
                <p:spPr>
                  <a:xfrm rot="5400000">
                    <a:off x="9824283" y="4099604"/>
                    <a:ext cx="1530948" cy="1242644"/>
                  </a:xfrm>
                  <a:prstGeom prst="blockArc">
                    <a:avLst>
                      <a:gd name="adj1" fmla="val 10800000"/>
                      <a:gd name="adj2" fmla="val 56368"/>
                      <a:gd name="adj3" fmla="val 41880"/>
                    </a:avLst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4" name="Rectangle 23"/>
                  <p:cNvSpPr/>
                  <p:nvPr/>
                </p:nvSpPr>
                <p:spPr>
                  <a:xfrm>
                    <a:off x="2898984" y="3955451"/>
                    <a:ext cx="7710406" cy="520504"/>
                  </a:xfrm>
                  <a:prstGeom prst="rect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5" name="Isosceles Triangle 24"/>
                  <p:cNvSpPr/>
                  <p:nvPr/>
                </p:nvSpPr>
                <p:spPr>
                  <a:xfrm rot="16200000" flipH="1">
                    <a:off x="2128073" y="3892146"/>
                    <a:ext cx="894704" cy="647115"/>
                  </a:xfrm>
                  <a:prstGeom prst="triangl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6" name="TextBox 15"/>
                <p:cNvSpPr txBox="1"/>
                <p:nvPr/>
              </p:nvSpPr>
              <p:spPr>
                <a:xfrm>
                  <a:off x="8926299" y="1667847"/>
                  <a:ext cx="1336969" cy="251296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400" b="1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请替换文字内容</a:t>
                  </a:r>
                  <a:endParaRPr lang="en-GB" sz="14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35" name="Group 34"/>
              <p:cNvGrpSpPr/>
              <p:nvPr/>
            </p:nvGrpSpPr>
            <p:grpSpPr>
              <a:xfrm>
                <a:off x="5900354" y="2212965"/>
                <a:ext cx="3277689" cy="1290795"/>
                <a:chOff x="6868106" y="3768351"/>
                <a:chExt cx="4362603" cy="1718048"/>
              </a:xfrm>
              <a:solidFill>
                <a:schemeClr val="accent4"/>
              </a:solidFill>
            </p:grpSpPr>
            <p:sp>
              <p:nvSpPr>
                <p:cNvPr id="37" name="Rectangle 36"/>
                <p:cNvSpPr/>
                <p:nvPr/>
              </p:nvSpPr>
              <p:spPr>
                <a:xfrm>
                  <a:off x="6868106" y="4965896"/>
                  <a:ext cx="3758422" cy="520503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8" name="Block Arc 37"/>
                <p:cNvSpPr/>
                <p:nvPr/>
              </p:nvSpPr>
              <p:spPr>
                <a:xfrm rot="5400000">
                  <a:off x="9843913" y="4099603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8711198" y="3955451"/>
                  <a:ext cx="1915330" cy="520503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Isosceles Triangle 39"/>
                <p:cNvSpPr/>
                <p:nvPr/>
              </p:nvSpPr>
              <p:spPr>
                <a:xfrm rot="16200000" flipH="1">
                  <a:off x="7940290" y="3892145"/>
                  <a:ext cx="894703" cy="647115"/>
                </a:xfrm>
                <a:prstGeom prst="triangle">
                  <a:avLst/>
                </a:prstGeom>
                <a:grpFill/>
                <a:ln>
                  <a:noFill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44" name="Group 43"/>
              <p:cNvGrpSpPr/>
              <p:nvPr/>
            </p:nvGrpSpPr>
            <p:grpSpPr>
              <a:xfrm flipH="1">
                <a:off x="3996165" y="2972127"/>
                <a:ext cx="3276053" cy="1290795"/>
                <a:chOff x="6850964" y="3768351"/>
                <a:chExt cx="4360426" cy="1718048"/>
              </a:xfrm>
              <a:solidFill>
                <a:schemeClr val="accent3"/>
              </a:solidFill>
            </p:grpSpPr>
            <p:sp>
              <p:nvSpPr>
                <p:cNvPr id="46" name="Rectangle 45"/>
                <p:cNvSpPr/>
                <p:nvPr/>
              </p:nvSpPr>
              <p:spPr>
                <a:xfrm>
                  <a:off x="6850964" y="4965895"/>
                  <a:ext cx="3758423" cy="520504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7" name="Block Arc 46"/>
                <p:cNvSpPr/>
                <p:nvPr/>
              </p:nvSpPr>
              <p:spPr>
                <a:xfrm rot="5400000">
                  <a:off x="9824594" y="4099602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8" name="Rectangle 47"/>
                <p:cNvSpPr/>
                <p:nvPr/>
              </p:nvSpPr>
              <p:spPr>
                <a:xfrm>
                  <a:off x="8694057" y="3955451"/>
                  <a:ext cx="1915330" cy="520504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Isosceles Triangle 48"/>
                <p:cNvSpPr/>
                <p:nvPr/>
              </p:nvSpPr>
              <p:spPr>
                <a:xfrm rot="16200000" flipH="1">
                  <a:off x="7923148" y="3892145"/>
                  <a:ext cx="894704" cy="647115"/>
                </a:xfrm>
                <a:prstGeom prst="triangle">
                  <a:avLst/>
                </a:prstGeom>
                <a:grpFill/>
                <a:ln>
                  <a:noFill/>
                </a:ln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3" name="Group 52"/>
              <p:cNvGrpSpPr/>
              <p:nvPr/>
            </p:nvGrpSpPr>
            <p:grpSpPr>
              <a:xfrm>
                <a:off x="5900354" y="3731289"/>
                <a:ext cx="3277689" cy="1290796"/>
                <a:chOff x="6868106" y="3768350"/>
                <a:chExt cx="4362601" cy="1718050"/>
              </a:xfrm>
            </p:grpSpPr>
            <p:sp>
              <p:nvSpPr>
                <p:cNvPr id="55" name="Rectangle 54"/>
                <p:cNvSpPr/>
                <p:nvPr/>
              </p:nvSpPr>
              <p:spPr>
                <a:xfrm>
                  <a:off x="6868106" y="4965895"/>
                  <a:ext cx="3758423" cy="520504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6" name="Block Arc 55"/>
                <p:cNvSpPr/>
                <p:nvPr/>
              </p:nvSpPr>
              <p:spPr>
                <a:xfrm rot="5400000">
                  <a:off x="9843911" y="4099604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56"/>
                <p:cNvSpPr/>
                <p:nvPr/>
              </p:nvSpPr>
              <p:spPr>
                <a:xfrm>
                  <a:off x="8711199" y="3955451"/>
                  <a:ext cx="1915330" cy="520504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Isosceles Triangle 57"/>
                <p:cNvSpPr/>
                <p:nvPr/>
              </p:nvSpPr>
              <p:spPr>
                <a:xfrm rot="16200000" flipH="1">
                  <a:off x="7940290" y="3892145"/>
                  <a:ext cx="894704" cy="647114"/>
                </a:xfrm>
                <a:prstGeom prst="triangle">
                  <a:avLst/>
                </a:prstGeom>
                <a:solidFill>
                  <a:schemeClr val="accent2"/>
                </a:solidFill>
                <a:ln>
                  <a:noFill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9" name="Group 58"/>
              <p:cNvGrpSpPr/>
              <p:nvPr/>
            </p:nvGrpSpPr>
            <p:grpSpPr>
              <a:xfrm>
                <a:off x="-743744" y="4504339"/>
                <a:ext cx="7082836" cy="672204"/>
                <a:chOff x="-743744" y="4504339"/>
                <a:chExt cx="7082836" cy="672204"/>
              </a:xfrm>
            </p:grpSpPr>
            <p:grpSp>
              <p:nvGrpSpPr>
                <p:cNvPr id="60" name="Group 59"/>
                <p:cNvGrpSpPr/>
                <p:nvPr/>
              </p:nvGrpSpPr>
              <p:grpSpPr>
                <a:xfrm>
                  <a:off x="-743744" y="4504339"/>
                  <a:ext cx="7082836" cy="672204"/>
                  <a:chOff x="-2527342" y="5137684"/>
                  <a:chExt cx="9427254" cy="894704"/>
                </a:xfrm>
              </p:grpSpPr>
              <p:sp>
                <p:nvSpPr>
                  <p:cNvPr id="62" name="Rectangle 61"/>
                  <p:cNvSpPr/>
                  <p:nvPr/>
                </p:nvSpPr>
                <p:spPr>
                  <a:xfrm>
                    <a:off x="-2527342" y="5306300"/>
                    <a:ext cx="8780139" cy="512001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63" name="Isosceles Triangle 62"/>
                  <p:cNvSpPr/>
                  <p:nvPr/>
                </p:nvSpPr>
                <p:spPr>
                  <a:xfrm rot="5400000">
                    <a:off x="6129003" y="5261478"/>
                    <a:ext cx="894704" cy="647115"/>
                  </a:xfrm>
                  <a:prstGeom prst="triangle">
                    <a:avLst/>
                  </a:prstGeom>
                  <a:ln>
                    <a:noFill/>
                  </a:ln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61" name="TextBox 60"/>
                <p:cNvSpPr txBox="1"/>
                <p:nvPr/>
              </p:nvSpPr>
              <p:spPr>
                <a:xfrm>
                  <a:off x="779414" y="4679720"/>
                  <a:ext cx="1336969" cy="251296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请替换文字内容</a:t>
                  </a:r>
                  <a:endParaRPr lang="en-GB" altLang="zh-CN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2" name="Oval 51"/>
              <p:cNvSpPr/>
              <p:nvPr/>
            </p:nvSpPr>
            <p:spPr>
              <a:xfrm>
                <a:off x="7840008" y="1412054"/>
                <a:ext cx="755703" cy="755703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7933973" y="1504109"/>
                <a:ext cx="567771" cy="56777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" name="Freeform 70"/>
              <p:cNvSpPr>
                <a:spLocks/>
              </p:cNvSpPr>
              <p:nvPr/>
            </p:nvSpPr>
            <p:spPr bwMode="auto">
              <a:xfrm>
                <a:off x="8087947" y="1642032"/>
                <a:ext cx="277795" cy="288100"/>
              </a:xfrm>
              <a:custGeom>
                <a:avLst/>
                <a:gdLst>
                  <a:gd name="T0" fmla="*/ 103 w 274"/>
                  <a:gd name="T1" fmla="*/ 284 h 284"/>
                  <a:gd name="T2" fmla="*/ 80 w 274"/>
                  <a:gd name="T3" fmla="*/ 273 h 284"/>
                  <a:gd name="T4" fmla="*/ 9 w 274"/>
                  <a:gd name="T5" fmla="*/ 178 h 284"/>
                  <a:gd name="T6" fmla="*/ 14 w 274"/>
                  <a:gd name="T7" fmla="*/ 139 h 284"/>
                  <a:gd name="T8" fmla="*/ 53 w 274"/>
                  <a:gd name="T9" fmla="*/ 145 h 284"/>
                  <a:gd name="T10" fmla="*/ 100 w 274"/>
                  <a:gd name="T11" fmla="*/ 207 h 284"/>
                  <a:gd name="T12" fmla="*/ 219 w 274"/>
                  <a:gd name="T13" fmla="*/ 17 h 284"/>
                  <a:gd name="T14" fmla="*/ 257 w 274"/>
                  <a:gd name="T15" fmla="*/ 8 h 284"/>
                  <a:gd name="T16" fmla="*/ 266 w 274"/>
                  <a:gd name="T17" fmla="*/ 47 h 284"/>
                  <a:gd name="T18" fmla="*/ 126 w 274"/>
                  <a:gd name="T19" fmla="*/ 271 h 284"/>
                  <a:gd name="T20" fmla="*/ 104 w 274"/>
                  <a:gd name="T21" fmla="*/ 284 h 284"/>
                  <a:gd name="T22" fmla="*/ 103 w 274"/>
                  <a:gd name="T23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4" h="284">
                    <a:moveTo>
                      <a:pt x="103" y="284"/>
                    </a:moveTo>
                    <a:cubicBezTo>
                      <a:pt x="94" y="284"/>
                      <a:pt x="86" y="280"/>
                      <a:pt x="80" y="273"/>
                    </a:cubicBezTo>
                    <a:cubicBezTo>
                      <a:pt x="9" y="178"/>
                      <a:pt x="9" y="178"/>
                      <a:pt x="9" y="178"/>
                    </a:cubicBezTo>
                    <a:cubicBezTo>
                      <a:pt x="0" y="166"/>
                      <a:pt x="2" y="149"/>
                      <a:pt x="14" y="139"/>
                    </a:cubicBezTo>
                    <a:cubicBezTo>
                      <a:pt x="27" y="130"/>
                      <a:pt x="44" y="133"/>
                      <a:pt x="53" y="145"/>
                    </a:cubicBezTo>
                    <a:cubicBezTo>
                      <a:pt x="100" y="207"/>
                      <a:pt x="100" y="207"/>
                      <a:pt x="100" y="207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27" y="4"/>
                      <a:pt x="244" y="0"/>
                      <a:pt x="257" y="8"/>
                    </a:cubicBezTo>
                    <a:cubicBezTo>
                      <a:pt x="270" y="16"/>
                      <a:pt x="274" y="33"/>
                      <a:pt x="266" y="47"/>
                    </a:cubicBezTo>
                    <a:cubicBezTo>
                      <a:pt x="126" y="271"/>
                      <a:pt x="126" y="271"/>
                      <a:pt x="126" y="271"/>
                    </a:cubicBezTo>
                    <a:cubicBezTo>
                      <a:pt x="121" y="279"/>
                      <a:pt x="113" y="283"/>
                      <a:pt x="104" y="284"/>
                    </a:cubicBezTo>
                    <a:cubicBezTo>
                      <a:pt x="104" y="284"/>
                      <a:pt x="103" y="284"/>
                      <a:pt x="103" y="2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0" tIns="0" rIns="0" bIns="0" numCol="1" anchor="ctr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675000" y="1644679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6648974" y="4677179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6783149" y="3161724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4685499" y="3909695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9" name="文本框 6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70" name="文本框 69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0160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794" y="3531428"/>
            <a:ext cx="12857163" cy="3612704"/>
          </a:xfrm>
          <a:prstGeom prst="rect">
            <a:avLst/>
          </a:prstGeom>
          <a:blipFill dpi="0" rotWithShape="1">
            <a:blip r:embed="rId10" cstate="screen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94" y="3531429"/>
            <a:ext cx="12857163" cy="3612702"/>
          </a:xfrm>
          <a:prstGeom prst="rect">
            <a:avLst/>
          </a:prstGeom>
          <a:blipFill dpi="0" rotWithShape="1"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3943657" y="5190137"/>
            <a:ext cx="4971436" cy="73016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4172231" y="5318936"/>
            <a:ext cx="4514291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" name="矩形 5"/>
          <p:cNvSpPr/>
          <p:nvPr/>
        </p:nvSpPr>
        <p:spPr>
          <a:xfrm>
            <a:off x="795" y="7144282"/>
            <a:ext cx="3214291" cy="87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215086" y="7144282"/>
            <a:ext cx="3214291" cy="879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429376" y="7144282"/>
            <a:ext cx="3214291" cy="87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643667" y="7144282"/>
            <a:ext cx="3214291" cy="879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Others_1"/>
          <p:cNvSpPr/>
          <p:nvPr>
            <p:custDataLst>
              <p:tags r:id="rId3"/>
            </p:custDataLst>
          </p:nvPr>
        </p:nvSpPr>
        <p:spPr>
          <a:xfrm flipH="1">
            <a:off x="6383663" y="-1345865"/>
            <a:ext cx="45713" cy="4877295"/>
          </a:xfrm>
          <a:custGeom>
            <a:avLst/>
            <a:gdLst>
              <a:gd name="connsiteX0" fmla="*/ 0 w 3276600"/>
              <a:gd name="connsiteY0" fmla="*/ 6311900 h 6311900"/>
              <a:gd name="connsiteX1" fmla="*/ 0 w 3276600"/>
              <a:gd name="connsiteY1" fmla="*/ 0 h 6311900"/>
              <a:gd name="connsiteX2" fmla="*/ 3276600 w 3276600"/>
              <a:gd name="connsiteY2" fmla="*/ 0 h 6311900"/>
              <a:gd name="connsiteX0" fmla="*/ 0 w 0"/>
              <a:gd name="connsiteY0" fmla="*/ 6311900 h 6311900"/>
              <a:gd name="connsiteX1" fmla="*/ 0 w 0"/>
              <a:gd name="connsiteY1" fmla="*/ 0 h 631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6311900">
                <a:moveTo>
                  <a:pt x="0" y="6311900"/>
                </a:moveTo>
                <a:lnTo>
                  <a:pt x="0" y="0"/>
                </a:lnTo>
              </a:path>
            </a:pathLst>
          </a:custGeom>
          <a:noFill/>
          <a:ln w="1587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Others_3"/>
          <p:cNvSpPr/>
          <p:nvPr>
            <p:custDataLst>
              <p:tags r:id="rId4"/>
            </p:custDataLst>
          </p:nvPr>
        </p:nvSpPr>
        <p:spPr>
          <a:xfrm>
            <a:off x="6354397" y="975451"/>
            <a:ext cx="149958" cy="149958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s_4"/>
          <p:cNvSpPr/>
          <p:nvPr>
            <p:custDataLst>
              <p:tags r:id="rId5"/>
            </p:custDataLst>
          </p:nvPr>
        </p:nvSpPr>
        <p:spPr>
          <a:xfrm flipH="1">
            <a:off x="6354397" y="1824196"/>
            <a:ext cx="149958" cy="149958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5"/>
          <p:cNvSpPr/>
          <p:nvPr>
            <p:custDataLst>
              <p:tags r:id="rId6"/>
            </p:custDataLst>
          </p:nvPr>
        </p:nvSpPr>
        <p:spPr>
          <a:xfrm>
            <a:off x="6354397" y="2672942"/>
            <a:ext cx="149958" cy="149958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Entry_1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 flipH="1">
            <a:off x="5143660" y="4320874"/>
            <a:ext cx="2571433" cy="8049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95495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5" grpId="0" animBg="1"/>
      <p:bldP spid="19" grpId="0"/>
      <p:bldP spid="6" grpId="0" animBg="1"/>
      <p:bldP spid="7" grpId="0" animBg="1"/>
      <p:bldP spid="8" grpId="0" animBg="1"/>
      <p:bldP spid="10" grpId="0" animBg="1"/>
      <p:bldP spid="13" grpId="0" animBg="1"/>
      <p:bldP spid="15" grpId="0" animBg="1"/>
      <p:bldP spid="16" grpId="0" animBg="1"/>
      <p:bldP spid="17" grpId="0" animBg="1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-Turn Arrow 4"/>
          <p:cNvSpPr/>
          <p:nvPr/>
        </p:nvSpPr>
        <p:spPr bwMode="auto">
          <a:xfrm rot="10800000">
            <a:off x="1695829" y="2644834"/>
            <a:ext cx="8568947" cy="3629063"/>
          </a:xfrm>
          <a:prstGeom prst="uturnArrow">
            <a:avLst>
              <a:gd name="adj1" fmla="val 3223"/>
              <a:gd name="adj2" fmla="val 25000"/>
              <a:gd name="adj3" fmla="val 0"/>
              <a:gd name="adj4" fmla="val 12505"/>
              <a:gd name="adj5" fmla="val 100000"/>
            </a:avLst>
          </a:prstGeom>
          <a:solidFill>
            <a:schemeClr val="tx1">
              <a:lumMod val="50000"/>
              <a:lumOff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68"/>
          <p:cNvGrpSpPr/>
          <p:nvPr/>
        </p:nvGrpSpPr>
        <p:grpSpPr>
          <a:xfrm>
            <a:off x="2101897" y="2363614"/>
            <a:ext cx="1025646" cy="1025646"/>
            <a:chOff x="1028276" y="1427062"/>
            <a:chExt cx="839890" cy="839890"/>
          </a:xfrm>
        </p:grpSpPr>
        <p:sp>
          <p:nvSpPr>
            <p:cNvPr id="16" name="Oval 15"/>
            <p:cNvSpPr/>
            <p:nvPr/>
          </p:nvSpPr>
          <p:spPr>
            <a:xfrm>
              <a:off x="1028276" y="1427062"/>
              <a:ext cx="839890" cy="83989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42"/>
            <p:cNvSpPr>
              <a:spLocks noEditPoints="1"/>
            </p:cNvSpPr>
            <p:nvPr/>
          </p:nvSpPr>
          <p:spPr bwMode="auto">
            <a:xfrm>
              <a:off x="1296250" y="1716194"/>
              <a:ext cx="303948" cy="261626"/>
            </a:xfrm>
            <a:custGeom>
              <a:avLst/>
              <a:gdLst/>
              <a:ahLst/>
              <a:cxnLst>
                <a:cxn ang="0">
                  <a:pos x="73" y="47"/>
                </a:cxn>
                <a:cxn ang="0">
                  <a:pos x="67" y="53"/>
                </a:cxn>
                <a:cxn ang="0">
                  <a:pos x="46" y="53"/>
                </a:cxn>
                <a:cxn ang="0">
                  <a:pos x="48" y="60"/>
                </a:cxn>
                <a:cxn ang="0">
                  <a:pos x="46" y="63"/>
                </a:cxn>
                <a:cxn ang="0">
                  <a:pos x="26" y="63"/>
                </a:cxn>
                <a:cxn ang="0">
                  <a:pos x="24" y="60"/>
                </a:cxn>
                <a:cxn ang="0">
                  <a:pos x="26" y="53"/>
                </a:cxn>
                <a:cxn ang="0">
                  <a:pos x="6" y="53"/>
                </a:cxn>
                <a:cxn ang="0">
                  <a:pos x="0" y="47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47"/>
                </a:cxn>
                <a:cxn ang="0">
                  <a:pos x="68" y="6"/>
                </a:cxn>
                <a:cxn ang="0">
                  <a:pos x="67" y="5"/>
                </a:cxn>
                <a:cxn ang="0">
                  <a:pos x="6" y="5"/>
                </a:cxn>
                <a:cxn ang="0">
                  <a:pos x="5" y="6"/>
                </a:cxn>
                <a:cxn ang="0">
                  <a:pos x="5" y="37"/>
                </a:cxn>
                <a:cxn ang="0">
                  <a:pos x="6" y="39"/>
                </a:cxn>
                <a:cxn ang="0">
                  <a:pos x="67" y="39"/>
                </a:cxn>
                <a:cxn ang="0">
                  <a:pos x="68" y="37"/>
                </a:cxn>
                <a:cxn ang="0">
                  <a:pos x="68" y="6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65"/>
          <p:cNvGrpSpPr/>
          <p:nvPr/>
        </p:nvGrpSpPr>
        <p:grpSpPr>
          <a:xfrm>
            <a:off x="9684166" y="2363614"/>
            <a:ext cx="1025646" cy="1025646"/>
            <a:chOff x="7237312" y="1427062"/>
            <a:chExt cx="839890" cy="839890"/>
          </a:xfrm>
        </p:grpSpPr>
        <p:sp>
          <p:nvSpPr>
            <p:cNvPr id="21" name="Oval 20"/>
            <p:cNvSpPr/>
            <p:nvPr/>
          </p:nvSpPr>
          <p:spPr>
            <a:xfrm>
              <a:off x="7237312" y="1427062"/>
              <a:ext cx="839890" cy="83989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86"/>
            <p:cNvSpPr>
              <a:spLocks noEditPoints="1"/>
            </p:cNvSpPr>
            <p:nvPr/>
          </p:nvSpPr>
          <p:spPr bwMode="auto">
            <a:xfrm>
              <a:off x="7553190" y="1671898"/>
              <a:ext cx="208150" cy="350218"/>
            </a:xfrm>
            <a:custGeom>
              <a:avLst/>
              <a:gdLst/>
              <a:ahLst/>
              <a:cxnLst>
                <a:cxn ang="0">
                  <a:pos x="29" y="44"/>
                </a:cxn>
                <a:cxn ang="0">
                  <a:pos x="24" y="49"/>
                </a:cxn>
                <a:cxn ang="0">
                  <a:pos x="5" y="49"/>
                </a:cxn>
                <a:cxn ang="0">
                  <a:pos x="0" y="4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24" y="0"/>
                </a:cxn>
                <a:cxn ang="0">
                  <a:pos x="29" y="5"/>
                </a:cxn>
                <a:cxn ang="0">
                  <a:pos x="29" y="44"/>
                </a:cxn>
                <a:cxn ang="0">
                  <a:pos x="25" y="11"/>
                </a:cxn>
                <a:cxn ang="0">
                  <a:pos x="24" y="10"/>
                </a:cxn>
                <a:cxn ang="0">
                  <a:pos x="5" y="10"/>
                </a:cxn>
                <a:cxn ang="0">
                  <a:pos x="3" y="11"/>
                </a:cxn>
                <a:cxn ang="0">
                  <a:pos x="3" y="38"/>
                </a:cxn>
                <a:cxn ang="0">
                  <a:pos x="5" y="39"/>
                </a:cxn>
                <a:cxn ang="0">
                  <a:pos x="24" y="39"/>
                </a:cxn>
                <a:cxn ang="0">
                  <a:pos x="25" y="38"/>
                </a:cxn>
                <a:cxn ang="0">
                  <a:pos x="25" y="11"/>
                </a:cxn>
                <a:cxn ang="0">
                  <a:pos x="17" y="5"/>
                </a:cxn>
                <a:cxn ang="0">
                  <a:pos x="11" y="5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7" y="6"/>
                </a:cxn>
                <a:cxn ang="0">
                  <a:pos x="18" y="6"/>
                </a:cxn>
                <a:cxn ang="0">
                  <a:pos x="17" y="5"/>
                </a:cxn>
                <a:cxn ang="0">
                  <a:pos x="14" y="41"/>
                </a:cxn>
                <a:cxn ang="0">
                  <a:pos x="11" y="44"/>
                </a:cxn>
                <a:cxn ang="0">
                  <a:pos x="14" y="47"/>
                </a:cxn>
                <a:cxn ang="0">
                  <a:pos x="17" y="44"/>
                </a:cxn>
                <a:cxn ang="0">
                  <a:pos x="14" y="41"/>
                </a:cxn>
              </a:cxnLst>
              <a:rect l="0" t="0" r="r" b="b"/>
              <a:pathLst>
                <a:path w="29" h="49">
                  <a:moveTo>
                    <a:pt x="29" y="44"/>
                  </a:moveTo>
                  <a:cubicBezTo>
                    <a:pt x="29" y="47"/>
                    <a:pt x="27" y="49"/>
                    <a:pt x="24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0"/>
                    <a:pt x="29" y="3"/>
                    <a:pt x="29" y="5"/>
                  </a:cubicBezTo>
                  <a:lnTo>
                    <a:pt x="29" y="44"/>
                  </a:lnTo>
                  <a:close/>
                  <a:moveTo>
                    <a:pt x="25" y="11"/>
                  </a:moveTo>
                  <a:cubicBezTo>
                    <a:pt x="25" y="11"/>
                    <a:pt x="25" y="10"/>
                    <a:pt x="2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39"/>
                    <a:pt x="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5" y="38"/>
                  </a:cubicBezTo>
                  <a:lnTo>
                    <a:pt x="25" y="11"/>
                  </a:lnTo>
                  <a:close/>
                  <a:moveTo>
                    <a:pt x="17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7" y="5"/>
                  </a:cubicBezTo>
                  <a:close/>
                  <a:moveTo>
                    <a:pt x="14" y="41"/>
                  </a:moveTo>
                  <a:cubicBezTo>
                    <a:pt x="13" y="41"/>
                    <a:pt x="11" y="42"/>
                    <a:pt x="11" y="44"/>
                  </a:cubicBezTo>
                  <a:cubicBezTo>
                    <a:pt x="11" y="46"/>
                    <a:pt x="13" y="47"/>
                    <a:pt x="14" y="47"/>
                  </a:cubicBezTo>
                  <a:cubicBezTo>
                    <a:pt x="16" y="47"/>
                    <a:pt x="17" y="46"/>
                    <a:pt x="17" y="44"/>
                  </a:cubicBezTo>
                  <a:cubicBezTo>
                    <a:pt x="17" y="42"/>
                    <a:pt x="16" y="41"/>
                    <a:pt x="14" y="4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69"/>
          <p:cNvGrpSpPr/>
          <p:nvPr/>
        </p:nvGrpSpPr>
        <p:grpSpPr>
          <a:xfrm>
            <a:off x="2101897" y="3518724"/>
            <a:ext cx="1025646" cy="1025646"/>
            <a:chOff x="1028276" y="2372969"/>
            <a:chExt cx="839890" cy="839890"/>
          </a:xfrm>
        </p:grpSpPr>
        <p:sp>
          <p:nvSpPr>
            <p:cNvPr id="26" name="Oval 25"/>
            <p:cNvSpPr/>
            <p:nvPr/>
          </p:nvSpPr>
          <p:spPr>
            <a:xfrm>
              <a:off x="1028276" y="2372969"/>
              <a:ext cx="839890" cy="83989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78"/>
            <p:cNvSpPr>
              <a:spLocks noEditPoints="1"/>
            </p:cNvSpPr>
            <p:nvPr/>
          </p:nvSpPr>
          <p:spPr bwMode="auto">
            <a:xfrm>
              <a:off x="1296248" y="2678452"/>
              <a:ext cx="303952" cy="228924"/>
            </a:xfrm>
            <a:custGeom>
              <a:avLst/>
              <a:gdLst/>
              <a:ahLst/>
              <a:cxnLst>
                <a:cxn ang="0">
                  <a:pos x="158" y="119"/>
                </a:cxn>
                <a:cxn ang="0">
                  <a:pos x="0" y="11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08"/>
                </a:cxn>
                <a:cxn ang="0">
                  <a:pos x="158" y="108"/>
                </a:cxn>
                <a:cxn ang="0">
                  <a:pos x="158" y="119"/>
                </a:cxn>
                <a:cxn ang="0">
                  <a:pos x="50" y="99"/>
                </a:cxn>
                <a:cxn ang="0">
                  <a:pos x="29" y="99"/>
                </a:cxn>
                <a:cxn ang="0">
                  <a:pos x="29" y="60"/>
                </a:cxn>
                <a:cxn ang="0">
                  <a:pos x="50" y="60"/>
                </a:cxn>
                <a:cxn ang="0">
                  <a:pos x="50" y="99"/>
                </a:cxn>
                <a:cxn ang="0">
                  <a:pos x="78" y="99"/>
                </a:cxn>
                <a:cxn ang="0">
                  <a:pos x="59" y="99"/>
                </a:cxn>
                <a:cxn ang="0">
                  <a:pos x="59" y="19"/>
                </a:cxn>
                <a:cxn ang="0">
                  <a:pos x="78" y="19"/>
                </a:cxn>
                <a:cxn ang="0">
                  <a:pos x="78" y="99"/>
                </a:cxn>
                <a:cxn ang="0">
                  <a:pos x="109" y="99"/>
                </a:cxn>
                <a:cxn ang="0">
                  <a:pos x="89" y="99"/>
                </a:cxn>
                <a:cxn ang="0">
                  <a:pos x="89" y="39"/>
                </a:cxn>
                <a:cxn ang="0">
                  <a:pos x="109" y="39"/>
                </a:cxn>
                <a:cxn ang="0">
                  <a:pos x="109" y="99"/>
                </a:cxn>
                <a:cxn ang="0">
                  <a:pos x="139" y="99"/>
                </a:cxn>
                <a:cxn ang="0">
                  <a:pos x="119" y="99"/>
                </a:cxn>
                <a:cxn ang="0">
                  <a:pos x="119" y="11"/>
                </a:cxn>
                <a:cxn ang="0">
                  <a:pos x="139" y="11"/>
                </a:cxn>
                <a:cxn ang="0">
                  <a:pos x="139" y="99"/>
                </a:cxn>
              </a:cxnLst>
              <a:rect l="0" t="0" r="r" b="b"/>
              <a:pathLst>
                <a:path w="158" h="119">
                  <a:moveTo>
                    <a:pt x="158" y="119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108"/>
                  </a:lnTo>
                  <a:lnTo>
                    <a:pt x="158" y="108"/>
                  </a:lnTo>
                  <a:lnTo>
                    <a:pt x="158" y="119"/>
                  </a:lnTo>
                  <a:close/>
                  <a:moveTo>
                    <a:pt x="50" y="99"/>
                  </a:moveTo>
                  <a:lnTo>
                    <a:pt x="29" y="99"/>
                  </a:lnTo>
                  <a:lnTo>
                    <a:pt x="29" y="60"/>
                  </a:lnTo>
                  <a:lnTo>
                    <a:pt x="50" y="60"/>
                  </a:lnTo>
                  <a:lnTo>
                    <a:pt x="50" y="99"/>
                  </a:lnTo>
                  <a:close/>
                  <a:moveTo>
                    <a:pt x="78" y="99"/>
                  </a:moveTo>
                  <a:lnTo>
                    <a:pt x="59" y="99"/>
                  </a:lnTo>
                  <a:lnTo>
                    <a:pt x="59" y="19"/>
                  </a:lnTo>
                  <a:lnTo>
                    <a:pt x="78" y="19"/>
                  </a:lnTo>
                  <a:lnTo>
                    <a:pt x="78" y="99"/>
                  </a:lnTo>
                  <a:close/>
                  <a:moveTo>
                    <a:pt x="109" y="99"/>
                  </a:moveTo>
                  <a:lnTo>
                    <a:pt x="89" y="99"/>
                  </a:lnTo>
                  <a:lnTo>
                    <a:pt x="89" y="39"/>
                  </a:lnTo>
                  <a:lnTo>
                    <a:pt x="109" y="39"/>
                  </a:lnTo>
                  <a:lnTo>
                    <a:pt x="109" y="99"/>
                  </a:lnTo>
                  <a:close/>
                  <a:moveTo>
                    <a:pt x="139" y="99"/>
                  </a:moveTo>
                  <a:lnTo>
                    <a:pt x="119" y="99"/>
                  </a:lnTo>
                  <a:lnTo>
                    <a:pt x="119" y="11"/>
                  </a:lnTo>
                  <a:lnTo>
                    <a:pt x="139" y="11"/>
                  </a:lnTo>
                  <a:lnTo>
                    <a:pt x="139" y="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66"/>
          <p:cNvGrpSpPr/>
          <p:nvPr/>
        </p:nvGrpSpPr>
        <p:grpSpPr>
          <a:xfrm>
            <a:off x="9684165" y="3518724"/>
            <a:ext cx="1025646" cy="1025646"/>
            <a:chOff x="7237311" y="2372969"/>
            <a:chExt cx="839890" cy="839890"/>
          </a:xfrm>
        </p:grpSpPr>
        <p:sp>
          <p:nvSpPr>
            <p:cNvPr id="32" name="Oval 31"/>
            <p:cNvSpPr/>
            <p:nvPr/>
          </p:nvSpPr>
          <p:spPr>
            <a:xfrm>
              <a:off x="7237311" y="2372969"/>
              <a:ext cx="839890" cy="83989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83"/>
            <p:cNvSpPr>
              <a:spLocks noEditPoints="1"/>
            </p:cNvSpPr>
            <p:nvPr/>
          </p:nvSpPr>
          <p:spPr bwMode="auto">
            <a:xfrm>
              <a:off x="7551520" y="2634300"/>
              <a:ext cx="211486" cy="317228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67"/>
          <p:cNvGrpSpPr/>
          <p:nvPr/>
        </p:nvGrpSpPr>
        <p:grpSpPr>
          <a:xfrm>
            <a:off x="9684165" y="4729811"/>
            <a:ext cx="1025646" cy="1025646"/>
            <a:chOff x="7237311" y="3364715"/>
            <a:chExt cx="839890" cy="839890"/>
          </a:xfrm>
        </p:grpSpPr>
        <p:sp>
          <p:nvSpPr>
            <p:cNvPr id="35" name="Oval 34"/>
            <p:cNvSpPr/>
            <p:nvPr/>
          </p:nvSpPr>
          <p:spPr>
            <a:xfrm>
              <a:off x="7237311" y="3364715"/>
              <a:ext cx="839890" cy="83989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56"/>
            <p:cNvSpPr>
              <a:spLocks noEditPoints="1"/>
            </p:cNvSpPr>
            <p:nvPr/>
          </p:nvSpPr>
          <p:spPr bwMode="auto">
            <a:xfrm>
              <a:off x="7490901" y="3618304"/>
              <a:ext cx="332712" cy="332712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70"/>
          <p:cNvGrpSpPr/>
          <p:nvPr/>
        </p:nvGrpSpPr>
        <p:grpSpPr>
          <a:xfrm>
            <a:off x="2101898" y="4729811"/>
            <a:ext cx="1025646" cy="1025646"/>
            <a:chOff x="1028277" y="3364715"/>
            <a:chExt cx="839890" cy="839890"/>
          </a:xfrm>
        </p:grpSpPr>
        <p:sp>
          <p:nvSpPr>
            <p:cNvPr id="11" name="Oval 10"/>
            <p:cNvSpPr/>
            <p:nvPr/>
          </p:nvSpPr>
          <p:spPr>
            <a:xfrm>
              <a:off x="1028277" y="3364715"/>
              <a:ext cx="839890" cy="83989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1308756" y="3634610"/>
              <a:ext cx="278940" cy="300100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9" name="Text Placeholder 3"/>
          <p:cNvSpPr txBox="1">
            <a:spLocks/>
          </p:cNvSpPr>
          <p:nvPr/>
        </p:nvSpPr>
        <p:spPr>
          <a:xfrm>
            <a:off x="3316381" y="2585959"/>
            <a:ext cx="1908072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3316381" y="3769058"/>
            <a:ext cx="1908072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3316381" y="4952157"/>
            <a:ext cx="1908072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7642078" y="2585959"/>
            <a:ext cx="1850266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7642078" y="3769058"/>
            <a:ext cx="1850266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7642078" y="4952157"/>
            <a:ext cx="1850266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10"/>
          <p:cNvGrpSpPr/>
          <p:nvPr/>
        </p:nvGrpSpPr>
        <p:grpSpPr>
          <a:xfrm rot="10800000">
            <a:off x="5424792" y="2527995"/>
            <a:ext cx="495696" cy="721158"/>
            <a:chOff x="2209800" y="2190750"/>
            <a:chExt cx="1600200" cy="1295400"/>
          </a:xfrm>
        </p:grpSpPr>
        <p:sp>
          <p:nvSpPr>
            <p:cNvPr id="46" name="Chevron 45"/>
            <p:cNvSpPr/>
            <p:nvPr/>
          </p:nvSpPr>
          <p:spPr bwMode="auto">
            <a:xfrm>
              <a:off x="2209800" y="2343150"/>
              <a:ext cx="990600" cy="990600"/>
            </a:xfrm>
            <a:prstGeom prst="chevron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Chevron 46"/>
            <p:cNvSpPr/>
            <p:nvPr/>
          </p:nvSpPr>
          <p:spPr bwMode="auto">
            <a:xfrm>
              <a:off x="2514600" y="2190750"/>
              <a:ext cx="1295400" cy="1295400"/>
            </a:xfrm>
            <a:prstGeom prst="chevron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5"/>
          <p:cNvGrpSpPr/>
          <p:nvPr/>
        </p:nvGrpSpPr>
        <p:grpSpPr>
          <a:xfrm rot="10800000">
            <a:off x="5424792" y="3683103"/>
            <a:ext cx="495696" cy="721162"/>
            <a:chOff x="2209800" y="2190750"/>
            <a:chExt cx="1600200" cy="1295400"/>
          </a:xfrm>
        </p:grpSpPr>
        <p:sp>
          <p:nvSpPr>
            <p:cNvPr id="49" name="Chevron 48"/>
            <p:cNvSpPr/>
            <p:nvPr/>
          </p:nvSpPr>
          <p:spPr bwMode="auto">
            <a:xfrm>
              <a:off x="2209800" y="2343150"/>
              <a:ext cx="990600" cy="990600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Chevron 49"/>
            <p:cNvSpPr/>
            <p:nvPr/>
          </p:nvSpPr>
          <p:spPr bwMode="auto">
            <a:xfrm>
              <a:off x="2514600" y="2190750"/>
              <a:ext cx="1295400" cy="1295400"/>
            </a:xfrm>
            <a:prstGeom prst="chevron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2"/>
          <p:cNvGrpSpPr/>
          <p:nvPr/>
        </p:nvGrpSpPr>
        <p:grpSpPr>
          <a:xfrm rot="10800000" flipH="1">
            <a:off x="6938265" y="2527993"/>
            <a:ext cx="495696" cy="721162"/>
            <a:chOff x="5105400" y="2190750"/>
            <a:chExt cx="1600200" cy="1295400"/>
          </a:xfrm>
        </p:grpSpPr>
        <p:sp>
          <p:nvSpPr>
            <p:cNvPr id="52" name="Chevron 51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Chevron 52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1"/>
          <p:cNvGrpSpPr/>
          <p:nvPr/>
        </p:nvGrpSpPr>
        <p:grpSpPr>
          <a:xfrm rot="10800000">
            <a:off x="5424792" y="4894192"/>
            <a:ext cx="495696" cy="721158"/>
            <a:chOff x="5105400" y="2190750"/>
            <a:chExt cx="1600200" cy="1295400"/>
          </a:xfrm>
        </p:grpSpPr>
        <p:sp>
          <p:nvSpPr>
            <p:cNvPr id="55" name="Chevron 54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Chevron 55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2"/>
          <p:cNvGrpSpPr/>
          <p:nvPr/>
        </p:nvGrpSpPr>
        <p:grpSpPr>
          <a:xfrm rot="10800000" flipH="1">
            <a:off x="6938266" y="3683105"/>
            <a:ext cx="495694" cy="721158"/>
            <a:chOff x="5105400" y="2190750"/>
            <a:chExt cx="1600200" cy="1295400"/>
          </a:xfrm>
        </p:grpSpPr>
        <p:sp>
          <p:nvSpPr>
            <p:cNvPr id="58" name="Chevron 57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Chevron 58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12"/>
          <p:cNvGrpSpPr/>
          <p:nvPr/>
        </p:nvGrpSpPr>
        <p:grpSpPr>
          <a:xfrm rot="10800000" flipH="1">
            <a:off x="6938267" y="4894192"/>
            <a:ext cx="495694" cy="721158"/>
            <a:chOff x="5105400" y="2190750"/>
            <a:chExt cx="1600200" cy="1295400"/>
          </a:xfrm>
        </p:grpSpPr>
        <p:sp>
          <p:nvSpPr>
            <p:cNvPr id="61" name="Chevron 60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Chevron 61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Oval 62"/>
          <p:cNvSpPr/>
          <p:nvPr/>
        </p:nvSpPr>
        <p:spPr>
          <a:xfrm>
            <a:off x="6005362" y="2460625"/>
            <a:ext cx="855896" cy="855896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4" name="Oval 63"/>
          <p:cNvSpPr/>
          <p:nvPr/>
        </p:nvSpPr>
        <p:spPr>
          <a:xfrm>
            <a:off x="6005362" y="3615736"/>
            <a:ext cx="855896" cy="855896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5" name="Oval 64"/>
          <p:cNvSpPr/>
          <p:nvPr/>
        </p:nvSpPr>
        <p:spPr>
          <a:xfrm>
            <a:off x="6005362" y="4826822"/>
            <a:ext cx="855896" cy="855896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4293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/>
      <p:bldP spid="40" grpId="0"/>
      <p:bldP spid="41" grpId="0"/>
      <p:bldP spid="42" grpId="0"/>
      <p:bldP spid="43" grpId="0"/>
      <p:bldP spid="44" grpId="0"/>
      <p:bldP spid="63" grpId="0" animBg="1"/>
      <p:bldP spid="64" grpId="0" animBg="1"/>
      <p:bldP spid="6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396A2BEA-9786-4B09-B1D7-D99FEA2106B7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578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OTHERS"/>
  <p:tag name="ID" val="54714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OTHERS"/>
  <p:tag name="ID" val="54714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OTHERS"/>
  <p:tag name="ID" val="54714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OTHERS"/>
  <p:tag name="ID" val="54714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OTHERS"/>
  <p:tag name="ID" val="54714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OTHERS"/>
  <p:tag name="ID" val="54714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OTHERS"/>
  <p:tag name="ID" val="54714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OTHERS"/>
  <p:tag name="ID" val="54714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OTHERS"/>
  <p:tag name="ID" val="54714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OTHERS"/>
  <p:tag name="ID" val="54714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OTHERS"/>
  <p:tag name="ID" val="54714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OTHERS"/>
  <p:tag name="ID" val="54714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OTHERS"/>
  <p:tag name="ID" val="54714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OTHERS"/>
  <p:tag name="ID" val="54714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OTHERS"/>
  <p:tag name="ID" val="54714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OTHERS"/>
  <p:tag name="ID" val="54714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6|1.6|1.7|1.7|1.3|1.2"/>
</p:tagLst>
</file>

<file path=ppt/theme/theme1.xml><?xml version="1.0" encoding="utf-8"?>
<a:theme xmlns:a="http://schemas.openxmlformats.org/drawingml/2006/main" name="第一PPT，www.1ppt.com">
  <a:themeElements>
    <a:clrScheme name="自定义 10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C2A2E"/>
      </a:accent1>
      <a:accent2>
        <a:srgbClr val="FFC304"/>
      </a:accent2>
      <a:accent3>
        <a:srgbClr val="2C2A2E"/>
      </a:accent3>
      <a:accent4>
        <a:srgbClr val="FFC304"/>
      </a:accent4>
      <a:accent5>
        <a:srgbClr val="2C2A2E"/>
      </a:accent5>
      <a:accent6>
        <a:srgbClr val="FFC304"/>
      </a:accent6>
      <a:hlink>
        <a:srgbClr val="2C2A2E"/>
      </a:hlink>
      <a:folHlink>
        <a:srgbClr val="FFC304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3437</Words>
  <Application>Microsoft Office PowerPoint</Application>
  <PresentationFormat>自定义</PresentationFormat>
  <Paragraphs>261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汽车</dc:title>
  <dc:creator/>
  <cp:keywords>www.1ppt.com</cp:keywords>
  <cp:lastModifiedBy/>
  <cp:revision>1</cp:revision>
  <dcterms:created xsi:type="dcterms:W3CDTF">2016-10-17T14:00:15Z</dcterms:created>
  <dcterms:modified xsi:type="dcterms:W3CDTF">2018-10-11T01:17:43Z</dcterms:modified>
</cp:coreProperties>
</file>