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59" r:id="rId3"/>
    <p:sldId id="3260" r:id="rId4"/>
    <p:sldId id="3261" r:id="rId5"/>
    <p:sldId id="3171" r:id="rId6"/>
    <p:sldId id="3176" r:id="rId7"/>
    <p:sldId id="3178" r:id="rId8"/>
    <p:sldId id="3190" r:id="rId9"/>
    <p:sldId id="3262" r:id="rId10"/>
    <p:sldId id="3174" r:id="rId11"/>
    <p:sldId id="3179" r:id="rId12"/>
    <p:sldId id="3191" r:id="rId13"/>
    <p:sldId id="3192" r:id="rId14"/>
    <p:sldId id="3263" r:id="rId15"/>
    <p:sldId id="3170" r:id="rId16"/>
    <p:sldId id="3177" r:id="rId17"/>
    <p:sldId id="3169" r:id="rId18"/>
    <p:sldId id="3175" r:id="rId19"/>
    <p:sldId id="3264" r:id="rId20"/>
    <p:sldId id="3173" r:id="rId21"/>
    <p:sldId id="3193" r:id="rId22"/>
    <p:sldId id="3172" r:id="rId23"/>
    <p:sldId id="3265" r:id="rId24"/>
    <p:sldId id="326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8769"/>
    <a:srgbClr val="F16904"/>
    <a:srgbClr val="223D5E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66" autoAdjust="0"/>
    <p:restoredTop sz="92986" autoAdjust="0"/>
  </p:normalViewPr>
  <p:slideViewPr>
    <p:cSldViewPr>
      <p:cViewPr>
        <p:scale>
          <a:sx n="50" d="100"/>
          <a:sy n="50" d="100"/>
        </p:scale>
        <p:origin x="-49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09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536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6768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017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5753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00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0594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3359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581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015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284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013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784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095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1173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2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878" indent="0">
              <a:buNone/>
              <a:defRPr sz="1500"/>
            </a:lvl2pPr>
            <a:lvl3pPr marL="1147753" indent="0">
              <a:buNone/>
              <a:defRPr sz="1300"/>
            </a:lvl3pPr>
            <a:lvl4pPr marL="1721632" indent="0">
              <a:buNone/>
              <a:defRPr sz="1100"/>
            </a:lvl4pPr>
            <a:lvl5pPr marL="2295508" indent="0">
              <a:buNone/>
              <a:defRPr sz="1100"/>
            </a:lvl5pPr>
            <a:lvl6pPr marL="2869385" indent="0">
              <a:buNone/>
              <a:defRPr sz="1100"/>
            </a:lvl6pPr>
            <a:lvl7pPr marL="3443264" indent="0">
              <a:buNone/>
              <a:defRPr sz="1100"/>
            </a:lvl7pPr>
            <a:lvl8pPr marL="4017139" indent="0">
              <a:buNone/>
              <a:defRPr sz="1100"/>
            </a:lvl8pPr>
            <a:lvl9pPr marL="45910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7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7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878" indent="0">
              <a:buNone/>
              <a:defRPr sz="3500"/>
            </a:lvl2pPr>
            <a:lvl3pPr marL="1147753" indent="0">
              <a:buNone/>
              <a:defRPr sz="3000"/>
            </a:lvl3pPr>
            <a:lvl4pPr marL="1721632" indent="0">
              <a:buNone/>
              <a:defRPr sz="2500"/>
            </a:lvl4pPr>
            <a:lvl5pPr marL="2295508" indent="0">
              <a:buNone/>
              <a:defRPr sz="2500"/>
            </a:lvl5pPr>
            <a:lvl6pPr marL="2869385" indent="0">
              <a:buNone/>
              <a:defRPr sz="2500"/>
            </a:lvl6pPr>
            <a:lvl7pPr marL="3443264" indent="0">
              <a:buNone/>
              <a:defRPr sz="2500"/>
            </a:lvl7pPr>
            <a:lvl8pPr marL="4017139" indent="0">
              <a:buNone/>
              <a:defRPr sz="2500"/>
            </a:lvl8pPr>
            <a:lvl9pPr marL="45910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6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878" indent="0">
              <a:buNone/>
              <a:defRPr sz="1500"/>
            </a:lvl2pPr>
            <a:lvl3pPr marL="1147753" indent="0">
              <a:buNone/>
              <a:defRPr sz="1300"/>
            </a:lvl3pPr>
            <a:lvl4pPr marL="1721632" indent="0">
              <a:buNone/>
              <a:defRPr sz="1100"/>
            </a:lvl4pPr>
            <a:lvl5pPr marL="2295508" indent="0">
              <a:buNone/>
              <a:defRPr sz="1100"/>
            </a:lvl5pPr>
            <a:lvl6pPr marL="2869385" indent="0">
              <a:buNone/>
              <a:defRPr sz="1100"/>
            </a:lvl6pPr>
            <a:lvl7pPr marL="3443264" indent="0">
              <a:buNone/>
              <a:defRPr sz="1100"/>
            </a:lvl7pPr>
            <a:lvl8pPr marL="4017139" indent="0">
              <a:buNone/>
              <a:defRPr sz="1100"/>
            </a:lvl8pPr>
            <a:lvl9pPr marL="45910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909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03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4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4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62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72257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2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7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76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50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87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7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6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5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3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26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13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0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65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1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1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0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878" indent="0">
              <a:buNone/>
              <a:defRPr sz="2500" b="1"/>
            </a:lvl2pPr>
            <a:lvl3pPr marL="1147753" indent="0">
              <a:buNone/>
              <a:defRPr sz="2300" b="1"/>
            </a:lvl3pPr>
            <a:lvl4pPr marL="1721632" indent="0">
              <a:buNone/>
              <a:defRPr sz="2000" b="1"/>
            </a:lvl4pPr>
            <a:lvl5pPr marL="2295508" indent="0">
              <a:buNone/>
              <a:defRPr sz="2000" b="1"/>
            </a:lvl5pPr>
            <a:lvl6pPr marL="2869385" indent="0">
              <a:buNone/>
              <a:defRPr sz="2000" b="1"/>
            </a:lvl6pPr>
            <a:lvl7pPr marL="3443264" indent="0">
              <a:buNone/>
              <a:defRPr sz="2000" b="1"/>
            </a:lvl7pPr>
            <a:lvl8pPr marL="4017139" indent="0">
              <a:buNone/>
              <a:defRPr sz="2000" b="1"/>
            </a:lvl8pPr>
            <a:lvl9pPr marL="45910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90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878" indent="0">
              <a:buNone/>
              <a:defRPr sz="2500" b="1"/>
            </a:lvl2pPr>
            <a:lvl3pPr marL="1147753" indent="0">
              <a:buNone/>
              <a:defRPr sz="2300" b="1"/>
            </a:lvl3pPr>
            <a:lvl4pPr marL="1721632" indent="0">
              <a:buNone/>
              <a:defRPr sz="2000" b="1"/>
            </a:lvl4pPr>
            <a:lvl5pPr marL="2295508" indent="0">
              <a:buNone/>
              <a:defRPr sz="2000" b="1"/>
            </a:lvl5pPr>
            <a:lvl6pPr marL="2869385" indent="0">
              <a:buNone/>
              <a:defRPr sz="2000" b="1"/>
            </a:lvl6pPr>
            <a:lvl7pPr marL="3443264" indent="0">
              <a:buNone/>
              <a:defRPr sz="2000" b="1"/>
            </a:lvl7pPr>
            <a:lvl8pPr marL="4017139" indent="0">
              <a:buNone/>
              <a:defRPr sz="2000" b="1"/>
            </a:lvl8pPr>
            <a:lvl9pPr marL="45910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90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9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4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45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75" tIns="57388" rIns="114775" bIns="5738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1"/>
            <a:ext cx="11572875" cy="4773215"/>
          </a:xfrm>
          <a:prstGeom prst="rect">
            <a:avLst/>
          </a:prstGeom>
        </p:spPr>
        <p:txBody>
          <a:bodyPr vert="horz" lIns="114775" tIns="57388" rIns="114775" bIns="5738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753" fontAlgn="auto">
                <a:spcBef>
                  <a:spcPts val="0"/>
                </a:spcBef>
                <a:spcAft>
                  <a:spcPts val="0"/>
                </a:spcAft>
              </a:pPr>
              <a:t>2018/10/11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75" tIns="57388" rIns="114775" bIns="57388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753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4656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7753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08" indent="-430408" algn="l" defTabSz="114775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550" indent="-358672" algn="l" defTabSz="114775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692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569" indent="-286938" algn="l" defTabSz="114775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448" indent="-286938" algn="l" defTabSz="1147753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323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201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079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954" indent="-286938" algn="l" defTabSz="114775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878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753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632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508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385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264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139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017" algn="l" defTabSz="114775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4" y="4048373"/>
            <a:ext cx="12857163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978354" y="4784576"/>
            <a:ext cx="89020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农业生产招商引资</a:t>
            </a:r>
            <a:endParaRPr lang="zh-CN" altLang="en-US" sz="6600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693071" y="5848573"/>
            <a:ext cx="52843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765079" y="6291058"/>
            <a:ext cx="5096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00" cap="all" dirty="0">
                <a:solidFill>
                  <a:schemeClr val="bg1"/>
                </a:solidFill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9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73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5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16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30" y="407937"/>
            <a:ext cx="6427885" cy="6416777"/>
          </a:xfrm>
          <a:prstGeom prst="rect">
            <a:avLst/>
          </a:pr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7369635" y="2104241"/>
            <a:ext cx="379646" cy="379646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8074594" y="2043807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7369635" y="2973710"/>
            <a:ext cx="379646" cy="379646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8074594" y="2913277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7369635" y="3843178"/>
            <a:ext cx="379646" cy="379646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8074594" y="3782745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7369635" y="4712647"/>
            <a:ext cx="379646" cy="379646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8074594" y="4652212"/>
            <a:ext cx="2466406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947278" y="1719134"/>
            <a:ext cx="1477328" cy="37943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9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174780" y="3339327"/>
            <a:ext cx="329911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4" y="4048373"/>
            <a:ext cx="12857163" cy="2951964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978354" y="4784576"/>
            <a:ext cx="890204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cap="all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385330" y="6003536"/>
            <a:ext cx="4088092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81336" y="6291058"/>
            <a:ext cx="5096080" cy="20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00" cap="all" dirty="0">
                <a:solidFill>
                  <a:schemeClr val="bg1"/>
                </a:solidFill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7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46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" grpId="0" animBg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4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61" tIns="57381" rIns="114761" bIns="57381" rtlCol="0" anchor="ctr"/>
          <a:lstStyle/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61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61" tIns="57381" rIns="114761" bIns="57381" anchor="ctr"/>
          <a:lstStyle/>
          <a:p>
            <a:pPr defTabSz="114761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5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61" tIns="57381" rIns="114761" bIns="57381"/>
          <a:lstStyle/>
          <a:p>
            <a:pPr defTabSz="1147615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6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61" tIns="57381" rIns="114761" bIns="57381"/>
          <a:lstStyle/>
          <a:p>
            <a:pPr defTabSz="1147615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615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473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55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531" y="2175350"/>
            <a:ext cx="12857691" cy="288195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1075" y="1787688"/>
            <a:ext cx="4854587" cy="3657277"/>
          </a:xfrm>
          <a:prstGeom prst="parallelogram">
            <a:avLst>
              <a:gd name="adj" fmla="val 438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6170" y="2529888"/>
            <a:ext cx="2730938" cy="21728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7" y="3256869"/>
            <a:ext cx="3184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2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82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2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82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98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C51D044B-C2A7-4602-972D-15249A9E7DC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72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9B04F"/>
      </a:accent1>
      <a:accent2>
        <a:srgbClr val="92D54A"/>
      </a:accent2>
      <a:accent3>
        <a:srgbClr val="09B04F"/>
      </a:accent3>
      <a:accent4>
        <a:srgbClr val="92D54A"/>
      </a:accent4>
      <a:accent5>
        <a:srgbClr val="09B04F"/>
      </a:accent5>
      <a:accent6>
        <a:srgbClr val="92D54A"/>
      </a:accent6>
      <a:hlink>
        <a:srgbClr val="09B04F"/>
      </a:hlink>
      <a:folHlink>
        <a:srgbClr val="92D54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3116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</dc:title>
  <dc:creator/>
  <cp:keywords>www.1ppt.com</cp:keywords>
  <cp:lastModifiedBy/>
  <cp:revision>1</cp:revision>
  <dcterms:created xsi:type="dcterms:W3CDTF">2016-10-17T14:00:15Z</dcterms:created>
  <dcterms:modified xsi:type="dcterms:W3CDTF">2018-10-11T00:58:48Z</dcterms:modified>
</cp:coreProperties>
</file>