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65" r:id="rId13"/>
    <p:sldId id="266" r:id="rId14"/>
    <p:sldId id="276" r:id="rId15"/>
    <p:sldId id="267" r:id="rId16"/>
    <p:sldId id="278" r:id="rId17"/>
    <p:sldId id="268" r:id="rId18"/>
    <p:sldId id="269" r:id="rId19"/>
    <p:sldId id="270" r:id="rId20"/>
    <p:sldId id="271" r:id="rId21"/>
    <p:sldId id="279" r:id="rId22"/>
    <p:sldId id="272" r:id="rId23"/>
    <p:sldId id="273" r:id="rId24"/>
    <p:sldId id="274" r:id="rId25"/>
    <p:sldId id="275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937"/>
    <a:srgbClr val="F29014"/>
    <a:srgbClr val="747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72" y="-11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94993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49937"/>
              </a:solidFill>
              <a:ln w="3175">
                <a:solidFill>
                  <a:srgbClr val="949937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  <c:pt idx="12">
                  <c:v>一月</c:v>
                </c:pt>
                <c:pt idx="13">
                  <c:v>二月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2.5</c:v>
                </c:pt>
                <c:pt idx="6">
                  <c:v>1.5</c:v>
                </c:pt>
                <c:pt idx="7">
                  <c:v>5</c:v>
                </c:pt>
                <c:pt idx="8">
                  <c:v>2.4</c:v>
                </c:pt>
                <c:pt idx="9">
                  <c:v>4</c:v>
                </c:pt>
                <c:pt idx="10">
                  <c:v>2.6</c:v>
                </c:pt>
                <c:pt idx="11">
                  <c:v>1.8</c:v>
                </c:pt>
                <c:pt idx="12">
                  <c:v>3</c:v>
                </c:pt>
                <c:pt idx="13">
                  <c:v>2.9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762-40F8-891D-CF0CF4DF57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2901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29014"/>
              </a:solidFill>
              <a:ln w="3175">
                <a:solidFill>
                  <a:srgbClr val="F29014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  <c:pt idx="12">
                  <c:v>一月</c:v>
                </c:pt>
                <c:pt idx="13">
                  <c:v>二月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2.5</c:v>
                </c:pt>
                <c:pt idx="6">
                  <c:v>3.6</c:v>
                </c:pt>
                <c:pt idx="7">
                  <c:v>4</c:v>
                </c:pt>
                <c:pt idx="8">
                  <c:v>1.5</c:v>
                </c:pt>
                <c:pt idx="9">
                  <c:v>3.2</c:v>
                </c:pt>
                <c:pt idx="10">
                  <c:v>2.5</c:v>
                </c:pt>
                <c:pt idx="11">
                  <c:v>3</c:v>
                </c:pt>
                <c:pt idx="12">
                  <c:v>2.9</c:v>
                </c:pt>
                <c:pt idx="13">
                  <c:v>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762-40F8-891D-CF0CF4DF57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2402688"/>
        <c:axId val="312407168"/>
      </c:lineChart>
      <c:catAx>
        <c:axId val="31240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312407168"/>
        <c:crosses val="autoZero"/>
        <c:auto val="1"/>
        <c:lblAlgn val="ctr"/>
        <c:lblOffset val="100"/>
        <c:noMultiLvlLbl val="0"/>
      </c:catAx>
      <c:valAx>
        <c:axId val="31240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312402688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1F87C-DACD-4CFA-B093-0CB8EF678F7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FE7B8-9052-49E6-8C60-20F9E77C5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2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4409EBF-90F0-41DE-8D73-0D53B6E5E3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35" t="20019" r="13396" b="3565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40A06C6-3C3B-4F33-934F-82A14C748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14DB607-868C-4769-94A1-1B54902B97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CCF2FBA-6489-4826-A9C3-C0DEDA61D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97A0A41-47CF-49B2-B648-D4348D10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26803E4-8B07-4D37-9DCF-8D1A1E15B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C4A2EC9-436E-4418-956B-09E269171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00B4F24-4945-445D-A8AF-3B9281561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FA15645-61A7-4AFD-9632-B1319AAC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98CCF22-5F4A-4078-B786-38CB33BC8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D26338E-83D2-4E93-B981-AA29AC390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58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494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103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65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6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8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23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68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0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D06C12D-B665-431E-A1CF-84C93900EE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35" t="20019" r="13396" b="3565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FFC424C-FEC2-4C56-9874-2393F7E0E4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79580" flipH="1">
            <a:off x="1314878" y="1897"/>
            <a:ext cx="1510568" cy="1286471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F33A14A-1433-4EA7-A1D4-E0A58A70ABD7}"/>
              </a:ext>
            </a:extLst>
          </p:cNvPr>
          <p:cNvSpPr/>
          <p:nvPr userDrawn="1"/>
        </p:nvSpPr>
        <p:spPr>
          <a:xfrm>
            <a:off x="3775218" y="211111"/>
            <a:ext cx="3931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7478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C40BF69-B9BC-444C-BE04-65A341C3B189}"/>
              </a:ext>
            </a:extLst>
          </p:cNvPr>
          <p:cNvGrpSpPr/>
          <p:nvPr userDrawn="1"/>
        </p:nvGrpSpPr>
        <p:grpSpPr>
          <a:xfrm>
            <a:off x="950685" y="857444"/>
            <a:ext cx="10138229" cy="5688500"/>
            <a:chOff x="950685" y="857444"/>
            <a:chExt cx="10138229" cy="5688500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358D462-5178-43FE-B1D7-5A11B2981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2549913" y="-741784"/>
              <a:ext cx="5688500" cy="88869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DB529120-5A87-456A-A757-B02CA6678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801186" y="-741784"/>
              <a:ext cx="5688500" cy="8886956"/>
            </a:xfrm>
            <a:prstGeom prst="rect">
              <a:avLst/>
            </a:prstGeom>
            <a:effectLst>
              <a:outerShdw blurRad="50800" dist="101600" dir="2700000" algn="tl" rotWithShape="0">
                <a:prstClr val="black">
                  <a:alpha val="9000"/>
                </a:prstClr>
              </a:outerShdw>
            </a:effectLst>
          </p:spPr>
        </p:pic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28FC8D2-F619-46CC-835F-30DC0E15D4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10630"/>
            <a:ext cx="6427845" cy="164737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FDC2136-B093-4CE6-9EB8-C7351682F6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976" y="5210629"/>
            <a:ext cx="6427845" cy="164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2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11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01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46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6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0CFE96E-E698-44B4-A0CC-493962C3F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38B20B8-01F7-42E9-9F56-7A1EEF76E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47F9756-3ED1-4EE2-8C18-26254D98C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6FBCFB8-BFC1-4852-876D-3FB8FEF4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43FE2EA-304B-428D-9674-2552B9F4E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45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40119B-07CC-454B-8045-302CDEA60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4C70A73-8F6D-432C-AC1A-64F62BDAD0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168E505-BB46-426A-B9DD-1552A6CE4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FDBEF83-A893-4528-BEF1-3D1D0925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547A6BF-9FE1-480D-880B-C3C08E6E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77F136B-7C3A-4798-9237-E4117CE54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38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5AE95B-4BA4-42BB-8FBC-893B22D0E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28C85F8-1748-4545-8830-6E8A4C24B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BE7DFB5-A777-4DBA-8373-B260E8BCF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ED33181-E5C1-48CA-98B3-BF9F9A5A3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48ACB7BB-EFB0-4C32-984D-C8D583484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A987BA3-B780-4C79-B092-368782689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9E1297D-1ADC-4633-8B8F-3682B42D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A9B0C1F-281B-4419-B326-C31FA8990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32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0669268-9258-4D61-B110-3D0A1DCD2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B2A6D6F-0B54-4FCF-98DD-84773CDA2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9A34227-FD65-4DB6-897E-2EA1D4F63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97B704B-7CD8-43D4-808B-9287699E4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58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860A8D71-BB79-4D7F-A254-E068565BE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7B1FF7B-C6A8-470D-8BCC-5821A280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B797B46-76D9-4CAC-A298-635C3E62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94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D9FF15E-6F1E-432F-A189-87C211929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64935AF-E8E6-4D9D-9B18-3207FDF7A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9735229-9DA3-4A70-95E4-1DC6777FC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F249A83-8BD8-4E90-A9E5-527329938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C6BEB0-EB85-4D51-A4CD-AAE3AA07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6513868-166A-4492-9223-D542E6C2A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59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307117-94CF-4125-B2B4-26F977FEB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71092E0D-828F-4454-B9EE-6BB3373876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12D1466-F25D-4787-9A84-24AE4FBAB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04A3A8B-12DE-4E08-87BA-736A5DE39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010B506-1296-479B-9D09-E06746320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6E712DF-AFDC-40C2-A7BB-61D730C00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04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F7C774E-0BE6-4B69-B2AA-F7A8F0E8D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B20C7CE-7291-4934-A339-40662676C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9F85B0B-0B83-4ABB-8A60-AB83FD9A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7F7F9-3B38-4D55-8D14-97D1100BE934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B945A2C-8CF1-4747-ABF3-022F6C7C0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2FC11F8-EFC1-47D8-8A9A-E9B07869C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327F7-5275-47FB-835E-838B3CB5F4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40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92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2.svg"/><Relationship Id="rId4" Type="http://schemas.openxmlformats.org/officeDocument/2006/relationships/image" Target="../media/image15.png"/><Relationship Id="rId9" Type="http://schemas.openxmlformats.org/officeDocument/2006/relationships/image" Target="../media/image2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svg"/><Relationship Id="rId4" Type="http://schemas.openxmlformats.org/officeDocument/2006/relationships/image" Target="../media/image9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B213DCF-9B2F-4C3D-BC95-C731B636BB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0919E6F-1CE8-4187-A923-77519A888F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10630"/>
            <a:ext cx="6427845" cy="16473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CE4E1F5-BA96-4561-9D59-23B1AA1E16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976" y="5210629"/>
            <a:ext cx="6427845" cy="164737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BF2B580-1DAF-4FBC-A6B5-FA3D77C8B29D}"/>
              </a:ext>
            </a:extLst>
          </p:cNvPr>
          <p:cNvSpPr/>
          <p:nvPr/>
        </p:nvSpPr>
        <p:spPr>
          <a:xfrm>
            <a:off x="2565334" y="1248229"/>
            <a:ext cx="6618514" cy="2815771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solidFill>
              <a:srgbClr val="F290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D839992-51FA-45F9-BB80-4E5F84EB8746}"/>
              </a:ext>
            </a:extLst>
          </p:cNvPr>
          <p:cNvSpPr/>
          <p:nvPr/>
        </p:nvSpPr>
        <p:spPr>
          <a:xfrm>
            <a:off x="2717734" y="1400629"/>
            <a:ext cx="6618514" cy="2815771"/>
          </a:xfrm>
          <a:prstGeom prst="rect">
            <a:avLst/>
          </a:prstGeom>
          <a:noFill/>
          <a:ln>
            <a:solidFill>
              <a:srgbClr val="7478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FF9AE46-8F45-479B-9658-492F44E1B66C}"/>
              </a:ext>
            </a:extLst>
          </p:cNvPr>
          <p:cNvSpPr txBox="1"/>
          <p:nvPr/>
        </p:nvSpPr>
        <p:spPr>
          <a:xfrm>
            <a:off x="3316448" y="1686618"/>
            <a:ext cx="51162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endParaRPr lang="en-US" altLang="zh-CN" sz="6000" b="1" dirty="0">
              <a:solidFill>
                <a:srgbClr val="F290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F893E0A-9FC0-44FA-A308-73B0D28149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6522" y="3625610"/>
            <a:ext cx="729851" cy="82837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869AC3B-C6D0-4239-811F-E991E515B6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614" y="3023641"/>
            <a:ext cx="1485840" cy="125955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8B3992D-9188-42B1-BC08-47188A61778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048" y="1163040"/>
            <a:ext cx="1510568" cy="128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8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0A643DA-FEA1-41EE-8079-197E5CB57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74E8BB-1927-45D0-8EFF-30F26D259A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55" y="0"/>
            <a:ext cx="4976889" cy="68580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F5DA37-0449-4BE4-BEE6-C06532A2F6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972" y="5210630"/>
            <a:ext cx="6427845" cy="164737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6CFB2D9-3655-4AAB-8119-7312A412F8C2}"/>
              </a:ext>
            </a:extLst>
          </p:cNvPr>
          <p:cNvSpPr txBox="1"/>
          <p:nvPr/>
        </p:nvSpPr>
        <p:spPr>
          <a:xfrm>
            <a:off x="5068666" y="550209"/>
            <a:ext cx="20546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5303E1-F2BA-42BD-AD7F-85680B49763B}"/>
              </a:ext>
            </a:extLst>
          </p:cNvPr>
          <p:cNvSpPr/>
          <p:nvPr/>
        </p:nvSpPr>
        <p:spPr>
          <a:xfrm>
            <a:off x="4825502" y="2356751"/>
            <a:ext cx="2744192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78575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BE13C02-B0A4-4CCA-93C0-5D9B1397F4BB}"/>
              </a:ext>
            </a:extLst>
          </p:cNvPr>
          <p:cNvGrpSpPr/>
          <p:nvPr/>
        </p:nvGrpSpPr>
        <p:grpSpPr>
          <a:xfrm>
            <a:off x="5680087" y="1827374"/>
            <a:ext cx="4369082" cy="2859669"/>
            <a:chOff x="4753889" y="1548106"/>
            <a:chExt cx="5825442" cy="3812892"/>
          </a:xfrm>
        </p:grpSpPr>
        <p:grpSp>
          <p:nvGrpSpPr>
            <p:cNvPr id="3" name="Group 26">
              <a:extLst>
                <a:ext uri="{FF2B5EF4-FFF2-40B4-BE49-F238E27FC236}">
                  <a16:creationId xmlns="" xmlns:a16="http://schemas.microsoft.com/office/drawing/2014/main" id="{7F5AD094-EF13-46BB-BC82-8E5071A59B9D}"/>
                </a:ext>
              </a:extLst>
            </p:cNvPr>
            <p:cNvGrpSpPr/>
            <p:nvPr/>
          </p:nvGrpSpPr>
          <p:grpSpPr>
            <a:xfrm>
              <a:off x="5085659" y="1548106"/>
              <a:ext cx="5225441" cy="3366412"/>
              <a:chOff x="6598556" y="1837747"/>
              <a:chExt cx="4954757" cy="3192032"/>
            </a:xfrm>
          </p:grpSpPr>
          <p:sp>
            <p:nvSpPr>
              <p:cNvPr id="16" name="Rounded Rectangle 20">
                <a:extLst>
                  <a:ext uri="{FF2B5EF4-FFF2-40B4-BE49-F238E27FC236}">
                    <a16:creationId xmlns="" xmlns:a16="http://schemas.microsoft.com/office/drawing/2014/main" id="{BA908089-D398-4218-A6A1-F0073C469840}"/>
                  </a:ext>
                </a:extLst>
              </p:cNvPr>
              <p:cNvSpPr/>
              <p:nvPr/>
            </p:nvSpPr>
            <p:spPr>
              <a:xfrm>
                <a:off x="6598556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Rounded Rectangle 21">
                <a:extLst>
                  <a:ext uri="{FF2B5EF4-FFF2-40B4-BE49-F238E27FC236}">
                    <a16:creationId xmlns="" xmlns:a16="http://schemas.microsoft.com/office/drawing/2014/main" id="{1CE7F968-8F3B-431F-AD40-D693F91CBFCE}"/>
                  </a:ext>
                </a:extLst>
              </p:cNvPr>
              <p:cNvSpPr/>
              <p:nvPr/>
            </p:nvSpPr>
            <p:spPr>
              <a:xfrm>
                <a:off x="7476919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ed Rectangle 22">
                <a:extLst>
                  <a:ext uri="{FF2B5EF4-FFF2-40B4-BE49-F238E27FC236}">
                    <a16:creationId xmlns="" xmlns:a16="http://schemas.microsoft.com/office/drawing/2014/main" id="{3E4C8200-4B4F-4EB3-AF91-D4BC4AF2E919}"/>
                  </a:ext>
                </a:extLst>
              </p:cNvPr>
              <p:cNvSpPr/>
              <p:nvPr/>
            </p:nvSpPr>
            <p:spPr>
              <a:xfrm>
                <a:off x="8440056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ounded Rectangle 23">
                <a:extLst>
                  <a:ext uri="{FF2B5EF4-FFF2-40B4-BE49-F238E27FC236}">
                    <a16:creationId xmlns="" xmlns:a16="http://schemas.microsoft.com/office/drawing/2014/main" id="{F3571193-622D-4CC1-AAB1-5EFD03883799}"/>
                  </a:ext>
                </a:extLst>
              </p:cNvPr>
              <p:cNvSpPr/>
              <p:nvPr/>
            </p:nvSpPr>
            <p:spPr>
              <a:xfrm>
                <a:off x="9318419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ounded Rectangle 24">
                <a:extLst>
                  <a:ext uri="{FF2B5EF4-FFF2-40B4-BE49-F238E27FC236}">
                    <a16:creationId xmlns="" xmlns:a16="http://schemas.microsoft.com/office/drawing/2014/main" id="{FDEADC78-D3BA-48E4-B282-6DEC1CBF3DB5}"/>
                  </a:ext>
                </a:extLst>
              </p:cNvPr>
              <p:cNvSpPr/>
              <p:nvPr/>
            </p:nvSpPr>
            <p:spPr>
              <a:xfrm>
                <a:off x="10281454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ounded Rectangle 25">
                <a:extLst>
                  <a:ext uri="{FF2B5EF4-FFF2-40B4-BE49-F238E27FC236}">
                    <a16:creationId xmlns="" xmlns:a16="http://schemas.microsoft.com/office/drawing/2014/main" id="{C67CECE0-E2AE-45A1-8123-CF1DD72FC97B}"/>
                  </a:ext>
                </a:extLst>
              </p:cNvPr>
              <p:cNvSpPr/>
              <p:nvPr/>
            </p:nvSpPr>
            <p:spPr>
              <a:xfrm>
                <a:off x="11159817" y="1837747"/>
                <a:ext cx="393496" cy="319203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 kern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" name="Rounded Rectangle 2">
              <a:extLst>
                <a:ext uri="{FF2B5EF4-FFF2-40B4-BE49-F238E27FC236}">
                  <a16:creationId xmlns="" xmlns:a16="http://schemas.microsoft.com/office/drawing/2014/main" id="{9A0CD0EA-5AEB-4CC1-9FA0-147FFBCF504C}"/>
                </a:ext>
              </a:extLst>
            </p:cNvPr>
            <p:cNvSpPr/>
            <p:nvPr/>
          </p:nvSpPr>
          <p:spPr>
            <a:xfrm>
              <a:off x="5085647" y="3522208"/>
              <a:ext cx="415208" cy="1399652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TextBox 31">
              <a:extLst>
                <a:ext uri="{FF2B5EF4-FFF2-40B4-BE49-F238E27FC236}">
                  <a16:creationId xmlns="" xmlns:a16="http://schemas.microsoft.com/office/drawing/2014/main" id="{261282B0-C9F8-4E38-9E72-DFC68D27FF8A}"/>
                </a:ext>
              </a:extLst>
            </p:cNvPr>
            <p:cNvSpPr txBox="1"/>
            <p:nvPr/>
          </p:nvSpPr>
          <p:spPr>
            <a:xfrm>
              <a:off x="4753889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="" xmlns:a16="http://schemas.microsoft.com/office/drawing/2014/main" id="{64270E4B-628F-468D-A95E-42F440ED2A59}"/>
                </a:ext>
              </a:extLst>
            </p:cNvPr>
            <p:cNvSpPr/>
            <p:nvPr/>
          </p:nvSpPr>
          <p:spPr>
            <a:xfrm>
              <a:off x="6009819" y="3023959"/>
              <a:ext cx="415208" cy="1897901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xtBox 33">
              <a:extLst>
                <a:ext uri="{FF2B5EF4-FFF2-40B4-BE49-F238E27FC236}">
                  <a16:creationId xmlns="" xmlns:a16="http://schemas.microsoft.com/office/drawing/2014/main" id="{0EA8D8BB-2277-4B29-9137-F3D526412450}"/>
                </a:ext>
              </a:extLst>
            </p:cNvPr>
            <p:cNvSpPr txBox="1"/>
            <p:nvPr/>
          </p:nvSpPr>
          <p:spPr>
            <a:xfrm>
              <a:off x="5678060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="" xmlns:a16="http://schemas.microsoft.com/office/drawing/2014/main" id="{5A22E495-C1C9-4B04-ACE6-959C0775A850}"/>
                </a:ext>
              </a:extLst>
            </p:cNvPr>
            <p:cNvSpPr/>
            <p:nvPr/>
          </p:nvSpPr>
          <p:spPr>
            <a:xfrm>
              <a:off x="7027533" y="4036530"/>
              <a:ext cx="415208" cy="885330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35">
              <a:extLst>
                <a:ext uri="{FF2B5EF4-FFF2-40B4-BE49-F238E27FC236}">
                  <a16:creationId xmlns="" xmlns:a16="http://schemas.microsoft.com/office/drawing/2014/main" id="{C59ACFD1-F317-4D72-988D-A311ECE6FE19}"/>
                </a:ext>
              </a:extLst>
            </p:cNvPr>
            <p:cNvSpPr txBox="1"/>
            <p:nvPr/>
          </p:nvSpPr>
          <p:spPr>
            <a:xfrm>
              <a:off x="6695774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8">
              <a:extLst>
                <a:ext uri="{FF2B5EF4-FFF2-40B4-BE49-F238E27FC236}">
                  <a16:creationId xmlns="" xmlns:a16="http://schemas.microsoft.com/office/drawing/2014/main" id="{F5058280-CA99-4D9F-A8E0-EF8AA851C951}"/>
                </a:ext>
              </a:extLst>
            </p:cNvPr>
            <p:cNvSpPr/>
            <p:nvPr/>
          </p:nvSpPr>
          <p:spPr>
            <a:xfrm>
              <a:off x="7951705" y="3674898"/>
              <a:ext cx="415208" cy="1246962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37">
              <a:extLst>
                <a:ext uri="{FF2B5EF4-FFF2-40B4-BE49-F238E27FC236}">
                  <a16:creationId xmlns="" xmlns:a16="http://schemas.microsoft.com/office/drawing/2014/main" id="{74D4E5CC-EAC1-48AD-8D7F-3358C6B8B530}"/>
                </a:ext>
              </a:extLst>
            </p:cNvPr>
            <p:cNvSpPr txBox="1"/>
            <p:nvPr/>
          </p:nvSpPr>
          <p:spPr>
            <a:xfrm>
              <a:off x="7619946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ounded Rectangle 10">
              <a:extLst>
                <a:ext uri="{FF2B5EF4-FFF2-40B4-BE49-F238E27FC236}">
                  <a16:creationId xmlns="" xmlns:a16="http://schemas.microsoft.com/office/drawing/2014/main" id="{D4FEAA4B-2BCD-4D1D-82CE-ACECC81A4606}"/>
                </a:ext>
              </a:extLst>
            </p:cNvPr>
            <p:cNvSpPr/>
            <p:nvPr/>
          </p:nvSpPr>
          <p:spPr>
            <a:xfrm>
              <a:off x="8969418" y="2389093"/>
              <a:ext cx="415208" cy="2532767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39">
              <a:extLst>
                <a:ext uri="{FF2B5EF4-FFF2-40B4-BE49-F238E27FC236}">
                  <a16:creationId xmlns="" xmlns:a16="http://schemas.microsoft.com/office/drawing/2014/main" id="{95D479BD-7001-41BA-9E99-C8783D36EDA8}"/>
                </a:ext>
              </a:extLst>
            </p:cNvPr>
            <p:cNvSpPr txBox="1"/>
            <p:nvPr/>
          </p:nvSpPr>
          <p:spPr>
            <a:xfrm>
              <a:off x="8637661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ed Rectangle 12">
              <a:extLst>
                <a:ext uri="{FF2B5EF4-FFF2-40B4-BE49-F238E27FC236}">
                  <a16:creationId xmlns="" xmlns:a16="http://schemas.microsoft.com/office/drawing/2014/main" id="{D809DD82-1992-4839-BAA3-CE4D5FEBEAA2}"/>
                </a:ext>
              </a:extLst>
            </p:cNvPr>
            <p:cNvSpPr/>
            <p:nvPr/>
          </p:nvSpPr>
          <p:spPr>
            <a:xfrm>
              <a:off x="9893590" y="3080213"/>
              <a:ext cx="415208" cy="1841647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600" ker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41">
              <a:extLst>
                <a:ext uri="{FF2B5EF4-FFF2-40B4-BE49-F238E27FC236}">
                  <a16:creationId xmlns="" xmlns:a16="http://schemas.microsoft.com/office/drawing/2014/main" id="{8D827CB5-091E-4496-9051-DE21DC1F64D0}"/>
                </a:ext>
              </a:extLst>
            </p:cNvPr>
            <p:cNvSpPr txBox="1"/>
            <p:nvPr/>
          </p:nvSpPr>
          <p:spPr>
            <a:xfrm>
              <a:off x="9561832" y="5031933"/>
              <a:ext cx="1017499" cy="329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91F506C-C83E-4417-906E-0B5EA6C307B7}"/>
              </a:ext>
            </a:extLst>
          </p:cNvPr>
          <p:cNvGrpSpPr/>
          <p:nvPr/>
        </p:nvGrpSpPr>
        <p:grpSpPr>
          <a:xfrm>
            <a:off x="1972298" y="1946988"/>
            <a:ext cx="3255910" cy="2514590"/>
            <a:chOff x="677661" y="2037036"/>
            <a:chExt cx="4341213" cy="335278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312E5618-546B-4B7E-A9B6-B552B70B79C4}"/>
                </a:ext>
              </a:extLst>
            </p:cNvPr>
            <p:cNvGrpSpPr/>
            <p:nvPr/>
          </p:nvGrpSpPr>
          <p:grpSpPr>
            <a:xfrm>
              <a:off x="677661" y="2037036"/>
              <a:ext cx="4341213" cy="1037079"/>
              <a:chOff x="677661" y="2037036"/>
              <a:chExt cx="4341213" cy="1037079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9114ABE0-5DFD-49EA-9DC4-FE5908A7E722}"/>
                  </a:ext>
                </a:extLst>
              </p:cNvPr>
              <p:cNvSpPr txBox="1"/>
              <p:nvPr/>
            </p:nvSpPr>
            <p:spPr>
              <a:xfrm>
                <a:off x="677662" y="2425219"/>
                <a:ext cx="4341212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D09C354A-F0F6-40CD-9917-1AB1057834C8}"/>
                  </a:ext>
                </a:extLst>
              </p:cNvPr>
              <p:cNvSpPr/>
              <p:nvPr/>
            </p:nvSpPr>
            <p:spPr>
              <a:xfrm>
                <a:off x="677661" y="2037036"/>
                <a:ext cx="295801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5C9FB11-67A1-4C7F-ADC6-8A5D52DA0F5C}"/>
                </a:ext>
              </a:extLst>
            </p:cNvPr>
            <p:cNvGrpSpPr/>
            <p:nvPr/>
          </p:nvGrpSpPr>
          <p:grpSpPr>
            <a:xfrm>
              <a:off x="677661" y="3194890"/>
              <a:ext cx="4341213" cy="1037079"/>
              <a:chOff x="677661" y="3170116"/>
              <a:chExt cx="4341213" cy="1037079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5CF74577-0AE6-487C-8B14-032DE66EC309}"/>
                  </a:ext>
                </a:extLst>
              </p:cNvPr>
              <p:cNvSpPr txBox="1"/>
              <p:nvPr/>
            </p:nvSpPr>
            <p:spPr>
              <a:xfrm>
                <a:off x="677662" y="3558299"/>
                <a:ext cx="4341212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F3E41671-C769-49E0-904F-4DB0C4A50A44}"/>
                  </a:ext>
                </a:extLst>
              </p:cNvPr>
              <p:cNvSpPr/>
              <p:nvPr/>
            </p:nvSpPr>
            <p:spPr>
              <a:xfrm>
                <a:off x="677661" y="3170116"/>
                <a:ext cx="295801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89122005-37D1-4210-AB73-AF6F92CAF9F1}"/>
                </a:ext>
              </a:extLst>
            </p:cNvPr>
            <p:cNvGrpSpPr/>
            <p:nvPr/>
          </p:nvGrpSpPr>
          <p:grpSpPr>
            <a:xfrm>
              <a:off x="677661" y="4352743"/>
              <a:ext cx="4341213" cy="1037079"/>
              <a:chOff x="677661" y="4352743"/>
              <a:chExt cx="4341213" cy="103707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5FD8AEBC-ABE1-49CF-94A4-0B4F308BF14F}"/>
                  </a:ext>
                </a:extLst>
              </p:cNvPr>
              <p:cNvSpPr txBox="1"/>
              <p:nvPr/>
            </p:nvSpPr>
            <p:spPr>
              <a:xfrm>
                <a:off x="677662" y="4740926"/>
                <a:ext cx="4341212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77FA31B6-EBCF-4148-942D-E88D82E08BB2}"/>
                  </a:ext>
                </a:extLst>
              </p:cNvPr>
              <p:cNvSpPr/>
              <p:nvPr/>
            </p:nvSpPr>
            <p:spPr>
              <a:xfrm>
                <a:off x="677661" y="4352743"/>
                <a:ext cx="295801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4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90E7AA6-CE4D-48EF-8C06-D5B868D89A2C}"/>
              </a:ext>
            </a:extLst>
          </p:cNvPr>
          <p:cNvGrpSpPr/>
          <p:nvPr/>
        </p:nvGrpSpPr>
        <p:grpSpPr>
          <a:xfrm>
            <a:off x="2047722" y="1299813"/>
            <a:ext cx="8571267" cy="2815590"/>
            <a:chOff x="3986919" y="1910262"/>
            <a:chExt cx="4218163" cy="3037475"/>
          </a:xfrm>
        </p:grpSpPr>
        <p:graphicFrame>
          <p:nvGraphicFramePr>
            <p:cNvPr id="3" name="原创设计师QQ598969553          _4">
              <a:extLst>
                <a:ext uri="{FF2B5EF4-FFF2-40B4-BE49-F238E27FC236}">
                  <a16:creationId xmlns="" xmlns:a16="http://schemas.microsoft.com/office/drawing/2014/main" id="{64754C6E-CFBC-4A2E-B57C-3F91022A49A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93111758"/>
                </p:ext>
              </p:extLst>
            </p:nvPr>
          </p:nvGraphicFramePr>
          <p:xfrm>
            <a:off x="3986919" y="2248007"/>
            <a:ext cx="4218163" cy="26997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原创设计师QQ598969553          _5">
              <a:extLst>
                <a:ext uri="{FF2B5EF4-FFF2-40B4-BE49-F238E27FC236}">
                  <a16:creationId xmlns="" xmlns:a16="http://schemas.microsoft.com/office/drawing/2014/main" id="{8C386836-75AA-484E-922C-E0874B6237D4}"/>
                </a:ext>
              </a:extLst>
            </p:cNvPr>
            <p:cNvSpPr txBox="1"/>
            <p:nvPr/>
          </p:nvSpPr>
          <p:spPr>
            <a:xfrm>
              <a:off x="7270742" y="1910262"/>
              <a:ext cx="289678" cy="230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88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添加标题</a:t>
              </a:r>
              <a:endParaRPr lang="en-US" sz="788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5" name="原创设计师QQ598969553          _6">
              <a:extLst>
                <a:ext uri="{FF2B5EF4-FFF2-40B4-BE49-F238E27FC236}">
                  <a16:creationId xmlns="" xmlns:a16="http://schemas.microsoft.com/office/drawing/2014/main" id="{FB0EBEFD-7526-4F7D-BD47-75652C21D92D}"/>
                </a:ext>
              </a:extLst>
            </p:cNvPr>
            <p:cNvSpPr txBox="1"/>
            <p:nvPr/>
          </p:nvSpPr>
          <p:spPr>
            <a:xfrm>
              <a:off x="7270742" y="2157140"/>
              <a:ext cx="289678" cy="230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88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添加标题</a:t>
              </a:r>
              <a:endParaRPr lang="en-US" sz="788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6" name="原创设计师QQ598969553          _7">
              <a:extLst>
                <a:ext uri="{FF2B5EF4-FFF2-40B4-BE49-F238E27FC236}">
                  <a16:creationId xmlns="" xmlns:a16="http://schemas.microsoft.com/office/drawing/2014/main" id="{F11EAB82-2FD6-408C-B50C-CA81AE9010EC}"/>
                </a:ext>
              </a:extLst>
            </p:cNvPr>
            <p:cNvSpPr/>
            <p:nvPr/>
          </p:nvSpPr>
          <p:spPr>
            <a:xfrm>
              <a:off x="7075091" y="2192710"/>
              <a:ext cx="113279" cy="113279"/>
            </a:xfrm>
            <a:prstGeom prst="roundRect">
              <a:avLst/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原创设计师QQ598969553          _8">
              <a:extLst>
                <a:ext uri="{FF2B5EF4-FFF2-40B4-BE49-F238E27FC236}">
                  <a16:creationId xmlns="" xmlns:a16="http://schemas.microsoft.com/office/drawing/2014/main" id="{5448C22B-C57F-4604-8911-FAAC295C1BCE}"/>
                </a:ext>
              </a:extLst>
            </p:cNvPr>
            <p:cNvSpPr/>
            <p:nvPr/>
          </p:nvSpPr>
          <p:spPr>
            <a:xfrm>
              <a:off x="7075091" y="1945832"/>
              <a:ext cx="113279" cy="113279"/>
            </a:xfrm>
            <a:prstGeom prst="roundRect">
              <a:avLst/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885C6D2-B565-4ED0-A4CE-49F34461086E}"/>
              </a:ext>
            </a:extLst>
          </p:cNvPr>
          <p:cNvSpPr txBox="1"/>
          <p:nvPr/>
        </p:nvSpPr>
        <p:spPr>
          <a:xfrm>
            <a:off x="3246316" y="4407827"/>
            <a:ext cx="6029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点击此处更换文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点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点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点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点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点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击此处更换文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</a:rPr>
              <a:t>本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</a:rPr>
              <a:t>1PPT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9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4DCCD44F-50CD-4470-AADA-9EFB2D6666D5}"/>
              </a:ext>
            </a:extLst>
          </p:cNvPr>
          <p:cNvSpPr/>
          <p:nvPr/>
        </p:nvSpPr>
        <p:spPr>
          <a:xfrm>
            <a:off x="1478902" y="1780014"/>
            <a:ext cx="1755578" cy="1752601"/>
          </a:xfrm>
          <a:prstGeom prst="rect">
            <a:avLst/>
          </a:prstGeom>
          <a:solidFill>
            <a:srgbClr val="F29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4A049A67-D2F5-4FA8-A51F-6A9F3DFFE6C9}"/>
              </a:ext>
            </a:extLst>
          </p:cNvPr>
          <p:cNvSpPr/>
          <p:nvPr/>
        </p:nvSpPr>
        <p:spPr>
          <a:xfrm>
            <a:off x="3235506" y="1780013"/>
            <a:ext cx="1831777" cy="175260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8AC9A96-DB75-4A9A-801E-CB04C5498461}"/>
              </a:ext>
            </a:extLst>
          </p:cNvPr>
          <p:cNvSpPr/>
          <p:nvPr/>
        </p:nvSpPr>
        <p:spPr>
          <a:xfrm>
            <a:off x="5067283" y="1780012"/>
            <a:ext cx="1831777" cy="1752601"/>
          </a:xfrm>
          <a:prstGeom prst="rect">
            <a:avLst/>
          </a:prstGeom>
          <a:solidFill>
            <a:srgbClr val="9499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3C8FE486-4C91-46B5-93E7-48FA5B18B889}"/>
              </a:ext>
            </a:extLst>
          </p:cNvPr>
          <p:cNvSpPr/>
          <p:nvPr/>
        </p:nvSpPr>
        <p:spPr>
          <a:xfrm>
            <a:off x="6900086" y="1780011"/>
            <a:ext cx="1831777" cy="175260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7">
            <a:extLst>
              <a:ext uri="{FF2B5EF4-FFF2-40B4-BE49-F238E27FC236}">
                <a16:creationId xmlns="" xmlns:a16="http://schemas.microsoft.com/office/drawing/2014/main" id="{DD25AAB3-5523-4F8E-9A95-32DF8E17CAEE}"/>
              </a:ext>
            </a:extLst>
          </p:cNvPr>
          <p:cNvSpPr/>
          <p:nvPr/>
        </p:nvSpPr>
        <p:spPr>
          <a:xfrm>
            <a:off x="8731863" y="1780010"/>
            <a:ext cx="1831777" cy="1752601"/>
          </a:xfrm>
          <a:prstGeom prst="rect">
            <a:avLst/>
          </a:prstGeom>
          <a:solidFill>
            <a:srgbClr val="F29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 Box 10">
            <a:extLst>
              <a:ext uri="{FF2B5EF4-FFF2-40B4-BE49-F238E27FC236}">
                <a16:creationId xmlns="" xmlns:a16="http://schemas.microsoft.com/office/drawing/2014/main" id="{0F0E225A-98FA-4BDA-A6F8-EC5933B44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505" y="3631302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请输入你的题目</a:t>
            </a:r>
          </a:p>
          <a:p>
            <a:pPr defTabSz="1088205"/>
            <a:endParaRPr lang="en-US" sz="9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8205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B9E1A150-AB6C-4F1B-B2BC-14A305C0D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1293" y="3608812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请输入你的题目</a:t>
            </a:r>
          </a:p>
          <a:p>
            <a:pPr defTabSz="1088205"/>
            <a:endParaRPr lang="en-US" sz="9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8205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="" xmlns:a16="http://schemas.microsoft.com/office/drawing/2014/main" id="{D5435F78-0D22-47C3-93BA-A072E753B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497" y="3608813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请输入你的题目</a:t>
            </a:r>
          </a:p>
          <a:p>
            <a:pPr defTabSz="1088205"/>
            <a:endParaRPr lang="en-US" sz="9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8205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="" xmlns:a16="http://schemas.microsoft.com/office/drawing/2014/main" id="{B654F115-3B40-47FB-8830-7593618E3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5873" y="3608812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请输入你的题目</a:t>
            </a:r>
          </a:p>
          <a:p>
            <a:pPr defTabSz="1088205"/>
            <a:endParaRPr lang="en-US" sz="9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8205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1" name="Text Box 10">
            <a:extLst>
              <a:ext uri="{FF2B5EF4-FFF2-40B4-BE49-F238E27FC236}">
                <a16:creationId xmlns="" xmlns:a16="http://schemas.microsoft.com/office/drawing/2014/main" id="{A4E5135B-3E9E-4F8B-AED2-CFA381F94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7650" y="3608812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请输入你的题目</a:t>
            </a:r>
          </a:p>
          <a:p>
            <a:pPr defTabSz="1088205"/>
            <a:endParaRPr lang="en-US" sz="9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8205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Freeform 54">
            <a:extLst>
              <a:ext uri="{FF2B5EF4-FFF2-40B4-BE49-F238E27FC236}">
                <a16:creationId xmlns="" xmlns:a16="http://schemas.microsoft.com/office/drawing/2014/main" id="{479138A8-09FA-4807-AF65-08ED52606444}"/>
              </a:ext>
            </a:extLst>
          </p:cNvPr>
          <p:cNvSpPr>
            <a:spLocks noEditPoints="1"/>
          </p:cNvSpPr>
          <p:nvPr/>
        </p:nvSpPr>
        <p:spPr bwMode="auto">
          <a:xfrm>
            <a:off x="5646149" y="2208819"/>
            <a:ext cx="674045" cy="894983"/>
          </a:xfrm>
          <a:custGeom>
            <a:avLst/>
            <a:gdLst>
              <a:gd name="T0" fmla="*/ 109 w 109"/>
              <a:gd name="T1" fmla="*/ 145 h 145"/>
              <a:gd name="T2" fmla="*/ 0 w 109"/>
              <a:gd name="T3" fmla="*/ 145 h 145"/>
              <a:gd name="T4" fmla="*/ 1 w 109"/>
              <a:gd name="T5" fmla="*/ 135 h 145"/>
              <a:gd name="T6" fmla="*/ 13 w 109"/>
              <a:gd name="T7" fmla="*/ 125 h 145"/>
              <a:gd name="T8" fmla="*/ 96 w 109"/>
              <a:gd name="T9" fmla="*/ 125 h 145"/>
              <a:gd name="T10" fmla="*/ 109 w 109"/>
              <a:gd name="T11" fmla="*/ 135 h 145"/>
              <a:gd name="T12" fmla="*/ 109 w 109"/>
              <a:gd name="T13" fmla="*/ 145 h 145"/>
              <a:gd name="T14" fmla="*/ 16 w 109"/>
              <a:gd name="T15" fmla="*/ 116 h 145"/>
              <a:gd name="T16" fmla="*/ 24 w 109"/>
              <a:gd name="T17" fmla="*/ 91 h 145"/>
              <a:gd name="T18" fmla="*/ 85 w 109"/>
              <a:gd name="T19" fmla="*/ 91 h 145"/>
              <a:gd name="T20" fmla="*/ 93 w 109"/>
              <a:gd name="T21" fmla="*/ 116 h 145"/>
              <a:gd name="T22" fmla="*/ 16 w 109"/>
              <a:gd name="T23" fmla="*/ 116 h 145"/>
              <a:gd name="T24" fmla="*/ 29 w 109"/>
              <a:gd name="T25" fmla="*/ 76 h 145"/>
              <a:gd name="T26" fmla="*/ 37 w 109"/>
              <a:gd name="T27" fmla="*/ 51 h 145"/>
              <a:gd name="T28" fmla="*/ 73 w 109"/>
              <a:gd name="T29" fmla="*/ 51 h 145"/>
              <a:gd name="T30" fmla="*/ 80 w 109"/>
              <a:gd name="T31" fmla="*/ 76 h 145"/>
              <a:gd name="T32" fmla="*/ 29 w 109"/>
              <a:gd name="T33" fmla="*/ 76 h 145"/>
              <a:gd name="T34" fmla="*/ 49 w 109"/>
              <a:gd name="T35" fmla="*/ 12 h 145"/>
              <a:gd name="T36" fmla="*/ 60 w 109"/>
              <a:gd name="T37" fmla="*/ 12 h 145"/>
              <a:gd name="T38" fmla="*/ 68 w 109"/>
              <a:gd name="T39" fmla="*/ 36 h 145"/>
              <a:gd name="T40" fmla="*/ 41 w 109"/>
              <a:gd name="T41" fmla="*/ 36 h 145"/>
              <a:gd name="T42" fmla="*/ 49 w 109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" h="145">
                <a:moveTo>
                  <a:pt x="109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1" y="135"/>
                  <a:pt x="1" y="135"/>
                  <a:pt x="1" y="135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9" y="135"/>
                  <a:pt x="109" y="135"/>
                  <a:pt x="109" y="135"/>
                </a:cubicBezTo>
                <a:lnTo>
                  <a:pt x="109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9" y="76"/>
                </a:moveTo>
                <a:cubicBezTo>
                  <a:pt x="37" y="51"/>
                  <a:pt x="37" y="51"/>
                  <a:pt x="37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80" y="76"/>
                  <a:pt x="80" y="76"/>
                  <a:pt x="80" y="76"/>
                </a:cubicBezTo>
                <a:lnTo>
                  <a:pt x="29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13" name="Group 15">
            <a:extLst>
              <a:ext uri="{FF2B5EF4-FFF2-40B4-BE49-F238E27FC236}">
                <a16:creationId xmlns="" xmlns:a16="http://schemas.microsoft.com/office/drawing/2014/main" id="{9A65E7D9-BF85-4D50-A9EC-0B6FD4023608}"/>
              </a:ext>
            </a:extLst>
          </p:cNvPr>
          <p:cNvGrpSpPr/>
          <p:nvPr/>
        </p:nvGrpSpPr>
        <p:grpSpPr>
          <a:xfrm>
            <a:off x="7369765" y="2275400"/>
            <a:ext cx="892416" cy="761821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231B8BD3-41CC-4106-B3C0-5BC8A57B9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Rectangle 9">
              <a:extLst>
                <a:ext uri="{FF2B5EF4-FFF2-40B4-BE49-F238E27FC236}">
                  <a16:creationId xmlns="" xmlns:a16="http://schemas.microsoft.com/office/drawing/2014/main" id="{4E00053D-59B2-44E5-9CEF-0075808C8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10">
              <a:extLst>
                <a:ext uri="{FF2B5EF4-FFF2-40B4-BE49-F238E27FC236}">
                  <a16:creationId xmlns="" xmlns:a16="http://schemas.microsoft.com/office/drawing/2014/main" id="{E604C503-BD4A-4FCE-A6BF-5CC457806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11">
              <a:extLst>
                <a:ext uri="{FF2B5EF4-FFF2-40B4-BE49-F238E27FC236}">
                  <a16:creationId xmlns="" xmlns:a16="http://schemas.microsoft.com/office/drawing/2014/main" id="{124A366A-55B1-4CAD-A218-71ACEBF36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12">
              <a:extLst>
                <a:ext uri="{FF2B5EF4-FFF2-40B4-BE49-F238E27FC236}">
                  <a16:creationId xmlns="" xmlns:a16="http://schemas.microsoft.com/office/drawing/2014/main" id="{FBDBD19D-40D0-4556-91EF-C899BDEA9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13">
              <a:extLst>
                <a:ext uri="{FF2B5EF4-FFF2-40B4-BE49-F238E27FC236}">
                  <a16:creationId xmlns="" xmlns:a16="http://schemas.microsoft.com/office/drawing/2014/main" id="{1F656385-8854-48A0-9EFC-03B8AE0BB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0" name="Freeform 20">
            <a:extLst>
              <a:ext uri="{FF2B5EF4-FFF2-40B4-BE49-F238E27FC236}">
                <a16:creationId xmlns="" xmlns:a16="http://schemas.microsoft.com/office/drawing/2014/main" id="{2E9F8B62-FBBD-4924-B687-4F50793CA62C}"/>
              </a:ext>
            </a:extLst>
          </p:cNvPr>
          <p:cNvSpPr>
            <a:spLocks noEditPoints="1"/>
          </p:cNvSpPr>
          <p:nvPr/>
        </p:nvSpPr>
        <p:spPr bwMode="auto">
          <a:xfrm>
            <a:off x="3685900" y="2339989"/>
            <a:ext cx="930989" cy="63264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21" name="Group 23">
            <a:extLst>
              <a:ext uri="{FF2B5EF4-FFF2-40B4-BE49-F238E27FC236}">
                <a16:creationId xmlns="" xmlns:a16="http://schemas.microsoft.com/office/drawing/2014/main" id="{F3AB301B-7D05-4721-8862-9AB280AAEF3C}"/>
              </a:ext>
            </a:extLst>
          </p:cNvPr>
          <p:cNvGrpSpPr/>
          <p:nvPr/>
        </p:nvGrpSpPr>
        <p:grpSpPr>
          <a:xfrm>
            <a:off x="9307547" y="2212153"/>
            <a:ext cx="680408" cy="888312"/>
            <a:chOff x="2887663" y="3362325"/>
            <a:chExt cx="285750" cy="373063"/>
          </a:xfrm>
          <a:solidFill>
            <a:schemeClr val="bg1"/>
          </a:solidFill>
        </p:grpSpPr>
        <p:sp>
          <p:nvSpPr>
            <p:cNvPr id="22" name="Freeform 37">
              <a:extLst>
                <a:ext uri="{FF2B5EF4-FFF2-40B4-BE49-F238E27FC236}">
                  <a16:creationId xmlns="" xmlns:a16="http://schemas.microsoft.com/office/drawing/2014/main" id="{46D073C8-A918-44EC-8E48-0D5A6059E3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7663" y="3362325"/>
              <a:ext cx="285750" cy="373063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38">
              <a:extLst>
                <a:ext uri="{FF2B5EF4-FFF2-40B4-BE49-F238E27FC236}">
                  <a16:creationId xmlns="" xmlns:a16="http://schemas.microsoft.com/office/drawing/2014/main" id="{1F100413-DE9E-48C0-A5EF-DF11D8228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0" y="3616325"/>
              <a:ext cx="38100" cy="84138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4" name="Group 26">
            <a:extLst>
              <a:ext uri="{FF2B5EF4-FFF2-40B4-BE49-F238E27FC236}">
                <a16:creationId xmlns="" xmlns:a16="http://schemas.microsoft.com/office/drawing/2014/main" id="{EC5D8CAB-4264-4817-B0B9-362C0432A3CC}"/>
              </a:ext>
            </a:extLst>
          </p:cNvPr>
          <p:cNvGrpSpPr/>
          <p:nvPr/>
        </p:nvGrpSpPr>
        <p:grpSpPr>
          <a:xfrm>
            <a:off x="1879609" y="2307881"/>
            <a:ext cx="877962" cy="696859"/>
            <a:chOff x="2732088" y="4337050"/>
            <a:chExt cx="354013" cy="280988"/>
          </a:xfrm>
          <a:solidFill>
            <a:schemeClr val="bg1"/>
          </a:solidFill>
        </p:grpSpPr>
        <p:sp>
          <p:nvSpPr>
            <p:cNvPr id="25" name="Rectangle 60">
              <a:extLst>
                <a:ext uri="{FF2B5EF4-FFF2-40B4-BE49-F238E27FC236}">
                  <a16:creationId xmlns="" xmlns:a16="http://schemas.microsoft.com/office/drawing/2014/main" id="{AB44DF2F-EB02-4A27-B6DD-D7CF02054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3" y="4389438"/>
              <a:ext cx="8413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Rectangle 61">
              <a:extLst>
                <a:ext uri="{FF2B5EF4-FFF2-40B4-BE49-F238E27FC236}">
                  <a16:creationId xmlns="" xmlns:a16="http://schemas.microsoft.com/office/drawing/2014/main" id="{62EF4EBA-6F5E-451F-8DB9-1AE03AC97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3" y="4411663"/>
              <a:ext cx="84138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Rectangle 62">
              <a:extLst>
                <a:ext uri="{FF2B5EF4-FFF2-40B4-BE49-F238E27FC236}">
                  <a16:creationId xmlns="" xmlns:a16="http://schemas.microsoft.com/office/drawing/2014/main" id="{03616422-1AA2-4A40-A4F0-7A40AEC17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3" y="4351338"/>
              <a:ext cx="841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="" xmlns:a16="http://schemas.microsoft.com/office/drawing/2014/main" id="{7C816D45-1007-4ADB-B2E3-F130A5566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6563" y="4337050"/>
              <a:ext cx="109538" cy="276225"/>
            </a:xfrm>
            <a:custGeom>
              <a:avLst/>
              <a:gdLst>
                <a:gd name="T0" fmla="*/ 0 w 69"/>
                <a:gd name="T1" fmla="*/ 0 h 174"/>
                <a:gd name="T2" fmla="*/ 0 w 69"/>
                <a:gd name="T3" fmla="*/ 174 h 174"/>
                <a:gd name="T4" fmla="*/ 69 w 69"/>
                <a:gd name="T5" fmla="*/ 174 h 174"/>
                <a:gd name="T6" fmla="*/ 69 w 69"/>
                <a:gd name="T7" fmla="*/ 0 h 174"/>
                <a:gd name="T8" fmla="*/ 0 w 69"/>
                <a:gd name="T9" fmla="*/ 0 h 174"/>
                <a:gd name="T10" fmla="*/ 64 w 69"/>
                <a:gd name="T11" fmla="*/ 164 h 174"/>
                <a:gd name="T12" fmla="*/ 5 w 69"/>
                <a:gd name="T13" fmla="*/ 164 h 174"/>
                <a:gd name="T14" fmla="*/ 5 w 69"/>
                <a:gd name="T15" fmla="*/ 5 h 174"/>
                <a:gd name="T16" fmla="*/ 64 w 69"/>
                <a:gd name="T17" fmla="*/ 5 h 174"/>
                <a:gd name="T18" fmla="*/ 64 w 69"/>
                <a:gd name="T19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74">
                  <a:moveTo>
                    <a:pt x="0" y="0"/>
                  </a:moveTo>
                  <a:lnTo>
                    <a:pt x="0" y="174"/>
                  </a:lnTo>
                  <a:lnTo>
                    <a:pt x="69" y="174"/>
                  </a:lnTo>
                  <a:lnTo>
                    <a:pt x="69" y="0"/>
                  </a:lnTo>
                  <a:lnTo>
                    <a:pt x="0" y="0"/>
                  </a:lnTo>
                  <a:close/>
                  <a:moveTo>
                    <a:pt x="64" y="164"/>
                  </a:moveTo>
                  <a:lnTo>
                    <a:pt x="5" y="164"/>
                  </a:lnTo>
                  <a:lnTo>
                    <a:pt x="5" y="5"/>
                  </a:lnTo>
                  <a:lnTo>
                    <a:pt x="64" y="5"/>
                  </a:lnTo>
                  <a:lnTo>
                    <a:pt x="64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Rectangle 64">
              <a:extLst>
                <a:ext uri="{FF2B5EF4-FFF2-40B4-BE49-F238E27FC236}">
                  <a16:creationId xmlns="" xmlns:a16="http://schemas.microsoft.com/office/drawing/2014/main" id="{2121D336-49FD-47FD-A0FD-26E299599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3" y="4432300"/>
              <a:ext cx="84138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="" xmlns:a16="http://schemas.microsoft.com/office/drawing/2014/main" id="{06DFBF8A-998A-4894-9FB7-3D43F30AD3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5138" y="4502150"/>
              <a:ext cx="55563" cy="55563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0 h 21"/>
                <a:gd name="T4" fmla="*/ 10 w 21"/>
                <a:gd name="T5" fmla="*/ 21 h 21"/>
                <a:gd name="T6" fmla="*/ 21 w 21"/>
                <a:gd name="T7" fmla="*/ 10 h 21"/>
                <a:gd name="T8" fmla="*/ 10 w 21"/>
                <a:gd name="T9" fmla="*/ 0 h 21"/>
                <a:gd name="T10" fmla="*/ 10 w 21"/>
                <a:gd name="T11" fmla="*/ 17 h 21"/>
                <a:gd name="T12" fmla="*/ 4 w 21"/>
                <a:gd name="T13" fmla="*/ 10 h 21"/>
                <a:gd name="T14" fmla="*/ 10 w 21"/>
                <a:gd name="T15" fmla="*/ 4 h 21"/>
                <a:gd name="T16" fmla="*/ 17 w 21"/>
                <a:gd name="T17" fmla="*/ 10 h 21"/>
                <a:gd name="T18" fmla="*/ 10 w 21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  <a:moveTo>
                    <a:pt x="10" y="17"/>
                  </a:moveTo>
                  <a:cubicBezTo>
                    <a:pt x="7" y="17"/>
                    <a:pt x="4" y="14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4" y="4"/>
                    <a:pt x="17" y="7"/>
                    <a:pt x="17" y="10"/>
                  </a:cubicBezTo>
                  <a:cubicBezTo>
                    <a:pt x="17" y="14"/>
                    <a:pt x="14" y="17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="" xmlns:a16="http://schemas.microsoft.com/office/drawing/2014/main" id="{42AAC81B-0414-4C90-97F3-2DEC2D03A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2088" y="4397375"/>
              <a:ext cx="231775" cy="220663"/>
            </a:xfrm>
            <a:custGeom>
              <a:avLst/>
              <a:gdLst>
                <a:gd name="T0" fmla="*/ 10 w 146"/>
                <a:gd name="T1" fmla="*/ 0 h 139"/>
                <a:gd name="T2" fmla="*/ 0 w 146"/>
                <a:gd name="T3" fmla="*/ 0 h 139"/>
                <a:gd name="T4" fmla="*/ 0 w 146"/>
                <a:gd name="T5" fmla="*/ 10 h 139"/>
                <a:gd name="T6" fmla="*/ 0 w 146"/>
                <a:gd name="T7" fmla="*/ 99 h 139"/>
                <a:gd name="T8" fmla="*/ 0 w 146"/>
                <a:gd name="T9" fmla="*/ 109 h 139"/>
                <a:gd name="T10" fmla="*/ 58 w 146"/>
                <a:gd name="T11" fmla="*/ 109 h 139"/>
                <a:gd name="T12" fmla="*/ 58 w 146"/>
                <a:gd name="T13" fmla="*/ 134 h 139"/>
                <a:gd name="T14" fmla="*/ 45 w 146"/>
                <a:gd name="T15" fmla="*/ 134 h 139"/>
                <a:gd name="T16" fmla="*/ 45 w 146"/>
                <a:gd name="T17" fmla="*/ 139 h 139"/>
                <a:gd name="T18" fmla="*/ 58 w 146"/>
                <a:gd name="T19" fmla="*/ 139 h 139"/>
                <a:gd name="T20" fmla="*/ 88 w 146"/>
                <a:gd name="T21" fmla="*/ 139 h 139"/>
                <a:gd name="T22" fmla="*/ 103 w 146"/>
                <a:gd name="T23" fmla="*/ 139 h 139"/>
                <a:gd name="T24" fmla="*/ 103 w 146"/>
                <a:gd name="T25" fmla="*/ 134 h 139"/>
                <a:gd name="T26" fmla="*/ 88 w 146"/>
                <a:gd name="T27" fmla="*/ 134 h 139"/>
                <a:gd name="T28" fmla="*/ 88 w 146"/>
                <a:gd name="T29" fmla="*/ 109 h 139"/>
                <a:gd name="T30" fmla="*/ 146 w 146"/>
                <a:gd name="T31" fmla="*/ 109 h 139"/>
                <a:gd name="T32" fmla="*/ 146 w 146"/>
                <a:gd name="T33" fmla="*/ 99 h 139"/>
                <a:gd name="T34" fmla="*/ 146 w 146"/>
                <a:gd name="T35" fmla="*/ 10 h 139"/>
                <a:gd name="T36" fmla="*/ 146 w 146"/>
                <a:gd name="T37" fmla="*/ 0 h 139"/>
                <a:gd name="T38" fmla="*/ 137 w 146"/>
                <a:gd name="T39" fmla="*/ 0 h 139"/>
                <a:gd name="T40" fmla="*/ 10 w 146"/>
                <a:gd name="T41" fmla="*/ 0 h 139"/>
                <a:gd name="T42" fmla="*/ 139 w 146"/>
                <a:gd name="T43" fmla="*/ 101 h 139"/>
                <a:gd name="T44" fmla="*/ 10 w 146"/>
                <a:gd name="T45" fmla="*/ 101 h 139"/>
                <a:gd name="T46" fmla="*/ 10 w 146"/>
                <a:gd name="T47" fmla="*/ 10 h 139"/>
                <a:gd name="T48" fmla="*/ 139 w 146"/>
                <a:gd name="T49" fmla="*/ 10 h 139"/>
                <a:gd name="T50" fmla="*/ 139 w 146"/>
                <a:gd name="T51" fmla="*/ 10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39">
                  <a:moveTo>
                    <a:pt x="1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99"/>
                  </a:lnTo>
                  <a:lnTo>
                    <a:pt x="0" y="109"/>
                  </a:lnTo>
                  <a:lnTo>
                    <a:pt x="58" y="109"/>
                  </a:lnTo>
                  <a:lnTo>
                    <a:pt x="58" y="134"/>
                  </a:lnTo>
                  <a:lnTo>
                    <a:pt x="45" y="134"/>
                  </a:lnTo>
                  <a:lnTo>
                    <a:pt x="45" y="139"/>
                  </a:lnTo>
                  <a:lnTo>
                    <a:pt x="58" y="139"/>
                  </a:lnTo>
                  <a:lnTo>
                    <a:pt x="88" y="139"/>
                  </a:lnTo>
                  <a:lnTo>
                    <a:pt x="103" y="139"/>
                  </a:lnTo>
                  <a:lnTo>
                    <a:pt x="103" y="134"/>
                  </a:lnTo>
                  <a:lnTo>
                    <a:pt x="88" y="134"/>
                  </a:lnTo>
                  <a:lnTo>
                    <a:pt x="88" y="109"/>
                  </a:lnTo>
                  <a:lnTo>
                    <a:pt x="146" y="109"/>
                  </a:lnTo>
                  <a:lnTo>
                    <a:pt x="146" y="99"/>
                  </a:lnTo>
                  <a:lnTo>
                    <a:pt x="146" y="1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0" y="0"/>
                  </a:lnTo>
                  <a:close/>
                  <a:moveTo>
                    <a:pt x="139" y="101"/>
                  </a:moveTo>
                  <a:lnTo>
                    <a:pt x="10" y="101"/>
                  </a:lnTo>
                  <a:lnTo>
                    <a:pt x="10" y="10"/>
                  </a:lnTo>
                  <a:lnTo>
                    <a:pt x="139" y="10"/>
                  </a:lnTo>
                  <a:lnTo>
                    <a:pt x="139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58205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46C35D1-0342-4627-8455-2FA559DB7073}"/>
              </a:ext>
            </a:extLst>
          </p:cNvPr>
          <p:cNvGrpSpPr/>
          <p:nvPr/>
        </p:nvGrpSpPr>
        <p:grpSpPr>
          <a:xfrm>
            <a:off x="4769870" y="1795378"/>
            <a:ext cx="2832653" cy="2832653"/>
            <a:chOff x="4207565" y="1808918"/>
            <a:chExt cx="3776870" cy="3776870"/>
          </a:xfrm>
        </p:grpSpPr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2B4D072C-4B4E-411B-ACF6-171AD15377D8}"/>
                </a:ext>
              </a:extLst>
            </p:cNvPr>
            <p:cNvSpPr/>
            <p:nvPr/>
          </p:nvSpPr>
          <p:spPr>
            <a:xfrm>
              <a:off x="4777409" y="2378762"/>
              <a:ext cx="2637182" cy="2637182"/>
            </a:xfrm>
            <a:prstGeom prst="ellips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8747F76A-B446-4F30-85BF-58BF392E4B44}"/>
                </a:ext>
              </a:extLst>
            </p:cNvPr>
            <p:cNvSpPr/>
            <p:nvPr/>
          </p:nvSpPr>
          <p:spPr>
            <a:xfrm>
              <a:off x="4545496" y="2146849"/>
              <a:ext cx="3101008" cy="3101008"/>
            </a:xfrm>
            <a:prstGeom prst="ellipse">
              <a:avLst/>
            </a:prstGeom>
            <a:noFill/>
            <a:ln>
              <a:solidFill>
                <a:srgbClr val="F290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ED080FD6-CFAE-4F28-9E31-DE6351990E5C}"/>
                </a:ext>
              </a:extLst>
            </p:cNvPr>
            <p:cNvSpPr/>
            <p:nvPr/>
          </p:nvSpPr>
          <p:spPr>
            <a:xfrm>
              <a:off x="4207565" y="1808918"/>
              <a:ext cx="3776870" cy="3776870"/>
            </a:xfrm>
            <a:prstGeom prst="ellipse">
              <a:avLst/>
            </a:prstGeom>
            <a:noFill/>
            <a:ln>
              <a:solidFill>
                <a:srgbClr val="F290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871549E1-D1EC-44C1-9CFA-5BC5D6FBB9E9}"/>
                </a:ext>
              </a:extLst>
            </p:cNvPr>
            <p:cNvSpPr/>
            <p:nvPr/>
          </p:nvSpPr>
          <p:spPr>
            <a:xfrm>
              <a:off x="7023652" y="2146849"/>
              <a:ext cx="622852" cy="622852"/>
            </a:xfrm>
            <a:prstGeom prst="ellipse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E1608E7E-19ED-4AC8-AE33-4F666A1F6AC3}"/>
                </a:ext>
              </a:extLst>
            </p:cNvPr>
            <p:cNvSpPr/>
            <p:nvPr/>
          </p:nvSpPr>
          <p:spPr>
            <a:xfrm>
              <a:off x="4545496" y="2146849"/>
              <a:ext cx="622852" cy="622852"/>
            </a:xfrm>
            <a:prstGeom prst="ellips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DF91714F-BB60-4E51-9C8A-E92E94D03B94}"/>
                </a:ext>
              </a:extLst>
            </p:cNvPr>
            <p:cNvSpPr/>
            <p:nvPr/>
          </p:nvSpPr>
          <p:spPr>
            <a:xfrm>
              <a:off x="7023652" y="4625005"/>
              <a:ext cx="622852" cy="622852"/>
            </a:xfrm>
            <a:prstGeom prst="ellips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BA8D8DE8-E474-4C18-8296-3746593DE426}"/>
                </a:ext>
              </a:extLst>
            </p:cNvPr>
            <p:cNvSpPr/>
            <p:nvPr/>
          </p:nvSpPr>
          <p:spPr>
            <a:xfrm>
              <a:off x="4545496" y="4625005"/>
              <a:ext cx="622852" cy="622852"/>
            </a:xfrm>
            <a:prstGeom prst="ellipse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  <p:pic>
          <p:nvPicPr>
            <p:cNvPr id="10" name="图形 9" descr="Web 摄像头">
              <a:extLst>
                <a:ext uri="{FF2B5EF4-FFF2-40B4-BE49-F238E27FC236}">
                  <a16:creationId xmlns="" xmlns:a16="http://schemas.microsoft.com/office/drawing/2014/main" id="{A31C7342-961F-4904-82E4-6A38D733B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49778" y="2245137"/>
              <a:ext cx="414288" cy="414288"/>
            </a:xfrm>
            <a:prstGeom prst="rect">
              <a:avLst/>
            </a:prstGeom>
          </p:spPr>
        </p:pic>
        <p:pic>
          <p:nvPicPr>
            <p:cNvPr id="11" name="图形 10" descr="游戏控制器">
              <a:extLst>
                <a:ext uri="{FF2B5EF4-FFF2-40B4-BE49-F238E27FC236}">
                  <a16:creationId xmlns="" xmlns:a16="http://schemas.microsoft.com/office/drawing/2014/main" id="{A4CC1847-ECFD-4E95-BF9A-773E2555C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41366" y="4723293"/>
              <a:ext cx="414288" cy="414288"/>
            </a:xfrm>
            <a:prstGeom prst="rect">
              <a:avLst/>
            </a:prstGeom>
          </p:spPr>
        </p:pic>
        <p:pic>
          <p:nvPicPr>
            <p:cNvPr id="12" name="图形 11" descr="耳塞">
              <a:extLst>
                <a:ext uri="{FF2B5EF4-FFF2-40B4-BE49-F238E27FC236}">
                  <a16:creationId xmlns="" xmlns:a16="http://schemas.microsoft.com/office/drawing/2014/main" id="{AB7A8491-4C5F-4DB3-8D7E-9A9CAF000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33036" y="4735281"/>
              <a:ext cx="414288" cy="414288"/>
            </a:xfrm>
            <a:prstGeom prst="rect">
              <a:avLst/>
            </a:prstGeom>
          </p:spPr>
        </p:pic>
        <p:pic>
          <p:nvPicPr>
            <p:cNvPr id="13" name="图形 12" descr="耳机">
              <a:extLst>
                <a:ext uri="{FF2B5EF4-FFF2-40B4-BE49-F238E27FC236}">
                  <a16:creationId xmlns="" xmlns:a16="http://schemas.microsoft.com/office/drawing/2014/main" id="{EBAE82DE-9314-401B-81AB-98688968B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133036" y="2234246"/>
              <a:ext cx="414288" cy="414288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256E45E-BD98-45E9-A622-7072E1B9E25E}"/>
                </a:ext>
              </a:extLst>
            </p:cNvPr>
            <p:cNvSpPr/>
            <p:nvPr/>
          </p:nvSpPr>
          <p:spPr>
            <a:xfrm>
              <a:off x="4777407" y="3095012"/>
              <a:ext cx="2663687" cy="1143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700" dirty="0">
                  <a:solidFill>
                    <a:schemeClr val="bg1"/>
                  </a:solidFill>
                </a:rPr>
                <a:t>关键字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1F9EE35-854A-4772-AE5D-AEE9F690B7C4}"/>
              </a:ext>
            </a:extLst>
          </p:cNvPr>
          <p:cNvGrpSpPr/>
          <p:nvPr/>
        </p:nvGrpSpPr>
        <p:grpSpPr>
          <a:xfrm>
            <a:off x="2195829" y="2016942"/>
            <a:ext cx="7980734" cy="2603097"/>
            <a:chOff x="564765" y="2657392"/>
            <a:chExt cx="10640978" cy="3470796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58853E39-4CDF-47A6-B103-109378BFA915}"/>
                </a:ext>
              </a:extLst>
            </p:cNvPr>
            <p:cNvGrpSpPr/>
            <p:nvPr/>
          </p:nvGrpSpPr>
          <p:grpSpPr>
            <a:xfrm>
              <a:off x="8105836" y="2657392"/>
              <a:ext cx="3099907" cy="1342289"/>
              <a:chOff x="7774462" y="1871934"/>
              <a:chExt cx="3099907" cy="134228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16756031-6AEF-48AB-A73D-2B27739905E9}"/>
                  </a:ext>
                </a:extLst>
              </p:cNvPr>
              <p:cNvSpPr txBox="1"/>
              <p:nvPr/>
            </p:nvSpPr>
            <p:spPr>
              <a:xfrm>
                <a:off x="7774463" y="2260116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69AF61AA-F2AA-4315-B0E0-1DD35C0C6864}"/>
                  </a:ext>
                </a:extLst>
              </p:cNvPr>
              <p:cNvSpPr/>
              <p:nvPr/>
            </p:nvSpPr>
            <p:spPr>
              <a:xfrm>
                <a:off x="7774462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E1C1606B-3490-4B6E-9FA4-AD3F9C47107F}"/>
                </a:ext>
              </a:extLst>
            </p:cNvPr>
            <p:cNvGrpSpPr/>
            <p:nvPr/>
          </p:nvGrpSpPr>
          <p:grpSpPr>
            <a:xfrm>
              <a:off x="564765" y="2657392"/>
              <a:ext cx="3099906" cy="1342289"/>
              <a:chOff x="868079" y="1871934"/>
              <a:chExt cx="3099906" cy="1342289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D7F95E16-347F-4637-A0BD-98550149A9ED}"/>
                  </a:ext>
                </a:extLst>
              </p:cNvPr>
              <p:cNvSpPr txBox="1"/>
              <p:nvPr/>
            </p:nvSpPr>
            <p:spPr>
              <a:xfrm>
                <a:off x="868079" y="2260116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6297D608-AD7E-4B51-83BB-4FD91167BD9C}"/>
                  </a:ext>
                </a:extLst>
              </p:cNvPr>
              <p:cNvSpPr/>
              <p:nvPr/>
            </p:nvSpPr>
            <p:spPr>
              <a:xfrm>
                <a:off x="1115455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24BC50AF-101D-4DD7-B60D-82B4E55C28BF}"/>
                </a:ext>
              </a:extLst>
            </p:cNvPr>
            <p:cNvGrpSpPr/>
            <p:nvPr/>
          </p:nvGrpSpPr>
          <p:grpSpPr>
            <a:xfrm>
              <a:off x="8105836" y="4785899"/>
              <a:ext cx="3099907" cy="1342289"/>
              <a:chOff x="7774462" y="2782413"/>
              <a:chExt cx="3099907" cy="1342289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79FC4700-0D51-45A5-A23D-44A8D570D543}"/>
                  </a:ext>
                </a:extLst>
              </p:cNvPr>
              <p:cNvSpPr txBox="1"/>
              <p:nvPr/>
            </p:nvSpPr>
            <p:spPr>
              <a:xfrm>
                <a:off x="7774463" y="3170595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8D0E7959-B235-4CF0-8C58-FBCDD6F08171}"/>
                  </a:ext>
                </a:extLst>
              </p:cNvPr>
              <p:cNvSpPr/>
              <p:nvPr/>
            </p:nvSpPr>
            <p:spPr>
              <a:xfrm>
                <a:off x="7774462" y="2782413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CB1AF7E8-7388-46AF-AEF4-5857CBE18FBF}"/>
                </a:ext>
              </a:extLst>
            </p:cNvPr>
            <p:cNvGrpSpPr/>
            <p:nvPr/>
          </p:nvGrpSpPr>
          <p:grpSpPr>
            <a:xfrm>
              <a:off x="564765" y="4785899"/>
              <a:ext cx="3099906" cy="1342289"/>
              <a:chOff x="868079" y="2782413"/>
              <a:chExt cx="3099906" cy="1342289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706D611F-D76E-4355-825A-7677AE2A57AA}"/>
                  </a:ext>
                </a:extLst>
              </p:cNvPr>
              <p:cNvSpPr txBox="1"/>
              <p:nvPr/>
            </p:nvSpPr>
            <p:spPr>
              <a:xfrm>
                <a:off x="868079" y="3170595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CFED2880-FEE7-4D3C-964A-CBB11A79E62E}"/>
                  </a:ext>
                </a:extLst>
              </p:cNvPr>
              <p:cNvSpPr/>
              <p:nvPr/>
            </p:nvSpPr>
            <p:spPr>
              <a:xfrm>
                <a:off x="1115455" y="2782413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0A643DA-FEA1-41EE-8079-197E5CB57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74E8BB-1927-45D0-8EFF-30F26D259A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55" y="0"/>
            <a:ext cx="4976889" cy="68580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F5DA37-0449-4BE4-BEE6-C06532A2F6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972" y="5210630"/>
            <a:ext cx="6427845" cy="164737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6CFB2D9-3655-4AAB-8119-7312A412F8C2}"/>
              </a:ext>
            </a:extLst>
          </p:cNvPr>
          <p:cNvSpPr txBox="1"/>
          <p:nvPr/>
        </p:nvSpPr>
        <p:spPr>
          <a:xfrm>
            <a:off x="4811833" y="505385"/>
            <a:ext cx="25683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5303E1-F2BA-42BD-AD7F-85680B49763B}"/>
              </a:ext>
            </a:extLst>
          </p:cNvPr>
          <p:cNvSpPr/>
          <p:nvPr/>
        </p:nvSpPr>
        <p:spPr>
          <a:xfrm>
            <a:off x="4825502" y="2356751"/>
            <a:ext cx="2744192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05996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DEB68ED-6ECD-4741-AA9F-F710392D2117}"/>
              </a:ext>
            </a:extLst>
          </p:cNvPr>
          <p:cNvGrpSpPr/>
          <p:nvPr/>
        </p:nvGrpSpPr>
        <p:grpSpPr>
          <a:xfrm>
            <a:off x="4632552" y="1615411"/>
            <a:ext cx="3052946" cy="2883768"/>
            <a:chOff x="4273291" y="1880183"/>
            <a:chExt cx="4070595" cy="3845024"/>
          </a:xfrm>
        </p:grpSpPr>
        <p:sp>
          <p:nvSpPr>
            <p:cNvPr id="3" name="原创设计师QQ598969553          _4">
              <a:extLst>
                <a:ext uri="{FF2B5EF4-FFF2-40B4-BE49-F238E27FC236}">
                  <a16:creationId xmlns="" xmlns:a16="http://schemas.microsoft.com/office/drawing/2014/main" id="{867F1E0B-E981-49C8-86C0-ABF91150F4D3}"/>
                </a:ext>
              </a:extLst>
            </p:cNvPr>
            <p:cNvSpPr/>
            <p:nvPr/>
          </p:nvSpPr>
          <p:spPr>
            <a:xfrm>
              <a:off x="5884393" y="2800243"/>
              <a:ext cx="229017" cy="229017"/>
            </a:xfrm>
            <a:custGeom>
              <a:avLst/>
              <a:gdLst>
                <a:gd name="connsiteX0" fmla="*/ 272317 w 272317"/>
                <a:gd name="connsiteY0" fmla="*/ 0 h 272317"/>
                <a:gd name="connsiteX1" fmla="*/ 250091 w 272317"/>
                <a:gd name="connsiteY1" fmla="*/ 220482 h 272317"/>
                <a:gd name="connsiteX2" fmla="*/ 247848 w 272317"/>
                <a:gd name="connsiteY2" fmla="*/ 229206 h 272317"/>
                <a:gd name="connsiteX3" fmla="*/ 183769 w 272317"/>
                <a:gd name="connsiteY3" fmla="*/ 232442 h 272317"/>
                <a:gd name="connsiteX4" fmla="*/ 14782 w 272317"/>
                <a:gd name="connsiteY4" fmla="*/ 266907 h 272317"/>
                <a:gd name="connsiteX5" fmla="*/ 0 w 272317"/>
                <a:gd name="connsiteY5" fmla="*/ 272317 h 272317"/>
                <a:gd name="connsiteX6" fmla="*/ 5410 w 272317"/>
                <a:gd name="connsiteY6" fmla="*/ 257535 h 272317"/>
                <a:gd name="connsiteX7" fmla="*/ 39875 w 272317"/>
                <a:gd name="connsiteY7" fmla="*/ 88548 h 272317"/>
                <a:gd name="connsiteX8" fmla="*/ 43111 w 272317"/>
                <a:gd name="connsiteY8" fmla="*/ 24469 h 272317"/>
                <a:gd name="connsiteX9" fmla="*/ 51835 w 272317"/>
                <a:gd name="connsiteY9" fmla="*/ 22226 h 272317"/>
                <a:gd name="connsiteX10" fmla="*/ 272317 w 272317"/>
                <a:gd name="connsiteY10" fmla="*/ 0 h 272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317" h="272317">
                  <a:moveTo>
                    <a:pt x="272317" y="0"/>
                  </a:moveTo>
                  <a:cubicBezTo>
                    <a:pt x="272317" y="75526"/>
                    <a:pt x="264664" y="149264"/>
                    <a:pt x="250091" y="220482"/>
                  </a:cubicBezTo>
                  <a:lnTo>
                    <a:pt x="247848" y="229206"/>
                  </a:lnTo>
                  <a:lnTo>
                    <a:pt x="183769" y="232442"/>
                  </a:lnTo>
                  <a:cubicBezTo>
                    <a:pt x="125542" y="238356"/>
                    <a:pt x="69019" y="250037"/>
                    <a:pt x="14782" y="266907"/>
                  </a:cubicBezTo>
                  <a:lnTo>
                    <a:pt x="0" y="272317"/>
                  </a:lnTo>
                  <a:lnTo>
                    <a:pt x="5410" y="257535"/>
                  </a:lnTo>
                  <a:cubicBezTo>
                    <a:pt x="22280" y="203298"/>
                    <a:pt x="33962" y="146775"/>
                    <a:pt x="39875" y="88548"/>
                  </a:cubicBezTo>
                  <a:lnTo>
                    <a:pt x="43111" y="24469"/>
                  </a:lnTo>
                  <a:lnTo>
                    <a:pt x="51835" y="22226"/>
                  </a:lnTo>
                  <a:cubicBezTo>
                    <a:pt x="123053" y="7653"/>
                    <a:pt x="196791" y="0"/>
                    <a:pt x="272317" y="0"/>
                  </a:cubicBez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原创设计师QQ598969553          _5">
              <a:extLst>
                <a:ext uri="{FF2B5EF4-FFF2-40B4-BE49-F238E27FC236}">
                  <a16:creationId xmlns="" xmlns:a16="http://schemas.microsoft.com/office/drawing/2014/main" id="{4B01FF3D-82B3-4BBD-A5A9-49294B126268}"/>
                </a:ext>
              </a:extLst>
            </p:cNvPr>
            <p:cNvSpPr/>
            <p:nvPr/>
          </p:nvSpPr>
          <p:spPr>
            <a:xfrm>
              <a:off x="5193350" y="3491285"/>
              <a:ext cx="229017" cy="229017"/>
            </a:xfrm>
            <a:custGeom>
              <a:avLst/>
              <a:gdLst>
                <a:gd name="connsiteX0" fmla="*/ 272317 w 272317"/>
                <a:gd name="connsiteY0" fmla="*/ 0 h 272317"/>
                <a:gd name="connsiteX1" fmla="*/ 266907 w 272317"/>
                <a:gd name="connsiteY1" fmla="*/ 14782 h 272317"/>
                <a:gd name="connsiteX2" fmla="*/ 232442 w 272317"/>
                <a:gd name="connsiteY2" fmla="*/ 183769 h 272317"/>
                <a:gd name="connsiteX3" fmla="*/ 229207 w 272317"/>
                <a:gd name="connsiteY3" fmla="*/ 247848 h 272317"/>
                <a:gd name="connsiteX4" fmla="*/ 220482 w 272317"/>
                <a:gd name="connsiteY4" fmla="*/ 250091 h 272317"/>
                <a:gd name="connsiteX5" fmla="*/ 0 w 272317"/>
                <a:gd name="connsiteY5" fmla="*/ 272317 h 272317"/>
                <a:gd name="connsiteX6" fmla="*/ 22226 w 272317"/>
                <a:gd name="connsiteY6" fmla="*/ 51835 h 272317"/>
                <a:gd name="connsiteX7" fmla="*/ 24469 w 272317"/>
                <a:gd name="connsiteY7" fmla="*/ 43110 h 272317"/>
                <a:gd name="connsiteX8" fmla="*/ 88548 w 272317"/>
                <a:gd name="connsiteY8" fmla="*/ 39875 h 272317"/>
                <a:gd name="connsiteX9" fmla="*/ 257535 w 272317"/>
                <a:gd name="connsiteY9" fmla="*/ 5410 h 272317"/>
                <a:gd name="connsiteX10" fmla="*/ 272317 w 272317"/>
                <a:gd name="connsiteY10" fmla="*/ 0 h 272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317" h="272317">
                  <a:moveTo>
                    <a:pt x="272317" y="0"/>
                  </a:moveTo>
                  <a:lnTo>
                    <a:pt x="266907" y="14782"/>
                  </a:lnTo>
                  <a:cubicBezTo>
                    <a:pt x="250037" y="69019"/>
                    <a:pt x="238356" y="125541"/>
                    <a:pt x="232442" y="183769"/>
                  </a:cubicBezTo>
                  <a:lnTo>
                    <a:pt x="229207" y="247848"/>
                  </a:lnTo>
                  <a:lnTo>
                    <a:pt x="220482" y="250091"/>
                  </a:lnTo>
                  <a:cubicBezTo>
                    <a:pt x="149264" y="264664"/>
                    <a:pt x="75526" y="272317"/>
                    <a:pt x="0" y="272317"/>
                  </a:cubicBezTo>
                  <a:cubicBezTo>
                    <a:pt x="0" y="196791"/>
                    <a:pt x="7653" y="123053"/>
                    <a:pt x="22226" y="51835"/>
                  </a:cubicBezTo>
                  <a:lnTo>
                    <a:pt x="24469" y="43110"/>
                  </a:lnTo>
                  <a:lnTo>
                    <a:pt x="88548" y="39875"/>
                  </a:lnTo>
                  <a:cubicBezTo>
                    <a:pt x="146776" y="33961"/>
                    <a:pt x="203298" y="22280"/>
                    <a:pt x="257535" y="5410"/>
                  </a:cubicBezTo>
                  <a:lnTo>
                    <a:pt x="272317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原创设计师QQ598969553          _6">
              <a:extLst>
                <a:ext uri="{FF2B5EF4-FFF2-40B4-BE49-F238E27FC236}">
                  <a16:creationId xmlns="" xmlns:a16="http://schemas.microsoft.com/office/drawing/2014/main" id="{44518177-5C4D-4D08-9CAF-CC47B764359B}"/>
                </a:ext>
              </a:extLst>
            </p:cNvPr>
            <p:cNvSpPr/>
            <p:nvPr/>
          </p:nvSpPr>
          <p:spPr>
            <a:xfrm>
              <a:off x="5209639" y="3885090"/>
              <a:ext cx="286590" cy="218052"/>
            </a:xfrm>
            <a:custGeom>
              <a:avLst/>
              <a:gdLst>
                <a:gd name="connsiteX0" fmla="*/ 112906 w 340775"/>
                <a:gd name="connsiteY0" fmla="*/ 0 h 259279"/>
                <a:gd name="connsiteX1" fmla="*/ 224763 w 340775"/>
                <a:gd name="connsiteY1" fmla="*/ 5648 h 259279"/>
                <a:gd name="connsiteX2" fmla="*/ 233497 w 340775"/>
                <a:gd name="connsiteY2" fmla="*/ 6981 h 259279"/>
                <a:gd name="connsiteX3" fmla="*/ 247539 w 340775"/>
                <a:gd name="connsiteY3" fmla="*/ 61591 h 259279"/>
                <a:gd name="connsiteX4" fmla="*/ 276661 w 340775"/>
                <a:gd name="connsiteY4" fmla="*/ 141159 h 259279"/>
                <a:gd name="connsiteX5" fmla="*/ 340775 w 340775"/>
                <a:gd name="connsiteY5" fmla="*/ 259279 h 259279"/>
                <a:gd name="connsiteX6" fmla="*/ 287444 w 340775"/>
                <a:gd name="connsiteY6" fmla="*/ 245566 h 259279"/>
                <a:gd name="connsiteX7" fmla="*/ 112906 w 340775"/>
                <a:gd name="connsiteY7" fmla="*/ 227971 h 259279"/>
                <a:gd name="connsiteX8" fmla="*/ 66799 w 340775"/>
                <a:gd name="connsiteY8" fmla="*/ 230299 h 259279"/>
                <a:gd name="connsiteX9" fmla="*/ 66605 w 340775"/>
                <a:gd name="connsiteY9" fmla="*/ 229896 h 259279"/>
                <a:gd name="connsiteX10" fmla="*/ 2858 w 340775"/>
                <a:gd name="connsiteY10" fmla="*/ 24538 h 259279"/>
                <a:gd name="connsiteX11" fmla="*/ 0 w 340775"/>
                <a:gd name="connsiteY11" fmla="*/ 5808 h 259279"/>
                <a:gd name="connsiteX12" fmla="*/ 1049 w 340775"/>
                <a:gd name="connsiteY12" fmla="*/ 5648 h 259279"/>
                <a:gd name="connsiteX13" fmla="*/ 112906 w 340775"/>
                <a:gd name="connsiteY13" fmla="*/ 0 h 25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0775" h="259279">
                  <a:moveTo>
                    <a:pt x="112906" y="0"/>
                  </a:moveTo>
                  <a:cubicBezTo>
                    <a:pt x="150669" y="0"/>
                    <a:pt x="187985" y="1913"/>
                    <a:pt x="224763" y="5648"/>
                  </a:cubicBezTo>
                  <a:lnTo>
                    <a:pt x="233497" y="6981"/>
                  </a:lnTo>
                  <a:lnTo>
                    <a:pt x="247539" y="61591"/>
                  </a:lnTo>
                  <a:cubicBezTo>
                    <a:pt x="255973" y="88709"/>
                    <a:pt x="265705" y="115256"/>
                    <a:pt x="276661" y="141159"/>
                  </a:cubicBezTo>
                  <a:lnTo>
                    <a:pt x="340775" y="259279"/>
                  </a:lnTo>
                  <a:lnTo>
                    <a:pt x="287444" y="245566"/>
                  </a:lnTo>
                  <a:cubicBezTo>
                    <a:pt x="231067" y="234030"/>
                    <a:pt x="172694" y="227971"/>
                    <a:pt x="112906" y="227971"/>
                  </a:cubicBezTo>
                  <a:lnTo>
                    <a:pt x="66799" y="230299"/>
                  </a:lnTo>
                  <a:lnTo>
                    <a:pt x="66605" y="229896"/>
                  </a:lnTo>
                  <a:cubicBezTo>
                    <a:pt x="38925" y="164453"/>
                    <a:pt x="17432" y="95756"/>
                    <a:pt x="2858" y="24538"/>
                  </a:cubicBezTo>
                  <a:lnTo>
                    <a:pt x="0" y="5808"/>
                  </a:lnTo>
                  <a:lnTo>
                    <a:pt x="1049" y="5648"/>
                  </a:lnTo>
                  <a:cubicBezTo>
                    <a:pt x="37827" y="1913"/>
                    <a:pt x="75143" y="0"/>
                    <a:pt x="112906" y="0"/>
                  </a:cubicBez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原创设计师QQ598969553          _7">
              <a:extLst>
                <a:ext uri="{FF2B5EF4-FFF2-40B4-BE49-F238E27FC236}">
                  <a16:creationId xmlns="" xmlns:a16="http://schemas.microsoft.com/office/drawing/2014/main" id="{2C3EF93E-551E-4EA0-ADFD-FED1312ADF8B}"/>
                </a:ext>
              </a:extLst>
            </p:cNvPr>
            <p:cNvSpPr/>
            <p:nvPr/>
          </p:nvSpPr>
          <p:spPr>
            <a:xfrm>
              <a:off x="4273291" y="1880183"/>
              <a:ext cx="1840118" cy="1840118"/>
            </a:xfrm>
            <a:custGeom>
              <a:avLst/>
              <a:gdLst>
                <a:gd name="connsiteX0" fmla="*/ 1094014 w 2188028"/>
                <a:gd name="connsiteY0" fmla="*/ 0 h 2188028"/>
                <a:gd name="connsiteX1" fmla="*/ 2188028 w 2188028"/>
                <a:gd name="connsiteY1" fmla="*/ 1094014 h 2188028"/>
                <a:gd name="connsiteX2" fmla="*/ 1967546 w 2188028"/>
                <a:gd name="connsiteY2" fmla="*/ 1116240 h 2188028"/>
                <a:gd name="connsiteX3" fmla="*/ 1958822 w 2188028"/>
                <a:gd name="connsiteY3" fmla="*/ 1118483 h 2188028"/>
                <a:gd name="connsiteX4" fmla="*/ 1960057 w 2188028"/>
                <a:gd name="connsiteY4" fmla="*/ 1094014 h 2188028"/>
                <a:gd name="connsiteX5" fmla="*/ 1094014 w 2188028"/>
                <a:gd name="connsiteY5" fmla="*/ 227971 h 2188028"/>
                <a:gd name="connsiteX6" fmla="*/ 227971 w 2188028"/>
                <a:gd name="connsiteY6" fmla="*/ 1094014 h 2188028"/>
                <a:gd name="connsiteX7" fmla="*/ 1094014 w 2188028"/>
                <a:gd name="connsiteY7" fmla="*/ 1960057 h 2188028"/>
                <a:gd name="connsiteX8" fmla="*/ 1118483 w 2188028"/>
                <a:gd name="connsiteY8" fmla="*/ 1958821 h 2188028"/>
                <a:gd name="connsiteX9" fmla="*/ 1116240 w 2188028"/>
                <a:gd name="connsiteY9" fmla="*/ 1967546 h 2188028"/>
                <a:gd name="connsiteX10" fmla="*/ 1094014 w 2188028"/>
                <a:gd name="connsiteY10" fmla="*/ 2188028 h 2188028"/>
                <a:gd name="connsiteX11" fmla="*/ 0 w 2188028"/>
                <a:gd name="connsiteY11" fmla="*/ 1094014 h 2188028"/>
                <a:gd name="connsiteX12" fmla="*/ 1094014 w 2188028"/>
                <a:gd name="connsiteY12" fmla="*/ 0 h 218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8028" h="2188028">
                  <a:moveTo>
                    <a:pt x="1094014" y="0"/>
                  </a:moveTo>
                  <a:cubicBezTo>
                    <a:pt x="1698221" y="0"/>
                    <a:pt x="2188028" y="489807"/>
                    <a:pt x="2188028" y="1094014"/>
                  </a:cubicBezTo>
                  <a:cubicBezTo>
                    <a:pt x="2112502" y="1094014"/>
                    <a:pt x="2038764" y="1101667"/>
                    <a:pt x="1967546" y="1116240"/>
                  </a:cubicBezTo>
                  <a:lnTo>
                    <a:pt x="1958822" y="1118483"/>
                  </a:lnTo>
                  <a:lnTo>
                    <a:pt x="1960057" y="1094014"/>
                  </a:lnTo>
                  <a:cubicBezTo>
                    <a:pt x="1960057" y="615712"/>
                    <a:pt x="1572316" y="227971"/>
                    <a:pt x="1094014" y="227971"/>
                  </a:cubicBezTo>
                  <a:cubicBezTo>
                    <a:pt x="615712" y="227971"/>
                    <a:pt x="227971" y="615712"/>
                    <a:pt x="227971" y="1094014"/>
                  </a:cubicBezTo>
                  <a:cubicBezTo>
                    <a:pt x="227971" y="1572316"/>
                    <a:pt x="615712" y="1960057"/>
                    <a:pt x="1094014" y="1960057"/>
                  </a:cubicBezTo>
                  <a:lnTo>
                    <a:pt x="1118483" y="1958821"/>
                  </a:lnTo>
                  <a:lnTo>
                    <a:pt x="1116240" y="1967546"/>
                  </a:lnTo>
                  <a:cubicBezTo>
                    <a:pt x="1101667" y="2038764"/>
                    <a:pt x="1094014" y="2112502"/>
                    <a:pt x="1094014" y="2188028"/>
                  </a:cubicBezTo>
                  <a:cubicBezTo>
                    <a:pt x="489807" y="2188028"/>
                    <a:pt x="0" y="1698221"/>
                    <a:pt x="0" y="1094014"/>
                  </a:cubicBezTo>
                  <a:cubicBezTo>
                    <a:pt x="0" y="489807"/>
                    <a:pt x="489807" y="0"/>
                    <a:pt x="1094014" y="0"/>
                  </a:cubicBez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原创设计师QQ598969553          _8">
              <a:extLst>
                <a:ext uri="{FF2B5EF4-FFF2-40B4-BE49-F238E27FC236}">
                  <a16:creationId xmlns="" xmlns:a16="http://schemas.microsoft.com/office/drawing/2014/main" id="{C763A720-EA5B-40AF-9755-C97725F8EAC7}"/>
                </a:ext>
              </a:extLst>
            </p:cNvPr>
            <p:cNvSpPr/>
            <p:nvPr/>
          </p:nvSpPr>
          <p:spPr>
            <a:xfrm>
              <a:off x="6092831" y="2800242"/>
              <a:ext cx="696519" cy="446204"/>
            </a:xfrm>
            <a:custGeom>
              <a:avLst/>
              <a:gdLst>
                <a:gd name="connsiteX0" fmla="*/ 24469 w 828209"/>
                <a:gd name="connsiteY0" fmla="*/ 0 h 530568"/>
                <a:gd name="connsiteX1" fmla="*/ 798054 w 828209"/>
                <a:gd name="connsiteY1" fmla="*/ 320429 h 530568"/>
                <a:gd name="connsiteX2" fmla="*/ 828209 w 828209"/>
                <a:gd name="connsiteY2" fmla="*/ 353608 h 530568"/>
                <a:gd name="connsiteX3" fmla="*/ 809061 w 828209"/>
                <a:gd name="connsiteY3" fmla="*/ 371010 h 530568"/>
                <a:gd name="connsiteX4" fmla="*/ 738452 w 828209"/>
                <a:gd name="connsiteY4" fmla="*/ 448701 h 530568"/>
                <a:gd name="connsiteX5" fmla="*/ 677232 w 828209"/>
                <a:gd name="connsiteY5" fmla="*/ 530568 h 530568"/>
                <a:gd name="connsiteX6" fmla="*/ 636854 w 828209"/>
                <a:gd name="connsiteY6" fmla="*/ 481629 h 530568"/>
                <a:gd name="connsiteX7" fmla="*/ 24469 w 828209"/>
                <a:gd name="connsiteY7" fmla="*/ 227971 h 530568"/>
                <a:gd name="connsiteX8" fmla="*/ 0 w 828209"/>
                <a:gd name="connsiteY8" fmla="*/ 229206 h 530568"/>
                <a:gd name="connsiteX9" fmla="*/ 2243 w 828209"/>
                <a:gd name="connsiteY9" fmla="*/ 220482 h 530568"/>
                <a:gd name="connsiteX10" fmla="*/ 24469 w 828209"/>
                <a:gd name="connsiteY10" fmla="*/ 0 h 530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8209" h="530568">
                  <a:moveTo>
                    <a:pt x="24469" y="0"/>
                  </a:moveTo>
                  <a:cubicBezTo>
                    <a:pt x="326573" y="0"/>
                    <a:pt x="600076" y="122452"/>
                    <a:pt x="798054" y="320429"/>
                  </a:cubicBezTo>
                  <a:lnTo>
                    <a:pt x="828209" y="353608"/>
                  </a:lnTo>
                  <a:lnTo>
                    <a:pt x="809061" y="371010"/>
                  </a:lnTo>
                  <a:cubicBezTo>
                    <a:pt x="784314" y="395757"/>
                    <a:pt x="760747" y="421685"/>
                    <a:pt x="738452" y="448701"/>
                  </a:cubicBezTo>
                  <a:lnTo>
                    <a:pt x="677232" y="530568"/>
                  </a:lnTo>
                  <a:lnTo>
                    <a:pt x="636854" y="481629"/>
                  </a:lnTo>
                  <a:cubicBezTo>
                    <a:pt x="480131" y="324906"/>
                    <a:pt x="263620" y="227971"/>
                    <a:pt x="24469" y="227971"/>
                  </a:cubicBezTo>
                  <a:lnTo>
                    <a:pt x="0" y="229206"/>
                  </a:lnTo>
                  <a:lnTo>
                    <a:pt x="2243" y="220482"/>
                  </a:lnTo>
                  <a:cubicBezTo>
                    <a:pt x="16816" y="149264"/>
                    <a:pt x="24469" y="75526"/>
                    <a:pt x="24469" y="0"/>
                  </a:cubicBez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原创设计师QQ598969553          _9">
              <a:extLst>
                <a:ext uri="{FF2B5EF4-FFF2-40B4-BE49-F238E27FC236}">
                  <a16:creationId xmlns="" xmlns:a16="http://schemas.microsoft.com/office/drawing/2014/main" id="{32D916C2-0D72-4E29-BA88-47BC0C360E53}"/>
                </a:ext>
              </a:extLst>
            </p:cNvPr>
            <p:cNvSpPr/>
            <p:nvPr/>
          </p:nvSpPr>
          <p:spPr>
            <a:xfrm>
              <a:off x="5213929" y="2820820"/>
              <a:ext cx="706720" cy="706719"/>
            </a:xfrm>
            <a:custGeom>
              <a:avLst/>
              <a:gdLst>
                <a:gd name="connsiteX0" fmla="*/ 840339 w 840339"/>
                <a:gd name="connsiteY0" fmla="*/ 0 h 840338"/>
                <a:gd name="connsiteX1" fmla="*/ 837103 w 840339"/>
                <a:gd name="connsiteY1" fmla="*/ 64079 h 840338"/>
                <a:gd name="connsiteX2" fmla="*/ 802638 w 840339"/>
                <a:gd name="connsiteY2" fmla="*/ 233066 h 840338"/>
                <a:gd name="connsiteX3" fmla="*/ 797228 w 840339"/>
                <a:gd name="connsiteY3" fmla="*/ 247848 h 840338"/>
                <a:gd name="connsiteX4" fmla="*/ 732442 w 840339"/>
                <a:gd name="connsiteY4" fmla="*/ 271560 h 840338"/>
                <a:gd name="connsiteX5" fmla="*/ 271560 w 840339"/>
                <a:gd name="connsiteY5" fmla="*/ 732442 h 840338"/>
                <a:gd name="connsiteX6" fmla="*/ 247848 w 840339"/>
                <a:gd name="connsiteY6" fmla="*/ 797228 h 840338"/>
                <a:gd name="connsiteX7" fmla="*/ 233066 w 840339"/>
                <a:gd name="connsiteY7" fmla="*/ 802638 h 840338"/>
                <a:gd name="connsiteX8" fmla="*/ 64079 w 840339"/>
                <a:gd name="connsiteY8" fmla="*/ 837103 h 840338"/>
                <a:gd name="connsiteX9" fmla="*/ 0 w 840339"/>
                <a:gd name="connsiteY9" fmla="*/ 840338 h 840338"/>
                <a:gd name="connsiteX10" fmla="*/ 24716 w 840339"/>
                <a:gd name="connsiteY10" fmla="*/ 744219 h 840338"/>
                <a:gd name="connsiteX11" fmla="*/ 744219 w 840339"/>
                <a:gd name="connsiteY11" fmla="*/ 24716 h 840338"/>
                <a:gd name="connsiteX12" fmla="*/ 840339 w 840339"/>
                <a:gd name="connsiteY12" fmla="*/ 0 h 84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0339" h="840338">
                  <a:moveTo>
                    <a:pt x="840339" y="0"/>
                  </a:moveTo>
                  <a:lnTo>
                    <a:pt x="837103" y="64079"/>
                  </a:lnTo>
                  <a:cubicBezTo>
                    <a:pt x="831190" y="122306"/>
                    <a:pt x="819508" y="178829"/>
                    <a:pt x="802638" y="233066"/>
                  </a:cubicBezTo>
                  <a:lnTo>
                    <a:pt x="797228" y="247848"/>
                  </a:lnTo>
                  <a:lnTo>
                    <a:pt x="732442" y="271560"/>
                  </a:lnTo>
                  <a:cubicBezTo>
                    <a:pt x="525218" y="359208"/>
                    <a:pt x="359209" y="525218"/>
                    <a:pt x="271560" y="732442"/>
                  </a:cubicBezTo>
                  <a:lnTo>
                    <a:pt x="247848" y="797228"/>
                  </a:lnTo>
                  <a:lnTo>
                    <a:pt x="233066" y="802638"/>
                  </a:lnTo>
                  <a:cubicBezTo>
                    <a:pt x="178829" y="819508"/>
                    <a:pt x="122307" y="831189"/>
                    <a:pt x="64079" y="837103"/>
                  </a:cubicBezTo>
                  <a:lnTo>
                    <a:pt x="0" y="840338"/>
                  </a:lnTo>
                  <a:lnTo>
                    <a:pt x="24716" y="744219"/>
                  </a:lnTo>
                  <a:cubicBezTo>
                    <a:pt x="131266" y="401650"/>
                    <a:pt x="401651" y="131265"/>
                    <a:pt x="744219" y="24716"/>
                  </a:cubicBezTo>
                  <a:lnTo>
                    <a:pt x="840339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原创设计师QQ598969553          _10">
              <a:extLst>
                <a:ext uri="{FF2B5EF4-FFF2-40B4-BE49-F238E27FC236}">
                  <a16:creationId xmlns="" xmlns:a16="http://schemas.microsoft.com/office/drawing/2014/main" id="{58086E40-2E33-4E65-8847-D00D48C2EBD9}"/>
                </a:ext>
              </a:extLst>
            </p:cNvPr>
            <p:cNvSpPr/>
            <p:nvPr/>
          </p:nvSpPr>
          <p:spPr>
            <a:xfrm>
              <a:off x="6747887" y="2842780"/>
              <a:ext cx="1595999" cy="1840118"/>
            </a:xfrm>
            <a:custGeom>
              <a:avLst/>
              <a:gdLst>
                <a:gd name="connsiteX0" fmla="*/ 803739 w 1897753"/>
                <a:gd name="connsiteY0" fmla="*/ 0 h 2188028"/>
                <a:gd name="connsiteX1" fmla="*/ 1897753 w 1897753"/>
                <a:gd name="connsiteY1" fmla="*/ 1094014 h 2188028"/>
                <a:gd name="connsiteX2" fmla="*/ 803739 w 1897753"/>
                <a:gd name="connsiteY2" fmla="*/ 2188028 h 2188028"/>
                <a:gd name="connsiteX3" fmla="*/ 30154 w 1897753"/>
                <a:gd name="connsiteY3" fmla="*/ 1867599 h 2188028"/>
                <a:gd name="connsiteX4" fmla="*/ 0 w 1897753"/>
                <a:gd name="connsiteY4" fmla="*/ 1834420 h 2188028"/>
                <a:gd name="connsiteX5" fmla="*/ 19147 w 1897753"/>
                <a:gd name="connsiteY5" fmla="*/ 1817018 h 2188028"/>
                <a:gd name="connsiteX6" fmla="*/ 89756 w 1897753"/>
                <a:gd name="connsiteY6" fmla="*/ 1739327 h 2188028"/>
                <a:gd name="connsiteX7" fmla="*/ 150976 w 1897753"/>
                <a:gd name="connsiteY7" fmla="*/ 1657461 h 2188028"/>
                <a:gd name="connsiteX8" fmla="*/ 191354 w 1897753"/>
                <a:gd name="connsiteY8" fmla="*/ 1706399 h 2188028"/>
                <a:gd name="connsiteX9" fmla="*/ 803739 w 1897753"/>
                <a:gd name="connsiteY9" fmla="*/ 1960057 h 2188028"/>
                <a:gd name="connsiteX10" fmla="*/ 1669782 w 1897753"/>
                <a:gd name="connsiteY10" fmla="*/ 1094014 h 2188028"/>
                <a:gd name="connsiteX11" fmla="*/ 803739 w 1897753"/>
                <a:gd name="connsiteY11" fmla="*/ 227971 h 2188028"/>
                <a:gd name="connsiteX12" fmla="*/ 191354 w 1897753"/>
                <a:gd name="connsiteY12" fmla="*/ 481629 h 2188028"/>
                <a:gd name="connsiteX13" fmla="*/ 186561 w 1897753"/>
                <a:gd name="connsiteY13" fmla="*/ 487438 h 2188028"/>
                <a:gd name="connsiteX14" fmla="*/ 152736 w 1897753"/>
                <a:gd name="connsiteY14" fmla="*/ 431759 h 2188028"/>
                <a:gd name="connsiteX15" fmla="*/ 89756 w 1897753"/>
                <a:gd name="connsiteY15" fmla="*/ 347539 h 2188028"/>
                <a:gd name="connsiteX16" fmla="*/ 49302 w 1897753"/>
                <a:gd name="connsiteY16" fmla="*/ 303027 h 2188028"/>
                <a:gd name="connsiteX17" fmla="*/ 107845 w 1897753"/>
                <a:gd name="connsiteY17" fmla="*/ 249820 h 2188028"/>
                <a:gd name="connsiteX18" fmla="*/ 803739 w 1897753"/>
                <a:gd name="connsiteY18" fmla="*/ 0 h 218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7753" h="2188028">
                  <a:moveTo>
                    <a:pt x="803739" y="0"/>
                  </a:moveTo>
                  <a:cubicBezTo>
                    <a:pt x="1407946" y="0"/>
                    <a:pt x="1897753" y="489807"/>
                    <a:pt x="1897753" y="1094014"/>
                  </a:cubicBezTo>
                  <a:cubicBezTo>
                    <a:pt x="1897753" y="1698221"/>
                    <a:pt x="1407946" y="2188028"/>
                    <a:pt x="803739" y="2188028"/>
                  </a:cubicBezTo>
                  <a:cubicBezTo>
                    <a:pt x="501636" y="2188028"/>
                    <a:pt x="228132" y="2065576"/>
                    <a:pt x="30154" y="1867599"/>
                  </a:cubicBezTo>
                  <a:lnTo>
                    <a:pt x="0" y="1834420"/>
                  </a:lnTo>
                  <a:lnTo>
                    <a:pt x="19147" y="1817018"/>
                  </a:lnTo>
                  <a:cubicBezTo>
                    <a:pt x="43894" y="1792271"/>
                    <a:pt x="67461" y="1766343"/>
                    <a:pt x="89756" y="1739327"/>
                  </a:cubicBezTo>
                  <a:lnTo>
                    <a:pt x="150976" y="1657461"/>
                  </a:lnTo>
                  <a:lnTo>
                    <a:pt x="191354" y="1706399"/>
                  </a:lnTo>
                  <a:cubicBezTo>
                    <a:pt x="348077" y="1863122"/>
                    <a:pt x="564588" y="1960057"/>
                    <a:pt x="803739" y="1960057"/>
                  </a:cubicBezTo>
                  <a:cubicBezTo>
                    <a:pt x="1282041" y="1960057"/>
                    <a:pt x="1669782" y="1572316"/>
                    <a:pt x="1669782" y="1094014"/>
                  </a:cubicBezTo>
                  <a:cubicBezTo>
                    <a:pt x="1669782" y="615712"/>
                    <a:pt x="1282041" y="227971"/>
                    <a:pt x="803739" y="227971"/>
                  </a:cubicBezTo>
                  <a:cubicBezTo>
                    <a:pt x="564588" y="227971"/>
                    <a:pt x="348077" y="324906"/>
                    <a:pt x="191354" y="481629"/>
                  </a:cubicBezTo>
                  <a:lnTo>
                    <a:pt x="186561" y="487438"/>
                  </a:lnTo>
                  <a:lnTo>
                    <a:pt x="152736" y="431759"/>
                  </a:lnTo>
                  <a:cubicBezTo>
                    <a:pt x="133076" y="402658"/>
                    <a:pt x="112052" y="374554"/>
                    <a:pt x="89756" y="347539"/>
                  </a:cubicBezTo>
                  <a:lnTo>
                    <a:pt x="49302" y="303027"/>
                  </a:lnTo>
                  <a:lnTo>
                    <a:pt x="107845" y="249820"/>
                  </a:lnTo>
                  <a:cubicBezTo>
                    <a:pt x="296955" y="93752"/>
                    <a:pt x="539399" y="0"/>
                    <a:pt x="803739" y="0"/>
                  </a:cubicBez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原创设计师QQ598969553          _11">
              <a:extLst>
                <a:ext uri="{FF2B5EF4-FFF2-40B4-BE49-F238E27FC236}">
                  <a16:creationId xmlns="" xmlns:a16="http://schemas.microsoft.com/office/drawing/2014/main" id="{30735F9C-7947-4142-A57E-E63417A7F421}"/>
                </a:ext>
              </a:extLst>
            </p:cNvPr>
            <p:cNvSpPr/>
            <p:nvPr/>
          </p:nvSpPr>
          <p:spPr>
            <a:xfrm>
              <a:off x="5386111" y="2993004"/>
              <a:ext cx="706719" cy="706720"/>
            </a:xfrm>
            <a:custGeom>
              <a:avLst/>
              <a:gdLst>
                <a:gd name="connsiteX0" fmla="*/ 840338 w 840338"/>
                <a:gd name="connsiteY0" fmla="*/ 0 h 840339"/>
                <a:gd name="connsiteX1" fmla="*/ 815622 w 840338"/>
                <a:gd name="connsiteY1" fmla="*/ 96120 h 840339"/>
                <a:gd name="connsiteX2" fmla="*/ 96119 w 840338"/>
                <a:gd name="connsiteY2" fmla="*/ 815623 h 840339"/>
                <a:gd name="connsiteX3" fmla="*/ 0 w 840338"/>
                <a:gd name="connsiteY3" fmla="*/ 840339 h 840339"/>
                <a:gd name="connsiteX4" fmla="*/ 3235 w 840338"/>
                <a:gd name="connsiteY4" fmla="*/ 776260 h 840339"/>
                <a:gd name="connsiteX5" fmla="*/ 37700 w 840338"/>
                <a:gd name="connsiteY5" fmla="*/ 607273 h 840339"/>
                <a:gd name="connsiteX6" fmla="*/ 43110 w 840338"/>
                <a:gd name="connsiteY6" fmla="*/ 592491 h 840339"/>
                <a:gd name="connsiteX7" fmla="*/ 107896 w 840338"/>
                <a:gd name="connsiteY7" fmla="*/ 568779 h 840339"/>
                <a:gd name="connsiteX8" fmla="*/ 568778 w 840338"/>
                <a:gd name="connsiteY8" fmla="*/ 107897 h 840339"/>
                <a:gd name="connsiteX9" fmla="*/ 592490 w 840338"/>
                <a:gd name="connsiteY9" fmla="*/ 43111 h 840339"/>
                <a:gd name="connsiteX10" fmla="*/ 607272 w 840338"/>
                <a:gd name="connsiteY10" fmla="*/ 37701 h 840339"/>
                <a:gd name="connsiteX11" fmla="*/ 776259 w 840338"/>
                <a:gd name="connsiteY11" fmla="*/ 3236 h 840339"/>
                <a:gd name="connsiteX12" fmla="*/ 840338 w 840338"/>
                <a:gd name="connsiteY12" fmla="*/ 0 h 84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0338" h="840339">
                  <a:moveTo>
                    <a:pt x="840338" y="0"/>
                  </a:moveTo>
                  <a:lnTo>
                    <a:pt x="815622" y="96120"/>
                  </a:lnTo>
                  <a:cubicBezTo>
                    <a:pt x="709073" y="438688"/>
                    <a:pt x="438688" y="709073"/>
                    <a:pt x="96119" y="815623"/>
                  </a:cubicBezTo>
                  <a:lnTo>
                    <a:pt x="0" y="840339"/>
                  </a:lnTo>
                  <a:lnTo>
                    <a:pt x="3235" y="776260"/>
                  </a:lnTo>
                  <a:cubicBezTo>
                    <a:pt x="9149" y="718032"/>
                    <a:pt x="20830" y="661510"/>
                    <a:pt x="37700" y="607273"/>
                  </a:cubicBezTo>
                  <a:lnTo>
                    <a:pt x="43110" y="592491"/>
                  </a:lnTo>
                  <a:lnTo>
                    <a:pt x="107896" y="568779"/>
                  </a:lnTo>
                  <a:cubicBezTo>
                    <a:pt x="315120" y="481130"/>
                    <a:pt x="481130" y="315121"/>
                    <a:pt x="568778" y="107897"/>
                  </a:cubicBezTo>
                  <a:lnTo>
                    <a:pt x="592490" y="43111"/>
                  </a:lnTo>
                  <a:lnTo>
                    <a:pt x="607272" y="37701"/>
                  </a:lnTo>
                  <a:cubicBezTo>
                    <a:pt x="661509" y="20831"/>
                    <a:pt x="718032" y="9150"/>
                    <a:pt x="776259" y="3236"/>
                  </a:cubicBezTo>
                  <a:lnTo>
                    <a:pt x="840338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原创设计师QQ598969553          _12">
              <a:extLst>
                <a:ext uri="{FF2B5EF4-FFF2-40B4-BE49-F238E27FC236}">
                  <a16:creationId xmlns="" xmlns:a16="http://schemas.microsoft.com/office/drawing/2014/main" id="{F574E4CB-D33A-4FC6-85D8-AE53BD5F47EB}"/>
                </a:ext>
              </a:extLst>
            </p:cNvPr>
            <p:cNvSpPr/>
            <p:nvPr/>
          </p:nvSpPr>
          <p:spPr>
            <a:xfrm>
              <a:off x="6503768" y="3246447"/>
              <a:ext cx="276395" cy="983981"/>
            </a:xfrm>
            <a:custGeom>
              <a:avLst/>
              <a:gdLst>
                <a:gd name="connsiteX0" fmla="*/ 188600 w 328653"/>
                <a:gd name="connsiteY0" fmla="*/ 0 h 1170022"/>
                <a:gd name="connsiteX1" fmla="*/ 253973 w 328653"/>
                <a:gd name="connsiteY1" fmla="*/ 79233 h 1170022"/>
                <a:gd name="connsiteX2" fmla="*/ 328653 w 328653"/>
                <a:gd name="connsiteY2" fmla="*/ 216819 h 1170022"/>
                <a:gd name="connsiteX3" fmla="*/ 296029 w 328653"/>
                <a:gd name="connsiteY3" fmla="*/ 276924 h 1170022"/>
                <a:gd name="connsiteX4" fmla="*/ 227971 w 328653"/>
                <a:gd name="connsiteY4" fmla="*/ 614027 h 1170022"/>
                <a:gd name="connsiteX5" fmla="*/ 296029 w 328653"/>
                <a:gd name="connsiteY5" fmla="*/ 951130 h 1170022"/>
                <a:gd name="connsiteX6" fmla="*/ 301198 w 328653"/>
                <a:gd name="connsiteY6" fmla="*/ 960654 h 1170022"/>
                <a:gd name="connsiteX7" fmla="*/ 253973 w 328653"/>
                <a:gd name="connsiteY7" fmla="*/ 1047659 h 1170022"/>
                <a:gd name="connsiteX8" fmla="*/ 153015 w 328653"/>
                <a:gd name="connsiteY8" fmla="*/ 1170022 h 1170022"/>
                <a:gd name="connsiteX9" fmla="*/ 132042 w 328653"/>
                <a:gd name="connsiteY9" fmla="*/ 1135499 h 1170022"/>
                <a:gd name="connsiteX10" fmla="*/ 0 w 328653"/>
                <a:gd name="connsiteY10" fmla="*/ 614027 h 1170022"/>
                <a:gd name="connsiteX11" fmla="*/ 186840 w 328653"/>
                <a:gd name="connsiteY11" fmla="*/ 2353 h 1170022"/>
                <a:gd name="connsiteX12" fmla="*/ 188600 w 328653"/>
                <a:gd name="connsiteY12" fmla="*/ 0 h 117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53" h="1170022">
                  <a:moveTo>
                    <a:pt x="188600" y="0"/>
                  </a:moveTo>
                  <a:lnTo>
                    <a:pt x="253973" y="79233"/>
                  </a:lnTo>
                  <a:lnTo>
                    <a:pt x="328653" y="216819"/>
                  </a:lnTo>
                  <a:lnTo>
                    <a:pt x="296029" y="276924"/>
                  </a:lnTo>
                  <a:cubicBezTo>
                    <a:pt x="252205" y="380536"/>
                    <a:pt x="227971" y="494451"/>
                    <a:pt x="227971" y="614027"/>
                  </a:cubicBezTo>
                  <a:cubicBezTo>
                    <a:pt x="227971" y="733602"/>
                    <a:pt x="252205" y="847518"/>
                    <a:pt x="296029" y="951130"/>
                  </a:cubicBezTo>
                  <a:lnTo>
                    <a:pt x="301198" y="960654"/>
                  </a:lnTo>
                  <a:lnTo>
                    <a:pt x="253973" y="1047659"/>
                  </a:lnTo>
                  <a:lnTo>
                    <a:pt x="153015" y="1170022"/>
                  </a:lnTo>
                  <a:lnTo>
                    <a:pt x="132042" y="1135499"/>
                  </a:lnTo>
                  <a:cubicBezTo>
                    <a:pt x="47833" y="980485"/>
                    <a:pt x="0" y="802842"/>
                    <a:pt x="0" y="614027"/>
                  </a:cubicBezTo>
                  <a:cubicBezTo>
                    <a:pt x="0" y="387449"/>
                    <a:pt x="68879" y="176959"/>
                    <a:pt x="186840" y="2353"/>
                  </a:cubicBezTo>
                  <a:lnTo>
                    <a:pt x="188600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原创设计师QQ598969553          _13">
              <a:extLst>
                <a:ext uri="{FF2B5EF4-FFF2-40B4-BE49-F238E27FC236}">
                  <a16:creationId xmlns="" xmlns:a16="http://schemas.microsoft.com/office/drawing/2014/main" id="{93259A24-F73D-49C6-87D3-F381F9915AED}"/>
                </a:ext>
              </a:extLst>
            </p:cNvPr>
            <p:cNvSpPr/>
            <p:nvPr/>
          </p:nvSpPr>
          <p:spPr>
            <a:xfrm>
              <a:off x="6757073" y="3252714"/>
              <a:ext cx="276395" cy="983982"/>
            </a:xfrm>
            <a:custGeom>
              <a:avLst/>
              <a:gdLst>
                <a:gd name="connsiteX0" fmla="*/ 175638 w 328653"/>
                <a:gd name="connsiteY0" fmla="*/ 0 h 1170023"/>
                <a:gd name="connsiteX1" fmla="*/ 196611 w 328653"/>
                <a:gd name="connsiteY1" fmla="*/ 34523 h 1170023"/>
                <a:gd name="connsiteX2" fmla="*/ 328653 w 328653"/>
                <a:gd name="connsiteY2" fmla="*/ 555995 h 1170023"/>
                <a:gd name="connsiteX3" fmla="*/ 141813 w 328653"/>
                <a:gd name="connsiteY3" fmla="*/ 1167669 h 1170023"/>
                <a:gd name="connsiteX4" fmla="*/ 140053 w 328653"/>
                <a:gd name="connsiteY4" fmla="*/ 1170023 h 1170023"/>
                <a:gd name="connsiteX5" fmla="*/ 74680 w 328653"/>
                <a:gd name="connsiteY5" fmla="*/ 1090789 h 1170023"/>
                <a:gd name="connsiteX6" fmla="*/ 0 w 328653"/>
                <a:gd name="connsiteY6" fmla="*/ 953203 h 1170023"/>
                <a:gd name="connsiteX7" fmla="*/ 32624 w 328653"/>
                <a:gd name="connsiteY7" fmla="*/ 893098 h 1170023"/>
                <a:gd name="connsiteX8" fmla="*/ 100682 w 328653"/>
                <a:gd name="connsiteY8" fmla="*/ 555995 h 1170023"/>
                <a:gd name="connsiteX9" fmla="*/ 32624 w 328653"/>
                <a:gd name="connsiteY9" fmla="*/ 218892 h 1170023"/>
                <a:gd name="connsiteX10" fmla="*/ 27455 w 328653"/>
                <a:gd name="connsiteY10" fmla="*/ 209368 h 1170023"/>
                <a:gd name="connsiteX11" fmla="*/ 74680 w 328653"/>
                <a:gd name="connsiteY11" fmla="*/ 122363 h 1170023"/>
                <a:gd name="connsiteX12" fmla="*/ 175638 w 328653"/>
                <a:gd name="connsiteY12" fmla="*/ 0 h 117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53" h="1170023">
                  <a:moveTo>
                    <a:pt x="175638" y="0"/>
                  </a:moveTo>
                  <a:lnTo>
                    <a:pt x="196611" y="34523"/>
                  </a:lnTo>
                  <a:cubicBezTo>
                    <a:pt x="280821" y="189537"/>
                    <a:pt x="328653" y="367180"/>
                    <a:pt x="328653" y="555995"/>
                  </a:cubicBezTo>
                  <a:cubicBezTo>
                    <a:pt x="328653" y="782573"/>
                    <a:pt x="259774" y="993063"/>
                    <a:pt x="141813" y="1167669"/>
                  </a:cubicBezTo>
                  <a:lnTo>
                    <a:pt x="140053" y="1170023"/>
                  </a:lnTo>
                  <a:lnTo>
                    <a:pt x="74680" y="1090789"/>
                  </a:lnTo>
                  <a:lnTo>
                    <a:pt x="0" y="953203"/>
                  </a:lnTo>
                  <a:lnTo>
                    <a:pt x="32624" y="893098"/>
                  </a:lnTo>
                  <a:cubicBezTo>
                    <a:pt x="76448" y="789486"/>
                    <a:pt x="100682" y="675570"/>
                    <a:pt x="100682" y="555995"/>
                  </a:cubicBezTo>
                  <a:cubicBezTo>
                    <a:pt x="100682" y="436419"/>
                    <a:pt x="76448" y="322504"/>
                    <a:pt x="32624" y="218892"/>
                  </a:cubicBezTo>
                  <a:lnTo>
                    <a:pt x="27455" y="209368"/>
                  </a:lnTo>
                  <a:lnTo>
                    <a:pt x="74680" y="122363"/>
                  </a:lnTo>
                  <a:lnTo>
                    <a:pt x="175638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原创设计师QQ598969553          _14">
              <a:extLst>
                <a:ext uri="{FF2B5EF4-FFF2-40B4-BE49-F238E27FC236}">
                  <a16:creationId xmlns="" xmlns:a16="http://schemas.microsoft.com/office/drawing/2014/main" id="{29720D7B-18A2-4E7B-A56E-21124FC078E1}"/>
                </a:ext>
              </a:extLst>
            </p:cNvPr>
            <p:cNvSpPr/>
            <p:nvPr/>
          </p:nvSpPr>
          <p:spPr>
            <a:xfrm>
              <a:off x="4384532" y="3889973"/>
              <a:ext cx="1840118" cy="1835234"/>
            </a:xfrm>
            <a:custGeom>
              <a:avLst/>
              <a:gdLst>
                <a:gd name="connsiteX0" fmla="*/ 981108 w 2188028"/>
                <a:gd name="connsiteY0" fmla="*/ 0 h 2182220"/>
                <a:gd name="connsiteX1" fmla="*/ 983966 w 2188028"/>
                <a:gd name="connsiteY1" fmla="*/ 18730 h 2182220"/>
                <a:gd name="connsiteX2" fmla="*/ 1047713 w 2188028"/>
                <a:gd name="connsiteY2" fmla="*/ 224088 h 2182220"/>
                <a:gd name="connsiteX3" fmla="*/ 1047907 w 2188028"/>
                <a:gd name="connsiteY3" fmla="*/ 224491 h 2182220"/>
                <a:gd name="connsiteX4" fmla="*/ 1005466 w 2188028"/>
                <a:gd name="connsiteY4" fmla="*/ 226634 h 2182220"/>
                <a:gd name="connsiteX5" fmla="*/ 227971 w 2188028"/>
                <a:gd name="connsiteY5" fmla="*/ 1088206 h 2182220"/>
                <a:gd name="connsiteX6" fmla="*/ 1094014 w 2188028"/>
                <a:gd name="connsiteY6" fmla="*/ 1954249 h 2182220"/>
                <a:gd name="connsiteX7" fmla="*/ 1960057 w 2188028"/>
                <a:gd name="connsiteY7" fmla="*/ 1088206 h 2182220"/>
                <a:gd name="connsiteX8" fmla="*/ 1942462 w 2188028"/>
                <a:gd name="connsiteY8" fmla="*/ 913668 h 2182220"/>
                <a:gd name="connsiteX9" fmla="*/ 1935163 w 2188028"/>
                <a:gd name="connsiteY9" fmla="*/ 885281 h 2182220"/>
                <a:gd name="connsiteX10" fmla="*/ 1943897 w 2188028"/>
                <a:gd name="connsiteY10" fmla="*/ 886614 h 2182220"/>
                <a:gd name="connsiteX11" fmla="*/ 2055754 w 2188028"/>
                <a:gd name="connsiteY11" fmla="*/ 892262 h 2182220"/>
                <a:gd name="connsiteX12" fmla="*/ 2167611 w 2188028"/>
                <a:gd name="connsiteY12" fmla="*/ 886614 h 2182220"/>
                <a:gd name="connsiteX13" fmla="*/ 2168661 w 2188028"/>
                <a:gd name="connsiteY13" fmla="*/ 886454 h 2182220"/>
                <a:gd name="connsiteX14" fmla="*/ 2182380 w 2188028"/>
                <a:gd name="connsiteY14" fmla="*/ 976349 h 2182220"/>
                <a:gd name="connsiteX15" fmla="*/ 2188028 w 2188028"/>
                <a:gd name="connsiteY15" fmla="*/ 1088206 h 2182220"/>
                <a:gd name="connsiteX16" fmla="*/ 1094014 w 2188028"/>
                <a:gd name="connsiteY16" fmla="*/ 2182220 h 2182220"/>
                <a:gd name="connsiteX17" fmla="*/ 0 w 2188028"/>
                <a:gd name="connsiteY17" fmla="*/ 1088206 h 2182220"/>
                <a:gd name="connsiteX18" fmla="*/ 873532 w 2188028"/>
                <a:gd name="connsiteY18" fmla="*/ 16418 h 2182220"/>
                <a:gd name="connsiteX19" fmla="*/ 981108 w 2188028"/>
                <a:gd name="connsiteY19" fmla="*/ 0 h 218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88028" h="2182220">
                  <a:moveTo>
                    <a:pt x="981108" y="0"/>
                  </a:moveTo>
                  <a:lnTo>
                    <a:pt x="983966" y="18730"/>
                  </a:lnTo>
                  <a:cubicBezTo>
                    <a:pt x="998540" y="89948"/>
                    <a:pt x="1020033" y="158645"/>
                    <a:pt x="1047713" y="224088"/>
                  </a:cubicBezTo>
                  <a:lnTo>
                    <a:pt x="1047907" y="224491"/>
                  </a:lnTo>
                  <a:lnTo>
                    <a:pt x="1005466" y="226634"/>
                  </a:lnTo>
                  <a:cubicBezTo>
                    <a:pt x="568759" y="270985"/>
                    <a:pt x="227971" y="639798"/>
                    <a:pt x="227971" y="1088206"/>
                  </a:cubicBezTo>
                  <a:cubicBezTo>
                    <a:pt x="227971" y="1566508"/>
                    <a:pt x="615712" y="1954249"/>
                    <a:pt x="1094014" y="1954249"/>
                  </a:cubicBezTo>
                  <a:cubicBezTo>
                    <a:pt x="1572316" y="1954249"/>
                    <a:pt x="1960057" y="1566508"/>
                    <a:pt x="1960057" y="1088206"/>
                  </a:cubicBezTo>
                  <a:cubicBezTo>
                    <a:pt x="1960057" y="1028418"/>
                    <a:pt x="1953999" y="970046"/>
                    <a:pt x="1942462" y="913668"/>
                  </a:cubicBezTo>
                  <a:lnTo>
                    <a:pt x="1935163" y="885281"/>
                  </a:lnTo>
                  <a:lnTo>
                    <a:pt x="1943897" y="886614"/>
                  </a:lnTo>
                  <a:cubicBezTo>
                    <a:pt x="1980675" y="890349"/>
                    <a:pt x="2017991" y="892262"/>
                    <a:pt x="2055754" y="892262"/>
                  </a:cubicBezTo>
                  <a:cubicBezTo>
                    <a:pt x="2093517" y="892262"/>
                    <a:pt x="2130833" y="890349"/>
                    <a:pt x="2167611" y="886614"/>
                  </a:cubicBezTo>
                  <a:lnTo>
                    <a:pt x="2168661" y="886454"/>
                  </a:lnTo>
                  <a:lnTo>
                    <a:pt x="2182380" y="976349"/>
                  </a:lnTo>
                  <a:cubicBezTo>
                    <a:pt x="2186115" y="1013127"/>
                    <a:pt x="2188028" y="1050443"/>
                    <a:pt x="2188028" y="1088206"/>
                  </a:cubicBezTo>
                  <a:cubicBezTo>
                    <a:pt x="2188028" y="1692413"/>
                    <a:pt x="1698221" y="2182220"/>
                    <a:pt x="1094014" y="2182220"/>
                  </a:cubicBezTo>
                  <a:cubicBezTo>
                    <a:pt x="489807" y="2182220"/>
                    <a:pt x="0" y="1692413"/>
                    <a:pt x="0" y="1088206"/>
                  </a:cubicBezTo>
                  <a:cubicBezTo>
                    <a:pt x="0" y="559525"/>
                    <a:pt x="375009" y="118431"/>
                    <a:pt x="873532" y="16418"/>
                  </a:cubicBezTo>
                  <a:lnTo>
                    <a:pt x="981108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原创设计师QQ598969553          _15">
              <a:extLst>
                <a:ext uri="{FF2B5EF4-FFF2-40B4-BE49-F238E27FC236}">
                  <a16:creationId xmlns="" xmlns:a16="http://schemas.microsoft.com/office/drawing/2014/main" id="{8E81A1D1-2567-466C-ADA6-1CFD3CE06EA2}"/>
                </a:ext>
              </a:extLst>
            </p:cNvPr>
            <p:cNvSpPr/>
            <p:nvPr/>
          </p:nvSpPr>
          <p:spPr>
            <a:xfrm>
              <a:off x="5406008" y="3890960"/>
              <a:ext cx="746177" cy="557678"/>
            </a:xfrm>
            <a:custGeom>
              <a:avLst/>
              <a:gdLst>
                <a:gd name="connsiteX0" fmla="*/ 0 w 887256"/>
                <a:gd name="connsiteY0" fmla="*/ 0 h 663118"/>
                <a:gd name="connsiteX1" fmla="*/ 99891 w 887256"/>
                <a:gd name="connsiteY1" fmla="*/ 15245 h 663118"/>
                <a:gd name="connsiteX2" fmla="*/ 841381 w 887256"/>
                <a:gd name="connsiteY2" fmla="*/ 565561 h 663118"/>
                <a:gd name="connsiteX3" fmla="*/ 887256 w 887256"/>
                <a:gd name="connsiteY3" fmla="*/ 660790 h 663118"/>
                <a:gd name="connsiteX4" fmla="*/ 841149 w 887256"/>
                <a:gd name="connsiteY4" fmla="*/ 663118 h 663118"/>
                <a:gd name="connsiteX5" fmla="*/ 666611 w 887256"/>
                <a:gd name="connsiteY5" fmla="*/ 645523 h 663118"/>
                <a:gd name="connsiteX6" fmla="*/ 613281 w 887256"/>
                <a:gd name="connsiteY6" fmla="*/ 631810 h 663118"/>
                <a:gd name="connsiteX7" fmla="*/ 597545 w 887256"/>
                <a:gd name="connsiteY7" fmla="*/ 602820 h 663118"/>
                <a:gd name="connsiteX8" fmla="*/ 136944 w 887256"/>
                <a:gd name="connsiteY8" fmla="*/ 259926 h 663118"/>
                <a:gd name="connsiteX9" fmla="*/ 107278 w 887256"/>
                <a:gd name="connsiteY9" fmla="*/ 252298 h 663118"/>
                <a:gd name="connsiteX10" fmla="*/ 43164 w 887256"/>
                <a:gd name="connsiteY10" fmla="*/ 134178 h 663118"/>
                <a:gd name="connsiteX11" fmla="*/ 14042 w 887256"/>
                <a:gd name="connsiteY11" fmla="*/ 54610 h 663118"/>
                <a:gd name="connsiteX12" fmla="*/ 0 w 887256"/>
                <a:gd name="connsiteY12" fmla="*/ 0 h 66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7256" h="663118">
                  <a:moveTo>
                    <a:pt x="0" y="0"/>
                  </a:moveTo>
                  <a:lnTo>
                    <a:pt x="99891" y="15245"/>
                  </a:lnTo>
                  <a:cubicBezTo>
                    <a:pt x="420370" y="80825"/>
                    <a:pt x="689806" y="286535"/>
                    <a:pt x="841381" y="565561"/>
                  </a:cubicBezTo>
                  <a:lnTo>
                    <a:pt x="887256" y="660790"/>
                  </a:lnTo>
                  <a:lnTo>
                    <a:pt x="841149" y="663118"/>
                  </a:lnTo>
                  <a:cubicBezTo>
                    <a:pt x="781361" y="663118"/>
                    <a:pt x="722989" y="657060"/>
                    <a:pt x="666611" y="645523"/>
                  </a:cubicBezTo>
                  <a:lnTo>
                    <a:pt x="613281" y="631810"/>
                  </a:lnTo>
                  <a:lnTo>
                    <a:pt x="597545" y="602820"/>
                  </a:lnTo>
                  <a:cubicBezTo>
                    <a:pt x="488602" y="441562"/>
                    <a:pt x="326772" y="318969"/>
                    <a:pt x="136944" y="259926"/>
                  </a:cubicBezTo>
                  <a:lnTo>
                    <a:pt x="107278" y="252298"/>
                  </a:lnTo>
                  <a:lnTo>
                    <a:pt x="43164" y="134178"/>
                  </a:lnTo>
                  <a:cubicBezTo>
                    <a:pt x="32208" y="108275"/>
                    <a:pt x="22476" y="81728"/>
                    <a:pt x="14042" y="546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原创设计师QQ598969553          _16">
              <a:extLst>
                <a:ext uri="{FF2B5EF4-FFF2-40B4-BE49-F238E27FC236}">
                  <a16:creationId xmlns="" xmlns:a16="http://schemas.microsoft.com/office/drawing/2014/main" id="{CDB6B642-8F4B-490D-9F20-9A1F2509B6DD}"/>
                </a:ext>
              </a:extLst>
            </p:cNvPr>
            <p:cNvSpPr/>
            <p:nvPr/>
          </p:nvSpPr>
          <p:spPr>
            <a:xfrm>
              <a:off x="5265816" y="4076811"/>
              <a:ext cx="746177" cy="557678"/>
            </a:xfrm>
            <a:custGeom>
              <a:avLst/>
              <a:gdLst>
                <a:gd name="connsiteX0" fmla="*/ 46107 w 887256"/>
                <a:gd name="connsiteY0" fmla="*/ 0 h 663118"/>
                <a:gd name="connsiteX1" fmla="*/ 220645 w 887256"/>
                <a:gd name="connsiteY1" fmla="*/ 17595 h 663118"/>
                <a:gd name="connsiteX2" fmla="*/ 273976 w 887256"/>
                <a:gd name="connsiteY2" fmla="*/ 31308 h 663118"/>
                <a:gd name="connsiteX3" fmla="*/ 289711 w 887256"/>
                <a:gd name="connsiteY3" fmla="*/ 60298 h 663118"/>
                <a:gd name="connsiteX4" fmla="*/ 750312 w 887256"/>
                <a:gd name="connsiteY4" fmla="*/ 403192 h 663118"/>
                <a:gd name="connsiteX5" fmla="*/ 779979 w 887256"/>
                <a:gd name="connsiteY5" fmla="*/ 410820 h 663118"/>
                <a:gd name="connsiteX6" fmla="*/ 844092 w 887256"/>
                <a:gd name="connsiteY6" fmla="*/ 528940 h 663118"/>
                <a:gd name="connsiteX7" fmla="*/ 873214 w 887256"/>
                <a:gd name="connsiteY7" fmla="*/ 608508 h 663118"/>
                <a:gd name="connsiteX8" fmla="*/ 887256 w 887256"/>
                <a:gd name="connsiteY8" fmla="*/ 663118 h 663118"/>
                <a:gd name="connsiteX9" fmla="*/ 787365 w 887256"/>
                <a:gd name="connsiteY9" fmla="*/ 647873 h 663118"/>
                <a:gd name="connsiteX10" fmla="*/ 45875 w 887256"/>
                <a:gd name="connsiteY10" fmla="*/ 97557 h 663118"/>
                <a:gd name="connsiteX11" fmla="*/ 0 w 887256"/>
                <a:gd name="connsiteY11" fmla="*/ 2328 h 663118"/>
                <a:gd name="connsiteX12" fmla="*/ 46107 w 887256"/>
                <a:gd name="connsiteY12" fmla="*/ 0 h 66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7256" h="663118">
                  <a:moveTo>
                    <a:pt x="46107" y="0"/>
                  </a:moveTo>
                  <a:cubicBezTo>
                    <a:pt x="105895" y="0"/>
                    <a:pt x="164268" y="6059"/>
                    <a:pt x="220645" y="17595"/>
                  </a:cubicBezTo>
                  <a:lnTo>
                    <a:pt x="273976" y="31308"/>
                  </a:lnTo>
                  <a:lnTo>
                    <a:pt x="289711" y="60298"/>
                  </a:lnTo>
                  <a:cubicBezTo>
                    <a:pt x="398655" y="221556"/>
                    <a:pt x="560484" y="344150"/>
                    <a:pt x="750312" y="403192"/>
                  </a:cubicBezTo>
                  <a:lnTo>
                    <a:pt x="779979" y="410820"/>
                  </a:lnTo>
                  <a:lnTo>
                    <a:pt x="844092" y="528940"/>
                  </a:lnTo>
                  <a:cubicBezTo>
                    <a:pt x="855048" y="554843"/>
                    <a:pt x="864780" y="581390"/>
                    <a:pt x="873214" y="608508"/>
                  </a:cubicBezTo>
                  <a:lnTo>
                    <a:pt x="887256" y="663118"/>
                  </a:lnTo>
                  <a:lnTo>
                    <a:pt x="787365" y="647873"/>
                  </a:lnTo>
                  <a:cubicBezTo>
                    <a:pt x="466886" y="582293"/>
                    <a:pt x="197451" y="376583"/>
                    <a:pt x="45875" y="97557"/>
                  </a:cubicBezTo>
                  <a:lnTo>
                    <a:pt x="0" y="2328"/>
                  </a:lnTo>
                  <a:lnTo>
                    <a:pt x="46107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原创设计师QQ598969553          _17">
              <a:extLst>
                <a:ext uri="{FF2B5EF4-FFF2-40B4-BE49-F238E27FC236}">
                  <a16:creationId xmlns="" xmlns:a16="http://schemas.microsoft.com/office/drawing/2014/main" id="{BFE02E06-A65F-4D18-9439-2939E085A379}"/>
                </a:ext>
              </a:extLst>
            </p:cNvPr>
            <p:cNvSpPr/>
            <p:nvPr/>
          </p:nvSpPr>
          <p:spPr>
            <a:xfrm>
              <a:off x="6152185" y="4230428"/>
              <a:ext cx="595702" cy="405048"/>
            </a:xfrm>
            <a:custGeom>
              <a:avLst/>
              <a:gdLst>
                <a:gd name="connsiteX0" fmla="*/ 571071 w 708331"/>
                <a:gd name="connsiteY0" fmla="*/ 0 h 481630"/>
                <a:gd name="connsiteX1" fmla="*/ 604896 w 708331"/>
                <a:gd name="connsiteY1" fmla="*/ 55679 h 481630"/>
                <a:gd name="connsiteX2" fmla="*/ 667876 w 708331"/>
                <a:gd name="connsiteY2" fmla="*/ 139899 h 481630"/>
                <a:gd name="connsiteX3" fmla="*/ 708331 w 708331"/>
                <a:gd name="connsiteY3" fmla="*/ 184411 h 481630"/>
                <a:gd name="connsiteX4" fmla="*/ 649787 w 708331"/>
                <a:gd name="connsiteY4" fmla="*/ 237618 h 481630"/>
                <a:gd name="connsiteX5" fmla="*/ 174375 w 708331"/>
                <a:gd name="connsiteY5" fmla="*/ 465212 h 481630"/>
                <a:gd name="connsiteX6" fmla="*/ 66800 w 708331"/>
                <a:gd name="connsiteY6" fmla="*/ 481630 h 481630"/>
                <a:gd name="connsiteX7" fmla="*/ 63941 w 708331"/>
                <a:gd name="connsiteY7" fmla="*/ 462900 h 481630"/>
                <a:gd name="connsiteX8" fmla="*/ 194 w 708331"/>
                <a:gd name="connsiteY8" fmla="*/ 257542 h 481630"/>
                <a:gd name="connsiteX9" fmla="*/ 0 w 708331"/>
                <a:gd name="connsiteY9" fmla="*/ 257139 h 481630"/>
                <a:gd name="connsiteX10" fmla="*/ 42441 w 708331"/>
                <a:gd name="connsiteY10" fmla="*/ 254996 h 481630"/>
                <a:gd name="connsiteX11" fmla="*/ 566278 w 708331"/>
                <a:gd name="connsiteY11" fmla="*/ 5809 h 481630"/>
                <a:gd name="connsiteX12" fmla="*/ 571071 w 708331"/>
                <a:gd name="connsiteY12" fmla="*/ 0 h 48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8331" h="481630">
                  <a:moveTo>
                    <a:pt x="571071" y="0"/>
                  </a:moveTo>
                  <a:lnTo>
                    <a:pt x="604896" y="55679"/>
                  </a:lnTo>
                  <a:cubicBezTo>
                    <a:pt x="624557" y="84780"/>
                    <a:pt x="645581" y="112884"/>
                    <a:pt x="667876" y="139899"/>
                  </a:cubicBezTo>
                  <a:lnTo>
                    <a:pt x="708331" y="184411"/>
                  </a:lnTo>
                  <a:lnTo>
                    <a:pt x="649787" y="237618"/>
                  </a:lnTo>
                  <a:cubicBezTo>
                    <a:pt x="514709" y="349095"/>
                    <a:pt x="352419" y="428779"/>
                    <a:pt x="174375" y="465212"/>
                  </a:cubicBezTo>
                  <a:lnTo>
                    <a:pt x="66800" y="481630"/>
                  </a:lnTo>
                  <a:lnTo>
                    <a:pt x="63941" y="462900"/>
                  </a:lnTo>
                  <a:cubicBezTo>
                    <a:pt x="49368" y="391683"/>
                    <a:pt x="27874" y="322986"/>
                    <a:pt x="194" y="257542"/>
                  </a:cubicBezTo>
                  <a:lnTo>
                    <a:pt x="0" y="257139"/>
                  </a:lnTo>
                  <a:lnTo>
                    <a:pt x="42441" y="254996"/>
                  </a:lnTo>
                  <a:cubicBezTo>
                    <a:pt x="246238" y="234299"/>
                    <a:pt x="429145" y="142942"/>
                    <a:pt x="566278" y="5809"/>
                  </a:cubicBezTo>
                  <a:lnTo>
                    <a:pt x="571071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原创设计师QQ598969553          _18">
              <a:extLst>
                <a:ext uri="{FF2B5EF4-FFF2-40B4-BE49-F238E27FC236}">
                  <a16:creationId xmlns="" xmlns:a16="http://schemas.microsoft.com/office/drawing/2014/main" id="{8B958D6E-7C27-4E2B-AF6C-7C30477DCED7}"/>
                </a:ext>
              </a:extLst>
            </p:cNvPr>
            <p:cNvSpPr/>
            <p:nvPr/>
          </p:nvSpPr>
          <p:spPr>
            <a:xfrm>
              <a:off x="6662378" y="3097625"/>
              <a:ext cx="242405" cy="331166"/>
            </a:xfrm>
            <a:custGeom>
              <a:avLst/>
              <a:gdLst>
                <a:gd name="connsiteX0" fmla="*/ 150977 w 288236"/>
                <a:gd name="connsiteY0" fmla="*/ 0 h 393779"/>
                <a:gd name="connsiteX1" fmla="*/ 191431 w 288236"/>
                <a:gd name="connsiteY1" fmla="*/ 44512 h 393779"/>
                <a:gd name="connsiteX2" fmla="*/ 254411 w 288236"/>
                <a:gd name="connsiteY2" fmla="*/ 128732 h 393779"/>
                <a:gd name="connsiteX3" fmla="*/ 288236 w 288236"/>
                <a:gd name="connsiteY3" fmla="*/ 184411 h 393779"/>
                <a:gd name="connsiteX4" fmla="*/ 187278 w 288236"/>
                <a:gd name="connsiteY4" fmla="*/ 306774 h 393779"/>
                <a:gd name="connsiteX5" fmla="*/ 140053 w 288236"/>
                <a:gd name="connsiteY5" fmla="*/ 393779 h 393779"/>
                <a:gd name="connsiteX6" fmla="*/ 65373 w 288236"/>
                <a:gd name="connsiteY6" fmla="*/ 256193 h 393779"/>
                <a:gd name="connsiteX7" fmla="*/ 0 w 288236"/>
                <a:gd name="connsiteY7" fmla="*/ 176960 h 393779"/>
                <a:gd name="connsiteX8" fmla="*/ 61220 w 288236"/>
                <a:gd name="connsiteY8" fmla="*/ 95093 h 393779"/>
                <a:gd name="connsiteX9" fmla="*/ 131829 w 288236"/>
                <a:gd name="connsiteY9" fmla="*/ 17402 h 393779"/>
                <a:gd name="connsiteX10" fmla="*/ 150977 w 288236"/>
                <a:gd name="connsiteY10" fmla="*/ 0 h 393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8236" h="393779">
                  <a:moveTo>
                    <a:pt x="150977" y="0"/>
                  </a:moveTo>
                  <a:lnTo>
                    <a:pt x="191431" y="44512"/>
                  </a:lnTo>
                  <a:cubicBezTo>
                    <a:pt x="213727" y="71527"/>
                    <a:pt x="234751" y="99631"/>
                    <a:pt x="254411" y="128732"/>
                  </a:cubicBezTo>
                  <a:lnTo>
                    <a:pt x="288236" y="184411"/>
                  </a:lnTo>
                  <a:lnTo>
                    <a:pt x="187278" y="306774"/>
                  </a:lnTo>
                  <a:lnTo>
                    <a:pt x="140053" y="393779"/>
                  </a:lnTo>
                  <a:lnTo>
                    <a:pt x="65373" y="256193"/>
                  </a:lnTo>
                  <a:lnTo>
                    <a:pt x="0" y="176960"/>
                  </a:lnTo>
                  <a:lnTo>
                    <a:pt x="61220" y="95093"/>
                  </a:lnTo>
                  <a:cubicBezTo>
                    <a:pt x="83515" y="68077"/>
                    <a:pt x="107082" y="42149"/>
                    <a:pt x="131829" y="17402"/>
                  </a:cubicBezTo>
                  <a:lnTo>
                    <a:pt x="150977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原创设计师QQ598969553          _19">
              <a:extLst>
                <a:ext uri="{FF2B5EF4-FFF2-40B4-BE49-F238E27FC236}">
                  <a16:creationId xmlns="" xmlns:a16="http://schemas.microsoft.com/office/drawing/2014/main" id="{47CA0092-ADC7-4C99-AB59-28698FAB6FE6}"/>
                </a:ext>
              </a:extLst>
            </p:cNvPr>
            <p:cNvSpPr/>
            <p:nvPr/>
          </p:nvSpPr>
          <p:spPr>
            <a:xfrm>
              <a:off x="6632452" y="4054351"/>
              <a:ext cx="242405" cy="331166"/>
            </a:xfrm>
            <a:custGeom>
              <a:avLst/>
              <a:gdLst>
                <a:gd name="connsiteX0" fmla="*/ 148183 w 288236"/>
                <a:gd name="connsiteY0" fmla="*/ 0 h 393779"/>
                <a:gd name="connsiteX1" fmla="*/ 222863 w 288236"/>
                <a:gd name="connsiteY1" fmla="*/ 137586 h 393779"/>
                <a:gd name="connsiteX2" fmla="*/ 288236 w 288236"/>
                <a:gd name="connsiteY2" fmla="*/ 216820 h 393779"/>
                <a:gd name="connsiteX3" fmla="*/ 227016 w 288236"/>
                <a:gd name="connsiteY3" fmla="*/ 298686 h 393779"/>
                <a:gd name="connsiteX4" fmla="*/ 156407 w 288236"/>
                <a:gd name="connsiteY4" fmla="*/ 376377 h 393779"/>
                <a:gd name="connsiteX5" fmla="*/ 137260 w 288236"/>
                <a:gd name="connsiteY5" fmla="*/ 393779 h 393779"/>
                <a:gd name="connsiteX6" fmla="*/ 96805 w 288236"/>
                <a:gd name="connsiteY6" fmla="*/ 349267 h 393779"/>
                <a:gd name="connsiteX7" fmla="*/ 33825 w 288236"/>
                <a:gd name="connsiteY7" fmla="*/ 265047 h 393779"/>
                <a:gd name="connsiteX8" fmla="*/ 0 w 288236"/>
                <a:gd name="connsiteY8" fmla="*/ 209368 h 393779"/>
                <a:gd name="connsiteX9" fmla="*/ 100958 w 288236"/>
                <a:gd name="connsiteY9" fmla="*/ 87005 h 393779"/>
                <a:gd name="connsiteX10" fmla="*/ 148183 w 288236"/>
                <a:gd name="connsiteY10" fmla="*/ 0 h 393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8236" h="393779">
                  <a:moveTo>
                    <a:pt x="148183" y="0"/>
                  </a:moveTo>
                  <a:lnTo>
                    <a:pt x="222863" y="137586"/>
                  </a:lnTo>
                  <a:lnTo>
                    <a:pt x="288236" y="216820"/>
                  </a:lnTo>
                  <a:lnTo>
                    <a:pt x="227016" y="298686"/>
                  </a:lnTo>
                  <a:cubicBezTo>
                    <a:pt x="204721" y="325702"/>
                    <a:pt x="181154" y="351630"/>
                    <a:pt x="156407" y="376377"/>
                  </a:cubicBezTo>
                  <a:lnTo>
                    <a:pt x="137260" y="393779"/>
                  </a:lnTo>
                  <a:lnTo>
                    <a:pt x="96805" y="349267"/>
                  </a:lnTo>
                  <a:cubicBezTo>
                    <a:pt x="74510" y="322252"/>
                    <a:pt x="53486" y="294148"/>
                    <a:pt x="33825" y="265047"/>
                  </a:cubicBezTo>
                  <a:lnTo>
                    <a:pt x="0" y="209368"/>
                  </a:lnTo>
                  <a:lnTo>
                    <a:pt x="100958" y="87005"/>
                  </a:lnTo>
                  <a:lnTo>
                    <a:pt x="148183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原创设计师QQ598969553          _20">
              <a:extLst>
                <a:ext uri="{FF2B5EF4-FFF2-40B4-BE49-F238E27FC236}">
                  <a16:creationId xmlns="" xmlns:a16="http://schemas.microsoft.com/office/drawing/2014/main" id="{E6F807C4-ED40-4A16-B9D7-CB15AC71898B}"/>
                </a:ext>
              </a:extLst>
            </p:cNvPr>
            <p:cNvSpPr/>
            <p:nvPr/>
          </p:nvSpPr>
          <p:spPr>
            <a:xfrm>
              <a:off x="5921774" y="4422309"/>
              <a:ext cx="286590" cy="218052"/>
            </a:xfrm>
            <a:custGeom>
              <a:avLst/>
              <a:gdLst>
                <a:gd name="connsiteX0" fmla="*/ 0 w 340775"/>
                <a:gd name="connsiteY0" fmla="*/ 0 h 259279"/>
                <a:gd name="connsiteX1" fmla="*/ 53330 w 340775"/>
                <a:gd name="connsiteY1" fmla="*/ 13713 h 259279"/>
                <a:gd name="connsiteX2" fmla="*/ 227868 w 340775"/>
                <a:gd name="connsiteY2" fmla="*/ 31308 h 259279"/>
                <a:gd name="connsiteX3" fmla="*/ 273975 w 340775"/>
                <a:gd name="connsiteY3" fmla="*/ 28980 h 259279"/>
                <a:gd name="connsiteX4" fmla="*/ 274169 w 340775"/>
                <a:gd name="connsiteY4" fmla="*/ 29383 h 259279"/>
                <a:gd name="connsiteX5" fmla="*/ 337916 w 340775"/>
                <a:gd name="connsiteY5" fmla="*/ 234741 h 259279"/>
                <a:gd name="connsiteX6" fmla="*/ 340775 w 340775"/>
                <a:gd name="connsiteY6" fmla="*/ 253471 h 259279"/>
                <a:gd name="connsiteX7" fmla="*/ 339725 w 340775"/>
                <a:gd name="connsiteY7" fmla="*/ 253631 h 259279"/>
                <a:gd name="connsiteX8" fmla="*/ 227868 w 340775"/>
                <a:gd name="connsiteY8" fmla="*/ 259279 h 259279"/>
                <a:gd name="connsiteX9" fmla="*/ 116011 w 340775"/>
                <a:gd name="connsiteY9" fmla="*/ 253631 h 259279"/>
                <a:gd name="connsiteX10" fmla="*/ 107277 w 340775"/>
                <a:gd name="connsiteY10" fmla="*/ 252298 h 259279"/>
                <a:gd name="connsiteX11" fmla="*/ 93235 w 340775"/>
                <a:gd name="connsiteY11" fmla="*/ 197688 h 259279"/>
                <a:gd name="connsiteX12" fmla="*/ 64113 w 340775"/>
                <a:gd name="connsiteY12" fmla="*/ 118120 h 259279"/>
                <a:gd name="connsiteX13" fmla="*/ 0 w 340775"/>
                <a:gd name="connsiteY13" fmla="*/ 0 h 25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0775" h="259279">
                  <a:moveTo>
                    <a:pt x="0" y="0"/>
                  </a:moveTo>
                  <a:lnTo>
                    <a:pt x="53330" y="13713"/>
                  </a:lnTo>
                  <a:cubicBezTo>
                    <a:pt x="109708" y="25250"/>
                    <a:pt x="168080" y="31308"/>
                    <a:pt x="227868" y="31308"/>
                  </a:cubicBezTo>
                  <a:lnTo>
                    <a:pt x="273975" y="28980"/>
                  </a:lnTo>
                  <a:lnTo>
                    <a:pt x="274169" y="29383"/>
                  </a:lnTo>
                  <a:cubicBezTo>
                    <a:pt x="301849" y="94827"/>
                    <a:pt x="323343" y="163524"/>
                    <a:pt x="337916" y="234741"/>
                  </a:cubicBezTo>
                  <a:lnTo>
                    <a:pt x="340775" y="253471"/>
                  </a:lnTo>
                  <a:lnTo>
                    <a:pt x="339725" y="253631"/>
                  </a:lnTo>
                  <a:cubicBezTo>
                    <a:pt x="302947" y="257366"/>
                    <a:pt x="265631" y="259279"/>
                    <a:pt x="227868" y="259279"/>
                  </a:cubicBezTo>
                  <a:cubicBezTo>
                    <a:pt x="190105" y="259279"/>
                    <a:pt x="152789" y="257366"/>
                    <a:pt x="116011" y="253631"/>
                  </a:cubicBezTo>
                  <a:lnTo>
                    <a:pt x="107277" y="252298"/>
                  </a:lnTo>
                  <a:lnTo>
                    <a:pt x="93235" y="197688"/>
                  </a:lnTo>
                  <a:cubicBezTo>
                    <a:pt x="84801" y="170570"/>
                    <a:pt x="75069" y="144023"/>
                    <a:pt x="64113" y="1181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原创设计师QQ598969553          _21">
              <a:extLst>
                <a:ext uri="{FF2B5EF4-FFF2-40B4-BE49-F238E27FC236}">
                  <a16:creationId xmlns="" xmlns:a16="http://schemas.microsoft.com/office/drawing/2014/main" id="{A01858EA-2768-419A-A158-BC0E30F0E391}"/>
                </a:ext>
              </a:extLst>
            </p:cNvPr>
            <p:cNvSpPr/>
            <p:nvPr/>
          </p:nvSpPr>
          <p:spPr>
            <a:xfrm>
              <a:off x="5193350" y="3699723"/>
              <a:ext cx="212658" cy="191237"/>
            </a:xfrm>
            <a:custGeom>
              <a:avLst/>
              <a:gdLst>
                <a:gd name="connsiteX0" fmla="*/ 229207 w 252865"/>
                <a:gd name="connsiteY0" fmla="*/ 0 h 227394"/>
                <a:gd name="connsiteX1" fmla="*/ 227971 w 252865"/>
                <a:gd name="connsiteY1" fmla="*/ 24469 h 227394"/>
                <a:gd name="connsiteX2" fmla="*/ 245566 w 252865"/>
                <a:gd name="connsiteY2" fmla="*/ 199007 h 227394"/>
                <a:gd name="connsiteX3" fmla="*/ 252865 w 252865"/>
                <a:gd name="connsiteY3" fmla="*/ 227394 h 227394"/>
                <a:gd name="connsiteX4" fmla="*/ 244131 w 252865"/>
                <a:gd name="connsiteY4" fmla="*/ 226061 h 227394"/>
                <a:gd name="connsiteX5" fmla="*/ 132274 w 252865"/>
                <a:gd name="connsiteY5" fmla="*/ 220413 h 227394"/>
                <a:gd name="connsiteX6" fmla="*/ 20417 w 252865"/>
                <a:gd name="connsiteY6" fmla="*/ 226061 h 227394"/>
                <a:gd name="connsiteX7" fmla="*/ 19368 w 252865"/>
                <a:gd name="connsiteY7" fmla="*/ 226221 h 227394"/>
                <a:gd name="connsiteX8" fmla="*/ 5648 w 252865"/>
                <a:gd name="connsiteY8" fmla="*/ 136326 h 227394"/>
                <a:gd name="connsiteX9" fmla="*/ 0 w 252865"/>
                <a:gd name="connsiteY9" fmla="*/ 24469 h 227394"/>
                <a:gd name="connsiteX10" fmla="*/ 220482 w 252865"/>
                <a:gd name="connsiteY10" fmla="*/ 2243 h 227394"/>
                <a:gd name="connsiteX11" fmla="*/ 229207 w 252865"/>
                <a:gd name="connsiteY11" fmla="*/ 0 h 22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865" h="227394">
                  <a:moveTo>
                    <a:pt x="229207" y="0"/>
                  </a:moveTo>
                  <a:lnTo>
                    <a:pt x="227971" y="24469"/>
                  </a:lnTo>
                  <a:cubicBezTo>
                    <a:pt x="227971" y="84257"/>
                    <a:pt x="234030" y="142629"/>
                    <a:pt x="245566" y="199007"/>
                  </a:cubicBezTo>
                  <a:lnTo>
                    <a:pt x="252865" y="227394"/>
                  </a:lnTo>
                  <a:lnTo>
                    <a:pt x="244131" y="226061"/>
                  </a:lnTo>
                  <a:cubicBezTo>
                    <a:pt x="207353" y="222326"/>
                    <a:pt x="170037" y="220413"/>
                    <a:pt x="132274" y="220413"/>
                  </a:cubicBezTo>
                  <a:cubicBezTo>
                    <a:pt x="94511" y="220413"/>
                    <a:pt x="57195" y="222326"/>
                    <a:pt x="20417" y="226061"/>
                  </a:cubicBezTo>
                  <a:lnTo>
                    <a:pt x="19368" y="226221"/>
                  </a:lnTo>
                  <a:lnTo>
                    <a:pt x="5648" y="136326"/>
                  </a:lnTo>
                  <a:cubicBezTo>
                    <a:pt x="1913" y="99548"/>
                    <a:pt x="0" y="62232"/>
                    <a:pt x="0" y="24469"/>
                  </a:cubicBezTo>
                  <a:cubicBezTo>
                    <a:pt x="75526" y="24469"/>
                    <a:pt x="149264" y="16816"/>
                    <a:pt x="220482" y="2243"/>
                  </a:cubicBezTo>
                  <a:lnTo>
                    <a:pt x="229207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原创设计师QQ598969553          _22">
              <a:extLst>
                <a:ext uri="{FF2B5EF4-FFF2-40B4-BE49-F238E27FC236}">
                  <a16:creationId xmlns="" xmlns:a16="http://schemas.microsoft.com/office/drawing/2014/main" id="{A4CF90C3-77AD-4F05-ACBF-EFC8CAD203C8}"/>
                </a:ext>
              </a:extLst>
            </p:cNvPr>
            <p:cNvSpPr txBox="1"/>
            <p:nvPr/>
          </p:nvSpPr>
          <p:spPr>
            <a:xfrm>
              <a:off x="4753914" y="2506802"/>
              <a:ext cx="87887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22" name="原创设计师QQ598969553          _23">
              <a:extLst>
                <a:ext uri="{FF2B5EF4-FFF2-40B4-BE49-F238E27FC236}">
                  <a16:creationId xmlns="" xmlns:a16="http://schemas.microsoft.com/office/drawing/2014/main" id="{6A2A89AE-FACF-46C6-8E10-0B9CB5A6867D}"/>
                </a:ext>
              </a:extLst>
            </p:cNvPr>
            <p:cNvSpPr txBox="1"/>
            <p:nvPr/>
          </p:nvSpPr>
          <p:spPr>
            <a:xfrm>
              <a:off x="5639034" y="3433431"/>
              <a:ext cx="87887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23" name="原创设计师QQ598969553          _24">
              <a:extLst>
                <a:ext uri="{FF2B5EF4-FFF2-40B4-BE49-F238E27FC236}">
                  <a16:creationId xmlns="" xmlns:a16="http://schemas.microsoft.com/office/drawing/2014/main" id="{1847BC63-9C5D-43D0-8045-2257877C2BEF}"/>
                </a:ext>
              </a:extLst>
            </p:cNvPr>
            <p:cNvSpPr txBox="1"/>
            <p:nvPr/>
          </p:nvSpPr>
          <p:spPr>
            <a:xfrm>
              <a:off x="7006558" y="3456942"/>
              <a:ext cx="87887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24" name="原创设计师QQ598969553          _25">
              <a:extLst>
                <a:ext uri="{FF2B5EF4-FFF2-40B4-BE49-F238E27FC236}">
                  <a16:creationId xmlns="" xmlns:a16="http://schemas.microsoft.com/office/drawing/2014/main" id="{0C2E0978-0030-4C19-8210-40A7A55612C2}"/>
                </a:ext>
              </a:extLst>
            </p:cNvPr>
            <p:cNvSpPr txBox="1"/>
            <p:nvPr/>
          </p:nvSpPr>
          <p:spPr>
            <a:xfrm>
              <a:off x="4860243" y="4535619"/>
              <a:ext cx="87887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04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ACD2DF69-C47C-4F18-92F9-BAF598233543}"/>
              </a:ext>
            </a:extLst>
          </p:cNvPr>
          <p:cNvGrpSpPr/>
          <p:nvPr/>
        </p:nvGrpSpPr>
        <p:grpSpPr>
          <a:xfrm>
            <a:off x="6305409" y="1696895"/>
            <a:ext cx="3684541" cy="1006717"/>
            <a:chOff x="6503768" y="1988830"/>
            <a:chExt cx="4912721" cy="1342289"/>
          </a:xfrm>
        </p:grpSpPr>
        <p:cxnSp>
          <p:nvCxnSpPr>
            <p:cNvPr id="26" name="原创设计师QQ598969553          _27">
              <a:extLst>
                <a:ext uri="{FF2B5EF4-FFF2-40B4-BE49-F238E27FC236}">
                  <a16:creationId xmlns="" xmlns:a16="http://schemas.microsoft.com/office/drawing/2014/main" id="{2F1C03FB-21A3-4751-B672-57AA77B6B186}"/>
                </a:ext>
              </a:extLst>
            </p:cNvPr>
            <p:cNvCxnSpPr/>
            <p:nvPr/>
          </p:nvCxnSpPr>
          <p:spPr>
            <a:xfrm>
              <a:off x="7033469" y="2343842"/>
              <a:ext cx="1028799" cy="0"/>
            </a:xfrm>
            <a:prstGeom prst="line">
              <a:avLst/>
            </a:prstGeom>
            <a:noFill/>
            <a:ln w="6350" cap="flat" cmpd="sng" algn="ctr">
              <a:solidFill>
                <a:srgbClr val="949937"/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27" name="原创设计师QQ598969553          _28">
              <a:extLst>
                <a:ext uri="{FF2B5EF4-FFF2-40B4-BE49-F238E27FC236}">
                  <a16:creationId xmlns="" xmlns:a16="http://schemas.microsoft.com/office/drawing/2014/main" id="{72782A39-A9DE-42E5-A0F1-4EA5446B29D1}"/>
                </a:ext>
              </a:extLst>
            </p:cNvPr>
            <p:cNvCxnSpPr/>
            <p:nvPr/>
          </p:nvCxnSpPr>
          <p:spPr>
            <a:xfrm flipV="1">
              <a:off x="6503768" y="2343842"/>
              <a:ext cx="529701" cy="498938"/>
            </a:xfrm>
            <a:prstGeom prst="line">
              <a:avLst/>
            </a:prstGeom>
            <a:noFill/>
            <a:ln w="6350" cap="flat" cmpd="sng" algn="ctr">
              <a:solidFill>
                <a:srgbClr val="949937"/>
              </a:solidFill>
              <a:prstDash val="solid"/>
              <a:miter lim="800000"/>
            </a:ln>
            <a:effectLst/>
          </p:spPr>
        </p:cxn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F9AD3A2E-323F-41ED-815E-E2F671765861}"/>
                </a:ext>
              </a:extLst>
            </p:cNvPr>
            <p:cNvGrpSpPr/>
            <p:nvPr/>
          </p:nvGrpSpPr>
          <p:grpSpPr>
            <a:xfrm>
              <a:off x="8316582" y="1988830"/>
              <a:ext cx="3099907" cy="1342289"/>
              <a:chOff x="8316582" y="2291149"/>
              <a:chExt cx="3099907" cy="1342289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CC3088C9-D827-4415-A793-A880C256C481}"/>
                  </a:ext>
                </a:extLst>
              </p:cNvPr>
              <p:cNvSpPr txBox="1"/>
              <p:nvPr/>
            </p:nvSpPr>
            <p:spPr>
              <a:xfrm>
                <a:off x="8316583" y="2679331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0A4ACB25-B919-4423-B941-B91D393A8700}"/>
                  </a:ext>
                </a:extLst>
              </p:cNvPr>
              <p:cNvSpPr/>
              <p:nvPr/>
            </p:nvSpPr>
            <p:spPr>
              <a:xfrm>
                <a:off x="8316582" y="2291149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E61B4A5-D47F-4675-AB0B-9C5B9A5E4A8B}"/>
              </a:ext>
            </a:extLst>
          </p:cNvPr>
          <p:cNvGrpSpPr/>
          <p:nvPr/>
        </p:nvGrpSpPr>
        <p:grpSpPr>
          <a:xfrm>
            <a:off x="7753840" y="2823737"/>
            <a:ext cx="2784494" cy="1006717"/>
            <a:chOff x="8435009" y="3491285"/>
            <a:chExt cx="3712658" cy="1342289"/>
          </a:xfrm>
        </p:grpSpPr>
        <p:cxnSp>
          <p:nvCxnSpPr>
            <p:cNvPr id="32" name="原创设计师QQ598969553          _26">
              <a:extLst>
                <a:ext uri="{FF2B5EF4-FFF2-40B4-BE49-F238E27FC236}">
                  <a16:creationId xmlns="" xmlns:a16="http://schemas.microsoft.com/office/drawing/2014/main" id="{009B857E-282F-4A82-9F9A-EE3FFEA7869F}"/>
                </a:ext>
              </a:extLst>
            </p:cNvPr>
            <p:cNvCxnSpPr/>
            <p:nvPr/>
          </p:nvCxnSpPr>
          <p:spPr>
            <a:xfrm>
              <a:off x="8435009" y="3762839"/>
              <a:ext cx="769005" cy="0"/>
            </a:xfrm>
            <a:prstGeom prst="line">
              <a:avLst/>
            </a:prstGeom>
            <a:noFill/>
            <a:ln w="6350" cap="flat" cmpd="sng" algn="ctr">
              <a:solidFill>
                <a:srgbClr val="F29014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BC036AC9-1261-4B6B-87B6-499B3B713541}"/>
                </a:ext>
              </a:extLst>
            </p:cNvPr>
            <p:cNvGrpSpPr/>
            <p:nvPr/>
          </p:nvGrpSpPr>
          <p:grpSpPr>
            <a:xfrm>
              <a:off x="9295137" y="3491285"/>
              <a:ext cx="2852530" cy="1342289"/>
              <a:chOff x="8316582" y="2291149"/>
              <a:chExt cx="2852530" cy="1342289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CC5AB841-853E-4BAB-BB99-FA7D660C54BC}"/>
                  </a:ext>
                </a:extLst>
              </p:cNvPr>
              <p:cNvSpPr txBox="1"/>
              <p:nvPr/>
            </p:nvSpPr>
            <p:spPr>
              <a:xfrm>
                <a:off x="8316583" y="2679331"/>
                <a:ext cx="233642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6ED04049-C6F1-4D3C-BDD2-B68D1560EC02}"/>
                  </a:ext>
                </a:extLst>
              </p:cNvPr>
              <p:cNvSpPr/>
              <p:nvPr/>
            </p:nvSpPr>
            <p:spPr>
              <a:xfrm>
                <a:off x="8316582" y="2291149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4C04D3BB-CF90-4E74-9ABF-C3A1BA28818C}"/>
              </a:ext>
            </a:extLst>
          </p:cNvPr>
          <p:cNvGrpSpPr/>
          <p:nvPr/>
        </p:nvGrpSpPr>
        <p:grpSpPr>
          <a:xfrm>
            <a:off x="1737298" y="1963154"/>
            <a:ext cx="2820890" cy="1006717"/>
            <a:chOff x="412954" y="2343842"/>
            <a:chExt cx="3761186" cy="1342289"/>
          </a:xfrm>
        </p:grpSpPr>
        <p:cxnSp>
          <p:nvCxnSpPr>
            <p:cNvPr id="37" name="原创设计师QQ598969553          _30">
              <a:extLst>
                <a:ext uri="{FF2B5EF4-FFF2-40B4-BE49-F238E27FC236}">
                  <a16:creationId xmlns="" xmlns:a16="http://schemas.microsoft.com/office/drawing/2014/main" id="{1E9B64B4-2357-4A35-BBA9-80B7CD28EB94}"/>
                </a:ext>
              </a:extLst>
            </p:cNvPr>
            <p:cNvCxnSpPr/>
            <p:nvPr/>
          </p:nvCxnSpPr>
          <p:spPr>
            <a:xfrm>
              <a:off x="3405135" y="2703566"/>
              <a:ext cx="769005" cy="0"/>
            </a:xfrm>
            <a:prstGeom prst="line">
              <a:avLst/>
            </a:prstGeom>
            <a:noFill/>
            <a:ln w="6350" cap="flat" cmpd="sng" algn="ctr">
              <a:solidFill>
                <a:srgbClr val="F29014"/>
              </a:solidFill>
              <a:prstDash val="solid"/>
              <a:miter lim="800000"/>
              <a:headEnd type="oval"/>
              <a:tailEnd type="none"/>
            </a:ln>
            <a:effectLst/>
          </p:spPr>
        </p:cxn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7B5EDABF-C217-41FF-9279-2FD847F2D79A}"/>
                </a:ext>
              </a:extLst>
            </p:cNvPr>
            <p:cNvGrpSpPr/>
            <p:nvPr/>
          </p:nvGrpSpPr>
          <p:grpSpPr>
            <a:xfrm>
              <a:off x="412954" y="2343842"/>
              <a:ext cx="2912875" cy="1342289"/>
              <a:chOff x="8316583" y="2291149"/>
              <a:chExt cx="3099906" cy="1342289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2D89A22F-470C-4947-99D2-7B6DA879CFAE}"/>
                  </a:ext>
                </a:extLst>
              </p:cNvPr>
              <p:cNvSpPr txBox="1"/>
              <p:nvPr/>
            </p:nvSpPr>
            <p:spPr>
              <a:xfrm>
                <a:off x="8316583" y="2679331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1CA12011-7891-460D-96DF-72F68824F290}"/>
                  </a:ext>
                </a:extLst>
              </p:cNvPr>
              <p:cNvSpPr/>
              <p:nvPr/>
            </p:nvSpPr>
            <p:spPr>
              <a:xfrm>
                <a:off x="8563959" y="2291149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B973C78D-D589-4DA8-98E1-8AD82810AD3A}"/>
              </a:ext>
            </a:extLst>
          </p:cNvPr>
          <p:cNvGrpSpPr/>
          <p:nvPr/>
        </p:nvGrpSpPr>
        <p:grpSpPr>
          <a:xfrm>
            <a:off x="1737299" y="3603773"/>
            <a:ext cx="2923882" cy="1006717"/>
            <a:chOff x="412954" y="4531335"/>
            <a:chExt cx="3898509" cy="1342289"/>
          </a:xfrm>
        </p:grpSpPr>
        <p:cxnSp>
          <p:nvCxnSpPr>
            <p:cNvPr id="42" name="原创设计师QQ598969553          _29">
              <a:extLst>
                <a:ext uri="{FF2B5EF4-FFF2-40B4-BE49-F238E27FC236}">
                  <a16:creationId xmlns="" xmlns:a16="http://schemas.microsoft.com/office/drawing/2014/main" id="{9DB4C4D3-0343-4BA6-8032-8C149A783979}"/>
                </a:ext>
              </a:extLst>
            </p:cNvPr>
            <p:cNvCxnSpPr/>
            <p:nvPr/>
          </p:nvCxnSpPr>
          <p:spPr>
            <a:xfrm>
              <a:off x="3542458" y="4842375"/>
              <a:ext cx="769005" cy="0"/>
            </a:xfrm>
            <a:prstGeom prst="line">
              <a:avLst/>
            </a:prstGeom>
            <a:noFill/>
            <a:ln w="6350" cap="flat" cmpd="sng" algn="ctr">
              <a:solidFill>
                <a:srgbClr val="F29014"/>
              </a:solidFill>
              <a:prstDash val="solid"/>
              <a:miter lim="800000"/>
              <a:headEnd type="oval"/>
              <a:tailEnd type="none"/>
            </a:ln>
            <a:effectLst/>
          </p:spPr>
        </p:cxn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DA712E89-9710-4945-B54C-0BF8B25D48BF}"/>
                </a:ext>
              </a:extLst>
            </p:cNvPr>
            <p:cNvGrpSpPr/>
            <p:nvPr/>
          </p:nvGrpSpPr>
          <p:grpSpPr>
            <a:xfrm>
              <a:off x="412954" y="4531335"/>
              <a:ext cx="2912875" cy="1342289"/>
              <a:chOff x="8316583" y="2291149"/>
              <a:chExt cx="3099906" cy="1342289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61A569F4-7585-416F-9F41-1E485F2D6433}"/>
                  </a:ext>
                </a:extLst>
              </p:cNvPr>
              <p:cNvSpPr txBox="1"/>
              <p:nvPr/>
            </p:nvSpPr>
            <p:spPr>
              <a:xfrm>
                <a:off x="8316583" y="2679331"/>
                <a:ext cx="30999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6C97281D-B7AE-4272-BF96-7B431C4F5950}"/>
                  </a:ext>
                </a:extLst>
              </p:cNvPr>
              <p:cNvSpPr/>
              <p:nvPr/>
            </p:nvSpPr>
            <p:spPr>
              <a:xfrm>
                <a:off x="8563959" y="2291149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31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56FC026-309C-4392-AF18-FABF8A4BE35B}"/>
              </a:ext>
            </a:extLst>
          </p:cNvPr>
          <p:cNvGrpSpPr/>
          <p:nvPr/>
        </p:nvGrpSpPr>
        <p:grpSpPr>
          <a:xfrm rot="20337137">
            <a:off x="1884885" y="2116561"/>
            <a:ext cx="3861087" cy="1661944"/>
            <a:chOff x="3521942" y="2321037"/>
            <a:chExt cx="5148116" cy="2215925"/>
          </a:xfrm>
        </p:grpSpPr>
        <p:sp>
          <p:nvSpPr>
            <p:cNvPr id="3" name="原创设计师QQ598969553          _4">
              <a:extLst>
                <a:ext uri="{FF2B5EF4-FFF2-40B4-BE49-F238E27FC236}">
                  <a16:creationId xmlns="" xmlns:a16="http://schemas.microsoft.com/office/drawing/2014/main" id="{1B668CC8-92B4-40E1-A077-367C40165126}"/>
                </a:ext>
              </a:extLst>
            </p:cNvPr>
            <p:cNvSpPr/>
            <p:nvPr/>
          </p:nvSpPr>
          <p:spPr>
            <a:xfrm>
              <a:off x="4340348" y="3290739"/>
              <a:ext cx="1246532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原创设计师QQ598969553          _5">
              <a:extLst>
                <a:ext uri="{FF2B5EF4-FFF2-40B4-BE49-F238E27FC236}">
                  <a16:creationId xmlns="" xmlns:a16="http://schemas.microsoft.com/office/drawing/2014/main" id="{46814317-5E25-4BFF-A321-A7B05EB97C9D}"/>
                </a:ext>
              </a:extLst>
            </p:cNvPr>
            <p:cNvSpPr/>
            <p:nvPr/>
          </p:nvSpPr>
          <p:spPr>
            <a:xfrm rot="5400000">
              <a:off x="4767985" y="3718069"/>
              <a:ext cx="1246223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原创设计师QQ598969553          _6">
              <a:extLst>
                <a:ext uri="{FF2B5EF4-FFF2-40B4-BE49-F238E27FC236}">
                  <a16:creationId xmlns="" xmlns:a16="http://schemas.microsoft.com/office/drawing/2014/main" id="{461EF5E5-B5E7-4C07-9BCC-3E087DCC3092}"/>
                </a:ext>
              </a:extLst>
            </p:cNvPr>
            <p:cNvSpPr/>
            <p:nvPr/>
          </p:nvSpPr>
          <p:spPr>
            <a:xfrm rot="8183085">
              <a:off x="3521942" y="3960847"/>
              <a:ext cx="2336253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原创设计师QQ598969553          _7">
              <a:extLst>
                <a:ext uri="{FF2B5EF4-FFF2-40B4-BE49-F238E27FC236}">
                  <a16:creationId xmlns="" xmlns:a16="http://schemas.microsoft.com/office/drawing/2014/main" id="{3B73BB8A-BB97-41CD-9C43-F8314A8C7D9C}"/>
                </a:ext>
              </a:extLst>
            </p:cNvPr>
            <p:cNvSpPr/>
            <p:nvPr/>
          </p:nvSpPr>
          <p:spPr>
            <a:xfrm>
              <a:off x="5233854" y="3333103"/>
              <a:ext cx="314485" cy="31448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  <p:sp>
          <p:nvSpPr>
            <p:cNvPr id="7" name="原创设计师QQ598969553          _8">
              <a:extLst>
                <a:ext uri="{FF2B5EF4-FFF2-40B4-BE49-F238E27FC236}">
                  <a16:creationId xmlns="" xmlns:a16="http://schemas.microsoft.com/office/drawing/2014/main" id="{A196CD0D-B54F-487E-94E1-74D001D2554E}"/>
                </a:ext>
              </a:extLst>
            </p:cNvPr>
            <p:cNvSpPr/>
            <p:nvPr/>
          </p:nvSpPr>
          <p:spPr>
            <a:xfrm>
              <a:off x="5746279" y="2805888"/>
              <a:ext cx="1246532" cy="391564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原创设计师QQ598969553          _9">
              <a:extLst>
                <a:ext uri="{FF2B5EF4-FFF2-40B4-BE49-F238E27FC236}">
                  <a16:creationId xmlns="" xmlns:a16="http://schemas.microsoft.com/office/drawing/2014/main" id="{FE94FC01-33FD-457A-B557-402BA8E5F63A}"/>
                </a:ext>
              </a:extLst>
            </p:cNvPr>
            <p:cNvSpPr/>
            <p:nvPr/>
          </p:nvSpPr>
          <p:spPr>
            <a:xfrm rot="5400000">
              <a:off x="6173917" y="3233218"/>
              <a:ext cx="1246223" cy="391564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原创设计师QQ598969553          _10">
              <a:extLst>
                <a:ext uri="{FF2B5EF4-FFF2-40B4-BE49-F238E27FC236}">
                  <a16:creationId xmlns="" xmlns:a16="http://schemas.microsoft.com/office/drawing/2014/main" id="{A6DB26C7-F8C6-443A-AC5B-3ACF1793F922}"/>
                </a:ext>
              </a:extLst>
            </p:cNvPr>
            <p:cNvSpPr/>
            <p:nvPr/>
          </p:nvSpPr>
          <p:spPr>
            <a:xfrm rot="8183085">
              <a:off x="4927873" y="3475996"/>
              <a:ext cx="2336253" cy="391564"/>
            </a:xfrm>
            <a:prstGeom prst="roundRect">
              <a:avLst>
                <a:gd name="adj" fmla="val 50000"/>
              </a:avLst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原创设计师QQ598969553          _11">
              <a:extLst>
                <a:ext uri="{FF2B5EF4-FFF2-40B4-BE49-F238E27FC236}">
                  <a16:creationId xmlns="" xmlns:a16="http://schemas.microsoft.com/office/drawing/2014/main" id="{1DE97A3C-7623-4653-82F0-288221B12771}"/>
                </a:ext>
              </a:extLst>
            </p:cNvPr>
            <p:cNvSpPr/>
            <p:nvPr/>
          </p:nvSpPr>
          <p:spPr>
            <a:xfrm>
              <a:off x="6639785" y="2848252"/>
              <a:ext cx="314485" cy="31448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  <p:sp>
          <p:nvSpPr>
            <p:cNvPr id="11" name="原创设计师QQ598969553          _12">
              <a:extLst>
                <a:ext uri="{FF2B5EF4-FFF2-40B4-BE49-F238E27FC236}">
                  <a16:creationId xmlns="" xmlns:a16="http://schemas.microsoft.com/office/drawing/2014/main" id="{48614527-2BAD-4A8B-9EA9-00CF2CE720E1}"/>
                </a:ext>
              </a:extLst>
            </p:cNvPr>
            <p:cNvSpPr/>
            <p:nvPr/>
          </p:nvSpPr>
          <p:spPr>
            <a:xfrm>
              <a:off x="7152210" y="2321038"/>
              <a:ext cx="1246532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原创设计师QQ598969553          _13">
              <a:extLst>
                <a:ext uri="{FF2B5EF4-FFF2-40B4-BE49-F238E27FC236}">
                  <a16:creationId xmlns="" xmlns:a16="http://schemas.microsoft.com/office/drawing/2014/main" id="{7657D245-D806-4A50-8014-7E40A7736C80}"/>
                </a:ext>
              </a:extLst>
            </p:cNvPr>
            <p:cNvSpPr/>
            <p:nvPr/>
          </p:nvSpPr>
          <p:spPr>
            <a:xfrm rot="5400000">
              <a:off x="7579848" y="2748367"/>
              <a:ext cx="1246223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原创设计师QQ598969553          _14">
              <a:extLst>
                <a:ext uri="{FF2B5EF4-FFF2-40B4-BE49-F238E27FC236}">
                  <a16:creationId xmlns="" xmlns:a16="http://schemas.microsoft.com/office/drawing/2014/main" id="{9AFA8C61-A2BB-4A02-A630-D6ADD01CEF76}"/>
                </a:ext>
              </a:extLst>
            </p:cNvPr>
            <p:cNvSpPr/>
            <p:nvPr/>
          </p:nvSpPr>
          <p:spPr>
            <a:xfrm rot="8183085">
              <a:off x="6333805" y="2991145"/>
              <a:ext cx="2336253" cy="391564"/>
            </a:xfrm>
            <a:prstGeom prst="roundRect">
              <a:avLst>
                <a:gd name="adj" fmla="val 50000"/>
              </a:avLst>
            </a:prstGeom>
            <a:solidFill>
              <a:srgbClr val="F290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原创设计师QQ598969553          _15">
              <a:extLst>
                <a:ext uri="{FF2B5EF4-FFF2-40B4-BE49-F238E27FC236}">
                  <a16:creationId xmlns="" xmlns:a16="http://schemas.microsoft.com/office/drawing/2014/main" id="{6056421F-85ED-4AFE-914B-ECF8E69AE037}"/>
                </a:ext>
              </a:extLst>
            </p:cNvPr>
            <p:cNvSpPr/>
            <p:nvPr/>
          </p:nvSpPr>
          <p:spPr>
            <a:xfrm>
              <a:off x="8045717" y="2363402"/>
              <a:ext cx="314485" cy="31448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  <p:sp>
          <p:nvSpPr>
            <p:cNvPr id="15" name="原创设计师QQ598969553          _16">
              <a:extLst>
                <a:ext uri="{FF2B5EF4-FFF2-40B4-BE49-F238E27FC236}">
                  <a16:creationId xmlns="" xmlns:a16="http://schemas.microsoft.com/office/drawing/2014/main" id="{662ED447-46A1-4BC6-AE91-983F8840AC7F}"/>
                </a:ext>
              </a:extLst>
            </p:cNvPr>
            <p:cNvSpPr txBox="1"/>
            <p:nvPr/>
          </p:nvSpPr>
          <p:spPr>
            <a:xfrm rot="18958774">
              <a:off x="4202129" y="4075294"/>
              <a:ext cx="78483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关键字</a:t>
              </a:r>
              <a:endParaRPr lang="en-US" altLang="zh-CN" sz="105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6" name="原创设计师QQ598969553          _17">
              <a:extLst>
                <a:ext uri="{FF2B5EF4-FFF2-40B4-BE49-F238E27FC236}">
                  <a16:creationId xmlns="" xmlns:a16="http://schemas.microsoft.com/office/drawing/2014/main" id="{143E975F-4809-4106-96EC-6A5880771C5B}"/>
                </a:ext>
              </a:extLst>
            </p:cNvPr>
            <p:cNvSpPr txBox="1"/>
            <p:nvPr/>
          </p:nvSpPr>
          <p:spPr>
            <a:xfrm rot="18958774">
              <a:off x="5617822" y="3567211"/>
              <a:ext cx="78483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关键字</a:t>
              </a:r>
              <a:endParaRPr lang="en-US" altLang="zh-CN" sz="105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7" name="原创设计师QQ598969553          _18">
              <a:extLst>
                <a:ext uri="{FF2B5EF4-FFF2-40B4-BE49-F238E27FC236}">
                  <a16:creationId xmlns="" xmlns:a16="http://schemas.microsoft.com/office/drawing/2014/main" id="{46016E4A-4F56-4AC5-B31F-CB563D624CCB}"/>
                </a:ext>
              </a:extLst>
            </p:cNvPr>
            <p:cNvSpPr txBox="1"/>
            <p:nvPr/>
          </p:nvSpPr>
          <p:spPr>
            <a:xfrm rot="18958774">
              <a:off x="7052314" y="3053079"/>
              <a:ext cx="78483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Open Sans" panose="020B0606030504020204" pitchFamily="34" charset="0"/>
                </a:rPr>
                <a:t>关键字</a:t>
              </a:r>
              <a:endParaRPr lang="en-US" sz="105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01FA0AC-53CD-4351-8810-9D617102F363}"/>
              </a:ext>
            </a:extLst>
          </p:cNvPr>
          <p:cNvGrpSpPr/>
          <p:nvPr/>
        </p:nvGrpSpPr>
        <p:grpSpPr>
          <a:xfrm>
            <a:off x="6090152" y="2093601"/>
            <a:ext cx="3840054" cy="2309910"/>
            <a:chOff x="6599582" y="1854823"/>
            <a:chExt cx="5120072" cy="3079879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07BEE31-53B6-48A0-9FF0-D7F07A26D1A1}"/>
                </a:ext>
              </a:extLst>
            </p:cNvPr>
            <p:cNvGrpSpPr/>
            <p:nvPr/>
          </p:nvGrpSpPr>
          <p:grpSpPr>
            <a:xfrm>
              <a:off x="7151317" y="1854823"/>
              <a:ext cx="4568337" cy="3079879"/>
              <a:chOff x="6634482" y="1489308"/>
              <a:chExt cx="4568337" cy="3079879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2776D5A8-B484-4B53-8FE0-7F5793012406}"/>
                  </a:ext>
                </a:extLst>
              </p:cNvPr>
              <p:cNvGrpSpPr/>
              <p:nvPr/>
            </p:nvGrpSpPr>
            <p:grpSpPr>
              <a:xfrm>
                <a:off x="6634482" y="1489308"/>
                <a:ext cx="4568337" cy="1037078"/>
                <a:chOff x="7774462" y="2224632"/>
                <a:chExt cx="4675831" cy="1037078"/>
              </a:xfrm>
            </p:grpSpPr>
            <p:sp>
              <p:nvSpPr>
                <p:cNvPr id="30" name="文本框 29">
                  <a:extLst>
                    <a:ext uri="{FF2B5EF4-FFF2-40B4-BE49-F238E27FC236}">
                      <a16:creationId xmlns="" xmlns:a16="http://schemas.microsoft.com/office/drawing/2014/main" id="{1DFAB02A-0E05-4E5C-9271-8C71B30010A6}"/>
                    </a:ext>
                  </a:extLst>
                </p:cNvPr>
                <p:cNvSpPr txBox="1"/>
                <p:nvPr/>
              </p:nvSpPr>
              <p:spPr>
                <a:xfrm>
                  <a:off x="7774462" y="2612814"/>
                  <a:ext cx="4675831" cy="6488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dirty="0">
                      <a:solidFill>
                        <a:schemeClr val="bg1">
                          <a:lumMod val="50000"/>
                        </a:schemeClr>
                      </a:solidFill>
                    </a:rPr>
                    <a:t>请在此处添加详细描述文本，尽量与标题文本语言风格相符合，语言描述尽量简洁生动。</a:t>
                  </a:r>
                </a:p>
              </p:txBody>
            </p:sp>
            <p:sp>
              <p:nvSpPr>
                <p:cNvPr id="31" name="矩形 30">
                  <a:extLst>
                    <a:ext uri="{FF2B5EF4-FFF2-40B4-BE49-F238E27FC236}">
                      <a16:creationId xmlns="" xmlns:a16="http://schemas.microsoft.com/office/drawing/2014/main" id="{FA75C639-CF1C-48C9-95C4-8EBEFEB02E89}"/>
                    </a:ext>
                  </a:extLst>
                </p:cNvPr>
                <p:cNvSpPr/>
                <p:nvPr/>
              </p:nvSpPr>
              <p:spPr>
                <a:xfrm>
                  <a:off x="7774462" y="222463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13" dirty="0">
                      <a:solidFill>
                        <a:schemeClr val="bg1">
                          <a:lumMod val="50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8259311C-0BB8-476D-B018-2E24F80802C4}"/>
                  </a:ext>
                </a:extLst>
              </p:cNvPr>
              <p:cNvGrpSpPr/>
              <p:nvPr/>
            </p:nvGrpSpPr>
            <p:grpSpPr>
              <a:xfrm>
                <a:off x="6634482" y="2510709"/>
                <a:ext cx="4568337" cy="1037078"/>
                <a:chOff x="7774462" y="2224632"/>
                <a:chExt cx="4675831" cy="1037078"/>
              </a:xfrm>
            </p:grpSpPr>
            <p:sp>
              <p:nvSpPr>
                <p:cNvPr id="28" name="文本框 27">
                  <a:extLst>
                    <a:ext uri="{FF2B5EF4-FFF2-40B4-BE49-F238E27FC236}">
                      <a16:creationId xmlns="" xmlns:a16="http://schemas.microsoft.com/office/drawing/2014/main" id="{FD21DC01-65F5-4ED8-B3DA-7D61CE1A4A02}"/>
                    </a:ext>
                  </a:extLst>
                </p:cNvPr>
                <p:cNvSpPr txBox="1"/>
                <p:nvPr/>
              </p:nvSpPr>
              <p:spPr>
                <a:xfrm>
                  <a:off x="7774462" y="2612814"/>
                  <a:ext cx="4675831" cy="6488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dirty="0">
                      <a:solidFill>
                        <a:schemeClr val="bg1">
                          <a:lumMod val="50000"/>
                        </a:schemeClr>
                      </a:solidFill>
                    </a:rPr>
                    <a:t>请在此处添加详细描述文本，尽量与标题文本语言风格相符合，语言描述尽量简洁生动。</a:t>
                  </a:r>
                </a:p>
              </p:txBody>
            </p:sp>
            <p:sp>
              <p:nvSpPr>
                <p:cNvPr id="29" name="矩形 28">
                  <a:extLst>
                    <a:ext uri="{FF2B5EF4-FFF2-40B4-BE49-F238E27FC236}">
                      <a16:creationId xmlns="" xmlns:a16="http://schemas.microsoft.com/office/drawing/2014/main" id="{19B985A4-0FC8-4566-AA32-E29B0A1E10FE}"/>
                    </a:ext>
                  </a:extLst>
                </p:cNvPr>
                <p:cNvSpPr/>
                <p:nvPr/>
              </p:nvSpPr>
              <p:spPr>
                <a:xfrm>
                  <a:off x="7774462" y="222463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13" dirty="0">
                      <a:solidFill>
                        <a:schemeClr val="bg1">
                          <a:lumMod val="50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0CE84BD6-C54D-45FF-9A0D-D61F253F59E4}"/>
                  </a:ext>
                </a:extLst>
              </p:cNvPr>
              <p:cNvGrpSpPr/>
              <p:nvPr/>
            </p:nvGrpSpPr>
            <p:grpSpPr>
              <a:xfrm>
                <a:off x="6634482" y="3532110"/>
                <a:ext cx="4568337" cy="1037077"/>
                <a:chOff x="7774462" y="2224632"/>
                <a:chExt cx="4675831" cy="1037077"/>
              </a:xfrm>
            </p:grpSpPr>
            <p:sp>
              <p:nvSpPr>
                <p:cNvPr id="26" name="文本框 25">
                  <a:extLst>
                    <a:ext uri="{FF2B5EF4-FFF2-40B4-BE49-F238E27FC236}">
                      <a16:creationId xmlns="" xmlns:a16="http://schemas.microsoft.com/office/drawing/2014/main" id="{A85BB83F-89FE-49C5-9290-5E4FBAF65F6E}"/>
                    </a:ext>
                  </a:extLst>
                </p:cNvPr>
                <p:cNvSpPr txBox="1"/>
                <p:nvPr/>
              </p:nvSpPr>
              <p:spPr>
                <a:xfrm>
                  <a:off x="7774462" y="2612813"/>
                  <a:ext cx="4675831" cy="6488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dirty="0">
                      <a:solidFill>
                        <a:schemeClr val="bg1">
                          <a:lumMod val="50000"/>
                        </a:schemeClr>
                      </a:solidFill>
                    </a:rPr>
                    <a:t>请在此处添加详细描述文本，尽量与标题文本语言风格相符合，语言描述尽量简洁生动。</a:t>
                  </a:r>
                </a:p>
              </p:txBody>
            </p:sp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4D521BF8-E0D4-469E-AEA4-782D5711B5A6}"/>
                    </a:ext>
                  </a:extLst>
                </p:cNvPr>
                <p:cNvSpPr/>
                <p:nvPr/>
              </p:nvSpPr>
              <p:spPr>
                <a:xfrm>
                  <a:off x="7774462" y="222463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13" dirty="0">
                      <a:solidFill>
                        <a:schemeClr val="bg1">
                          <a:lumMod val="50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AF5EFBE-7B7C-462B-954E-D31145C8E683}"/>
                </a:ext>
              </a:extLst>
            </p:cNvPr>
            <p:cNvSpPr/>
            <p:nvPr/>
          </p:nvSpPr>
          <p:spPr>
            <a:xfrm>
              <a:off x="6599582" y="1927250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1.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FD5925CF-841B-4281-A8E8-B5FEE6790A6E}"/>
                </a:ext>
              </a:extLst>
            </p:cNvPr>
            <p:cNvSpPr/>
            <p:nvPr/>
          </p:nvSpPr>
          <p:spPr>
            <a:xfrm>
              <a:off x="6599582" y="2940622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2.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9F2B31D9-B090-4895-9E44-F7F756E2060F}"/>
                </a:ext>
              </a:extLst>
            </p:cNvPr>
            <p:cNvSpPr/>
            <p:nvPr/>
          </p:nvSpPr>
          <p:spPr>
            <a:xfrm>
              <a:off x="6599582" y="3946847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3.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784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27E05D0-17BC-44C4-9BF4-B0E64FFE440A}"/>
              </a:ext>
            </a:extLst>
          </p:cNvPr>
          <p:cNvGrpSpPr/>
          <p:nvPr/>
        </p:nvGrpSpPr>
        <p:grpSpPr>
          <a:xfrm>
            <a:off x="2038817" y="1571566"/>
            <a:ext cx="8130949" cy="3348434"/>
            <a:chOff x="603484" y="1700489"/>
            <a:chExt cx="10841265" cy="446457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F83582FA-16B3-4F71-963F-42362F8D0919}"/>
                </a:ext>
              </a:extLst>
            </p:cNvPr>
            <p:cNvGrpSpPr/>
            <p:nvPr/>
          </p:nvGrpSpPr>
          <p:grpSpPr>
            <a:xfrm>
              <a:off x="7307768" y="3291517"/>
              <a:ext cx="4136981" cy="1037079"/>
              <a:chOff x="1752477" y="1985559"/>
              <a:chExt cx="4568337" cy="1037079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15BD1C08-8250-4775-9570-8EA3657F90A1}"/>
                  </a:ext>
                </a:extLst>
              </p:cNvPr>
              <p:cNvSpPr txBox="1"/>
              <p:nvPr/>
            </p:nvSpPr>
            <p:spPr>
              <a:xfrm>
                <a:off x="1752477" y="2373742"/>
                <a:ext cx="456833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F333F908-EAE8-4175-B3C5-2749143EA64C}"/>
                  </a:ext>
                </a:extLst>
              </p:cNvPr>
              <p:cNvSpPr/>
              <p:nvPr/>
            </p:nvSpPr>
            <p:spPr>
              <a:xfrm>
                <a:off x="1752477" y="1985559"/>
                <a:ext cx="2786952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FB2180FC-5346-4EA6-931C-D0B56114DE68}"/>
                </a:ext>
              </a:extLst>
            </p:cNvPr>
            <p:cNvGrpSpPr/>
            <p:nvPr/>
          </p:nvGrpSpPr>
          <p:grpSpPr>
            <a:xfrm>
              <a:off x="603484" y="3291517"/>
              <a:ext cx="4136981" cy="1037079"/>
              <a:chOff x="1752477" y="1985559"/>
              <a:chExt cx="4568337" cy="1037079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73EDD367-714A-4309-95DF-4CCE8D27C2CB}"/>
                  </a:ext>
                </a:extLst>
              </p:cNvPr>
              <p:cNvSpPr txBox="1"/>
              <p:nvPr/>
            </p:nvSpPr>
            <p:spPr>
              <a:xfrm>
                <a:off x="1752477" y="2373742"/>
                <a:ext cx="456833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671B02D0-EB69-4698-B966-A39C18B80E6B}"/>
                  </a:ext>
                </a:extLst>
              </p:cNvPr>
              <p:cNvSpPr/>
              <p:nvPr/>
            </p:nvSpPr>
            <p:spPr>
              <a:xfrm>
                <a:off x="3533862" y="1985559"/>
                <a:ext cx="2786952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7C8FAFCC-E1CB-4206-92D7-C2E17E165EC1}"/>
                </a:ext>
              </a:extLst>
            </p:cNvPr>
            <p:cNvGrpSpPr/>
            <p:nvPr/>
          </p:nvGrpSpPr>
          <p:grpSpPr>
            <a:xfrm>
              <a:off x="4027510" y="1700489"/>
              <a:ext cx="4136981" cy="1037079"/>
              <a:chOff x="1752477" y="1985559"/>
              <a:chExt cx="4568337" cy="1037079"/>
            </a:xfrm>
          </p:grpSpPr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039F20AC-014C-493D-B155-E64E253BBE90}"/>
                  </a:ext>
                </a:extLst>
              </p:cNvPr>
              <p:cNvSpPr txBox="1"/>
              <p:nvPr/>
            </p:nvSpPr>
            <p:spPr>
              <a:xfrm>
                <a:off x="1752477" y="2373742"/>
                <a:ext cx="456833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924EC2E0-DF4A-4E8C-99A5-3D911B1A1F43}"/>
                  </a:ext>
                </a:extLst>
              </p:cNvPr>
              <p:cNvSpPr/>
              <p:nvPr/>
            </p:nvSpPr>
            <p:spPr>
              <a:xfrm>
                <a:off x="2643169" y="1985559"/>
                <a:ext cx="2786952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0EF3DF3D-8B17-4258-99B9-7DE4D90F6D5E}"/>
                </a:ext>
              </a:extLst>
            </p:cNvPr>
            <p:cNvGrpSpPr/>
            <p:nvPr/>
          </p:nvGrpSpPr>
          <p:grpSpPr>
            <a:xfrm>
              <a:off x="4027510" y="5127989"/>
              <a:ext cx="4136981" cy="1037079"/>
              <a:chOff x="1752477" y="1985559"/>
              <a:chExt cx="4568337" cy="1037079"/>
            </a:xfrm>
          </p:grpSpPr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5FCD1CEE-0E76-4118-8023-2D3CDCA3C73B}"/>
                  </a:ext>
                </a:extLst>
              </p:cNvPr>
              <p:cNvSpPr txBox="1"/>
              <p:nvPr/>
            </p:nvSpPr>
            <p:spPr>
              <a:xfrm>
                <a:off x="1752477" y="2373742"/>
                <a:ext cx="456833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B0C6EB22-8B72-4C9F-A254-ECC88437BEB4}"/>
                  </a:ext>
                </a:extLst>
              </p:cNvPr>
              <p:cNvSpPr/>
              <p:nvPr/>
            </p:nvSpPr>
            <p:spPr>
              <a:xfrm>
                <a:off x="2643169" y="1985559"/>
                <a:ext cx="2786952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4C79CB-C568-4D80-A339-6F6CF71B5112}"/>
              </a:ext>
            </a:extLst>
          </p:cNvPr>
          <p:cNvGrpSpPr/>
          <p:nvPr/>
        </p:nvGrpSpPr>
        <p:grpSpPr>
          <a:xfrm>
            <a:off x="5313071" y="2431039"/>
            <a:ext cx="1693166" cy="1689497"/>
            <a:chOff x="4969156" y="2731312"/>
            <a:chExt cx="2257554" cy="2252662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9C8BBF-9504-48AA-8E17-9C0F301D679C}"/>
                </a:ext>
              </a:extLst>
            </p:cNvPr>
            <p:cNvGrpSpPr/>
            <p:nvPr/>
          </p:nvGrpSpPr>
          <p:grpSpPr>
            <a:xfrm>
              <a:off x="4969156" y="2731312"/>
              <a:ext cx="2257554" cy="2252662"/>
              <a:chOff x="5205664" y="2721502"/>
              <a:chExt cx="1784537" cy="1780670"/>
            </a:xfrm>
          </p:grpSpPr>
          <p:sp>
            <p:nvSpPr>
              <p:cNvPr id="18" name="Freeform 6">
                <a:extLst>
                  <a:ext uri="{FF2B5EF4-FFF2-40B4-BE49-F238E27FC236}">
                    <a16:creationId xmlns="" xmlns:a16="http://schemas.microsoft.com/office/drawing/2014/main" id="{87A77052-B400-4C6F-94AF-156CC55D0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664" y="3086916"/>
                <a:ext cx="520087" cy="1053709"/>
              </a:xfrm>
              <a:custGeom>
                <a:avLst/>
                <a:gdLst>
                  <a:gd name="T0" fmla="*/ 27 w 114"/>
                  <a:gd name="T1" fmla="*/ 96 h 231"/>
                  <a:gd name="T2" fmla="*/ 0 w 114"/>
                  <a:gd name="T3" fmla="*/ 117 h 231"/>
                  <a:gd name="T4" fmla="*/ 27 w 114"/>
                  <a:gd name="T5" fmla="*/ 137 h 231"/>
                  <a:gd name="T6" fmla="*/ 70 w 114"/>
                  <a:gd name="T7" fmla="*/ 231 h 231"/>
                  <a:gd name="T8" fmla="*/ 111 w 114"/>
                  <a:gd name="T9" fmla="*/ 190 h 231"/>
                  <a:gd name="T10" fmla="*/ 84 w 114"/>
                  <a:gd name="T11" fmla="*/ 117 h 231"/>
                  <a:gd name="T12" fmla="*/ 114 w 114"/>
                  <a:gd name="T13" fmla="*/ 41 h 231"/>
                  <a:gd name="T14" fmla="*/ 73 w 114"/>
                  <a:gd name="T15" fmla="*/ 0 h 231"/>
                  <a:gd name="T16" fmla="*/ 27 w 114"/>
                  <a:gd name="T17" fmla="*/ 9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31">
                    <a:moveTo>
                      <a:pt x="27" y="96"/>
                    </a:moveTo>
                    <a:cubicBezTo>
                      <a:pt x="0" y="117"/>
                      <a:pt x="0" y="117"/>
                      <a:pt x="0" y="117"/>
                    </a:cubicBezTo>
                    <a:cubicBezTo>
                      <a:pt x="27" y="137"/>
                      <a:pt x="27" y="137"/>
                      <a:pt x="27" y="137"/>
                    </a:cubicBezTo>
                    <a:cubicBezTo>
                      <a:pt x="32" y="173"/>
                      <a:pt x="47" y="205"/>
                      <a:pt x="70" y="231"/>
                    </a:cubicBezTo>
                    <a:cubicBezTo>
                      <a:pt x="111" y="190"/>
                      <a:pt x="111" y="190"/>
                      <a:pt x="111" y="190"/>
                    </a:cubicBezTo>
                    <a:cubicBezTo>
                      <a:pt x="94" y="170"/>
                      <a:pt x="84" y="145"/>
                      <a:pt x="84" y="117"/>
                    </a:cubicBezTo>
                    <a:cubicBezTo>
                      <a:pt x="84" y="87"/>
                      <a:pt x="95" y="61"/>
                      <a:pt x="114" y="41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48" y="25"/>
                      <a:pt x="32" y="59"/>
                      <a:pt x="27" y="96"/>
                    </a:cubicBezTo>
                    <a:close/>
                  </a:path>
                </a:pathLst>
              </a:custGeom>
              <a:solidFill>
                <a:srgbClr val="F2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" name="Freeform 7">
                <a:extLst>
                  <a:ext uri="{FF2B5EF4-FFF2-40B4-BE49-F238E27FC236}">
                    <a16:creationId xmlns="" xmlns:a16="http://schemas.microsoft.com/office/drawing/2014/main" id="{8009D700-ED88-4E29-B954-C49579019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745" y="3982085"/>
                <a:ext cx="1086577" cy="520087"/>
              </a:xfrm>
              <a:custGeom>
                <a:avLst/>
                <a:gdLst>
                  <a:gd name="T0" fmla="*/ 41 w 238"/>
                  <a:gd name="T1" fmla="*/ 0 h 114"/>
                  <a:gd name="T2" fmla="*/ 0 w 238"/>
                  <a:gd name="T3" fmla="*/ 41 h 114"/>
                  <a:gd name="T4" fmla="*/ 102 w 238"/>
                  <a:gd name="T5" fmla="*/ 91 h 114"/>
                  <a:gd name="T6" fmla="*/ 119 w 238"/>
                  <a:gd name="T7" fmla="*/ 114 h 114"/>
                  <a:gd name="T8" fmla="*/ 136 w 238"/>
                  <a:gd name="T9" fmla="*/ 91 h 114"/>
                  <a:gd name="T10" fmla="*/ 238 w 238"/>
                  <a:gd name="T11" fmla="*/ 45 h 114"/>
                  <a:gd name="T12" fmla="*/ 197 w 238"/>
                  <a:gd name="T13" fmla="*/ 4 h 114"/>
                  <a:gd name="T14" fmla="*/ 121 w 238"/>
                  <a:gd name="T15" fmla="*/ 34 h 114"/>
                  <a:gd name="T16" fmla="*/ 41 w 238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4">
                    <a:moveTo>
                      <a:pt x="41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6" y="68"/>
                      <a:pt x="62" y="86"/>
                      <a:pt x="102" y="91"/>
                    </a:cubicBezTo>
                    <a:cubicBezTo>
                      <a:pt x="119" y="114"/>
                      <a:pt x="119" y="114"/>
                      <a:pt x="119" y="114"/>
                    </a:cubicBezTo>
                    <a:cubicBezTo>
                      <a:pt x="136" y="91"/>
                      <a:pt x="136" y="91"/>
                      <a:pt x="136" y="91"/>
                    </a:cubicBezTo>
                    <a:cubicBezTo>
                      <a:pt x="176" y="88"/>
                      <a:pt x="211" y="71"/>
                      <a:pt x="238" y="45"/>
                    </a:cubicBezTo>
                    <a:cubicBezTo>
                      <a:pt x="197" y="4"/>
                      <a:pt x="197" y="4"/>
                      <a:pt x="197" y="4"/>
                    </a:cubicBezTo>
                    <a:cubicBezTo>
                      <a:pt x="177" y="23"/>
                      <a:pt x="151" y="34"/>
                      <a:pt x="121" y="34"/>
                    </a:cubicBezTo>
                    <a:cubicBezTo>
                      <a:pt x="90" y="34"/>
                      <a:pt x="61" y="21"/>
                      <a:pt x="41" y="0"/>
                    </a:cubicBezTo>
                    <a:close/>
                  </a:path>
                </a:pathLst>
              </a:custGeom>
              <a:solidFill>
                <a:srgbClr val="9499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Freeform 8">
                <a:extLst>
                  <a:ext uri="{FF2B5EF4-FFF2-40B4-BE49-F238E27FC236}">
                    <a16:creationId xmlns="" xmlns:a16="http://schemas.microsoft.com/office/drawing/2014/main" id="{BA2D2567-2500-4580-B400-90BE76136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7212" y="2721502"/>
                <a:ext cx="1057576" cy="520087"/>
              </a:xfrm>
              <a:custGeom>
                <a:avLst/>
                <a:gdLst>
                  <a:gd name="T0" fmla="*/ 116 w 232"/>
                  <a:gd name="T1" fmla="*/ 0 h 114"/>
                  <a:gd name="T2" fmla="*/ 95 w 232"/>
                  <a:gd name="T3" fmla="*/ 27 h 114"/>
                  <a:gd name="T4" fmla="*/ 0 w 232"/>
                  <a:gd name="T5" fmla="*/ 73 h 114"/>
                  <a:gd name="T6" fmla="*/ 41 w 232"/>
                  <a:gd name="T7" fmla="*/ 114 h 114"/>
                  <a:gd name="T8" fmla="*/ 118 w 232"/>
                  <a:gd name="T9" fmla="*/ 84 h 114"/>
                  <a:gd name="T10" fmla="*/ 191 w 232"/>
                  <a:gd name="T11" fmla="*/ 110 h 114"/>
                  <a:gd name="T12" fmla="*/ 232 w 232"/>
                  <a:gd name="T13" fmla="*/ 69 h 114"/>
                  <a:gd name="T14" fmla="*/ 136 w 232"/>
                  <a:gd name="T15" fmla="*/ 27 h 114"/>
                  <a:gd name="T16" fmla="*/ 116 w 23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14">
                    <a:moveTo>
                      <a:pt x="116" y="0"/>
                    </a:moveTo>
                    <a:cubicBezTo>
                      <a:pt x="95" y="27"/>
                      <a:pt x="95" y="27"/>
                      <a:pt x="95" y="27"/>
                    </a:cubicBezTo>
                    <a:cubicBezTo>
                      <a:pt x="59" y="32"/>
                      <a:pt x="25" y="49"/>
                      <a:pt x="0" y="73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61" y="95"/>
                      <a:pt x="88" y="84"/>
                      <a:pt x="118" y="84"/>
                    </a:cubicBezTo>
                    <a:cubicBezTo>
                      <a:pt x="146" y="84"/>
                      <a:pt x="171" y="94"/>
                      <a:pt x="191" y="110"/>
                    </a:cubicBezTo>
                    <a:cubicBezTo>
                      <a:pt x="232" y="69"/>
                      <a:pt x="232" y="69"/>
                      <a:pt x="232" y="69"/>
                    </a:cubicBezTo>
                    <a:cubicBezTo>
                      <a:pt x="206" y="46"/>
                      <a:pt x="173" y="30"/>
                      <a:pt x="136" y="27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9499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="" xmlns:a16="http://schemas.microsoft.com/office/drawing/2014/main" id="{1D6578F6-AE9A-48AB-9B89-B3D0BA6A1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114" y="3063716"/>
                <a:ext cx="520087" cy="1096243"/>
              </a:xfrm>
              <a:custGeom>
                <a:avLst/>
                <a:gdLst>
                  <a:gd name="T0" fmla="*/ 91 w 114"/>
                  <a:gd name="T1" fmla="*/ 104 h 240"/>
                  <a:gd name="T2" fmla="*/ 41 w 114"/>
                  <a:gd name="T3" fmla="*/ 0 h 240"/>
                  <a:gd name="T4" fmla="*/ 0 w 114"/>
                  <a:gd name="T5" fmla="*/ 41 h 240"/>
                  <a:gd name="T6" fmla="*/ 33 w 114"/>
                  <a:gd name="T7" fmla="*/ 122 h 240"/>
                  <a:gd name="T8" fmla="*/ 3 w 114"/>
                  <a:gd name="T9" fmla="*/ 199 h 240"/>
                  <a:gd name="T10" fmla="*/ 44 w 114"/>
                  <a:gd name="T11" fmla="*/ 240 h 240"/>
                  <a:gd name="T12" fmla="*/ 90 w 114"/>
                  <a:gd name="T13" fmla="*/ 139 h 240"/>
                  <a:gd name="T14" fmla="*/ 114 w 114"/>
                  <a:gd name="T15" fmla="*/ 122 h 240"/>
                  <a:gd name="T16" fmla="*/ 91 w 114"/>
                  <a:gd name="T17" fmla="*/ 10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40">
                    <a:moveTo>
                      <a:pt x="91" y="104"/>
                    </a:moveTo>
                    <a:cubicBezTo>
                      <a:pt x="86" y="64"/>
                      <a:pt x="68" y="27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0" y="62"/>
                      <a:pt x="33" y="90"/>
                      <a:pt x="33" y="122"/>
                    </a:cubicBezTo>
                    <a:cubicBezTo>
                      <a:pt x="33" y="152"/>
                      <a:pt x="22" y="179"/>
                      <a:pt x="3" y="199"/>
                    </a:cubicBezTo>
                    <a:cubicBezTo>
                      <a:pt x="44" y="240"/>
                      <a:pt x="44" y="240"/>
                      <a:pt x="44" y="240"/>
                    </a:cubicBezTo>
                    <a:cubicBezTo>
                      <a:pt x="69" y="213"/>
                      <a:pt x="87" y="178"/>
                      <a:pt x="90" y="139"/>
                    </a:cubicBezTo>
                    <a:cubicBezTo>
                      <a:pt x="114" y="122"/>
                      <a:pt x="114" y="122"/>
                      <a:pt x="114" y="122"/>
                    </a:cubicBezTo>
                    <a:lnTo>
                      <a:pt x="91" y="104"/>
                    </a:lnTo>
                    <a:close/>
                  </a:path>
                </a:pathLst>
              </a:custGeom>
              <a:solidFill>
                <a:srgbClr val="F2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CB6E3BAD-DCB7-4AFC-B2E7-3CC784A28370}"/>
                  </a:ext>
                </a:extLst>
              </p:cNvPr>
              <p:cNvSpPr/>
              <p:nvPr/>
            </p:nvSpPr>
            <p:spPr>
              <a:xfrm>
                <a:off x="5693256" y="3211993"/>
                <a:ext cx="803552" cy="803552"/>
              </a:xfrm>
              <a:prstGeom prst="ellipse">
                <a:avLst/>
              </a:prstGeom>
              <a:solidFill>
                <a:srgbClr val="F2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17" name="图形 16" descr="标记">
              <a:extLst>
                <a:ext uri="{FF2B5EF4-FFF2-40B4-BE49-F238E27FC236}">
                  <a16:creationId xmlns="" xmlns:a16="http://schemas.microsoft.com/office/drawing/2014/main" id="{83434F78-B562-4D3D-802D-0344DC915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94648" y="3567616"/>
              <a:ext cx="614400" cy="6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626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2459736-BA00-4A28-AFCF-6C90CAD6E477}"/>
              </a:ext>
            </a:extLst>
          </p:cNvPr>
          <p:cNvGrpSpPr/>
          <p:nvPr/>
        </p:nvGrpSpPr>
        <p:grpSpPr>
          <a:xfrm>
            <a:off x="2441548" y="2504689"/>
            <a:ext cx="7116071" cy="1497029"/>
            <a:chOff x="2020765" y="2571683"/>
            <a:chExt cx="8150469" cy="1714637"/>
          </a:xfrm>
        </p:grpSpPr>
        <p:grpSp>
          <p:nvGrpSpPr>
            <p:cNvPr id="3" name="Group 14">
              <a:extLst>
                <a:ext uri="{FF2B5EF4-FFF2-40B4-BE49-F238E27FC236}">
                  <a16:creationId xmlns="" xmlns:a16="http://schemas.microsoft.com/office/drawing/2014/main" id="{3EBC2AB4-88A3-4342-AF98-B3E6FCD44A8F}"/>
                </a:ext>
              </a:extLst>
            </p:cNvPr>
            <p:cNvGrpSpPr/>
            <p:nvPr/>
          </p:nvGrpSpPr>
          <p:grpSpPr>
            <a:xfrm>
              <a:off x="5432337" y="2571683"/>
              <a:ext cx="1327324" cy="1519158"/>
              <a:chOff x="5379142" y="2991066"/>
              <a:chExt cx="1414667" cy="1619124"/>
            </a:xfrm>
            <a:solidFill>
              <a:srgbClr val="B5070A"/>
            </a:solidFill>
          </p:grpSpPr>
          <p:sp>
            <p:nvSpPr>
              <p:cNvPr id="21" name="Shape 1723">
                <a:extLst>
                  <a:ext uri="{FF2B5EF4-FFF2-40B4-BE49-F238E27FC236}">
                    <a16:creationId xmlns="" xmlns:a16="http://schemas.microsoft.com/office/drawing/2014/main" id="{1067B5F8-406E-468F-8ADB-C65727232171}"/>
                  </a:ext>
                </a:extLst>
              </p:cNvPr>
              <p:cNvSpPr/>
              <p:nvPr/>
            </p:nvSpPr>
            <p:spPr>
              <a:xfrm rot="18900000">
                <a:off x="5379143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miter lim="400000"/>
              </a:ln>
            </p:spPr>
            <p:txBody>
              <a:bodyPr lIns="53573" tIns="53573" rIns="53573" bIns="53573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Shape 1726">
                <a:extLst>
                  <a:ext uri="{FF2B5EF4-FFF2-40B4-BE49-F238E27FC236}">
                    <a16:creationId xmlns="" xmlns:a16="http://schemas.microsoft.com/office/drawing/2014/main" id="{17F02946-CF64-4433-A0CB-0930007D443F}"/>
                  </a:ext>
                </a:extLst>
              </p:cNvPr>
              <p:cNvSpPr/>
              <p:nvPr/>
            </p:nvSpPr>
            <p:spPr>
              <a:xfrm rot="18900000">
                <a:off x="5379142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rgbClr val="94993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3" tIns="53573" rIns="53573" bIns="53573" numCol="1" anchor="ctr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2">
              <a:extLst>
                <a:ext uri="{FF2B5EF4-FFF2-40B4-BE49-F238E27FC236}">
                  <a16:creationId xmlns="" xmlns:a16="http://schemas.microsoft.com/office/drawing/2014/main" id="{292C44F6-0B57-4EE7-A1DD-E8DF8C6EAC0D}"/>
                </a:ext>
              </a:extLst>
            </p:cNvPr>
            <p:cNvGrpSpPr/>
            <p:nvPr/>
          </p:nvGrpSpPr>
          <p:grpSpPr>
            <a:xfrm>
              <a:off x="3729142" y="2767162"/>
              <a:ext cx="1327324" cy="1519158"/>
              <a:chOff x="3563871" y="3199409"/>
              <a:chExt cx="1414666" cy="1619124"/>
            </a:xfrm>
          </p:grpSpPr>
          <p:sp>
            <p:nvSpPr>
              <p:cNvPr id="19" name="Shape 1722">
                <a:extLst>
                  <a:ext uri="{FF2B5EF4-FFF2-40B4-BE49-F238E27FC236}">
                    <a16:creationId xmlns="" xmlns:a16="http://schemas.microsoft.com/office/drawing/2014/main" id="{62180D6D-043E-43E0-AFB1-75530C0066E4}"/>
                  </a:ext>
                </a:extLst>
              </p:cNvPr>
              <p:cNvSpPr/>
              <p:nvPr/>
            </p:nvSpPr>
            <p:spPr>
              <a:xfrm rot="8100000">
                <a:off x="3563871" y="3403867"/>
                <a:ext cx="1414666" cy="1414666"/>
              </a:xfrm>
              <a:prstGeom prst="roundRect">
                <a:avLst>
                  <a:gd name="adj" fmla="val 1500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miter lim="400000"/>
              </a:ln>
            </p:spPr>
            <p:txBody>
              <a:bodyPr lIns="53573" tIns="53573" rIns="53573" bIns="53573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Shape 1729">
                <a:extLst>
                  <a:ext uri="{FF2B5EF4-FFF2-40B4-BE49-F238E27FC236}">
                    <a16:creationId xmlns="" xmlns:a16="http://schemas.microsoft.com/office/drawing/2014/main" id="{846C4636-0821-4460-8006-872A68603ED2}"/>
                  </a:ext>
                </a:extLst>
              </p:cNvPr>
              <p:cNvSpPr/>
              <p:nvPr/>
            </p:nvSpPr>
            <p:spPr>
              <a:xfrm rot="8100000">
                <a:off x="3563871" y="3199409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rgbClr val="F290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3" tIns="53573" rIns="53573" bIns="53573" numCol="1" anchor="ctr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11">
              <a:extLst>
                <a:ext uri="{FF2B5EF4-FFF2-40B4-BE49-F238E27FC236}">
                  <a16:creationId xmlns="" xmlns:a16="http://schemas.microsoft.com/office/drawing/2014/main" id="{2F4F7114-7259-4BE0-8B71-951434018251}"/>
                </a:ext>
              </a:extLst>
            </p:cNvPr>
            <p:cNvGrpSpPr/>
            <p:nvPr/>
          </p:nvGrpSpPr>
          <p:grpSpPr>
            <a:xfrm>
              <a:off x="2020765" y="2571683"/>
              <a:ext cx="1327324" cy="1519158"/>
              <a:chOff x="1743076" y="2991066"/>
              <a:chExt cx="1414666" cy="1619124"/>
            </a:xfrm>
          </p:grpSpPr>
          <p:sp>
            <p:nvSpPr>
              <p:cNvPr id="17" name="Shape 1721">
                <a:extLst>
                  <a:ext uri="{FF2B5EF4-FFF2-40B4-BE49-F238E27FC236}">
                    <a16:creationId xmlns="" xmlns:a16="http://schemas.microsoft.com/office/drawing/2014/main" id="{05BE2FF7-4C23-44F9-9692-FB5DA2A8A215}"/>
                  </a:ext>
                </a:extLst>
              </p:cNvPr>
              <p:cNvSpPr/>
              <p:nvPr/>
            </p:nvSpPr>
            <p:spPr>
              <a:xfrm rot="18900000">
                <a:off x="1743076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miter lim="400000"/>
              </a:ln>
            </p:spPr>
            <p:txBody>
              <a:bodyPr lIns="53573" tIns="53573" rIns="53573" bIns="53573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Shape 1732">
                <a:extLst>
                  <a:ext uri="{FF2B5EF4-FFF2-40B4-BE49-F238E27FC236}">
                    <a16:creationId xmlns="" xmlns:a16="http://schemas.microsoft.com/office/drawing/2014/main" id="{3D494415-90FA-485E-A3D0-3EDBDA7F086C}"/>
                  </a:ext>
                </a:extLst>
              </p:cNvPr>
              <p:cNvSpPr/>
              <p:nvPr/>
            </p:nvSpPr>
            <p:spPr>
              <a:xfrm rot="18900000">
                <a:off x="1743076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rgbClr val="94993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3" tIns="53573" rIns="53573" bIns="53573" numCol="1" anchor="ctr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15">
              <a:extLst>
                <a:ext uri="{FF2B5EF4-FFF2-40B4-BE49-F238E27FC236}">
                  <a16:creationId xmlns="" xmlns:a16="http://schemas.microsoft.com/office/drawing/2014/main" id="{01B8EEC3-DDA6-469A-B290-3146E86CAB5B}"/>
                </a:ext>
              </a:extLst>
            </p:cNvPr>
            <p:cNvGrpSpPr/>
            <p:nvPr/>
          </p:nvGrpSpPr>
          <p:grpSpPr>
            <a:xfrm>
              <a:off x="7140714" y="2767157"/>
              <a:ext cx="1327324" cy="1519158"/>
              <a:chOff x="7199937" y="3199409"/>
              <a:chExt cx="1414666" cy="1619125"/>
            </a:xfrm>
            <a:solidFill>
              <a:srgbClr val="FBC546"/>
            </a:solidFill>
          </p:grpSpPr>
          <p:sp>
            <p:nvSpPr>
              <p:cNvPr id="15" name="Shape 1724">
                <a:extLst>
                  <a:ext uri="{FF2B5EF4-FFF2-40B4-BE49-F238E27FC236}">
                    <a16:creationId xmlns="" xmlns:a16="http://schemas.microsoft.com/office/drawing/2014/main" id="{84BA8E9E-5BFA-498C-B4B2-B70749559C55}"/>
                  </a:ext>
                </a:extLst>
              </p:cNvPr>
              <p:cNvSpPr/>
              <p:nvPr/>
            </p:nvSpPr>
            <p:spPr>
              <a:xfrm rot="8100000">
                <a:off x="7199937" y="3403868"/>
                <a:ext cx="1414666" cy="1414666"/>
              </a:xfrm>
              <a:prstGeom prst="roundRect">
                <a:avLst>
                  <a:gd name="adj" fmla="val 1500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miter lim="400000"/>
              </a:ln>
            </p:spPr>
            <p:txBody>
              <a:bodyPr lIns="53573" tIns="53573" rIns="53573" bIns="53573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Shape 1735">
                <a:extLst>
                  <a:ext uri="{FF2B5EF4-FFF2-40B4-BE49-F238E27FC236}">
                    <a16:creationId xmlns="" xmlns:a16="http://schemas.microsoft.com/office/drawing/2014/main" id="{95763D36-6F4B-47CB-8F11-D1468291654A}"/>
                  </a:ext>
                </a:extLst>
              </p:cNvPr>
              <p:cNvSpPr/>
              <p:nvPr/>
            </p:nvSpPr>
            <p:spPr>
              <a:xfrm rot="8100000">
                <a:off x="7199937" y="3199409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rgbClr val="F290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3" tIns="53573" rIns="53573" bIns="53573" numCol="1" anchor="ctr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6">
              <a:extLst>
                <a:ext uri="{FF2B5EF4-FFF2-40B4-BE49-F238E27FC236}">
                  <a16:creationId xmlns="" xmlns:a16="http://schemas.microsoft.com/office/drawing/2014/main" id="{2E1DE58D-0370-4E66-BB39-777F0EB5560E}"/>
                </a:ext>
              </a:extLst>
            </p:cNvPr>
            <p:cNvGrpSpPr/>
            <p:nvPr/>
          </p:nvGrpSpPr>
          <p:grpSpPr>
            <a:xfrm>
              <a:off x="8843910" y="2571683"/>
              <a:ext cx="1327324" cy="1519158"/>
              <a:chOff x="9015209" y="2991066"/>
              <a:chExt cx="1414666" cy="1619124"/>
            </a:xfrm>
            <a:solidFill>
              <a:srgbClr val="B5070A"/>
            </a:solidFill>
          </p:grpSpPr>
          <p:sp>
            <p:nvSpPr>
              <p:cNvPr id="13" name="Shape 1725">
                <a:extLst>
                  <a:ext uri="{FF2B5EF4-FFF2-40B4-BE49-F238E27FC236}">
                    <a16:creationId xmlns="" xmlns:a16="http://schemas.microsoft.com/office/drawing/2014/main" id="{321F0ED4-B09A-4633-9D91-9D720BDE1384}"/>
                  </a:ext>
                </a:extLst>
              </p:cNvPr>
              <p:cNvSpPr/>
              <p:nvPr/>
            </p:nvSpPr>
            <p:spPr>
              <a:xfrm rot="18900000">
                <a:off x="9015209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miter lim="400000"/>
              </a:ln>
            </p:spPr>
            <p:txBody>
              <a:bodyPr lIns="53573" tIns="53573" rIns="53573" bIns="53573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Shape 1738">
                <a:extLst>
                  <a:ext uri="{FF2B5EF4-FFF2-40B4-BE49-F238E27FC236}">
                    <a16:creationId xmlns="" xmlns:a16="http://schemas.microsoft.com/office/drawing/2014/main" id="{5BC99E4A-0C6F-4F6F-960C-378CFE5FA27D}"/>
                  </a:ext>
                </a:extLst>
              </p:cNvPr>
              <p:cNvSpPr/>
              <p:nvPr/>
            </p:nvSpPr>
            <p:spPr>
              <a:xfrm rot="18900000">
                <a:off x="9015209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rgbClr val="94993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3" tIns="53573" rIns="53573" bIns="53573" numCol="1" anchor="ctr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fontAlgn="auto">
                  <a:lnSpc>
                    <a:spcPct val="120000"/>
                  </a:lnSpc>
                  <a:spcBef>
                    <a:spcPts val="3560"/>
                  </a:spcBef>
                  <a:spcAft>
                    <a:spcPts val="0"/>
                  </a:spcAft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1500" kern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 Placeholder 4">
              <a:extLst>
                <a:ext uri="{FF2B5EF4-FFF2-40B4-BE49-F238E27FC236}">
                  <a16:creationId xmlns="" xmlns:a16="http://schemas.microsoft.com/office/drawing/2014/main" id="{DB77E9CD-1A75-4E6E-9208-E334BC3C0EF1}"/>
                </a:ext>
              </a:extLst>
            </p:cNvPr>
            <p:cNvSpPr txBox="1">
              <a:spLocks/>
            </p:cNvSpPr>
            <p:nvPr/>
          </p:nvSpPr>
          <p:spPr>
            <a:xfrm>
              <a:off x="2272183" y="3256249"/>
              <a:ext cx="824487" cy="34184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825" dirty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 Placeholder 4">
              <a:extLst>
                <a:ext uri="{FF2B5EF4-FFF2-40B4-BE49-F238E27FC236}">
                  <a16:creationId xmlns="" xmlns:a16="http://schemas.microsoft.com/office/drawing/2014/main" id="{101104AF-9455-4DA8-A6C1-2FEBF3626285}"/>
                </a:ext>
              </a:extLst>
            </p:cNvPr>
            <p:cNvSpPr txBox="1">
              <a:spLocks/>
            </p:cNvSpPr>
            <p:nvPr/>
          </p:nvSpPr>
          <p:spPr>
            <a:xfrm>
              <a:off x="3977968" y="3256249"/>
              <a:ext cx="824487" cy="34184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825" dirty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 Placeholder 4">
              <a:extLst>
                <a:ext uri="{FF2B5EF4-FFF2-40B4-BE49-F238E27FC236}">
                  <a16:creationId xmlns="" xmlns:a16="http://schemas.microsoft.com/office/drawing/2014/main" id="{F91727E5-7557-4EA6-B70F-751080BA2D70}"/>
                </a:ext>
              </a:extLst>
            </p:cNvPr>
            <p:cNvSpPr txBox="1">
              <a:spLocks/>
            </p:cNvSpPr>
            <p:nvPr/>
          </p:nvSpPr>
          <p:spPr>
            <a:xfrm>
              <a:off x="5683086" y="3256249"/>
              <a:ext cx="824487" cy="34184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825" dirty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 Placeholder 4">
              <a:extLst>
                <a:ext uri="{FF2B5EF4-FFF2-40B4-BE49-F238E27FC236}">
                  <a16:creationId xmlns="" xmlns:a16="http://schemas.microsoft.com/office/drawing/2014/main" id="{E341D733-4DB6-4782-A878-AB70E408BFDF}"/>
                </a:ext>
              </a:extLst>
            </p:cNvPr>
            <p:cNvSpPr txBox="1">
              <a:spLocks/>
            </p:cNvSpPr>
            <p:nvPr/>
          </p:nvSpPr>
          <p:spPr>
            <a:xfrm>
              <a:off x="7388871" y="3256249"/>
              <a:ext cx="824487" cy="34184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825" dirty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4">
              <a:extLst>
                <a:ext uri="{FF2B5EF4-FFF2-40B4-BE49-F238E27FC236}">
                  <a16:creationId xmlns="" xmlns:a16="http://schemas.microsoft.com/office/drawing/2014/main" id="{6E747472-FC11-486B-8A9B-0958D1640CE7}"/>
                </a:ext>
              </a:extLst>
            </p:cNvPr>
            <p:cNvSpPr txBox="1">
              <a:spLocks/>
            </p:cNvSpPr>
            <p:nvPr/>
          </p:nvSpPr>
          <p:spPr>
            <a:xfrm>
              <a:off x="9095329" y="3256249"/>
              <a:ext cx="824487" cy="34184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ysClr val="window" lastClr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825" dirty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33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7DF9F3C-48E7-4057-B54D-98A8D47910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10630"/>
            <a:ext cx="6427845" cy="16473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4741A1F-9BAA-49EA-8F8B-EE69440463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976" y="5210629"/>
            <a:ext cx="6427845" cy="1647370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1B9922A-FD49-40FC-837C-40614F9A8645}"/>
              </a:ext>
            </a:extLst>
          </p:cNvPr>
          <p:cNvGrpSpPr/>
          <p:nvPr/>
        </p:nvGrpSpPr>
        <p:grpSpPr>
          <a:xfrm>
            <a:off x="1473200" y="1582058"/>
            <a:ext cx="1415772" cy="3483428"/>
            <a:chOff x="1473200" y="1582058"/>
            <a:chExt cx="1415772" cy="3483428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73A5AB88-4794-4E69-9D15-DB72E5B1FB51}"/>
                </a:ext>
              </a:extLst>
            </p:cNvPr>
            <p:cNvCxnSpPr/>
            <p:nvPr/>
          </p:nvCxnSpPr>
          <p:spPr>
            <a:xfrm flipV="1">
              <a:off x="2177143" y="2989943"/>
              <a:ext cx="0" cy="2075543"/>
            </a:xfrm>
            <a:prstGeom prst="line">
              <a:avLst/>
            </a:prstGeom>
            <a:ln w="28575">
              <a:solidFill>
                <a:srgbClr val="7478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FDE2643F-CF05-4194-B0A1-937D061A5CE5}"/>
                </a:ext>
              </a:extLst>
            </p:cNvPr>
            <p:cNvGrpSpPr/>
            <p:nvPr/>
          </p:nvGrpSpPr>
          <p:grpSpPr>
            <a:xfrm>
              <a:off x="1473200" y="1582058"/>
              <a:ext cx="1415772" cy="1407885"/>
              <a:chOff x="1473200" y="1582058"/>
              <a:chExt cx="1415772" cy="1407885"/>
            </a:xfrm>
          </p:grpSpPr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53B97081-C124-4B71-9A56-9B8B8A7A8E9E}"/>
                  </a:ext>
                </a:extLst>
              </p:cNvPr>
              <p:cNvSpPr/>
              <p:nvPr/>
            </p:nvSpPr>
            <p:spPr>
              <a:xfrm>
                <a:off x="1473200" y="1582058"/>
                <a:ext cx="1407885" cy="1407885"/>
              </a:xfrm>
              <a:prstGeom prst="ellipse">
                <a:avLst/>
              </a:prstGeom>
              <a:solidFill>
                <a:srgbClr val="9499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5B811AD4-7295-4E1B-9470-F02421D00967}"/>
                  </a:ext>
                </a:extLst>
              </p:cNvPr>
              <p:cNvSpPr/>
              <p:nvPr/>
            </p:nvSpPr>
            <p:spPr>
              <a:xfrm>
                <a:off x="1473200" y="2055167"/>
                <a:ext cx="141577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你的题目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EC7A936-BB97-4063-8695-61B512D79D6E}"/>
              </a:ext>
            </a:extLst>
          </p:cNvPr>
          <p:cNvGrpSpPr/>
          <p:nvPr/>
        </p:nvGrpSpPr>
        <p:grpSpPr>
          <a:xfrm>
            <a:off x="4117436" y="2097316"/>
            <a:ext cx="1456357" cy="3483428"/>
            <a:chOff x="4117436" y="2097316"/>
            <a:chExt cx="1456357" cy="3483428"/>
          </a:xfrm>
        </p:grpSpPr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41C07688-AD7B-4213-A5F8-D7DB83C2742F}"/>
                </a:ext>
              </a:extLst>
            </p:cNvPr>
            <p:cNvCxnSpPr/>
            <p:nvPr/>
          </p:nvCxnSpPr>
          <p:spPr>
            <a:xfrm flipV="1">
              <a:off x="4803237" y="3505201"/>
              <a:ext cx="0" cy="2075543"/>
            </a:xfrm>
            <a:prstGeom prst="line">
              <a:avLst/>
            </a:prstGeom>
            <a:ln w="28575">
              <a:solidFill>
                <a:srgbClr val="F290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9DCC4FC8-F851-4DBD-88E4-1ADC733C5844}"/>
                </a:ext>
              </a:extLst>
            </p:cNvPr>
            <p:cNvSpPr/>
            <p:nvPr/>
          </p:nvSpPr>
          <p:spPr>
            <a:xfrm>
              <a:off x="4117436" y="2097316"/>
              <a:ext cx="1407885" cy="1407885"/>
            </a:xfrm>
            <a:prstGeom prst="ellipse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39E408A9-EE07-4DE7-8759-88BC51CF0A12}"/>
                </a:ext>
              </a:extLst>
            </p:cNvPr>
            <p:cNvSpPr/>
            <p:nvPr/>
          </p:nvSpPr>
          <p:spPr>
            <a:xfrm>
              <a:off x="4158021" y="257042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19E2E32-79D8-49D1-8C13-A6AAAF36418D}"/>
              </a:ext>
            </a:extLst>
          </p:cNvPr>
          <p:cNvGrpSpPr/>
          <p:nvPr/>
        </p:nvGrpSpPr>
        <p:grpSpPr>
          <a:xfrm>
            <a:off x="6633024" y="1582058"/>
            <a:ext cx="1423659" cy="3998687"/>
            <a:chOff x="6633024" y="1582058"/>
            <a:chExt cx="1423659" cy="3998687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7A617BA7-E7BE-446C-8911-EAB69482E2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6972" y="2989943"/>
              <a:ext cx="0" cy="2590802"/>
            </a:xfrm>
            <a:prstGeom prst="line">
              <a:avLst/>
            </a:prstGeom>
            <a:ln w="28575">
              <a:solidFill>
                <a:srgbClr val="7478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9B3CB19-A204-43A9-BAD8-7A83A3678943}"/>
                </a:ext>
              </a:extLst>
            </p:cNvPr>
            <p:cNvSpPr/>
            <p:nvPr/>
          </p:nvSpPr>
          <p:spPr>
            <a:xfrm>
              <a:off x="6633024" y="1582058"/>
              <a:ext cx="1407885" cy="1407885"/>
            </a:xfrm>
            <a:prstGeom prst="ellips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ECE407D4-F3F5-49D1-8A39-7C556C090DC1}"/>
                </a:ext>
              </a:extLst>
            </p:cNvPr>
            <p:cNvSpPr/>
            <p:nvPr/>
          </p:nvSpPr>
          <p:spPr>
            <a:xfrm>
              <a:off x="6640911" y="205516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12282A0F-07D7-4AAC-847D-79B2E5896897}"/>
              </a:ext>
            </a:extLst>
          </p:cNvPr>
          <p:cNvGrpSpPr/>
          <p:nvPr/>
        </p:nvGrpSpPr>
        <p:grpSpPr>
          <a:xfrm>
            <a:off x="9225587" y="2097316"/>
            <a:ext cx="1429979" cy="3483428"/>
            <a:chOff x="9225587" y="2097316"/>
            <a:chExt cx="1429979" cy="3483428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2C5D7E3C-311D-436D-A156-FDAD0546DAAD}"/>
                </a:ext>
              </a:extLst>
            </p:cNvPr>
            <p:cNvCxnSpPr/>
            <p:nvPr/>
          </p:nvCxnSpPr>
          <p:spPr>
            <a:xfrm flipV="1">
              <a:off x="9947680" y="3505201"/>
              <a:ext cx="0" cy="2075543"/>
            </a:xfrm>
            <a:prstGeom prst="line">
              <a:avLst/>
            </a:prstGeom>
            <a:ln w="28575">
              <a:solidFill>
                <a:srgbClr val="F290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974FF41F-292B-439A-90DA-689A4169C671}"/>
                </a:ext>
              </a:extLst>
            </p:cNvPr>
            <p:cNvSpPr/>
            <p:nvPr/>
          </p:nvSpPr>
          <p:spPr>
            <a:xfrm>
              <a:off x="9225587" y="2097316"/>
              <a:ext cx="1407885" cy="1407885"/>
            </a:xfrm>
            <a:prstGeom prst="ellipse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2716FFF0-3C9B-4CF2-A91F-3079B388C01A}"/>
                </a:ext>
              </a:extLst>
            </p:cNvPr>
            <p:cNvSpPr/>
            <p:nvPr/>
          </p:nvSpPr>
          <p:spPr>
            <a:xfrm>
              <a:off x="9239794" y="250874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F2558AC-02C7-4896-B854-523E642E7B17}"/>
              </a:ext>
            </a:extLst>
          </p:cNvPr>
          <p:cNvSpPr/>
          <p:nvPr/>
        </p:nvSpPr>
        <p:spPr>
          <a:xfrm>
            <a:off x="3421924" y="119550"/>
            <a:ext cx="48221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</a:t>
            </a:r>
            <a:r>
              <a:rPr lang="zh-CN" altLang="en-US" sz="6000" b="1" dirty="0">
                <a:solidFill>
                  <a:srgbClr val="9499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</a:t>
            </a:r>
            <a:r>
              <a:rPr lang="zh-CN" altLang="en-US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60399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0A643DA-FEA1-41EE-8079-197E5CB57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74E8BB-1927-45D0-8EFF-30F26D259A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55" y="0"/>
            <a:ext cx="4976889" cy="68580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F5DA37-0449-4BE4-BEE6-C06532A2F6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972" y="5210630"/>
            <a:ext cx="6427845" cy="164737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6CFB2D9-3655-4AAB-8119-7312A412F8C2}"/>
              </a:ext>
            </a:extLst>
          </p:cNvPr>
          <p:cNvSpPr txBox="1"/>
          <p:nvPr/>
        </p:nvSpPr>
        <p:spPr>
          <a:xfrm>
            <a:off x="4948088" y="550209"/>
            <a:ext cx="22958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5303E1-F2BA-42BD-AD7F-85680B49763B}"/>
              </a:ext>
            </a:extLst>
          </p:cNvPr>
          <p:cNvSpPr/>
          <p:nvPr/>
        </p:nvSpPr>
        <p:spPr>
          <a:xfrm>
            <a:off x="4825502" y="2356751"/>
            <a:ext cx="2744192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58633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2A457E2-E043-48AB-8F17-1DEB76D9B826}"/>
              </a:ext>
            </a:extLst>
          </p:cNvPr>
          <p:cNvGrpSpPr/>
          <p:nvPr/>
        </p:nvGrpSpPr>
        <p:grpSpPr>
          <a:xfrm>
            <a:off x="3841511" y="1343535"/>
            <a:ext cx="4534709" cy="3316498"/>
            <a:chOff x="3081721" y="1492800"/>
            <a:chExt cx="6046279" cy="4421997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727F1AA-591B-48ED-AEC4-EFE5189DAE4E}"/>
                </a:ext>
              </a:extLst>
            </p:cNvPr>
            <p:cNvGrpSpPr/>
            <p:nvPr/>
          </p:nvGrpSpPr>
          <p:grpSpPr>
            <a:xfrm>
              <a:off x="3081721" y="1492800"/>
              <a:ext cx="6046279" cy="4421997"/>
              <a:chOff x="3081721" y="1492800"/>
              <a:chExt cx="6046279" cy="4421997"/>
            </a:xfrm>
          </p:grpSpPr>
          <p:sp>
            <p:nvSpPr>
              <p:cNvPr id="5" name="任意多边形 72">
                <a:extLst>
                  <a:ext uri="{FF2B5EF4-FFF2-40B4-BE49-F238E27FC236}">
                    <a16:creationId xmlns="" xmlns:a16="http://schemas.microsoft.com/office/drawing/2014/main" id="{40973B34-C4FE-45EC-913E-125B68070E7D}"/>
                  </a:ext>
                </a:extLst>
              </p:cNvPr>
              <p:cNvSpPr/>
              <p:nvPr/>
            </p:nvSpPr>
            <p:spPr>
              <a:xfrm rot="18900000">
                <a:off x="3081721" y="3131705"/>
                <a:ext cx="6046279" cy="1152874"/>
              </a:xfrm>
              <a:custGeom>
                <a:avLst/>
                <a:gdLst>
                  <a:gd name="connsiteX0" fmla="*/ 12232394 w 12583909"/>
                  <a:gd name="connsiteY0" fmla="*/ 351517 h 2400301"/>
                  <a:gd name="connsiteX1" fmla="*/ 12232394 w 12583909"/>
                  <a:gd name="connsiteY1" fmla="*/ 2048785 h 2400301"/>
                  <a:gd name="connsiteX2" fmla="*/ 10626274 w 12583909"/>
                  <a:gd name="connsiteY2" fmla="*/ 2131172 h 2400301"/>
                  <a:gd name="connsiteX3" fmla="*/ 10579657 w 12583909"/>
                  <a:gd name="connsiteY3" fmla="*/ 2089037 h 2400301"/>
                  <a:gd name="connsiteX4" fmla="*/ 10571832 w 12583909"/>
                  <a:gd name="connsiteY4" fmla="*/ 2089037 h 2400301"/>
                  <a:gd name="connsiteX5" fmla="*/ 10538493 w 12583909"/>
                  <a:gd name="connsiteY5" fmla="*/ 2052152 h 2400301"/>
                  <a:gd name="connsiteX6" fmla="*/ 8841225 w 12583909"/>
                  <a:gd name="connsiteY6" fmla="*/ 2052152 h 2400301"/>
                  <a:gd name="connsiteX7" fmla="*/ 8807885 w 12583909"/>
                  <a:gd name="connsiteY7" fmla="*/ 2089036 h 2400301"/>
                  <a:gd name="connsiteX8" fmla="*/ 8793324 w 12583909"/>
                  <a:gd name="connsiteY8" fmla="*/ 2089037 h 2400301"/>
                  <a:gd name="connsiteX9" fmla="*/ 8746708 w 12583909"/>
                  <a:gd name="connsiteY9" fmla="*/ 2131172 h 2400301"/>
                  <a:gd name="connsiteX10" fmla="*/ 7231737 w 12583909"/>
                  <a:gd name="connsiteY10" fmla="*/ 2131172 h 2400301"/>
                  <a:gd name="connsiteX11" fmla="*/ 7185121 w 12583909"/>
                  <a:gd name="connsiteY11" fmla="*/ 2089037 h 2400301"/>
                  <a:gd name="connsiteX12" fmla="*/ 7176648 w 12583909"/>
                  <a:gd name="connsiteY12" fmla="*/ 2089037 h 2400301"/>
                  <a:gd name="connsiteX13" fmla="*/ 7137221 w 12583909"/>
                  <a:gd name="connsiteY13" fmla="*/ 2045416 h 2400301"/>
                  <a:gd name="connsiteX14" fmla="*/ 5439952 w 12583909"/>
                  <a:gd name="connsiteY14" fmla="*/ 2045416 h 2400301"/>
                  <a:gd name="connsiteX15" fmla="*/ 5400527 w 12583909"/>
                  <a:gd name="connsiteY15" fmla="*/ 2089035 h 2400301"/>
                  <a:gd name="connsiteX16" fmla="*/ 5398788 w 12583909"/>
                  <a:gd name="connsiteY16" fmla="*/ 2089035 h 2400301"/>
                  <a:gd name="connsiteX17" fmla="*/ 5352171 w 12583909"/>
                  <a:gd name="connsiteY17" fmla="*/ 2131171 h 2400301"/>
                  <a:gd name="connsiteX18" fmla="*/ 3837201 w 12583909"/>
                  <a:gd name="connsiteY18" fmla="*/ 2131171 h 2400301"/>
                  <a:gd name="connsiteX19" fmla="*/ 3790584 w 12583909"/>
                  <a:gd name="connsiteY19" fmla="*/ 2089036 h 2400301"/>
                  <a:gd name="connsiteX20" fmla="*/ 3782759 w 12583909"/>
                  <a:gd name="connsiteY20" fmla="*/ 2089036 h 2400301"/>
                  <a:gd name="connsiteX21" fmla="*/ 3749420 w 12583909"/>
                  <a:gd name="connsiteY21" fmla="*/ 2052152 h 2400301"/>
                  <a:gd name="connsiteX22" fmla="*/ 2052151 w 12583909"/>
                  <a:gd name="connsiteY22" fmla="*/ 2052152 h 2400301"/>
                  <a:gd name="connsiteX23" fmla="*/ 2018814 w 12583909"/>
                  <a:gd name="connsiteY23" fmla="*/ 2089035 h 2400301"/>
                  <a:gd name="connsiteX24" fmla="*/ 2004252 w 12583909"/>
                  <a:gd name="connsiteY24" fmla="*/ 2089035 h 2400301"/>
                  <a:gd name="connsiteX25" fmla="*/ 1957634 w 12583909"/>
                  <a:gd name="connsiteY25" fmla="*/ 2131171 h 2400301"/>
                  <a:gd name="connsiteX26" fmla="*/ 351516 w 12583909"/>
                  <a:gd name="connsiteY26" fmla="*/ 2048786 h 2400301"/>
                  <a:gd name="connsiteX27" fmla="*/ 351516 w 12583909"/>
                  <a:gd name="connsiteY27" fmla="*/ 351517 h 2400301"/>
                  <a:gd name="connsiteX28" fmla="*/ 1957635 w 12583909"/>
                  <a:gd name="connsiteY28" fmla="*/ 269131 h 2400301"/>
                  <a:gd name="connsiteX29" fmla="*/ 2010995 w 12583909"/>
                  <a:gd name="connsiteY29" fmla="*/ 317361 h 2400301"/>
                  <a:gd name="connsiteX30" fmla="*/ 2018236 w 12583909"/>
                  <a:gd name="connsiteY30" fmla="*/ 317361 h 2400301"/>
                  <a:gd name="connsiteX31" fmla="*/ 2052152 w 12583909"/>
                  <a:gd name="connsiteY31" fmla="*/ 354883 h 2400301"/>
                  <a:gd name="connsiteX32" fmla="*/ 3749420 w 12583909"/>
                  <a:gd name="connsiteY32" fmla="*/ 354883 h 2400301"/>
                  <a:gd name="connsiteX33" fmla="*/ 3783336 w 12583909"/>
                  <a:gd name="connsiteY33" fmla="*/ 317359 h 2400301"/>
                  <a:gd name="connsiteX34" fmla="*/ 3783842 w 12583909"/>
                  <a:gd name="connsiteY34" fmla="*/ 317359 h 2400301"/>
                  <a:gd name="connsiteX35" fmla="*/ 3837202 w 12583909"/>
                  <a:gd name="connsiteY35" fmla="*/ 269129 h 2400301"/>
                  <a:gd name="connsiteX36" fmla="*/ 5352171 w 12583909"/>
                  <a:gd name="connsiteY36" fmla="*/ 269130 h 2400301"/>
                  <a:gd name="connsiteX37" fmla="*/ 5405530 w 12583909"/>
                  <a:gd name="connsiteY37" fmla="*/ 317359 h 2400301"/>
                  <a:gd name="connsiteX38" fmla="*/ 5413095 w 12583909"/>
                  <a:gd name="connsiteY38" fmla="*/ 317360 h 2400301"/>
                  <a:gd name="connsiteX39" fmla="*/ 5450056 w 12583909"/>
                  <a:gd name="connsiteY39" fmla="*/ 358251 h 2400301"/>
                  <a:gd name="connsiteX40" fmla="*/ 7147324 w 12583909"/>
                  <a:gd name="connsiteY40" fmla="*/ 358251 h 2400301"/>
                  <a:gd name="connsiteX41" fmla="*/ 7210650 w 12583909"/>
                  <a:gd name="connsiteY41" fmla="*/ 288190 h 2400301"/>
                  <a:gd name="connsiteX42" fmla="*/ 7231738 w 12583909"/>
                  <a:gd name="connsiteY42" fmla="*/ 269129 h 2400301"/>
                  <a:gd name="connsiteX43" fmla="*/ 8746706 w 12583909"/>
                  <a:gd name="connsiteY43" fmla="*/ 269130 h 2400301"/>
                  <a:gd name="connsiteX44" fmla="*/ 8800066 w 12583909"/>
                  <a:gd name="connsiteY44" fmla="*/ 317360 h 2400301"/>
                  <a:gd name="connsiteX45" fmla="*/ 8806660 w 12583909"/>
                  <a:gd name="connsiteY45" fmla="*/ 317360 h 2400301"/>
                  <a:gd name="connsiteX46" fmla="*/ 8834488 w 12583909"/>
                  <a:gd name="connsiteY46" fmla="*/ 348148 h 2400301"/>
                  <a:gd name="connsiteX47" fmla="*/ 10531757 w 12583909"/>
                  <a:gd name="connsiteY47" fmla="*/ 348148 h 2400301"/>
                  <a:gd name="connsiteX48" fmla="*/ 10559585 w 12583909"/>
                  <a:gd name="connsiteY48" fmla="*/ 317359 h 2400301"/>
                  <a:gd name="connsiteX49" fmla="*/ 10572914 w 12583909"/>
                  <a:gd name="connsiteY49" fmla="*/ 317359 h 2400301"/>
                  <a:gd name="connsiteX50" fmla="*/ 10626275 w 12583909"/>
                  <a:gd name="connsiteY50" fmla="*/ 269130 h 2400301"/>
                  <a:gd name="connsiteX51" fmla="*/ 12232394 w 12583909"/>
                  <a:gd name="connsiteY51" fmla="*/ 351517 h 2400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583909" h="2400301">
                    <a:moveTo>
                      <a:pt x="12232394" y="351517"/>
                    </a:moveTo>
                    <a:cubicBezTo>
                      <a:pt x="12701082" y="820205"/>
                      <a:pt x="12701081" y="1580097"/>
                      <a:pt x="12232394" y="2048785"/>
                    </a:cubicBezTo>
                    <a:cubicBezTo>
                      <a:pt x="11792998" y="2488181"/>
                      <a:pt x="11097662" y="2515643"/>
                      <a:pt x="10626274" y="2131172"/>
                    </a:cubicBezTo>
                    <a:lnTo>
                      <a:pt x="10579657" y="2089037"/>
                    </a:lnTo>
                    <a:lnTo>
                      <a:pt x="10571832" y="2089037"/>
                    </a:lnTo>
                    <a:lnTo>
                      <a:pt x="10538493" y="2052152"/>
                    </a:lnTo>
                    <a:cubicBezTo>
                      <a:pt x="10069805" y="1583464"/>
                      <a:pt x="9309913" y="1583464"/>
                      <a:pt x="8841225" y="2052152"/>
                    </a:cubicBezTo>
                    <a:lnTo>
                      <a:pt x="8807885" y="2089036"/>
                    </a:lnTo>
                    <a:lnTo>
                      <a:pt x="8793324" y="2089037"/>
                    </a:lnTo>
                    <a:lnTo>
                      <a:pt x="8746708" y="2131172"/>
                    </a:lnTo>
                    <a:cubicBezTo>
                      <a:pt x="8306745" y="2490011"/>
                      <a:pt x="7671700" y="2490011"/>
                      <a:pt x="7231737" y="2131172"/>
                    </a:cubicBezTo>
                    <a:lnTo>
                      <a:pt x="7185121" y="2089037"/>
                    </a:lnTo>
                    <a:lnTo>
                      <a:pt x="7176648" y="2089037"/>
                    </a:lnTo>
                    <a:lnTo>
                      <a:pt x="7137221" y="2045416"/>
                    </a:lnTo>
                    <a:cubicBezTo>
                      <a:pt x="6668533" y="1576728"/>
                      <a:pt x="5908640" y="1576728"/>
                      <a:pt x="5439952" y="2045416"/>
                    </a:cubicBezTo>
                    <a:lnTo>
                      <a:pt x="5400527" y="2089035"/>
                    </a:lnTo>
                    <a:lnTo>
                      <a:pt x="5398788" y="2089035"/>
                    </a:lnTo>
                    <a:lnTo>
                      <a:pt x="5352171" y="2131171"/>
                    </a:lnTo>
                    <a:cubicBezTo>
                      <a:pt x="4912209" y="2490010"/>
                      <a:pt x="4277163" y="2490011"/>
                      <a:pt x="3837201" y="2131171"/>
                    </a:cubicBezTo>
                    <a:lnTo>
                      <a:pt x="3790584" y="2089036"/>
                    </a:lnTo>
                    <a:lnTo>
                      <a:pt x="3782759" y="2089036"/>
                    </a:lnTo>
                    <a:lnTo>
                      <a:pt x="3749420" y="2052152"/>
                    </a:lnTo>
                    <a:cubicBezTo>
                      <a:pt x="3280732" y="1583463"/>
                      <a:pt x="2520839" y="1583463"/>
                      <a:pt x="2052151" y="2052152"/>
                    </a:cubicBezTo>
                    <a:lnTo>
                      <a:pt x="2018814" y="2089035"/>
                    </a:lnTo>
                    <a:lnTo>
                      <a:pt x="2004252" y="2089035"/>
                    </a:lnTo>
                    <a:lnTo>
                      <a:pt x="1957634" y="2131171"/>
                    </a:lnTo>
                    <a:cubicBezTo>
                      <a:pt x="1486247" y="2515642"/>
                      <a:pt x="790911" y="2488181"/>
                      <a:pt x="351516" y="2048786"/>
                    </a:cubicBezTo>
                    <a:cubicBezTo>
                      <a:pt x="-117171" y="1580098"/>
                      <a:pt x="-117172" y="820205"/>
                      <a:pt x="351516" y="351517"/>
                    </a:cubicBezTo>
                    <a:cubicBezTo>
                      <a:pt x="790911" y="-87879"/>
                      <a:pt x="1486248" y="-115340"/>
                      <a:pt x="1957635" y="269131"/>
                    </a:cubicBezTo>
                    <a:lnTo>
                      <a:pt x="2010995" y="317361"/>
                    </a:lnTo>
                    <a:lnTo>
                      <a:pt x="2018236" y="317361"/>
                    </a:lnTo>
                    <a:lnTo>
                      <a:pt x="2052152" y="354883"/>
                    </a:lnTo>
                    <a:cubicBezTo>
                      <a:pt x="2520840" y="823572"/>
                      <a:pt x="3280732" y="823571"/>
                      <a:pt x="3749420" y="354883"/>
                    </a:cubicBezTo>
                    <a:lnTo>
                      <a:pt x="3783336" y="317359"/>
                    </a:lnTo>
                    <a:lnTo>
                      <a:pt x="3783842" y="317359"/>
                    </a:lnTo>
                    <a:lnTo>
                      <a:pt x="3837202" y="269129"/>
                    </a:lnTo>
                    <a:cubicBezTo>
                      <a:pt x="4277163" y="-89710"/>
                      <a:pt x="4912209" y="-89710"/>
                      <a:pt x="5352171" y="269130"/>
                    </a:cubicBezTo>
                    <a:lnTo>
                      <a:pt x="5405530" y="317359"/>
                    </a:lnTo>
                    <a:lnTo>
                      <a:pt x="5413095" y="317360"/>
                    </a:lnTo>
                    <a:lnTo>
                      <a:pt x="5450056" y="358251"/>
                    </a:lnTo>
                    <a:cubicBezTo>
                      <a:pt x="5918744" y="826940"/>
                      <a:pt x="6678636" y="826940"/>
                      <a:pt x="7147324" y="358251"/>
                    </a:cubicBezTo>
                    <a:lnTo>
                      <a:pt x="7210650" y="288190"/>
                    </a:lnTo>
                    <a:lnTo>
                      <a:pt x="7231738" y="269129"/>
                    </a:lnTo>
                    <a:cubicBezTo>
                      <a:pt x="7671700" y="-89709"/>
                      <a:pt x="8306745" y="-89709"/>
                      <a:pt x="8746706" y="269130"/>
                    </a:cubicBezTo>
                    <a:lnTo>
                      <a:pt x="8800066" y="317360"/>
                    </a:lnTo>
                    <a:lnTo>
                      <a:pt x="8806660" y="317360"/>
                    </a:lnTo>
                    <a:lnTo>
                      <a:pt x="8834488" y="348148"/>
                    </a:lnTo>
                    <a:cubicBezTo>
                      <a:pt x="9303177" y="816836"/>
                      <a:pt x="10063069" y="816836"/>
                      <a:pt x="10531757" y="348148"/>
                    </a:cubicBezTo>
                    <a:lnTo>
                      <a:pt x="10559585" y="317359"/>
                    </a:lnTo>
                    <a:lnTo>
                      <a:pt x="10572914" y="317359"/>
                    </a:lnTo>
                    <a:lnTo>
                      <a:pt x="10626275" y="269130"/>
                    </a:lnTo>
                    <a:cubicBezTo>
                      <a:pt x="11097663" y="-115341"/>
                      <a:pt x="11792998" y="-87879"/>
                      <a:pt x="12232394" y="35151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666982CE-B8E7-4F30-951E-D2CAC571FED1}"/>
                  </a:ext>
                </a:extLst>
              </p:cNvPr>
              <p:cNvGrpSpPr/>
              <p:nvPr/>
            </p:nvGrpSpPr>
            <p:grpSpPr>
              <a:xfrm>
                <a:off x="3890482" y="4949182"/>
                <a:ext cx="965965" cy="965615"/>
                <a:chOff x="3443288" y="4853200"/>
                <a:chExt cx="1108128" cy="1108128"/>
              </a:xfrm>
            </p:grpSpPr>
            <p:sp>
              <p:nvSpPr>
                <p:cNvPr id="24" name="圆角矩形 75">
                  <a:extLst>
                    <a:ext uri="{FF2B5EF4-FFF2-40B4-BE49-F238E27FC236}">
                      <a16:creationId xmlns="" xmlns:a16="http://schemas.microsoft.com/office/drawing/2014/main" id="{23F06D70-150E-47B0-9CF4-43170F094E4A}"/>
                    </a:ext>
                  </a:extLst>
                </p:cNvPr>
                <p:cNvSpPr/>
                <p:nvPr/>
              </p:nvSpPr>
              <p:spPr>
                <a:xfrm>
                  <a:off x="3443288" y="4853200"/>
                  <a:ext cx="1108128" cy="11081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29014"/>
                </a:solidFill>
                <a:ln w="222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900" kern="0">
                    <a:solidFill>
                      <a:schemeClr val="bg1">
                        <a:lumMod val="50000"/>
                      </a:schemeClr>
                    </a:solidFill>
                    <a:latin typeface="Arial"/>
                    <a:ea typeface="微软雅黑"/>
                  </a:endParaRPr>
                </a:p>
              </p:txBody>
            </p:sp>
            <p:grpSp>
              <p:nvGrpSpPr>
                <p:cNvPr id="25" name="Group 41">
                  <a:extLst>
                    <a:ext uri="{FF2B5EF4-FFF2-40B4-BE49-F238E27FC236}">
                      <a16:creationId xmlns="" xmlns:a16="http://schemas.microsoft.com/office/drawing/2014/main" id="{D4FF4E2A-DD4E-45CF-B2F1-7D4E9795CC7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3773912" y="5132843"/>
                  <a:ext cx="447013" cy="547201"/>
                  <a:chOff x="3783" y="2089"/>
                  <a:chExt cx="116" cy="142"/>
                </a:xfrm>
                <a:solidFill>
                  <a:sysClr val="window" lastClr="FFFFFF"/>
                </a:solidFill>
                <a:effectLst/>
              </p:grpSpPr>
              <p:sp>
                <p:nvSpPr>
                  <p:cNvPr id="26" name="Freeform 42">
                    <a:extLst>
                      <a:ext uri="{FF2B5EF4-FFF2-40B4-BE49-F238E27FC236}">
                        <a16:creationId xmlns="" xmlns:a16="http://schemas.microsoft.com/office/drawing/2014/main" id="{35BE5E30-819B-404B-B701-CEBED1C2AA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1" y="2221"/>
                    <a:ext cx="20" cy="10"/>
                  </a:xfrm>
                  <a:custGeom>
                    <a:avLst/>
                    <a:gdLst>
                      <a:gd name="T0" fmla="*/ 8 w 8"/>
                      <a:gd name="T1" fmla="*/ 0 h 4"/>
                      <a:gd name="T2" fmla="*/ 1 w 8"/>
                      <a:gd name="T3" fmla="*/ 0 h 4"/>
                      <a:gd name="T4" fmla="*/ 0 w 8"/>
                      <a:gd name="T5" fmla="*/ 0 h 4"/>
                      <a:gd name="T6" fmla="*/ 0 w 8"/>
                      <a:gd name="T7" fmla="*/ 4 h 4"/>
                      <a:gd name="T8" fmla="*/ 1 w 8"/>
                      <a:gd name="T9" fmla="*/ 4 h 4"/>
                      <a:gd name="T10" fmla="*/ 8 w 8"/>
                      <a:gd name="T11" fmla="*/ 4 h 4"/>
                      <a:gd name="T12" fmla="*/ 8 w 8"/>
                      <a:gd name="T13" fmla="*/ 4 h 4"/>
                      <a:gd name="T14" fmla="*/ 8 w 8"/>
                      <a:gd name="T15" fmla="*/ 0 h 4"/>
                      <a:gd name="T16" fmla="*/ 8 w 8"/>
                      <a:gd name="T1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4">
                        <a:moveTo>
                          <a:pt x="8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7" name="Freeform 43">
                    <a:extLst>
                      <a:ext uri="{FF2B5EF4-FFF2-40B4-BE49-F238E27FC236}">
                        <a16:creationId xmlns="" xmlns:a16="http://schemas.microsoft.com/office/drawing/2014/main" id="{C8DC3395-6296-4BD4-8B3D-E973B85B82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18" y="2208"/>
                    <a:ext cx="23" cy="23"/>
                  </a:xfrm>
                  <a:custGeom>
                    <a:avLst/>
                    <a:gdLst>
                      <a:gd name="T0" fmla="*/ 8 w 9"/>
                      <a:gd name="T1" fmla="*/ 0 h 9"/>
                      <a:gd name="T2" fmla="*/ 1 w 9"/>
                      <a:gd name="T3" fmla="*/ 0 h 9"/>
                      <a:gd name="T4" fmla="*/ 0 w 9"/>
                      <a:gd name="T5" fmla="*/ 1 h 9"/>
                      <a:gd name="T6" fmla="*/ 0 w 9"/>
                      <a:gd name="T7" fmla="*/ 9 h 9"/>
                      <a:gd name="T8" fmla="*/ 1 w 9"/>
                      <a:gd name="T9" fmla="*/ 9 h 9"/>
                      <a:gd name="T10" fmla="*/ 8 w 9"/>
                      <a:gd name="T11" fmla="*/ 9 h 9"/>
                      <a:gd name="T12" fmla="*/ 9 w 9"/>
                      <a:gd name="T13" fmla="*/ 9 h 9"/>
                      <a:gd name="T14" fmla="*/ 9 w 9"/>
                      <a:gd name="T15" fmla="*/ 1 h 9"/>
                      <a:gd name="T16" fmla="*/ 8 w 9"/>
                      <a:gd name="T17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8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8" y="9"/>
                          <a:pt x="8" y="9"/>
                          <a:pt x="8" y="9"/>
                        </a:cubicBezTo>
                        <a:cubicBezTo>
                          <a:pt x="8" y="9"/>
                          <a:pt x="9" y="9"/>
                          <a:pt x="9" y="9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8" name="Freeform 44">
                    <a:extLst>
                      <a:ext uri="{FF2B5EF4-FFF2-40B4-BE49-F238E27FC236}">
                        <a16:creationId xmlns="" xmlns:a16="http://schemas.microsoft.com/office/drawing/2014/main" id="{867A94CF-F876-4A0E-8146-1493518AA3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9" y="2184"/>
                    <a:ext cx="20" cy="47"/>
                  </a:xfrm>
                  <a:custGeom>
                    <a:avLst/>
                    <a:gdLst>
                      <a:gd name="T0" fmla="*/ 7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 h 19"/>
                      <a:gd name="T6" fmla="*/ 0 w 8"/>
                      <a:gd name="T7" fmla="*/ 19 h 19"/>
                      <a:gd name="T8" fmla="*/ 0 w 8"/>
                      <a:gd name="T9" fmla="*/ 19 h 19"/>
                      <a:gd name="T10" fmla="*/ 7 w 8"/>
                      <a:gd name="T11" fmla="*/ 19 h 19"/>
                      <a:gd name="T12" fmla="*/ 8 w 8"/>
                      <a:gd name="T13" fmla="*/ 19 h 19"/>
                      <a:gd name="T14" fmla="*/ 8 w 8"/>
                      <a:gd name="T15" fmla="*/ 1 h 19"/>
                      <a:gd name="T16" fmla="*/ 7 w 8"/>
                      <a:gd name="T17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19">
                        <a:moveTo>
                          <a:pt x="7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7" y="19"/>
                          <a:pt x="7" y="19"/>
                          <a:pt x="7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0"/>
                          <a:pt x="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9" name="Freeform 45">
                    <a:extLst>
                      <a:ext uri="{FF2B5EF4-FFF2-40B4-BE49-F238E27FC236}">
                        <a16:creationId xmlns="" xmlns:a16="http://schemas.microsoft.com/office/drawing/2014/main" id="{D62DD6F1-D441-4B50-8E0A-6464255102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77" y="2161"/>
                    <a:ext cx="22" cy="70"/>
                  </a:xfrm>
                  <a:custGeom>
                    <a:avLst/>
                    <a:gdLst>
                      <a:gd name="T0" fmla="*/ 8 w 9"/>
                      <a:gd name="T1" fmla="*/ 0 h 28"/>
                      <a:gd name="T2" fmla="*/ 1 w 9"/>
                      <a:gd name="T3" fmla="*/ 0 h 28"/>
                      <a:gd name="T4" fmla="*/ 0 w 9"/>
                      <a:gd name="T5" fmla="*/ 1 h 28"/>
                      <a:gd name="T6" fmla="*/ 0 w 9"/>
                      <a:gd name="T7" fmla="*/ 28 h 28"/>
                      <a:gd name="T8" fmla="*/ 1 w 9"/>
                      <a:gd name="T9" fmla="*/ 28 h 28"/>
                      <a:gd name="T10" fmla="*/ 8 w 9"/>
                      <a:gd name="T11" fmla="*/ 28 h 28"/>
                      <a:gd name="T12" fmla="*/ 9 w 9"/>
                      <a:gd name="T13" fmla="*/ 28 h 28"/>
                      <a:gd name="T14" fmla="*/ 9 w 9"/>
                      <a:gd name="T15" fmla="*/ 1 h 28"/>
                      <a:gd name="T16" fmla="*/ 8 w 9"/>
                      <a:gd name="T1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28">
                        <a:moveTo>
                          <a:pt x="8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1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9" y="28"/>
                          <a:pt x="9" y="28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0" name="Freeform 46">
                    <a:extLst>
                      <a:ext uri="{FF2B5EF4-FFF2-40B4-BE49-F238E27FC236}">
                        <a16:creationId xmlns="" xmlns:a16="http://schemas.microsoft.com/office/drawing/2014/main" id="{930C785F-4CB8-4695-A5C9-54DF29D3B7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1" y="2089"/>
                    <a:ext cx="23" cy="27"/>
                  </a:xfrm>
                  <a:custGeom>
                    <a:avLst/>
                    <a:gdLst>
                      <a:gd name="T0" fmla="*/ 5 w 9"/>
                      <a:gd name="T1" fmla="*/ 10 h 11"/>
                      <a:gd name="T2" fmla="*/ 8 w 9"/>
                      <a:gd name="T3" fmla="*/ 4 h 11"/>
                      <a:gd name="T4" fmla="*/ 5 w 9"/>
                      <a:gd name="T5" fmla="*/ 0 h 11"/>
                      <a:gd name="T6" fmla="*/ 0 w 9"/>
                      <a:gd name="T7" fmla="*/ 4 h 11"/>
                      <a:gd name="T8" fmla="*/ 5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5" y="10"/>
                        </a:moveTo>
                        <a:cubicBezTo>
                          <a:pt x="8" y="10"/>
                          <a:pt x="8" y="7"/>
                          <a:pt x="8" y="4"/>
                        </a:cubicBezTo>
                        <a:cubicBezTo>
                          <a:pt x="9" y="2"/>
                          <a:pt x="7" y="0"/>
                          <a:pt x="5" y="0"/>
                        </a:cubicBezTo>
                        <a:cubicBezTo>
                          <a:pt x="2" y="0"/>
                          <a:pt x="0" y="2"/>
                          <a:pt x="0" y="4"/>
                        </a:cubicBezTo>
                        <a:cubicBezTo>
                          <a:pt x="1" y="8"/>
                          <a:pt x="4" y="11"/>
                          <a:pt x="5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1" name="Freeform 47">
                    <a:extLst>
                      <a:ext uri="{FF2B5EF4-FFF2-40B4-BE49-F238E27FC236}">
                        <a16:creationId xmlns="" xmlns:a16="http://schemas.microsoft.com/office/drawing/2014/main" id="{FCFFBC5D-2B3E-4B2D-9C02-8F42DFA197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5" y="2164"/>
                    <a:ext cx="36" cy="44"/>
                  </a:xfrm>
                  <a:custGeom>
                    <a:avLst/>
                    <a:gdLst>
                      <a:gd name="T0" fmla="*/ 12 w 14"/>
                      <a:gd name="T1" fmla="*/ 1 h 18"/>
                      <a:gd name="T2" fmla="*/ 10 w 14"/>
                      <a:gd name="T3" fmla="*/ 0 h 18"/>
                      <a:gd name="T4" fmla="*/ 8 w 14"/>
                      <a:gd name="T5" fmla="*/ 6 h 18"/>
                      <a:gd name="T6" fmla="*/ 1 w 14"/>
                      <a:gd name="T7" fmla="*/ 14 h 18"/>
                      <a:gd name="T8" fmla="*/ 1 w 14"/>
                      <a:gd name="T9" fmla="*/ 17 h 18"/>
                      <a:gd name="T10" fmla="*/ 4 w 14"/>
                      <a:gd name="T11" fmla="*/ 17 h 18"/>
                      <a:gd name="T12" fmla="*/ 12 w 14"/>
                      <a:gd name="T13" fmla="*/ 9 h 18"/>
                      <a:gd name="T14" fmla="*/ 13 w 14"/>
                      <a:gd name="T15" fmla="*/ 8 h 18"/>
                      <a:gd name="T16" fmla="*/ 14 w 14"/>
                      <a:gd name="T17" fmla="*/ 3 h 18"/>
                      <a:gd name="T18" fmla="*/ 12 w 14"/>
                      <a:gd name="T19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4" h="18">
                        <a:moveTo>
                          <a:pt x="12" y="1"/>
                        </a:moveTo>
                        <a:cubicBezTo>
                          <a:pt x="11" y="1"/>
                          <a:pt x="10" y="0"/>
                          <a:pt x="10" y="0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0" y="15"/>
                          <a:pt x="0" y="16"/>
                          <a:pt x="1" y="17"/>
                        </a:cubicBezTo>
                        <a:cubicBezTo>
                          <a:pt x="2" y="18"/>
                          <a:pt x="4" y="18"/>
                          <a:pt x="4" y="17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8"/>
                          <a:pt x="13" y="8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3" y="2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2" name="Freeform 48">
                    <a:extLst>
                      <a:ext uri="{FF2B5EF4-FFF2-40B4-BE49-F238E27FC236}">
                        <a16:creationId xmlns="" xmlns:a16="http://schemas.microsoft.com/office/drawing/2014/main" id="{084443E3-22BF-4EC2-AFD1-4DA557D655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6" y="2116"/>
                    <a:ext cx="33" cy="20"/>
                  </a:xfrm>
                  <a:custGeom>
                    <a:avLst/>
                    <a:gdLst>
                      <a:gd name="T0" fmla="*/ 6 w 13"/>
                      <a:gd name="T1" fmla="*/ 8 h 8"/>
                      <a:gd name="T2" fmla="*/ 12 w 13"/>
                      <a:gd name="T3" fmla="*/ 4 h 8"/>
                      <a:gd name="T4" fmla="*/ 12 w 13"/>
                      <a:gd name="T5" fmla="*/ 1 h 8"/>
                      <a:gd name="T6" fmla="*/ 10 w 13"/>
                      <a:gd name="T7" fmla="*/ 1 h 8"/>
                      <a:gd name="T8" fmla="*/ 5 w 13"/>
                      <a:gd name="T9" fmla="*/ 4 h 8"/>
                      <a:gd name="T10" fmla="*/ 1 w 13"/>
                      <a:gd name="T11" fmla="*/ 3 h 8"/>
                      <a:gd name="T12" fmla="*/ 1 w 13"/>
                      <a:gd name="T13" fmla="*/ 5 h 8"/>
                      <a:gd name="T14" fmla="*/ 0 w 13"/>
                      <a:gd name="T15" fmla="*/ 7 h 8"/>
                      <a:gd name="T16" fmla="*/ 5 w 13"/>
                      <a:gd name="T17" fmla="*/ 8 h 8"/>
                      <a:gd name="T18" fmla="*/ 6 w 13"/>
                      <a:gd name="T1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3" h="8">
                        <a:moveTo>
                          <a:pt x="6" y="8"/>
                        </a:move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3"/>
                          <a:pt x="13" y="2"/>
                          <a:pt x="12" y="1"/>
                        </a:cubicBezTo>
                        <a:cubicBezTo>
                          <a:pt x="12" y="1"/>
                          <a:pt x="11" y="0"/>
                          <a:pt x="10" y="1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6"/>
                          <a:pt x="0" y="7"/>
                          <a:pt x="0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3" name="Freeform 49">
                    <a:extLst>
                      <a:ext uri="{FF2B5EF4-FFF2-40B4-BE49-F238E27FC236}">
                        <a16:creationId xmlns="" xmlns:a16="http://schemas.microsoft.com/office/drawing/2014/main" id="{F3523012-15C3-4FC4-B6B3-DDBD041405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3" y="2116"/>
                    <a:ext cx="58" cy="87"/>
                  </a:xfrm>
                  <a:custGeom>
                    <a:avLst/>
                    <a:gdLst>
                      <a:gd name="T0" fmla="*/ 18 w 23"/>
                      <a:gd name="T1" fmla="*/ 17 h 35"/>
                      <a:gd name="T2" fmla="*/ 21 w 23"/>
                      <a:gd name="T3" fmla="*/ 5 h 35"/>
                      <a:gd name="T4" fmla="*/ 21 w 23"/>
                      <a:gd name="T5" fmla="*/ 2 h 35"/>
                      <a:gd name="T6" fmla="*/ 20 w 23"/>
                      <a:gd name="T7" fmla="*/ 2 h 35"/>
                      <a:gd name="T8" fmla="*/ 19 w 23"/>
                      <a:gd name="T9" fmla="*/ 7 h 35"/>
                      <a:gd name="T10" fmla="*/ 20 w 23"/>
                      <a:gd name="T11" fmla="*/ 3 h 35"/>
                      <a:gd name="T12" fmla="*/ 20 w 23"/>
                      <a:gd name="T13" fmla="*/ 2 h 35"/>
                      <a:gd name="T14" fmla="*/ 20 w 23"/>
                      <a:gd name="T15" fmla="*/ 1 h 35"/>
                      <a:gd name="T16" fmla="*/ 19 w 23"/>
                      <a:gd name="T17" fmla="*/ 1 h 35"/>
                      <a:gd name="T18" fmla="*/ 18 w 23"/>
                      <a:gd name="T19" fmla="*/ 2 h 35"/>
                      <a:gd name="T20" fmla="*/ 19 w 23"/>
                      <a:gd name="T21" fmla="*/ 3 h 35"/>
                      <a:gd name="T22" fmla="*/ 18 w 23"/>
                      <a:gd name="T23" fmla="*/ 6 h 35"/>
                      <a:gd name="T24" fmla="*/ 17 w 23"/>
                      <a:gd name="T25" fmla="*/ 0 h 35"/>
                      <a:gd name="T26" fmla="*/ 17 w 23"/>
                      <a:gd name="T27" fmla="*/ 0 h 35"/>
                      <a:gd name="T28" fmla="*/ 17 w 23"/>
                      <a:gd name="T29" fmla="*/ 0 h 35"/>
                      <a:gd name="T30" fmla="*/ 15 w 23"/>
                      <a:gd name="T31" fmla="*/ 0 h 35"/>
                      <a:gd name="T32" fmla="*/ 8 w 23"/>
                      <a:gd name="T33" fmla="*/ 0 h 35"/>
                      <a:gd name="T34" fmla="*/ 1 w 23"/>
                      <a:gd name="T35" fmla="*/ 5 h 35"/>
                      <a:gd name="T36" fmla="*/ 1 w 23"/>
                      <a:gd name="T37" fmla="*/ 8 h 35"/>
                      <a:gd name="T38" fmla="*/ 4 w 23"/>
                      <a:gd name="T39" fmla="*/ 8 h 35"/>
                      <a:gd name="T40" fmla="*/ 4 w 23"/>
                      <a:gd name="T41" fmla="*/ 8 h 35"/>
                      <a:gd name="T42" fmla="*/ 9 w 23"/>
                      <a:gd name="T43" fmla="*/ 4 h 35"/>
                      <a:gd name="T44" fmla="*/ 13 w 23"/>
                      <a:gd name="T45" fmla="*/ 4 h 35"/>
                      <a:gd name="T46" fmla="*/ 12 w 23"/>
                      <a:gd name="T47" fmla="*/ 4 h 35"/>
                      <a:gd name="T48" fmla="*/ 9 w 23"/>
                      <a:gd name="T49" fmla="*/ 15 h 35"/>
                      <a:gd name="T50" fmla="*/ 10 w 23"/>
                      <a:gd name="T51" fmla="*/ 16 h 35"/>
                      <a:gd name="T52" fmla="*/ 14 w 23"/>
                      <a:gd name="T53" fmla="*/ 20 h 35"/>
                      <a:gd name="T54" fmla="*/ 18 w 23"/>
                      <a:gd name="T55" fmla="*/ 24 h 35"/>
                      <a:gd name="T56" fmla="*/ 17 w 23"/>
                      <a:gd name="T57" fmla="*/ 32 h 35"/>
                      <a:gd name="T58" fmla="*/ 19 w 23"/>
                      <a:gd name="T59" fmla="*/ 35 h 35"/>
                      <a:gd name="T60" fmla="*/ 22 w 23"/>
                      <a:gd name="T61" fmla="*/ 33 h 35"/>
                      <a:gd name="T62" fmla="*/ 23 w 23"/>
                      <a:gd name="T63" fmla="*/ 24 h 35"/>
                      <a:gd name="T64" fmla="*/ 23 w 23"/>
                      <a:gd name="T65" fmla="*/ 22 h 35"/>
                      <a:gd name="T66" fmla="*/ 18 w 23"/>
                      <a:gd name="T67" fmla="*/ 17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3" h="35">
                        <a:moveTo>
                          <a:pt x="18" y="17"/>
                        </a:moveTo>
                        <a:cubicBezTo>
                          <a:pt x="19" y="10"/>
                          <a:pt x="21" y="6"/>
                          <a:pt x="21" y="5"/>
                        </a:cubicBezTo>
                        <a:cubicBezTo>
                          <a:pt x="21" y="3"/>
                          <a:pt x="21" y="2"/>
                          <a:pt x="21" y="2"/>
                        </a:cubicBezTo>
                        <a:cubicBezTo>
                          <a:pt x="20" y="2"/>
                          <a:pt x="20" y="2"/>
                          <a:pt x="20" y="2"/>
                        </a:cubicBezTo>
                        <a:cubicBezTo>
                          <a:pt x="20" y="5"/>
                          <a:pt x="19" y="7"/>
                          <a:pt x="19" y="7"/>
                        </a:cubicBezTo>
                        <a:cubicBezTo>
                          <a:pt x="19" y="7"/>
                          <a:pt x="20" y="4"/>
                          <a:pt x="20" y="3"/>
                        </a:cubicBezTo>
                        <a:cubicBezTo>
                          <a:pt x="20" y="2"/>
                          <a:pt x="20" y="2"/>
                          <a:pt x="20" y="2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20" y="1"/>
                          <a:pt x="19" y="1"/>
                          <a:pt x="19" y="1"/>
                        </a:cubicBezTo>
                        <a:cubicBezTo>
                          <a:pt x="19" y="1"/>
                          <a:pt x="18" y="2"/>
                          <a:pt x="18" y="2"/>
                        </a:cubicBezTo>
                        <a:cubicBezTo>
                          <a:pt x="18" y="2"/>
                          <a:pt x="18" y="2"/>
                          <a:pt x="19" y="3"/>
                        </a:cubicBezTo>
                        <a:cubicBezTo>
                          <a:pt x="19" y="3"/>
                          <a:pt x="18" y="4"/>
                          <a:pt x="18" y="6"/>
                        </a:cubicBezTo>
                        <a:cubicBezTo>
                          <a:pt x="18" y="1"/>
                          <a:pt x="17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6" y="0"/>
                          <a:pt x="15" y="0"/>
                          <a:pt x="15" y="0"/>
                        </a:cubicBezTo>
                        <a:cubicBezTo>
                          <a:pt x="13" y="0"/>
                          <a:pt x="11" y="0"/>
                          <a:pt x="8" y="0"/>
                        </a:cubicBezTo>
                        <a:cubicBezTo>
                          <a:pt x="8" y="0"/>
                          <a:pt x="1" y="5"/>
                          <a:pt x="1" y="5"/>
                        </a:cubicBezTo>
                        <a:cubicBezTo>
                          <a:pt x="0" y="6"/>
                          <a:pt x="0" y="7"/>
                          <a:pt x="1" y="8"/>
                        </a:cubicBezTo>
                        <a:cubicBezTo>
                          <a:pt x="2" y="8"/>
                          <a:pt x="3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9" y="4"/>
                          <a:pt x="9" y="4"/>
                        </a:cubicBezTo>
                        <a:cubicBezTo>
                          <a:pt x="9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1" y="7"/>
                          <a:pt x="9" y="13"/>
                          <a:pt x="9" y="15"/>
                        </a:cubicBezTo>
                        <a:cubicBezTo>
                          <a:pt x="9" y="15"/>
                          <a:pt x="10" y="15"/>
                          <a:pt x="10" y="16"/>
                        </a:cubicBezTo>
                        <a:cubicBezTo>
                          <a:pt x="10" y="16"/>
                          <a:pt x="11" y="18"/>
                          <a:pt x="14" y="20"/>
                        </a:cubicBezTo>
                        <a:cubicBezTo>
                          <a:pt x="14" y="20"/>
                          <a:pt x="18" y="24"/>
                          <a:pt x="18" y="24"/>
                        </a:cubicBezTo>
                        <a:cubicBezTo>
                          <a:pt x="18" y="24"/>
                          <a:pt x="17" y="32"/>
                          <a:pt x="17" y="32"/>
                        </a:cubicBezTo>
                        <a:cubicBezTo>
                          <a:pt x="17" y="34"/>
                          <a:pt x="18" y="35"/>
                          <a:pt x="19" y="35"/>
                        </a:cubicBezTo>
                        <a:cubicBezTo>
                          <a:pt x="20" y="35"/>
                          <a:pt x="21" y="35"/>
                          <a:pt x="22" y="33"/>
                        </a:cubicBezTo>
                        <a:cubicBezTo>
                          <a:pt x="22" y="33"/>
                          <a:pt x="23" y="24"/>
                          <a:pt x="23" y="24"/>
                        </a:cubicBezTo>
                        <a:cubicBezTo>
                          <a:pt x="23" y="23"/>
                          <a:pt x="23" y="22"/>
                          <a:pt x="23" y="22"/>
                        </a:cubicBezTo>
                        <a:cubicBezTo>
                          <a:pt x="22" y="21"/>
                          <a:pt x="18" y="17"/>
                          <a:pt x="18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7" name="圆角矩形 88">
                <a:extLst>
                  <a:ext uri="{FF2B5EF4-FFF2-40B4-BE49-F238E27FC236}">
                    <a16:creationId xmlns="" xmlns:a16="http://schemas.microsoft.com/office/drawing/2014/main" id="{9D0D761B-B26C-4705-ABE6-3A8E20AB3A96}"/>
                  </a:ext>
                </a:extLst>
              </p:cNvPr>
              <p:cNvSpPr/>
              <p:nvPr/>
            </p:nvSpPr>
            <p:spPr>
              <a:xfrm>
                <a:off x="6208358" y="2641505"/>
                <a:ext cx="965965" cy="965615"/>
              </a:xfrm>
              <a:prstGeom prst="roundRect">
                <a:avLst>
                  <a:gd name="adj" fmla="val 50000"/>
                </a:avLst>
              </a:prstGeom>
              <a:solidFill>
                <a:srgbClr val="F29014"/>
              </a:solidFill>
              <a:ln w="222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81BE1ED1-96F0-4C0E-8294-7985EAA57C77}"/>
                  </a:ext>
                </a:extLst>
              </p:cNvPr>
              <p:cNvGrpSpPr/>
              <p:nvPr/>
            </p:nvGrpSpPr>
            <p:grpSpPr>
              <a:xfrm>
                <a:off x="5045805" y="3792443"/>
                <a:ext cx="965964" cy="965615"/>
                <a:chOff x="4768646" y="3525740"/>
                <a:chExt cx="1108128" cy="1108128"/>
              </a:xfrm>
            </p:grpSpPr>
            <p:sp>
              <p:nvSpPr>
                <p:cNvPr id="19" name="圆角矩形 99">
                  <a:extLst>
                    <a:ext uri="{FF2B5EF4-FFF2-40B4-BE49-F238E27FC236}">
                      <a16:creationId xmlns="" xmlns:a16="http://schemas.microsoft.com/office/drawing/2014/main" id="{107487A1-680C-43B6-851E-97B88D995599}"/>
                    </a:ext>
                  </a:extLst>
                </p:cNvPr>
                <p:cNvSpPr/>
                <p:nvPr/>
              </p:nvSpPr>
              <p:spPr>
                <a:xfrm>
                  <a:off x="4768646" y="3525740"/>
                  <a:ext cx="1108128" cy="11081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49937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900" kern="0">
                    <a:solidFill>
                      <a:schemeClr val="bg1">
                        <a:lumMod val="50000"/>
                      </a:schemeClr>
                    </a:solidFill>
                    <a:latin typeface="Arial"/>
                    <a:ea typeface="微软雅黑"/>
                  </a:endParaRPr>
                </a:p>
              </p:txBody>
            </p:sp>
            <p:grpSp>
              <p:nvGrpSpPr>
                <p:cNvPr id="20" name="Group 62">
                  <a:extLst>
                    <a:ext uri="{FF2B5EF4-FFF2-40B4-BE49-F238E27FC236}">
                      <a16:creationId xmlns="" xmlns:a16="http://schemas.microsoft.com/office/drawing/2014/main" id="{23E72702-901A-45B1-A341-62D6166BB8E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5047787" y="3860292"/>
                  <a:ext cx="549846" cy="439024"/>
                  <a:chOff x="3775" y="2110"/>
                  <a:chExt cx="129" cy="103"/>
                </a:xfrm>
                <a:solidFill>
                  <a:sysClr val="window" lastClr="FFFFFF"/>
                </a:solidFill>
                <a:effectLst/>
              </p:grpSpPr>
              <p:sp>
                <p:nvSpPr>
                  <p:cNvPr id="21" name="Freeform 63">
                    <a:extLst>
                      <a:ext uri="{FF2B5EF4-FFF2-40B4-BE49-F238E27FC236}">
                        <a16:creationId xmlns="" xmlns:a16="http://schemas.microsoft.com/office/drawing/2014/main" id="{A5FA7518-7ED2-4BB2-B289-1C7386A97F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5" y="2177"/>
                    <a:ext cx="40" cy="36"/>
                  </a:xfrm>
                  <a:custGeom>
                    <a:avLst/>
                    <a:gdLst>
                      <a:gd name="T0" fmla="*/ 5 w 16"/>
                      <a:gd name="T1" fmla="*/ 0 h 14"/>
                      <a:gd name="T2" fmla="*/ 0 w 16"/>
                      <a:gd name="T3" fmla="*/ 4 h 14"/>
                      <a:gd name="T4" fmla="*/ 10 w 16"/>
                      <a:gd name="T5" fmla="*/ 14 h 14"/>
                      <a:gd name="T6" fmla="*/ 16 w 16"/>
                      <a:gd name="T7" fmla="*/ 9 h 14"/>
                      <a:gd name="T8" fmla="*/ 5 w 16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4">
                        <a:moveTo>
                          <a:pt x="5" y="0"/>
                        </a:move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3" y="11"/>
                          <a:pt x="16" y="9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xtLst/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2" name="Freeform 64">
                    <a:extLst>
                      <a:ext uri="{FF2B5EF4-FFF2-40B4-BE49-F238E27FC236}">
                        <a16:creationId xmlns="" xmlns:a16="http://schemas.microsoft.com/office/drawing/2014/main" id="{94BF6B0F-2A7F-4B04-9423-EAD8300757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5" y="2156"/>
                    <a:ext cx="109" cy="41"/>
                  </a:xfrm>
                  <a:custGeom>
                    <a:avLst/>
                    <a:gdLst>
                      <a:gd name="T0" fmla="*/ 37 w 44"/>
                      <a:gd name="T1" fmla="*/ 4 h 16"/>
                      <a:gd name="T2" fmla="*/ 29 w 44"/>
                      <a:gd name="T3" fmla="*/ 9 h 16"/>
                      <a:gd name="T4" fmla="*/ 18 w 44"/>
                      <a:gd name="T5" fmla="*/ 8 h 16"/>
                      <a:gd name="T6" fmla="*/ 25 w 44"/>
                      <a:gd name="T7" fmla="*/ 7 h 16"/>
                      <a:gd name="T8" fmla="*/ 31 w 44"/>
                      <a:gd name="T9" fmla="*/ 2 h 16"/>
                      <a:gd name="T10" fmla="*/ 20 w 44"/>
                      <a:gd name="T11" fmla="*/ 2 h 16"/>
                      <a:gd name="T12" fmla="*/ 9 w 44"/>
                      <a:gd name="T13" fmla="*/ 2 h 16"/>
                      <a:gd name="T14" fmla="*/ 0 w 44"/>
                      <a:gd name="T15" fmla="*/ 7 h 16"/>
                      <a:gd name="T16" fmla="*/ 9 w 44"/>
                      <a:gd name="T17" fmla="*/ 16 h 16"/>
                      <a:gd name="T18" fmla="*/ 13 w 44"/>
                      <a:gd name="T19" fmla="*/ 14 h 16"/>
                      <a:gd name="T20" fmla="*/ 29 w 44"/>
                      <a:gd name="T21" fmla="*/ 14 h 16"/>
                      <a:gd name="T22" fmla="*/ 44 w 44"/>
                      <a:gd name="T23" fmla="*/ 2 h 16"/>
                      <a:gd name="T24" fmla="*/ 37 w 44"/>
                      <a:gd name="T25" fmla="*/ 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4" h="16">
                        <a:moveTo>
                          <a:pt x="37" y="4"/>
                        </a:moveTo>
                        <a:cubicBezTo>
                          <a:pt x="34" y="7"/>
                          <a:pt x="32" y="8"/>
                          <a:pt x="29" y="9"/>
                        </a:cubicBezTo>
                        <a:cubicBezTo>
                          <a:pt x="24" y="10"/>
                          <a:pt x="19" y="9"/>
                          <a:pt x="18" y="8"/>
                        </a:cubicBezTo>
                        <a:cubicBezTo>
                          <a:pt x="15" y="6"/>
                          <a:pt x="18" y="7"/>
                          <a:pt x="25" y="7"/>
                        </a:cubicBezTo>
                        <a:cubicBezTo>
                          <a:pt x="32" y="6"/>
                          <a:pt x="31" y="2"/>
                          <a:pt x="31" y="2"/>
                        </a:cubicBezTo>
                        <a:cubicBezTo>
                          <a:pt x="29" y="2"/>
                          <a:pt x="27" y="2"/>
                          <a:pt x="20" y="2"/>
                        </a:cubicBezTo>
                        <a:cubicBezTo>
                          <a:pt x="17" y="2"/>
                          <a:pt x="12" y="1"/>
                          <a:pt x="9" y="2"/>
                        </a:cubicBezTo>
                        <a:cubicBezTo>
                          <a:pt x="6" y="2"/>
                          <a:pt x="4" y="5"/>
                          <a:pt x="0" y="7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11" y="15"/>
                          <a:pt x="12" y="14"/>
                          <a:pt x="13" y="14"/>
                        </a:cubicBezTo>
                        <a:cubicBezTo>
                          <a:pt x="16" y="14"/>
                          <a:pt x="23" y="15"/>
                          <a:pt x="29" y="14"/>
                        </a:cubicBezTo>
                        <a:cubicBezTo>
                          <a:pt x="40" y="9"/>
                          <a:pt x="44" y="2"/>
                          <a:pt x="44" y="2"/>
                        </a:cubicBezTo>
                        <a:cubicBezTo>
                          <a:pt x="44" y="2"/>
                          <a:pt x="41" y="0"/>
                          <a:pt x="37" y="4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xtLst/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3" name="Freeform 65">
                    <a:extLst>
                      <a:ext uri="{FF2B5EF4-FFF2-40B4-BE49-F238E27FC236}">
                        <a16:creationId xmlns="" xmlns:a16="http://schemas.microsoft.com/office/drawing/2014/main" id="{607031A5-6794-46D5-80F4-285316A29A4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810" y="2110"/>
                    <a:ext cx="94" cy="41"/>
                  </a:xfrm>
                  <a:custGeom>
                    <a:avLst/>
                    <a:gdLst>
                      <a:gd name="T0" fmla="*/ 38 w 38"/>
                      <a:gd name="T1" fmla="*/ 0 h 16"/>
                      <a:gd name="T2" fmla="*/ 34 w 38"/>
                      <a:gd name="T3" fmla="*/ 0 h 16"/>
                      <a:gd name="T4" fmla="*/ 34 w 38"/>
                      <a:gd name="T5" fmla="*/ 6 h 16"/>
                      <a:gd name="T6" fmla="*/ 32 w 38"/>
                      <a:gd name="T7" fmla="*/ 6 h 16"/>
                      <a:gd name="T8" fmla="*/ 32 w 38"/>
                      <a:gd name="T9" fmla="*/ 0 h 16"/>
                      <a:gd name="T10" fmla="*/ 28 w 38"/>
                      <a:gd name="T11" fmla="*/ 0 h 16"/>
                      <a:gd name="T12" fmla="*/ 28 w 38"/>
                      <a:gd name="T13" fmla="*/ 6 h 16"/>
                      <a:gd name="T14" fmla="*/ 12 w 38"/>
                      <a:gd name="T15" fmla="*/ 6 h 16"/>
                      <a:gd name="T16" fmla="*/ 12 w 38"/>
                      <a:gd name="T17" fmla="*/ 3 h 16"/>
                      <a:gd name="T18" fmla="*/ 12 w 38"/>
                      <a:gd name="T19" fmla="*/ 1 h 16"/>
                      <a:gd name="T20" fmla="*/ 11 w 38"/>
                      <a:gd name="T21" fmla="*/ 0 h 16"/>
                      <a:gd name="T22" fmla="*/ 9 w 38"/>
                      <a:gd name="T23" fmla="*/ 0 h 16"/>
                      <a:gd name="T24" fmla="*/ 3 w 38"/>
                      <a:gd name="T25" fmla="*/ 0 h 16"/>
                      <a:gd name="T26" fmla="*/ 1 w 38"/>
                      <a:gd name="T27" fmla="*/ 0 h 16"/>
                      <a:gd name="T28" fmla="*/ 0 w 38"/>
                      <a:gd name="T29" fmla="*/ 2 h 16"/>
                      <a:gd name="T30" fmla="*/ 0 w 38"/>
                      <a:gd name="T31" fmla="*/ 3 h 16"/>
                      <a:gd name="T32" fmla="*/ 0 w 38"/>
                      <a:gd name="T33" fmla="*/ 13 h 16"/>
                      <a:gd name="T34" fmla="*/ 0 w 38"/>
                      <a:gd name="T35" fmla="*/ 15 h 16"/>
                      <a:gd name="T36" fmla="*/ 2 w 38"/>
                      <a:gd name="T37" fmla="*/ 16 h 16"/>
                      <a:gd name="T38" fmla="*/ 3 w 38"/>
                      <a:gd name="T39" fmla="*/ 16 h 16"/>
                      <a:gd name="T40" fmla="*/ 9 w 38"/>
                      <a:gd name="T41" fmla="*/ 16 h 16"/>
                      <a:gd name="T42" fmla="*/ 11 w 38"/>
                      <a:gd name="T43" fmla="*/ 16 h 16"/>
                      <a:gd name="T44" fmla="*/ 12 w 38"/>
                      <a:gd name="T45" fmla="*/ 14 h 16"/>
                      <a:gd name="T46" fmla="*/ 12 w 38"/>
                      <a:gd name="T47" fmla="*/ 13 h 16"/>
                      <a:gd name="T48" fmla="*/ 12 w 38"/>
                      <a:gd name="T49" fmla="*/ 10 h 16"/>
                      <a:gd name="T50" fmla="*/ 38 w 38"/>
                      <a:gd name="T51" fmla="*/ 10 h 16"/>
                      <a:gd name="T52" fmla="*/ 38 w 38"/>
                      <a:gd name="T53" fmla="*/ 0 h 16"/>
                      <a:gd name="T54" fmla="*/ 3 w 38"/>
                      <a:gd name="T55" fmla="*/ 3 h 16"/>
                      <a:gd name="T56" fmla="*/ 9 w 38"/>
                      <a:gd name="T57" fmla="*/ 3 h 16"/>
                      <a:gd name="T58" fmla="*/ 9 w 38"/>
                      <a:gd name="T59" fmla="*/ 13 h 16"/>
                      <a:gd name="T60" fmla="*/ 3 w 38"/>
                      <a:gd name="T61" fmla="*/ 13 h 16"/>
                      <a:gd name="T62" fmla="*/ 3 w 38"/>
                      <a:gd name="T63" fmla="*/ 3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8" h="16">
                        <a:moveTo>
                          <a:pt x="38" y="0"/>
                        </a:moveTo>
                        <a:cubicBezTo>
                          <a:pt x="34" y="0"/>
                          <a:pt x="34" y="0"/>
                          <a:pt x="34" y="0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2" y="6"/>
                          <a:pt x="32" y="6"/>
                          <a:pt x="32" y="6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2"/>
                          <a:pt x="12" y="2"/>
                          <a:pt x="12" y="1"/>
                        </a:cubicBezTo>
                        <a:cubicBezTo>
                          <a:pt x="12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9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4"/>
                          <a:pt x="0" y="14"/>
                          <a:pt x="0" y="15"/>
                        </a:cubicBezTo>
                        <a:cubicBezTo>
                          <a:pt x="1" y="15"/>
                          <a:pt x="1" y="16"/>
                          <a:pt x="2" y="16"/>
                        </a:cubicBezTo>
                        <a:cubicBezTo>
                          <a:pt x="2" y="16"/>
                          <a:pt x="2" y="16"/>
                          <a:pt x="3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2" y="15"/>
                          <a:pt x="12" y="15"/>
                          <a:pt x="12" y="14"/>
                        </a:cubicBezTo>
                        <a:cubicBezTo>
                          <a:pt x="12" y="14"/>
                          <a:pt x="12" y="13"/>
                          <a:pt x="12" y="13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38" y="10"/>
                          <a:pt x="38" y="10"/>
                          <a:pt x="38" y="10"/>
                        </a:cubicBezTo>
                        <a:lnTo>
                          <a:pt x="38" y="0"/>
                        </a:lnTo>
                        <a:close/>
                        <a:moveTo>
                          <a:pt x="3" y="3"/>
                        </a:move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lnTo>
                          <a:pt x="3" y="3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xtLst/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8F9FBACC-1979-4A0C-8873-CBE2322B604E}"/>
                  </a:ext>
                </a:extLst>
              </p:cNvPr>
              <p:cNvGrpSpPr/>
              <p:nvPr/>
            </p:nvGrpSpPr>
            <p:grpSpPr>
              <a:xfrm>
                <a:off x="7355586" y="1492800"/>
                <a:ext cx="965964" cy="965615"/>
                <a:chOff x="7418361" y="886700"/>
                <a:chExt cx="1108128" cy="1108128"/>
              </a:xfrm>
            </p:grpSpPr>
            <p:sp>
              <p:nvSpPr>
                <p:cNvPr id="10" name="圆角矩形 106">
                  <a:extLst>
                    <a:ext uri="{FF2B5EF4-FFF2-40B4-BE49-F238E27FC236}">
                      <a16:creationId xmlns="" xmlns:a16="http://schemas.microsoft.com/office/drawing/2014/main" id="{2F6A12B0-959D-4576-8794-6939B424521D}"/>
                    </a:ext>
                  </a:extLst>
                </p:cNvPr>
                <p:cNvSpPr/>
                <p:nvPr/>
              </p:nvSpPr>
              <p:spPr>
                <a:xfrm>
                  <a:off x="7418361" y="886700"/>
                  <a:ext cx="1108128" cy="11081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49937"/>
                </a:solidFill>
                <a:ln w="222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900" kern="0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ea typeface="微软雅黑"/>
                  </a:endParaRPr>
                </a:p>
              </p:txBody>
            </p:sp>
            <p:grpSp>
              <p:nvGrpSpPr>
                <p:cNvPr id="11" name="Group 68">
                  <a:extLst>
                    <a:ext uri="{FF2B5EF4-FFF2-40B4-BE49-F238E27FC236}">
                      <a16:creationId xmlns="" xmlns:a16="http://schemas.microsoft.com/office/drawing/2014/main" id="{F5EF00FD-A668-4271-9652-942D6A1BC34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7702659" y="1180844"/>
                  <a:ext cx="539531" cy="519841"/>
                  <a:chOff x="3770" y="2095"/>
                  <a:chExt cx="137" cy="132"/>
                </a:xfrm>
                <a:solidFill>
                  <a:sysClr val="window" lastClr="FFFFFF"/>
                </a:solidFill>
                <a:effectLst/>
              </p:grpSpPr>
              <p:sp>
                <p:nvSpPr>
                  <p:cNvPr id="12" name="Freeform 69">
                    <a:extLst>
                      <a:ext uri="{FF2B5EF4-FFF2-40B4-BE49-F238E27FC236}">
                        <a16:creationId xmlns="" xmlns:a16="http://schemas.microsoft.com/office/drawing/2014/main" id="{2BEF6217-EFEC-46C7-B2B4-2351A136ED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0" y="2190"/>
                    <a:ext cx="137" cy="37"/>
                  </a:xfrm>
                  <a:custGeom>
                    <a:avLst/>
                    <a:gdLst>
                      <a:gd name="T0" fmla="*/ 52 w 55"/>
                      <a:gd name="T1" fmla="*/ 6 h 15"/>
                      <a:gd name="T2" fmla="*/ 38 w 55"/>
                      <a:gd name="T3" fmla="*/ 6 h 15"/>
                      <a:gd name="T4" fmla="*/ 37 w 55"/>
                      <a:gd name="T5" fmla="*/ 6 h 15"/>
                      <a:gd name="T6" fmla="*/ 37 w 55"/>
                      <a:gd name="T7" fmla="*/ 3 h 15"/>
                      <a:gd name="T8" fmla="*/ 37 w 55"/>
                      <a:gd name="T9" fmla="*/ 1 h 15"/>
                      <a:gd name="T10" fmla="*/ 35 w 55"/>
                      <a:gd name="T11" fmla="*/ 0 h 15"/>
                      <a:gd name="T12" fmla="*/ 20 w 55"/>
                      <a:gd name="T13" fmla="*/ 0 h 15"/>
                      <a:gd name="T14" fmla="*/ 18 w 55"/>
                      <a:gd name="T15" fmla="*/ 3 h 15"/>
                      <a:gd name="T16" fmla="*/ 18 w 55"/>
                      <a:gd name="T17" fmla="*/ 6 h 15"/>
                      <a:gd name="T18" fmla="*/ 18 w 55"/>
                      <a:gd name="T19" fmla="*/ 6 h 15"/>
                      <a:gd name="T20" fmla="*/ 3 w 55"/>
                      <a:gd name="T21" fmla="*/ 6 h 15"/>
                      <a:gd name="T22" fmla="*/ 0 w 55"/>
                      <a:gd name="T23" fmla="*/ 8 h 15"/>
                      <a:gd name="T24" fmla="*/ 0 w 55"/>
                      <a:gd name="T25" fmla="*/ 14 h 15"/>
                      <a:gd name="T26" fmla="*/ 1 w 55"/>
                      <a:gd name="T27" fmla="*/ 15 h 15"/>
                      <a:gd name="T28" fmla="*/ 2 w 55"/>
                      <a:gd name="T29" fmla="*/ 14 h 15"/>
                      <a:gd name="T30" fmla="*/ 2 w 55"/>
                      <a:gd name="T31" fmla="*/ 8 h 15"/>
                      <a:gd name="T32" fmla="*/ 3 w 55"/>
                      <a:gd name="T33" fmla="*/ 8 h 15"/>
                      <a:gd name="T34" fmla="*/ 18 w 55"/>
                      <a:gd name="T35" fmla="*/ 8 h 15"/>
                      <a:gd name="T36" fmla="*/ 18 w 55"/>
                      <a:gd name="T37" fmla="*/ 8 h 15"/>
                      <a:gd name="T38" fmla="*/ 18 w 55"/>
                      <a:gd name="T39" fmla="*/ 9 h 15"/>
                      <a:gd name="T40" fmla="*/ 19 w 55"/>
                      <a:gd name="T41" fmla="*/ 9 h 15"/>
                      <a:gd name="T42" fmla="*/ 20 w 55"/>
                      <a:gd name="T43" fmla="*/ 9 h 15"/>
                      <a:gd name="T44" fmla="*/ 20 w 55"/>
                      <a:gd name="T45" fmla="*/ 8 h 15"/>
                      <a:gd name="T46" fmla="*/ 20 w 55"/>
                      <a:gd name="T47" fmla="*/ 3 h 15"/>
                      <a:gd name="T48" fmla="*/ 20 w 55"/>
                      <a:gd name="T49" fmla="*/ 2 h 15"/>
                      <a:gd name="T50" fmla="*/ 35 w 55"/>
                      <a:gd name="T51" fmla="*/ 2 h 15"/>
                      <a:gd name="T52" fmla="*/ 35 w 55"/>
                      <a:gd name="T53" fmla="*/ 3 h 15"/>
                      <a:gd name="T54" fmla="*/ 35 w 55"/>
                      <a:gd name="T55" fmla="*/ 8 h 15"/>
                      <a:gd name="T56" fmla="*/ 36 w 55"/>
                      <a:gd name="T57" fmla="*/ 9 h 15"/>
                      <a:gd name="T58" fmla="*/ 36 w 55"/>
                      <a:gd name="T59" fmla="*/ 9 h 15"/>
                      <a:gd name="T60" fmla="*/ 37 w 55"/>
                      <a:gd name="T61" fmla="*/ 9 h 15"/>
                      <a:gd name="T62" fmla="*/ 37 w 55"/>
                      <a:gd name="T63" fmla="*/ 8 h 15"/>
                      <a:gd name="T64" fmla="*/ 38 w 55"/>
                      <a:gd name="T65" fmla="*/ 8 h 15"/>
                      <a:gd name="T66" fmla="*/ 52 w 55"/>
                      <a:gd name="T67" fmla="*/ 8 h 15"/>
                      <a:gd name="T68" fmla="*/ 53 w 55"/>
                      <a:gd name="T69" fmla="*/ 8 h 15"/>
                      <a:gd name="T70" fmla="*/ 53 w 55"/>
                      <a:gd name="T71" fmla="*/ 14 h 15"/>
                      <a:gd name="T72" fmla="*/ 54 w 55"/>
                      <a:gd name="T73" fmla="*/ 15 h 15"/>
                      <a:gd name="T74" fmla="*/ 55 w 55"/>
                      <a:gd name="T75" fmla="*/ 14 h 15"/>
                      <a:gd name="T76" fmla="*/ 55 w 55"/>
                      <a:gd name="T77" fmla="*/ 8 h 15"/>
                      <a:gd name="T78" fmla="*/ 52 w 55"/>
                      <a:gd name="T79" fmla="*/ 6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15">
                        <a:moveTo>
                          <a:pt x="52" y="6"/>
                        </a:move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38" y="6"/>
                          <a:pt x="37" y="6"/>
                          <a:pt x="37" y="6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37" y="2"/>
                          <a:pt x="37" y="1"/>
                          <a:pt x="37" y="1"/>
                        </a:cubicBezTo>
                        <a:cubicBezTo>
                          <a:pt x="36" y="0"/>
                          <a:pt x="36" y="0"/>
                          <a:pt x="35" y="0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9" y="0"/>
                          <a:pt x="18" y="1"/>
                          <a:pt x="18" y="3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7"/>
                          <a:pt x="0" y="8"/>
                        </a:cubicBez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0" y="14"/>
                          <a:pt x="1" y="15"/>
                          <a:pt x="1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8"/>
                          <a:pt x="3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8" y="8"/>
                          <a:pt x="18" y="9"/>
                        </a:cubicBezTo>
                        <a:cubicBezTo>
                          <a:pt x="18" y="9"/>
                          <a:pt x="19" y="9"/>
                          <a:pt x="19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3"/>
                          <a:pt x="20" y="3"/>
                          <a:pt x="20" y="3"/>
                        </a:cubicBezTo>
                        <a:cubicBezTo>
                          <a:pt x="20" y="2"/>
                          <a:pt x="20" y="2"/>
                          <a:pt x="20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3"/>
                        </a:cubicBezTo>
                        <a:cubicBezTo>
                          <a:pt x="35" y="8"/>
                          <a:pt x="35" y="8"/>
                          <a:pt x="35" y="8"/>
                        </a:cubicBezTo>
                        <a:cubicBezTo>
                          <a:pt x="35" y="8"/>
                          <a:pt x="35" y="8"/>
                          <a:pt x="36" y="9"/>
                        </a:cubicBezTo>
                        <a:cubicBezTo>
                          <a:pt x="36" y="9"/>
                          <a:pt x="36" y="9"/>
                          <a:pt x="36" y="9"/>
                        </a:cubicBezTo>
                        <a:cubicBezTo>
                          <a:pt x="37" y="9"/>
                          <a:pt x="37" y="9"/>
                          <a:pt x="37" y="9"/>
                        </a:cubicBezTo>
                        <a:cubicBezTo>
                          <a:pt x="37" y="8"/>
                          <a:pt x="37" y="8"/>
                          <a:pt x="37" y="8"/>
                        </a:cubicBezTo>
                        <a:cubicBezTo>
                          <a:pt x="37" y="8"/>
                          <a:pt x="37" y="8"/>
                          <a:pt x="38" y="8"/>
                        </a:cubicBezTo>
                        <a:cubicBezTo>
                          <a:pt x="52" y="8"/>
                          <a:pt x="52" y="8"/>
                          <a:pt x="52" y="8"/>
                        </a:cubicBezTo>
                        <a:cubicBezTo>
                          <a:pt x="53" y="8"/>
                          <a:pt x="53" y="8"/>
                          <a:pt x="53" y="8"/>
                        </a:cubicBezTo>
                        <a:cubicBezTo>
                          <a:pt x="53" y="14"/>
                          <a:pt x="53" y="14"/>
                          <a:pt x="53" y="14"/>
                        </a:cubicBezTo>
                        <a:cubicBezTo>
                          <a:pt x="53" y="14"/>
                          <a:pt x="53" y="15"/>
                          <a:pt x="54" y="15"/>
                        </a:cubicBezTo>
                        <a:cubicBezTo>
                          <a:pt x="54" y="15"/>
                          <a:pt x="55" y="14"/>
                          <a:pt x="55" y="14"/>
                        </a:cubicBezTo>
                        <a:cubicBezTo>
                          <a:pt x="55" y="8"/>
                          <a:pt x="55" y="8"/>
                          <a:pt x="55" y="8"/>
                        </a:cubicBezTo>
                        <a:cubicBezTo>
                          <a:pt x="55" y="7"/>
                          <a:pt x="54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3" name="Freeform 70">
                    <a:extLst>
                      <a:ext uri="{FF2B5EF4-FFF2-40B4-BE49-F238E27FC236}">
                        <a16:creationId xmlns="" xmlns:a16="http://schemas.microsoft.com/office/drawing/2014/main" id="{B1FCE16B-B94F-48C0-8B5F-69E5CD55F7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0" y="2118"/>
                    <a:ext cx="37" cy="69"/>
                  </a:xfrm>
                  <a:custGeom>
                    <a:avLst/>
                    <a:gdLst>
                      <a:gd name="T0" fmla="*/ 2 w 15"/>
                      <a:gd name="T1" fmla="*/ 14 h 28"/>
                      <a:gd name="T2" fmla="*/ 3 w 15"/>
                      <a:gd name="T3" fmla="*/ 13 h 28"/>
                      <a:gd name="T4" fmla="*/ 3 w 15"/>
                      <a:gd name="T5" fmla="*/ 8 h 28"/>
                      <a:gd name="T6" fmla="*/ 4 w 15"/>
                      <a:gd name="T7" fmla="*/ 4 h 28"/>
                      <a:gd name="T8" fmla="*/ 4 w 15"/>
                      <a:gd name="T9" fmla="*/ 4 h 28"/>
                      <a:gd name="T10" fmla="*/ 4 w 15"/>
                      <a:gd name="T11" fmla="*/ 12 h 28"/>
                      <a:gd name="T12" fmla="*/ 4 w 15"/>
                      <a:gd name="T13" fmla="*/ 13 h 28"/>
                      <a:gd name="T14" fmla="*/ 4 w 15"/>
                      <a:gd name="T15" fmla="*/ 26 h 28"/>
                      <a:gd name="T16" fmla="*/ 5 w 15"/>
                      <a:gd name="T17" fmla="*/ 28 h 28"/>
                      <a:gd name="T18" fmla="*/ 5 w 15"/>
                      <a:gd name="T19" fmla="*/ 28 h 28"/>
                      <a:gd name="T20" fmla="*/ 5 w 15"/>
                      <a:gd name="T21" fmla="*/ 28 h 28"/>
                      <a:gd name="T22" fmla="*/ 7 w 15"/>
                      <a:gd name="T23" fmla="*/ 26 h 28"/>
                      <a:gd name="T24" fmla="*/ 7 w 15"/>
                      <a:gd name="T25" fmla="*/ 14 h 28"/>
                      <a:gd name="T26" fmla="*/ 8 w 15"/>
                      <a:gd name="T27" fmla="*/ 14 h 28"/>
                      <a:gd name="T28" fmla="*/ 8 w 15"/>
                      <a:gd name="T29" fmla="*/ 26 h 28"/>
                      <a:gd name="T30" fmla="*/ 10 w 15"/>
                      <a:gd name="T31" fmla="*/ 28 h 28"/>
                      <a:gd name="T32" fmla="*/ 10 w 15"/>
                      <a:gd name="T33" fmla="*/ 28 h 28"/>
                      <a:gd name="T34" fmla="*/ 10 w 15"/>
                      <a:gd name="T35" fmla="*/ 28 h 28"/>
                      <a:gd name="T36" fmla="*/ 12 w 15"/>
                      <a:gd name="T37" fmla="*/ 26 h 28"/>
                      <a:gd name="T38" fmla="*/ 12 w 15"/>
                      <a:gd name="T39" fmla="*/ 13 h 28"/>
                      <a:gd name="T40" fmla="*/ 12 w 15"/>
                      <a:gd name="T41" fmla="*/ 12 h 28"/>
                      <a:gd name="T42" fmla="*/ 12 w 15"/>
                      <a:gd name="T43" fmla="*/ 4 h 28"/>
                      <a:gd name="T44" fmla="*/ 12 w 15"/>
                      <a:gd name="T45" fmla="*/ 4 h 28"/>
                      <a:gd name="T46" fmla="*/ 12 w 15"/>
                      <a:gd name="T47" fmla="*/ 8 h 28"/>
                      <a:gd name="T48" fmla="*/ 12 w 15"/>
                      <a:gd name="T49" fmla="*/ 13 h 28"/>
                      <a:gd name="T50" fmla="*/ 14 w 15"/>
                      <a:gd name="T51" fmla="*/ 14 h 28"/>
                      <a:gd name="T52" fmla="*/ 15 w 15"/>
                      <a:gd name="T53" fmla="*/ 13 h 28"/>
                      <a:gd name="T54" fmla="*/ 15 w 15"/>
                      <a:gd name="T55" fmla="*/ 8 h 28"/>
                      <a:gd name="T56" fmla="*/ 13 w 15"/>
                      <a:gd name="T57" fmla="*/ 1 h 28"/>
                      <a:gd name="T58" fmla="*/ 10 w 15"/>
                      <a:gd name="T59" fmla="*/ 0 h 28"/>
                      <a:gd name="T60" fmla="*/ 10 w 15"/>
                      <a:gd name="T61" fmla="*/ 0 h 28"/>
                      <a:gd name="T62" fmla="*/ 10 w 15"/>
                      <a:gd name="T63" fmla="*/ 0 h 28"/>
                      <a:gd name="T64" fmla="*/ 10 w 15"/>
                      <a:gd name="T65" fmla="*/ 0 h 28"/>
                      <a:gd name="T66" fmla="*/ 8 w 15"/>
                      <a:gd name="T67" fmla="*/ 4 h 28"/>
                      <a:gd name="T68" fmla="*/ 8 w 15"/>
                      <a:gd name="T69" fmla="*/ 1 h 28"/>
                      <a:gd name="T70" fmla="*/ 8 w 15"/>
                      <a:gd name="T71" fmla="*/ 1 h 28"/>
                      <a:gd name="T72" fmla="*/ 8 w 15"/>
                      <a:gd name="T73" fmla="*/ 0 h 28"/>
                      <a:gd name="T74" fmla="*/ 8 w 15"/>
                      <a:gd name="T75" fmla="*/ 0 h 28"/>
                      <a:gd name="T76" fmla="*/ 7 w 15"/>
                      <a:gd name="T77" fmla="*/ 0 h 28"/>
                      <a:gd name="T78" fmla="*/ 7 w 15"/>
                      <a:gd name="T79" fmla="*/ 0 h 28"/>
                      <a:gd name="T80" fmla="*/ 7 w 15"/>
                      <a:gd name="T81" fmla="*/ 1 h 28"/>
                      <a:gd name="T82" fmla="*/ 7 w 15"/>
                      <a:gd name="T83" fmla="*/ 1 h 28"/>
                      <a:gd name="T84" fmla="*/ 7 w 15"/>
                      <a:gd name="T85" fmla="*/ 4 h 28"/>
                      <a:gd name="T86" fmla="*/ 6 w 15"/>
                      <a:gd name="T87" fmla="*/ 0 h 28"/>
                      <a:gd name="T88" fmla="*/ 6 w 15"/>
                      <a:gd name="T89" fmla="*/ 0 h 28"/>
                      <a:gd name="T90" fmla="*/ 6 w 15"/>
                      <a:gd name="T91" fmla="*/ 0 h 28"/>
                      <a:gd name="T92" fmla="*/ 5 w 15"/>
                      <a:gd name="T93" fmla="*/ 0 h 28"/>
                      <a:gd name="T94" fmla="*/ 2 w 15"/>
                      <a:gd name="T95" fmla="*/ 1 h 28"/>
                      <a:gd name="T96" fmla="*/ 0 w 15"/>
                      <a:gd name="T97" fmla="*/ 8 h 28"/>
                      <a:gd name="T98" fmla="*/ 0 w 15"/>
                      <a:gd name="T99" fmla="*/ 13 h 28"/>
                      <a:gd name="T100" fmla="*/ 2 w 15"/>
                      <a:gd name="T101" fmla="*/ 14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28">
                        <a:moveTo>
                          <a:pt x="2" y="14"/>
                        </a:moveTo>
                        <a:cubicBezTo>
                          <a:pt x="3" y="14"/>
                          <a:pt x="3" y="14"/>
                          <a:pt x="3" y="13"/>
                        </a:cubicBezTo>
                        <a:cubicBezTo>
                          <a:pt x="3" y="13"/>
                          <a:pt x="3" y="10"/>
                          <a:pt x="3" y="8"/>
                        </a:cubicBezTo>
                        <a:cubicBezTo>
                          <a:pt x="3" y="7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12"/>
                          <a:pt x="4" y="12"/>
                          <a:pt x="4" y="12"/>
                        </a:cubicBezTo>
                        <a:cubicBezTo>
                          <a:pt x="4" y="12"/>
                          <a:pt x="4" y="13"/>
                          <a:pt x="4" y="13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7"/>
                          <a:pt x="4" y="28"/>
                          <a:pt x="5" y="28"/>
                        </a:cubicBezTo>
                        <a:cubicBezTo>
                          <a:pt x="5" y="28"/>
                          <a:pt x="5" y="28"/>
                          <a:pt x="5" y="28"/>
                        </a:cubicBezTo>
                        <a:cubicBezTo>
                          <a:pt x="5" y="28"/>
                          <a:pt x="5" y="28"/>
                          <a:pt x="5" y="28"/>
                        </a:cubicBezTo>
                        <a:cubicBezTo>
                          <a:pt x="6" y="28"/>
                          <a:pt x="7" y="27"/>
                          <a:pt x="7" y="26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1" y="28"/>
                          <a:pt x="12" y="27"/>
                          <a:pt x="12" y="26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2"/>
                          <a:pt x="12" y="12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7"/>
                          <a:pt x="12" y="8"/>
                        </a:cubicBezTo>
                        <a:cubicBezTo>
                          <a:pt x="13" y="10"/>
                          <a:pt x="12" y="13"/>
                          <a:pt x="12" y="13"/>
                        </a:cubicBezTo>
                        <a:cubicBezTo>
                          <a:pt x="12" y="14"/>
                          <a:pt x="13" y="14"/>
                          <a:pt x="14" y="14"/>
                        </a:cubicBezTo>
                        <a:cubicBezTo>
                          <a:pt x="15" y="14"/>
                          <a:pt x="15" y="14"/>
                          <a:pt x="15" y="13"/>
                        </a:cubicBezTo>
                        <a:cubicBezTo>
                          <a:pt x="15" y="13"/>
                          <a:pt x="15" y="10"/>
                          <a:pt x="15" y="8"/>
                        </a:cubicBezTo>
                        <a:cubicBezTo>
                          <a:pt x="15" y="3"/>
                          <a:pt x="13" y="1"/>
                          <a:pt x="13" y="1"/>
                        </a:cubicBezTo>
                        <a:cubicBezTo>
                          <a:pt x="12" y="1"/>
                          <a:pt x="11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2"/>
                          <a:pt x="8" y="4"/>
                        </a:cubicBezTo>
                        <a:cubicBezTo>
                          <a:pt x="8" y="3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3"/>
                          <a:pt x="7" y="4"/>
                        </a:cubicBezTo>
                        <a:cubicBezTo>
                          <a:pt x="6" y="2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4" y="0"/>
                          <a:pt x="3" y="1"/>
                          <a:pt x="2" y="1"/>
                        </a:cubicBezTo>
                        <a:cubicBezTo>
                          <a:pt x="2" y="1"/>
                          <a:pt x="1" y="3"/>
                          <a:pt x="0" y="8"/>
                        </a:cubicBezTo>
                        <a:cubicBezTo>
                          <a:pt x="0" y="10"/>
                          <a:pt x="0" y="13"/>
                          <a:pt x="0" y="13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4" name="Freeform 71">
                    <a:extLst>
                      <a:ext uri="{FF2B5EF4-FFF2-40B4-BE49-F238E27FC236}">
                        <a16:creationId xmlns="" xmlns:a16="http://schemas.microsoft.com/office/drawing/2014/main" id="{59AA4B42-CB99-4934-909C-5A6E583B18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0" y="2095"/>
                    <a:ext cx="17" cy="20"/>
                  </a:xfrm>
                  <a:custGeom>
                    <a:avLst/>
                    <a:gdLst>
                      <a:gd name="T0" fmla="*/ 1 w 7"/>
                      <a:gd name="T1" fmla="*/ 5 h 8"/>
                      <a:gd name="T2" fmla="*/ 4 w 7"/>
                      <a:gd name="T3" fmla="*/ 8 h 8"/>
                      <a:gd name="T4" fmla="*/ 7 w 7"/>
                      <a:gd name="T5" fmla="*/ 5 h 8"/>
                      <a:gd name="T6" fmla="*/ 7 w 7"/>
                      <a:gd name="T7" fmla="*/ 4 h 8"/>
                      <a:gd name="T8" fmla="*/ 7 w 7"/>
                      <a:gd name="T9" fmla="*/ 4 h 8"/>
                      <a:gd name="T10" fmla="*/ 4 w 7"/>
                      <a:gd name="T11" fmla="*/ 0 h 8"/>
                      <a:gd name="T12" fmla="*/ 1 w 7"/>
                      <a:gd name="T13" fmla="*/ 4 h 8"/>
                      <a:gd name="T14" fmla="*/ 0 w 7"/>
                      <a:gd name="T15" fmla="*/ 4 h 8"/>
                      <a:gd name="T16" fmla="*/ 1 w 7"/>
                      <a:gd name="T17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8">
                        <a:moveTo>
                          <a:pt x="1" y="5"/>
                        </a:moveTo>
                        <a:cubicBezTo>
                          <a:pt x="1" y="7"/>
                          <a:pt x="2" y="8"/>
                          <a:pt x="4" y="8"/>
                        </a:cubicBezTo>
                        <a:cubicBezTo>
                          <a:pt x="5" y="8"/>
                          <a:pt x="6" y="7"/>
                          <a:pt x="7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2"/>
                          <a:pt x="5" y="0"/>
                          <a:pt x="4" y="0"/>
                        </a:cubicBezTo>
                        <a:cubicBezTo>
                          <a:pt x="2" y="0"/>
                          <a:pt x="1" y="2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5" name="Freeform 72">
                    <a:extLst>
                      <a:ext uri="{FF2B5EF4-FFF2-40B4-BE49-F238E27FC236}">
                        <a16:creationId xmlns="" xmlns:a16="http://schemas.microsoft.com/office/drawing/2014/main" id="{5133FBC8-B1B1-4134-9FFA-190CDC000D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67" y="2135"/>
                    <a:ext cx="35" cy="65"/>
                  </a:xfrm>
                  <a:custGeom>
                    <a:avLst/>
                    <a:gdLst>
                      <a:gd name="T0" fmla="*/ 1 w 14"/>
                      <a:gd name="T1" fmla="*/ 13 h 26"/>
                      <a:gd name="T2" fmla="*/ 2 w 14"/>
                      <a:gd name="T3" fmla="*/ 12 h 26"/>
                      <a:gd name="T4" fmla="*/ 2 w 14"/>
                      <a:gd name="T5" fmla="*/ 8 h 26"/>
                      <a:gd name="T6" fmla="*/ 3 w 14"/>
                      <a:gd name="T7" fmla="*/ 4 h 26"/>
                      <a:gd name="T8" fmla="*/ 3 w 14"/>
                      <a:gd name="T9" fmla="*/ 4 h 26"/>
                      <a:gd name="T10" fmla="*/ 3 w 14"/>
                      <a:gd name="T11" fmla="*/ 11 h 26"/>
                      <a:gd name="T12" fmla="*/ 3 w 14"/>
                      <a:gd name="T13" fmla="*/ 12 h 26"/>
                      <a:gd name="T14" fmla="*/ 3 w 14"/>
                      <a:gd name="T15" fmla="*/ 24 h 26"/>
                      <a:gd name="T16" fmla="*/ 5 w 14"/>
                      <a:gd name="T17" fmla="*/ 26 h 26"/>
                      <a:gd name="T18" fmla="*/ 5 w 14"/>
                      <a:gd name="T19" fmla="*/ 26 h 26"/>
                      <a:gd name="T20" fmla="*/ 5 w 14"/>
                      <a:gd name="T21" fmla="*/ 26 h 26"/>
                      <a:gd name="T22" fmla="*/ 6 w 14"/>
                      <a:gd name="T23" fmla="*/ 24 h 26"/>
                      <a:gd name="T24" fmla="*/ 6 w 14"/>
                      <a:gd name="T25" fmla="*/ 13 h 26"/>
                      <a:gd name="T26" fmla="*/ 7 w 14"/>
                      <a:gd name="T27" fmla="*/ 13 h 26"/>
                      <a:gd name="T28" fmla="*/ 7 w 14"/>
                      <a:gd name="T29" fmla="*/ 24 h 26"/>
                      <a:gd name="T30" fmla="*/ 9 w 14"/>
                      <a:gd name="T31" fmla="*/ 26 h 26"/>
                      <a:gd name="T32" fmla="*/ 9 w 14"/>
                      <a:gd name="T33" fmla="*/ 26 h 26"/>
                      <a:gd name="T34" fmla="*/ 9 w 14"/>
                      <a:gd name="T35" fmla="*/ 26 h 26"/>
                      <a:gd name="T36" fmla="*/ 10 w 14"/>
                      <a:gd name="T37" fmla="*/ 24 h 26"/>
                      <a:gd name="T38" fmla="*/ 10 w 14"/>
                      <a:gd name="T39" fmla="*/ 12 h 26"/>
                      <a:gd name="T40" fmla="*/ 10 w 14"/>
                      <a:gd name="T41" fmla="*/ 11 h 26"/>
                      <a:gd name="T42" fmla="*/ 10 w 14"/>
                      <a:gd name="T43" fmla="*/ 4 h 26"/>
                      <a:gd name="T44" fmla="*/ 10 w 14"/>
                      <a:gd name="T45" fmla="*/ 4 h 26"/>
                      <a:gd name="T46" fmla="*/ 11 w 14"/>
                      <a:gd name="T47" fmla="*/ 8 h 26"/>
                      <a:gd name="T48" fmla="*/ 11 w 14"/>
                      <a:gd name="T49" fmla="*/ 12 h 26"/>
                      <a:gd name="T50" fmla="*/ 12 w 14"/>
                      <a:gd name="T51" fmla="*/ 13 h 26"/>
                      <a:gd name="T52" fmla="*/ 13 w 14"/>
                      <a:gd name="T53" fmla="*/ 12 h 26"/>
                      <a:gd name="T54" fmla="*/ 13 w 14"/>
                      <a:gd name="T55" fmla="*/ 7 h 26"/>
                      <a:gd name="T56" fmla="*/ 12 w 14"/>
                      <a:gd name="T57" fmla="*/ 1 h 26"/>
                      <a:gd name="T58" fmla="*/ 9 w 14"/>
                      <a:gd name="T59" fmla="*/ 0 h 26"/>
                      <a:gd name="T60" fmla="*/ 8 w 14"/>
                      <a:gd name="T61" fmla="*/ 0 h 26"/>
                      <a:gd name="T62" fmla="*/ 8 w 14"/>
                      <a:gd name="T63" fmla="*/ 0 h 26"/>
                      <a:gd name="T64" fmla="*/ 8 w 14"/>
                      <a:gd name="T65" fmla="*/ 0 h 26"/>
                      <a:gd name="T66" fmla="*/ 7 w 14"/>
                      <a:gd name="T67" fmla="*/ 3 h 26"/>
                      <a:gd name="T68" fmla="*/ 7 w 14"/>
                      <a:gd name="T69" fmla="*/ 1 h 26"/>
                      <a:gd name="T70" fmla="*/ 7 w 14"/>
                      <a:gd name="T71" fmla="*/ 0 h 26"/>
                      <a:gd name="T72" fmla="*/ 7 w 14"/>
                      <a:gd name="T73" fmla="*/ 0 h 26"/>
                      <a:gd name="T74" fmla="*/ 7 w 14"/>
                      <a:gd name="T75" fmla="*/ 0 h 26"/>
                      <a:gd name="T76" fmla="*/ 6 w 14"/>
                      <a:gd name="T77" fmla="*/ 0 h 26"/>
                      <a:gd name="T78" fmla="*/ 6 w 14"/>
                      <a:gd name="T79" fmla="*/ 0 h 26"/>
                      <a:gd name="T80" fmla="*/ 6 w 14"/>
                      <a:gd name="T81" fmla="*/ 0 h 26"/>
                      <a:gd name="T82" fmla="*/ 6 w 14"/>
                      <a:gd name="T83" fmla="*/ 1 h 26"/>
                      <a:gd name="T84" fmla="*/ 6 w 14"/>
                      <a:gd name="T85" fmla="*/ 3 h 26"/>
                      <a:gd name="T86" fmla="*/ 5 w 14"/>
                      <a:gd name="T87" fmla="*/ 0 h 26"/>
                      <a:gd name="T88" fmla="*/ 5 w 14"/>
                      <a:gd name="T89" fmla="*/ 0 h 26"/>
                      <a:gd name="T90" fmla="*/ 5 w 14"/>
                      <a:gd name="T91" fmla="*/ 0 h 26"/>
                      <a:gd name="T92" fmla="*/ 4 w 14"/>
                      <a:gd name="T93" fmla="*/ 0 h 26"/>
                      <a:gd name="T94" fmla="*/ 1 w 14"/>
                      <a:gd name="T95" fmla="*/ 1 h 26"/>
                      <a:gd name="T96" fmla="*/ 0 w 14"/>
                      <a:gd name="T97" fmla="*/ 7 h 26"/>
                      <a:gd name="T98" fmla="*/ 0 w 14"/>
                      <a:gd name="T99" fmla="*/ 12 h 26"/>
                      <a:gd name="T100" fmla="*/ 1 w 14"/>
                      <a:gd name="T101" fmla="*/ 1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4" h="26">
                        <a:moveTo>
                          <a:pt x="1" y="13"/>
                        </a:moveTo>
                        <a:cubicBezTo>
                          <a:pt x="2" y="13"/>
                          <a:pt x="2" y="13"/>
                          <a:pt x="2" y="12"/>
                        </a:cubicBezTo>
                        <a:cubicBezTo>
                          <a:pt x="2" y="12"/>
                          <a:pt x="2" y="10"/>
                          <a:pt x="2" y="8"/>
                        </a:cubicBezTo>
                        <a:cubicBezTo>
                          <a:pt x="2" y="6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11"/>
                          <a:pt x="3" y="11"/>
                          <a:pt x="3" y="11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3" y="25"/>
                          <a:pt x="4" y="26"/>
                          <a:pt x="5" y="26"/>
                        </a:cubicBezTo>
                        <a:cubicBezTo>
                          <a:pt x="5" y="26"/>
                          <a:pt x="5" y="26"/>
                          <a:pt x="5" y="26"/>
                        </a:cubicBezTo>
                        <a:cubicBezTo>
                          <a:pt x="5" y="26"/>
                          <a:pt x="5" y="26"/>
                          <a:pt x="5" y="26"/>
                        </a:cubicBezTo>
                        <a:cubicBezTo>
                          <a:pt x="5" y="26"/>
                          <a:pt x="6" y="25"/>
                          <a:pt x="6" y="24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7" y="24"/>
                          <a:pt x="7" y="24"/>
                          <a:pt x="7" y="24"/>
                        </a:cubicBezTo>
                        <a:cubicBezTo>
                          <a:pt x="7" y="25"/>
                          <a:pt x="8" y="26"/>
                          <a:pt x="9" y="26"/>
                        </a:cubicBez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10" y="26"/>
                          <a:pt x="10" y="25"/>
                          <a:pt x="10" y="24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0" y="12"/>
                          <a:pt x="10" y="12"/>
                          <a:pt x="10" y="11"/>
                        </a:cubicBezTo>
                        <a:cubicBezTo>
                          <a:pt x="10" y="4"/>
                          <a:pt x="10" y="4"/>
                          <a:pt x="10" y="4"/>
                        </a:cubicBezTo>
                        <a:cubicBezTo>
                          <a:pt x="10" y="4"/>
                          <a:pt x="10" y="4"/>
                          <a:pt x="10" y="4"/>
                        </a:cubicBezTo>
                        <a:cubicBezTo>
                          <a:pt x="11" y="4"/>
                          <a:pt x="11" y="6"/>
                          <a:pt x="11" y="8"/>
                        </a:cubicBezTo>
                        <a:cubicBezTo>
                          <a:pt x="11" y="10"/>
                          <a:pt x="11" y="12"/>
                          <a:pt x="11" y="12"/>
                        </a:cubicBezTo>
                        <a:cubicBezTo>
                          <a:pt x="11" y="13"/>
                          <a:pt x="11" y="13"/>
                          <a:pt x="12" y="13"/>
                        </a:cubicBezTo>
                        <a:cubicBezTo>
                          <a:pt x="13" y="13"/>
                          <a:pt x="13" y="13"/>
                          <a:pt x="13" y="12"/>
                        </a:cubicBezTo>
                        <a:cubicBezTo>
                          <a:pt x="13" y="12"/>
                          <a:pt x="14" y="9"/>
                          <a:pt x="13" y="7"/>
                        </a:cubicBezTo>
                        <a:cubicBezTo>
                          <a:pt x="13" y="3"/>
                          <a:pt x="12" y="1"/>
                          <a:pt x="12" y="1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2"/>
                          <a:pt x="7" y="3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2"/>
                          <a:pt x="6" y="3"/>
                        </a:cubicBezTo>
                        <a:cubicBezTo>
                          <a:pt x="5" y="2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1"/>
                        </a:cubicBezTo>
                        <a:cubicBezTo>
                          <a:pt x="1" y="1"/>
                          <a:pt x="0" y="3"/>
                          <a:pt x="0" y="7"/>
                        </a:cubicBezTo>
                        <a:cubicBezTo>
                          <a:pt x="0" y="9"/>
                          <a:pt x="0" y="12"/>
                          <a:pt x="0" y="12"/>
                        </a:cubicBezTo>
                        <a:cubicBezTo>
                          <a:pt x="0" y="13"/>
                          <a:pt x="0" y="13"/>
                          <a:pt x="1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6" name="Freeform 73">
                    <a:extLst>
                      <a:ext uri="{FF2B5EF4-FFF2-40B4-BE49-F238E27FC236}">
                        <a16:creationId xmlns="" xmlns:a16="http://schemas.microsoft.com/office/drawing/2014/main" id="{E1D63A30-5AAD-4472-BD1B-E79666B701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75" y="2115"/>
                    <a:ext cx="17" cy="18"/>
                  </a:xfrm>
                  <a:custGeom>
                    <a:avLst/>
                    <a:gdLst>
                      <a:gd name="T0" fmla="*/ 1 w 7"/>
                      <a:gd name="T1" fmla="*/ 5 h 7"/>
                      <a:gd name="T2" fmla="*/ 4 w 7"/>
                      <a:gd name="T3" fmla="*/ 7 h 7"/>
                      <a:gd name="T4" fmla="*/ 6 w 7"/>
                      <a:gd name="T5" fmla="*/ 4 h 7"/>
                      <a:gd name="T6" fmla="*/ 7 w 7"/>
                      <a:gd name="T7" fmla="*/ 3 h 7"/>
                      <a:gd name="T8" fmla="*/ 6 w 7"/>
                      <a:gd name="T9" fmla="*/ 3 h 7"/>
                      <a:gd name="T10" fmla="*/ 4 w 7"/>
                      <a:gd name="T11" fmla="*/ 0 h 7"/>
                      <a:gd name="T12" fmla="*/ 1 w 7"/>
                      <a:gd name="T13" fmla="*/ 3 h 7"/>
                      <a:gd name="T14" fmla="*/ 0 w 7"/>
                      <a:gd name="T15" fmla="*/ 3 h 7"/>
                      <a:gd name="T16" fmla="*/ 1 w 7"/>
                      <a:gd name="T17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7">
                        <a:moveTo>
                          <a:pt x="1" y="5"/>
                        </a:moveTo>
                        <a:cubicBezTo>
                          <a:pt x="1" y="6"/>
                          <a:pt x="2" y="7"/>
                          <a:pt x="4" y="7"/>
                        </a:cubicBezTo>
                        <a:cubicBezTo>
                          <a:pt x="5" y="7"/>
                          <a:pt x="6" y="6"/>
                          <a:pt x="6" y="4"/>
                        </a:cubicBezTo>
                        <a:cubicBezTo>
                          <a:pt x="7" y="4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ubicBezTo>
                          <a:pt x="2" y="0"/>
                          <a:pt x="1" y="1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7" name="Freeform 74">
                    <a:extLst>
                      <a:ext uri="{FF2B5EF4-FFF2-40B4-BE49-F238E27FC236}">
                        <a16:creationId xmlns="" xmlns:a16="http://schemas.microsoft.com/office/drawing/2014/main" id="{64372B0D-1B6D-447D-BE49-E1DACFE35B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8" y="2135"/>
                    <a:ext cx="35" cy="65"/>
                  </a:xfrm>
                  <a:custGeom>
                    <a:avLst/>
                    <a:gdLst>
                      <a:gd name="T0" fmla="*/ 1 w 14"/>
                      <a:gd name="T1" fmla="*/ 13 h 26"/>
                      <a:gd name="T2" fmla="*/ 2 w 14"/>
                      <a:gd name="T3" fmla="*/ 12 h 26"/>
                      <a:gd name="T4" fmla="*/ 2 w 14"/>
                      <a:gd name="T5" fmla="*/ 8 h 26"/>
                      <a:gd name="T6" fmla="*/ 3 w 14"/>
                      <a:gd name="T7" fmla="*/ 4 h 26"/>
                      <a:gd name="T8" fmla="*/ 3 w 14"/>
                      <a:gd name="T9" fmla="*/ 4 h 26"/>
                      <a:gd name="T10" fmla="*/ 3 w 14"/>
                      <a:gd name="T11" fmla="*/ 11 h 26"/>
                      <a:gd name="T12" fmla="*/ 3 w 14"/>
                      <a:gd name="T13" fmla="*/ 12 h 26"/>
                      <a:gd name="T14" fmla="*/ 3 w 14"/>
                      <a:gd name="T15" fmla="*/ 24 h 26"/>
                      <a:gd name="T16" fmla="*/ 5 w 14"/>
                      <a:gd name="T17" fmla="*/ 26 h 26"/>
                      <a:gd name="T18" fmla="*/ 5 w 14"/>
                      <a:gd name="T19" fmla="*/ 26 h 26"/>
                      <a:gd name="T20" fmla="*/ 5 w 14"/>
                      <a:gd name="T21" fmla="*/ 26 h 26"/>
                      <a:gd name="T22" fmla="*/ 6 w 14"/>
                      <a:gd name="T23" fmla="*/ 24 h 26"/>
                      <a:gd name="T24" fmla="*/ 6 w 14"/>
                      <a:gd name="T25" fmla="*/ 13 h 26"/>
                      <a:gd name="T26" fmla="*/ 7 w 14"/>
                      <a:gd name="T27" fmla="*/ 13 h 26"/>
                      <a:gd name="T28" fmla="*/ 7 w 14"/>
                      <a:gd name="T29" fmla="*/ 24 h 26"/>
                      <a:gd name="T30" fmla="*/ 9 w 14"/>
                      <a:gd name="T31" fmla="*/ 26 h 26"/>
                      <a:gd name="T32" fmla="*/ 9 w 14"/>
                      <a:gd name="T33" fmla="*/ 26 h 26"/>
                      <a:gd name="T34" fmla="*/ 9 w 14"/>
                      <a:gd name="T35" fmla="*/ 26 h 26"/>
                      <a:gd name="T36" fmla="*/ 10 w 14"/>
                      <a:gd name="T37" fmla="*/ 24 h 26"/>
                      <a:gd name="T38" fmla="*/ 10 w 14"/>
                      <a:gd name="T39" fmla="*/ 12 h 26"/>
                      <a:gd name="T40" fmla="*/ 10 w 14"/>
                      <a:gd name="T41" fmla="*/ 11 h 26"/>
                      <a:gd name="T42" fmla="*/ 10 w 14"/>
                      <a:gd name="T43" fmla="*/ 4 h 26"/>
                      <a:gd name="T44" fmla="*/ 10 w 14"/>
                      <a:gd name="T45" fmla="*/ 4 h 26"/>
                      <a:gd name="T46" fmla="*/ 11 w 14"/>
                      <a:gd name="T47" fmla="*/ 8 h 26"/>
                      <a:gd name="T48" fmla="*/ 11 w 14"/>
                      <a:gd name="T49" fmla="*/ 12 h 26"/>
                      <a:gd name="T50" fmla="*/ 12 w 14"/>
                      <a:gd name="T51" fmla="*/ 13 h 26"/>
                      <a:gd name="T52" fmla="*/ 13 w 14"/>
                      <a:gd name="T53" fmla="*/ 12 h 26"/>
                      <a:gd name="T54" fmla="*/ 14 w 14"/>
                      <a:gd name="T55" fmla="*/ 7 h 26"/>
                      <a:gd name="T56" fmla="*/ 12 w 14"/>
                      <a:gd name="T57" fmla="*/ 1 h 26"/>
                      <a:gd name="T58" fmla="*/ 9 w 14"/>
                      <a:gd name="T59" fmla="*/ 0 h 26"/>
                      <a:gd name="T60" fmla="*/ 9 w 14"/>
                      <a:gd name="T61" fmla="*/ 0 h 26"/>
                      <a:gd name="T62" fmla="*/ 9 w 14"/>
                      <a:gd name="T63" fmla="*/ 0 h 26"/>
                      <a:gd name="T64" fmla="*/ 9 w 14"/>
                      <a:gd name="T65" fmla="*/ 0 h 26"/>
                      <a:gd name="T66" fmla="*/ 7 w 14"/>
                      <a:gd name="T67" fmla="*/ 3 h 26"/>
                      <a:gd name="T68" fmla="*/ 7 w 14"/>
                      <a:gd name="T69" fmla="*/ 1 h 26"/>
                      <a:gd name="T70" fmla="*/ 7 w 14"/>
                      <a:gd name="T71" fmla="*/ 0 h 26"/>
                      <a:gd name="T72" fmla="*/ 7 w 14"/>
                      <a:gd name="T73" fmla="*/ 0 h 26"/>
                      <a:gd name="T74" fmla="*/ 7 w 14"/>
                      <a:gd name="T75" fmla="*/ 0 h 26"/>
                      <a:gd name="T76" fmla="*/ 6 w 14"/>
                      <a:gd name="T77" fmla="*/ 0 h 26"/>
                      <a:gd name="T78" fmla="*/ 6 w 14"/>
                      <a:gd name="T79" fmla="*/ 0 h 26"/>
                      <a:gd name="T80" fmla="*/ 6 w 14"/>
                      <a:gd name="T81" fmla="*/ 0 h 26"/>
                      <a:gd name="T82" fmla="*/ 6 w 14"/>
                      <a:gd name="T83" fmla="*/ 1 h 26"/>
                      <a:gd name="T84" fmla="*/ 6 w 14"/>
                      <a:gd name="T85" fmla="*/ 3 h 26"/>
                      <a:gd name="T86" fmla="*/ 5 w 14"/>
                      <a:gd name="T87" fmla="*/ 0 h 26"/>
                      <a:gd name="T88" fmla="*/ 5 w 14"/>
                      <a:gd name="T89" fmla="*/ 0 h 26"/>
                      <a:gd name="T90" fmla="*/ 5 w 14"/>
                      <a:gd name="T91" fmla="*/ 0 h 26"/>
                      <a:gd name="T92" fmla="*/ 4 w 14"/>
                      <a:gd name="T93" fmla="*/ 0 h 26"/>
                      <a:gd name="T94" fmla="*/ 2 w 14"/>
                      <a:gd name="T95" fmla="*/ 1 h 26"/>
                      <a:gd name="T96" fmla="*/ 0 w 14"/>
                      <a:gd name="T97" fmla="*/ 7 h 26"/>
                      <a:gd name="T98" fmla="*/ 0 w 14"/>
                      <a:gd name="T99" fmla="*/ 12 h 26"/>
                      <a:gd name="T100" fmla="*/ 1 w 14"/>
                      <a:gd name="T101" fmla="*/ 1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4" h="26">
                        <a:moveTo>
                          <a:pt x="1" y="13"/>
                        </a:moveTo>
                        <a:cubicBezTo>
                          <a:pt x="2" y="13"/>
                          <a:pt x="2" y="13"/>
                          <a:pt x="2" y="12"/>
                        </a:cubicBezTo>
                        <a:cubicBezTo>
                          <a:pt x="2" y="12"/>
                          <a:pt x="2" y="10"/>
                          <a:pt x="2" y="8"/>
                        </a:cubicBezTo>
                        <a:cubicBezTo>
                          <a:pt x="2" y="6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11"/>
                          <a:pt x="3" y="11"/>
                          <a:pt x="3" y="11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3" y="25"/>
                          <a:pt x="4" y="26"/>
                          <a:pt x="5" y="26"/>
                        </a:cubicBezTo>
                        <a:cubicBezTo>
                          <a:pt x="5" y="26"/>
                          <a:pt x="5" y="26"/>
                          <a:pt x="5" y="26"/>
                        </a:cubicBezTo>
                        <a:cubicBezTo>
                          <a:pt x="5" y="26"/>
                          <a:pt x="5" y="26"/>
                          <a:pt x="5" y="26"/>
                        </a:cubicBezTo>
                        <a:cubicBezTo>
                          <a:pt x="6" y="26"/>
                          <a:pt x="6" y="25"/>
                          <a:pt x="6" y="24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7" y="24"/>
                          <a:pt x="7" y="24"/>
                          <a:pt x="7" y="24"/>
                        </a:cubicBezTo>
                        <a:cubicBezTo>
                          <a:pt x="7" y="25"/>
                          <a:pt x="8" y="26"/>
                          <a:pt x="9" y="26"/>
                        </a:cubicBez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10" y="26"/>
                          <a:pt x="10" y="25"/>
                          <a:pt x="10" y="24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0" y="12"/>
                          <a:pt x="10" y="12"/>
                          <a:pt x="10" y="11"/>
                        </a:cubicBezTo>
                        <a:cubicBezTo>
                          <a:pt x="10" y="4"/>
                          <a:pt x="10" y="4"/>
                          <a:pt x="10" y="4"/>
                        </a:cubicBezTo>
                        <a:cubicBezTo>
                          <a:pt x="10" y="4"/>
                          <a:pt x="10" y="4"/>
                          <a:pt x="10" y="4"/>
                        </a:cubicBezTo>
                        <a:cubicBezTo>
                          <a:pt x="11" y="4"/>
                          <a:pt x="11" y="6"/>
                          <a:pt x="11" y="8"/>
                        </a:cubicBezTo>
                        <a:cubicBezTo>
                          <a:pt x="11" y="10"/>
                          <a:pt x="11" y="12"/>
                          <a:pt x="11" y="12"/>
                        </a:cubicBezTo>
                        <a:cubicBezTo>
                          <a:pt x="11" y="13"/>
                          <a:pt x="11" y="13"/>
                          <a:pt x="12" y="13"/>
                        </a:cubicBezTo>
                        <a:cubicBezTo>
                          <a:pt x="13" y="13"/>
                          <a:pt x="13" y="13"/>
                          <a:pt x="13" y="12"/>
                        </a:cubicBezTo>
                        <a:cubicBezTo>
                          <a:pt x="13" y="12"/>
                          <a:pt x="14" y="9"/>
                          <a:pt x="14" y="7"/>
                        </a:cubicBezTo>
                        <a:cubicBezTo>
                          <a:pt x="13" y="3"/>
                          <a:pt x="12" y="1"/>
                          <a:pt x="12" y="1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2"/>
                          <a:pt x="7" y="3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2"/>
                          <a:pt x="6" y="3"/>
                        </a:cubicBezTo>
                        <a:cubicBezTo>
                          <a:pt x="5" y="2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1" y="1"/>
                          <a:pt x="0" y="3"/>
                          <a:pt x="0" y="7"/>
                        </a:cubicBezTo>
                        <a:cubicBezTo>
                          <a:pt x="0" y="9"/>
                          <a:pt x="0" y="12"/>
                          <a:pt x="0" y="12"/>
                        </a:cubicBezTo>
                        <a:cubicBezTo>
                          <a:pt x="0" y="13"/>
                          <a:pt x="0" y="13"/>
                          <a:pt x="1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8" name="Freeform 75">
                    <a:extLst>
                      <a:ext uri="{FF2B5EF4-FFF2-40B4-BE49-F238E27FC236}">
                        <a16:creationId xmlns="" xmlns:a16="http://schemas.microsoft.com/office/drawing/2014/main" id="{3C09C629-322D-40E0-86A2-BB05C4B38E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5" y="2115"/>
                    <a:ext cx="18" cy="18"/>
                  </a:xfrm>
                  <a:custGeom>
                    <a:avLst/>
                    <a:gdLst>
                      <a:gd name="T0" fmla="*/ 1 w 7"/>
                      <a:gd name="T1" fmla="*/ 5 h 7"/>
                      <a:gd name="T2" fmla="*/ 4 w 7"/>
                      <a:gd name="T3" fmla="*/ 7 h 7"/>
                      <a:gd name="T4" fmla="*/ 6 w 7"/>
                      <a:gd name="T5" fmla="*/ 4 h 7"/>
                      <a:gd name="T6" fmla="*/ 7 w 7"/>
                      <a:gd name="T7" fmla="*/ 3 h 7"/>
                      <a:gd name="T8" fmla="*/ 7 w 7"/>
                      <a:gd name="T9" fmla="*/ 3 h 7"/>
                      <a:gd name="T10" fmla="*/ 4 w 7"/>
                      <a:gd name="T11" fmla="*/ 0 h 7"/>
                      <a:gd name="T12" fmla="*/ 1 w 7"/>
                      <a:gd name="T13" fmla="*/ 3 h 7"/>
                      <a:gd name="T14" fmla="*/ 0 w 7"/>
                      <a:gd name="T15" fmla="*/ 3 h 7"/>
                      <a:gd name="T16" fmla="*/ 1 w 7"/>
                      <a:gd name="T17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7">
                        <a:moveTo>
                          <a:pt x="1" y="5"/>
                        </a:moveTo>
                        <a:cubicBezTo>
                          <a:pt x="1" y="6"/>
                          <a:pt x="2" y="7"/>
                          <a:pt x="4" y="7"/>
                        </a:cubicBezTo>
                        <a:cubicBezTo>
                          <a:pt x="5" y="7"/>
                          <a:pt x="6" y="6"/>
                          <a:pt x="6" y="4"/>
                        </a:cubicBezTo>
                        <a:cubicBezTo>
                          <a:pt x="7" y="4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1"/>
                          <a:pt x="5" y="0"/>
                          <a:pt x="4" y="0"/>
                        </a:cubicBezTo>
                        <a:cubicBezTo>
                          <a:pt x="2" y="0"/>
                          <a:pt x="1" y="1"/>
                          <a:pt x="1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72326" tIns="36164" rIns="72326" bIns="36164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900" kern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  <p:pic>
          <p:nvPicPr>
            <p:cNvPr id="4" name="图形 3" descr="Web 摄像头">
              <a:extLst>
                <a:ext uri="{FF2B5EF4-FFF2-40B4-BE49-F238E27FC236}">
                  <a16:creationId xmlns="" xmlns:a16="http://schemas.microsoft.com/office/drawing/2014/main" id="{B782DE42-ED9F-4AB0-AE0C-B336E3D95D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72040" y="2819269"/>
              <a:ext cx="653338" cy="653338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A14E3B98-F910-4D2F-957D-782FAB7DC00B}"/>
              </a:ext>
            </a:extLst>
          </p:cNvPr>
          <p:cNvGrpSpPr/>
          <p:nvPr/>
        </p:nvGrpSpPr>
        <p:grpSpPr>
          <a:xfrm>
            <a:off x="7590782" y="1882771"/>
            <a:ext cx="2693832" cy="1534286"/>
            <a:chOff x="8080749" y="2211781"/>
            <a:chExt cx="3591776" cy="2045715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7A8513B7-DCC9-4367-BDDB-BDA046B84F56}"/>
                </a:ext>
              </a:extLst>
            </p:cNvPr>
            <p:cNvGrpSpPr/>
            <p:nvPr/>
          </p:nvGrpSpPr>
          <p:grpSpPr>
            <a:xfrm>
              <a:off x="8080749" y="2211781"/>
              <a:ext cx="2125831" cy="638273"/>
              <a:chOff x="5246304" y="4593021"/>
              <a:chExt cx="2438687" cy="7324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4C245C7B-8F5B-4888-B991-4EE11385F6EE}"/>
                  </a:ext>
                </a:extLst>
              </p:cNvPr>
              <p:cNvSpPr/>
              <p:nvPr/>
            </p:nvSpPr>
            <p:spPr>
              <a:xfrm>
                <a:off x="5246304" y="4593021"/>
                <a:ext cx="118623" cy="118623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0" name="任意多边形 126">
                <a:extLst>
                  <a:ext uri="{FF2B5EF4-FFF2-40B4-BE49-F238E27FC236}">
                    <a16:creationId xmlns="" xmlns:a16="http://schemas.microsoft.com/office/drawing/2014/main" id="{3341077A-6A60-4A21-87A5-82EDC9564AD8}"/>
                  </a:ext>
                </a:extLst>
              </p:cNvPr>
              <p:cNvSpPr/>
              <p:nvPr/>
            </p:nvSpPr>
            <p:spPr>
              <a:xfrm>
                <a:off x="5335429" y="4686869"/>
                <a:ext cx="2349562" cy="638628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5771" h="638628">
                    <a:moveTo>
                      <a:pt x="0" y="0"/>
                    </a:moveTo>
                    <a:lnTo>
                      <a:pt x="725714" y="638628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9525" cap="flat" cmpd="sng" algn="ctr">
                <a:solidFill>
                  <a:srgbClr val="949937"/>
                </a:solidFill>
                <a:prstDash val="solid"/>
                <a:miter lim="800000"/>
                <a:tailEnd type="oval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05AAF680-F42D-4BFE-9973-1E558F50475A}"/>
                </a:ext>
              </a:extLst>
            </p:cNvPr>
            <p:cNvGrpSpPr/>
            <p:nvPr/>
          </p:nvGrpSpPr>
          <p:grpSpPr>
            <a:xfrm>
              <a:off x="8600227" y="2915207"/>
              <a:ext cx="3072298" cy="1342289"/>
              <a:chOff x="8486911" y="2250710"/>
              <a:chExt cx="3072298" cy="1342289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F7BF7929-34F0-4D63-B380-4924919AB8C7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9B06668D-8CE8-4E56-9A23-5A0B5807B8BD}"/>
                  </a:ext>
                </a:extLst>
              </p:cNvPr>
              <p:cNvSpPr/>
              <p:nvPr/>
            </p:nvSpPr>
            <p:spPr>
              <a:xfrm>
                <a:off x="8486911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A349CF6B-338A-4415-9023-E3D6173D5567}"/>
              </a:ext>
            </a:extLst>
          </p:cNvPr>
          <p:cNvGrpSpPr/>
          <p:nvPr/>
        </p:nvGrpSpPr>
        <p:grpSpPr>
          <a:xfrm>
            <a:off x="5859540" y="3605064"/>
            <a:ext cx="4051165" cy="1276737"/>
            <a:chOff x="5772426" y="4508172"/>
            <a:chExt cx="5401553" cy="1702317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6AEB8C1A-0157-4AFD-A905-E36D2D2B1D11}"/>
                </a:ext>
              </a:extLst>
            </p:cNvPr>
            <p:cNvGrpSpPr/>
            <p:nvPr/>
          </p:nvGrpSpPr>
          <p:grpSpPr>
            <a:xfrm>
              <a:off x="5772426" y="4508172"/>
              <a:ext cx="2125831" cy="638273"/>
              <a:chOff x="5246304" y="4593021"/>
              <a:chExt cx="2438687" cy="732476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3A028531-27C1-437E-AE73-92A6630387A0}"/>
                  </a:ext>
                </a:extLst>
              </p:cNvPr>
              <p:cNvSpPr/>
              <p:nvPr/>
            </p:nvSpPr>
            <p:spPr>
              <a:xfrm>
                <a:off x="5246304" y="4593021"/>
                <a:ext cx="118623" cy="118623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7" name="任意多边形 123">
                <a:extLst>
                  <a:ext uri="{FF2B5EF4-FFF2-40B4-BE49-F238E27FC236}">
                    <a16:creationId xmlns="" xmlns:a16="http://schemas.microsoft.com/office/drawing/2014/main" id="{5EF27DB8-AF3B-4F64-A9BF-2970451405E4}"/>
                  </a:ext>
                </a:extLst>
              </p:cNvPr>
              <p:cNvSpPr/>
              <p:nvPr/>
            </p:nvSpPr>
            <p:spPr>
              <a:xfrm>
                <a:off x="5335429" y="4686869"/>
                <a:ext cx="2349562" cy="638628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5771" h="638628">
                    <a:moveTo>
                      <a:pt x="0" y="0"/>
                    </a:moveTo>
                    <a:lnTo>
                      <a:pt x="725714" y="638628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9525" cap="flat" cmpd="sng" algn="ctr">
                <a:solidFill>
                  <a:srgbClr val="949937"/>
                </a:solidFill>
                <a:prstDash val="solid"/>
                <a:miter lim="800000"/>
                <a:tailEnd type="oval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84658DF2-BAE6-416D-B6FB-1E0B524D646C}"/>
                </a:ext>
              </a:extLst>
            </p:cNvPr>
            <p:cNvGrpSpPr/>
            <p:nvPr/>
          </p:nvGrpSpPr>
          <p:grpSpPr>
            <a:xfrm>
              <a:off x="8101681" y="4868197"/>
              <a:ext cx="3072298" cy="1342292"/>
              <a:chOff x="8486911" y="2250710"/>
              <a:chExt cx="3072298" cy="1342292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5A61ADDF-CB9A-4343-81F8-2142789836E4}"/>
                  </a:ext>
                </a:extLst>
              </p:cNvPr>
              <p:cNvSpPr txBox="1"/>
              <p:nvPr/>
            </p:nvSpPr>
            <p:spPr>
              <a:xfrm>
                <a:off x="8486912" y="2638893"/>
                <a:ext cx="3072297" cy="954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A372E616-F090-4CD4-AB05-6D937B9D43EC}"/>
                  </a:ext>
                </a:extLst>
              </p:cNvPr>
              <p:cNvSpPr/>
              <p:nvPr/>
            </p:nvSpPr>
            <p:spPr>
              <a:xfrm>
                <a:off x="8486911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36717B66-4EC2-41D6-901C-9AB76A08BF96}"/>
              </a:ext>
            </a:extLst>
          </p:cNvPr>
          <p:cNvGrpSpPr/>
          <p:nvPr/>
        </p:nvGrpSpPr>
        <p:grpSpPr>
          <a:xfrm>
            <a:off x="2426934" y="1682891"/>
            <a:ext cx="3955339" cy="1006717"/>
            <a:chOff x="1195618" y="1945276"/>
            <a:chExt cx="5273785" cy="1342289"/>
          </a:xfrm>
        </p:grpSpPr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87759FFD-506D-4593-ACEE-FD4E72753776}"/>
                </a:ext>
              </a:extLst>
            </p:cNvPr>
            <p:cNvGrpSpPr/>
            <p:nvPr/>
          </p:nvGrpSpPr>
          <p:grpSpPr>
            <a:xfrm flipH="1" flipV="1">
              <a:off x="4343572" y="2253813"/>
              <a:ext cx="2125831" cy="638273"/>
              <a:chOff x="5246304" y="4593021"/>
              <a:chExt cx="2438687" cy="732476"/>
            </a:xfrm>
          </p:grpSpPr>
          <p:sp>
            <p:nvSpPr>
              <p:cNvPr id="53" name="椭圆 52">
                <a:extLst>
                  <a:ext uri="{FF2B5EF4-FFF2-40B4-BE49-F238E27FC236}">
                    <a16:creationId xmlns="" xmlns:a16="http://schemas.microsoft.com/office/drawing/2014/main" id="{AE7A0B27-5D19-48D9-8716-CFEB3296501D}"/>
                  </a:ext>
                </a:extLst>
              </p:cNvPr>
              <p:cNvSpPr/>
              <p:nvPr/>
            </p:nvSpPr>
            <p:spPr>
              <a:xfrm>
                <a:off x="5246304" y="4593021"/>
                <a:ext cx="118623" cy="118623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4" name="任意多边形 120">
                <a:extLst>
                  <a:ext uri="{FF2B5EF4-FFF2-40B4-BE49-F238E27FC236}">
                    <a16:creationId xmlns="" xmlns:a16="http://schemas.microsoft.com/office/drawing/2014/main" id="{6B6BE792-7668-4CC9-A340-5C6475C80459}"/>
                  </a:ext>
                </a:extLst>
              </p:cNvPr>
              <p:cNvSpPr/>
              <p:nvPr/>
            </p:nvSpPr>
            <p:spPr>
              <a:xfrm>
                <a:off x="5335429" y="4686869"/>
                <a:ext cx="2349562" cy="638628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5771" h="638628">
                    <a:moveTo>
                      <a:pt x="0" y="0"/>
                    </a:moveTo>
                    <a:lnTo>
                      <a:pt x="725714" y="638628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9525" cap="flat" cmpd="sng" algn="ctr">
                <a:solidFill>
                  <a:srgbClr val="F29014"/>
                </a:solidFill>
                <a:prstDash val="solid"/>
                <a:miter lim="800000"/>
                <a:tailEnd type="oval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F2D77E55-478A-4BD1-BF3B-A061E152F787}"/>
                </a:ext>
              </a:extLst>
            </p:cNvPr>
            <p:cNvGrpSpPr/>
            <p:nvPr/>
          </p:nvGrpSpPr>
          <p:grpSpPr>
            <a:xfrm>
              <a:off x="1195618" y="1945276"/>
              <a:ext cx="3072297" cy="1342289"/>
              <a:chOff x="8486912" y="2250710"/>
              <a:chExt cx="3072297" cy="1342289"/>
            </a:xfrm>
          </p:grpSpPr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D7915F55-564F-4398-8490-1AB61DE4219A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="" xmlns:a16="http://schemas.microsoft.com/office/drawing/2014/main" id="{4F505061-3BEB-4325-B431-8C10F1EB7B88}"/>
                  </a:ext>
                </a:extLst>
              </p:cNvPr>
              <p:cNvSpPr/>
              <p:nvPr/>
            </p:nvSpPr>
            <p:spPr>
              <a:xfrm>
                <a:off x="9466448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5D9C0538-12BB-42EF-800C-850FFD2B328C}"/>
              </a:ext>
            </a:extLst>
          </p:cNvPr>
          <p:cNvGrpSpPr/>
          <p:nvPr/>
        </p:nvGrpSpPr>
        <p:grpSpPr>
          <a:xfrm>
            <a:off x="1852209" y="3631288"/>
            <a:ext cx="2821110" cy="1095373"/>
            <a:chOff x="429318" y="4543139"/>
            <a:chExt cx="3761480" cy="1460497"/>
          </a:xfrm>
        </p:grpSpPr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1471B88F-37C9-434B-BE32-17A5B5DE14B5}"/>
                </a:ext>
              </a:extLst>
            </p:cNvPr>
            <p:cNvGrpSpPr/>
            <p:nvPr/>
          </p:nvGrpSpPr>
          <p:grpSpPr>
            <a:xfrm flipH="1" flipV="1">
              <a:off x="2064967" y="4543139"/>
              <a:ext cx="2125831" cy="638273"/>
              <a:chOff x="5246304" y="4593021"/>
              <a:chExt cx="2438687" cy="7324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D279DDE8-17F7-4798-9A1A-B49117696FE1}"/>
                  </a:ext>
                </a:extLst>
              </p:cNvPr>
              <p:cNvSpPr/>
              <p:nvPr/>
            </p:nvSpPr>
            <p:spPr>
              <a:xfrm>
                <a:off x="5246304" y="4593021"/>
                <a:ext cx="118623" cy="118623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1" name="任意多边形 117">
                <a:extLst>
                  <a:ext uri="{FF2B5EF4-FFF2-40B4-BE49-F238E27FC236}">
                    <a16:creationId xmlns="" xmlns:a16="http://schemas.microsoft.com/office/drawing/2014/main" id="{9E1B49AE-1FD2-4B58-8A89-FCBBA293CA4D}"/>
                  </a:ext>
                </a:extLst>
              </p:cNvPr>
              <p:cNvSpPr/>
              <p:nvPr/>
            </p:nvSpPr>
            <p:spPr>
              <a:xfrm>
                <a:off x="5335429" y="4686869"/>
                <a:ext cx="2349562" cy="638628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5771" h="638628">
                    <a:moveTo>
                      <a:pt x="0" y="0"/>
                    </a:moveTo>
                    <a:lnTo>
                      <a:pt x="725714" y="638628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9525" cap="flat" cmpd="sng" algn="ctr">
                <a:solidFill>
                  <a:srgbClr val="F29014"/>
                </a:solidFill>
                <a:prstDash val="solid"/>
                <a:miter lim="800000"/>
                <a:tailEnd type="oval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38EDFE0F-3095-4C28-9137-8C909746E1FB}"/>
                </a:ext>
              </a:extLst>
            </p:cNvPr>
            <p:cNvGrpSpPr/>
            <p:nvPr/>
          </p:nvGrpSpPr>
          <p:grpSpPr>
            <a:xfrm>
              <a:off x="429318" y="4661347"/>
              <a:ext cx="3072297" cy="1342289"/>
              <a:chOff x="8486912" y="2250710"/>
              <a:chExt cx="3072297" cy="1342289"/>
            </a:xfrm>
          </p:grpSpPr>
          <p:sp>
            <p:nvSpPr>
              <p:cNvPr id="58" name="文本框 57">
                <a:extLst>
                  <a:ext uri="{FF2B5EF4-FFF2-40B4-BE49-F238E27FC236}">
                    <a16:creationId xmlns="" xmlns:a16="http://schemas.microsoft.com/office/drawing/2014/main" id="{B5869309-872D-492A-9F02-C42D54497681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59" name="矩形 58">
                <a:extLst>
                  <a:ext uri="{FF2B5EF4-FFF2-40B4-BE49-F238E27FC236}">
                    <a16:creationId xmlns="" xmlns:a16="http://schemas.microsoft.com/office/drawing/2014/main" id="{229A7C3E-BED9-4893-8519-C342C29025CE}"/>
                  </a:ext>
                </a:extLst>
              </p:cNvPr>
              <p:cNvSpPr/>
              <p:nvPr/>
            </p:nvSpPr>
            <p:spPr>
              <a:xfrm>
                <a:off x="9466448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48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D048DEC-AA7D-47E8-9E5E-FB1F5F6F95F5}"/>
              </a:ext>
            </a:extLst>
          </p:cNvPr>
          <p:cNvGrpSpPr/>
          <p:nvPr/>
        </p:nvGrpSpPr>
        <p:grpSpPr>
          <a:xfrm>
            <a:off x="5087465" y="1992750"/>
            <a:ext cx="2440056" cy="2441465"/>
            <a:chOff x="5064918" y="2397324"/>
            <a:chExt cx="2062163" cy="2063353"/>
          </a:xfrm>
        </p:grpSpPr>
        <p:sp>
          <p:nvSpPr>
            <p:cNvPr id="3" name="任意多边形 35">
              <a:extLst>
                <a:ext uri="{FF2B5EF4-FFF2-40B4-BE49-F238E27FC236}">
                  <a16:creationId xmlns="" xmlns:a16="http://schemas.microsoft.com/office/drawing/2014/main" id="{0F3EB494-F236-4479-96A2-922146CA0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4918" y="3117650"/>
              <a:ext cx="1014413" cy="1309688"/>
            </a:xfrm>
            <a:custGeom>
              <a:avLst/>
              <a:gdLst>
                <a:gd name="T0" fmla="*/ 901473 w 1352638"/>
                <a:gd name="T1" fmla="*/ 16 h 1747217"/>
                <a:gd name="T2" fmla="*/ 974192 w 1352638"/>
                <a:gd name="T3" fmla="*/ 31619 h 1747217"/>
                <a:gd name="T4" fmla="*/ 1352550 w 1352638"/>
                <a:gd name="T5" fmla="*/ 423231 h 1747217"/>
                <a:gd name="T6" fmla="*/ 948292 w 1352638"/>
                <a:gd name="T7" fmla="*/ 813428 h 1747217"/>
                <a:gd name="T8" fmla="*/ 945734 w 1352638"/>
                <a:gd name="T9" fmla="*/ 959852 h 1747217"/>
                <a:gd name="T10" fmla="*/ 1312064 w 1352638"/>
                <a:gd name="T11" fmla="*/ 1339012 h 1747217"/>
                <a:gd name="T12" fmla="*/ 920260 w 1352638"/>
                <a:gd name="T13" fmla="*/ 1717186 h 1747217"/>
                <a:gd name="T14" fmla="*/ 773764 w 1352638"/>
                <a:gd name="T15" fmla="*/ 1714631 h 1747217"/>
                <a:gd name="T16" fmla="*/ 29077 w 1352638"/>
                <a:gd name="T17" fmla="*/ 943861 h 1747217"/>
                <a:gd name="T18" fmla="*/ 15 w 1352638"/>
                <a:gd name="T19" fmla="*/ 870119 h 1747217"/>
                <a:gd name="T20" fmla="*/ 31634 w 1352638"/>
                <a:gd name="T21" fmla="*/ 797436 h 1747217"/>
                <a:gd name="T22" fmla="*/ 827695 w 1352638"/>
                <a:gd name="T23" fmla="*/ 29064 h 1747217"/>
                <a:gd name="T24" fmla="*/ 901473 w 1352638"/>
                <a:gd name="T25" fmla="*/ 16 h 17472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52638"/>
                <a:gd name="T40" fmla="*/ 0 h 1747217"/>
                <a:gd name="T41" fmla="*/ 1352638 w 1352638"/>
                <a:gd name="T42" fmla="*/ 1747217 h 17472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52638" h="1747217">
                  <a:moveTo>
                    <a:pt x="901532" y="16"/>
                  </a:moveTo>
                  <a:cubicBezTo>
                    <a:pt x="928044" y="479"/>
                    <a:pt x="954380" y="11056"/>
                    <a:pt x="974255" y="31637"/>
                  </a:cubicBezTo>
                  <a:lnTo>
                    <a:pt x="1352638" y="423465"/>
                  </a:lnTo>
                  <a:lnTo>
                    <a:pt x="948354" y="813878"/>
                  </a:lnTo>
                  <a:cubicBezTo>
                    <a:pt x="907190" y="853629"/>
                    <a:pt x="906046" y="919221"/>
                    <a:pt x="945796" y="960384"/>
                  </a:cubicBezTo>
                  <a:lnTo>
                    <a:pt x="1312149" y="1339753"/>
                  </a:lnTo>
                  <a:lnTo>
                    <a:pt x="920320" y="1718137"/>
                  </a:lnTo>
                  <a:cubicBezTo>
                    <a:pt x="879157" y="1757888"/>
                    <a:pt x="813565" y="1756743"/>
                    <a:pt x="773814" y="1715580"/>
                  </a:cubicBezTo>
                  <a:lnTo>
                    <a:pt x="29079" y="944384"/>
                  </a:lnTo>
                  <a:cubicBezTo>
                    <a:pt x="9203" y="923802"/>
                    <a:pt x="-448" y="897114"/>
                    <a:pt x="15" y="870601"/>
                  </a:cubicBezTo>
                  <a:cubicBezTo>
                    <a:pt x="478" y="844089"/>
                    <a:pt x="11055" y="817753"/>
                    <a:pt x="31636" y="797878"/>
                  </a:cubicBezTo>
                  <a:lnTo>
                    <a:pt x="827749" y="29080"/>
                  </a:lnTo>
                  <a:cubicBezTo>
                    <a:pt x="848331" y="9205"/>
                    <a:pt x="875020" y="-446"/>
                    <a:pt x="901532" y="16"/>
                  </a:cubicBezTo>
                  <a:close/>
                </a:path>
              </a:pathLst>
            </a:custGeom>
            <a:solidFill>
              <a:srgbClr val="F29014"/>
            </a:solidFill>
            <a:ln>
              <a:noFill/>
            </a:ln>
          </p:spPr>
          <p:txBody>
            <a:bodyPr lIns="121500" tIns="0" rIns="0" bIns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25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4" name="任意多边形 36">
              <a:extLst>
                <a:ext uri="{FF2B5EF4-FFF2-40B4-BE49-F238E27FC236}">
                  <a16:creationId xmlns="" xmlns:a16="http://schemas.microsoft.com/office/drawing/2014/main" id="{7476EE12-447C-411B-AA50-B925B9C96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729" y="2397324"/>
              <a:ext cx="1312069" cy="1008459"/>
            </a:xfrm>
            <a:custGeom>
              <a:avLst/>
              <a:gdLst>
                <a:gd name="T0" fmla="*/ 861672 w 1747878"/>
                <a:gd name="T1" fmla="*/ 0 h 1344614"/>
                <a:gd name="T2" fmla="*/ 934935 w 1747878"/>
                <a:gd name="T3" fmla="*/ 30347 h 1344614"/>
                <a:gd name="T4" fmla="*/ 1717492 w 1747878"/>
                <a:gd name="T5" fmla="*/ 812921 h 1344614"/>
                <a:gd name="T6" fmla="*/ 1717492 w 1747878"/>
                <a:gd name="T7" fmla="*/ 959449 h 1344614"/>
                <a:gd name="T8" fmla="*/ 1332337 w 1747878"/>
                <a:gd name="T9" fmla="*/ 1344613 h 1344614"/>
                <a:gd name="T10" fmla="*/ 934936 w 1747878"/>
                <a:gd name="T11" fmla="*/ 947204 h 1344614"/>
                <a:gd name="T12" fmla="*/ 788411 w 1747878"/>
                <a:gd name="T13" fmla="*/ 947204 h 1344614"/>
                <a:gd name="T14" fmla="*/ 415502 w 1747878"/>
                <a:gd name="T15" fmla="*/ 1320121 h 1344614"/>
                <a:gd name="T16" fmla="*/ 30346 w 1747878"/>
                <a:gd name="T17" fmla="*/ 934956 h 1344614"/>
                <a:gd name="T18" fmla="*/ 30346 w 1747878"/>
                <a:gd name="T19" fmla="*/ 788428 h 1344614"/>
                <a:gd name="T20" fmla="*/ 788410 w 1747878"/>
                <a:gd name="T21" fmla="*/ 30347 h 1344614"/>
                <a:gd name="T22" fmla="*/ 861672 w 1747878"/>
                <a:gd name="T23" fmla="*/ 0 h 13446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7878"/>
                <a:gd name="T37" fmla="*/ 0 h 1344614"/>
                <a:gd name="T38" fmla="*/ 1747878 w 1747878"/>
                <a:gd name="T39" fmla="*/ 1344614 h 13446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7878" h="1344614">
                  <a:moveTo>
                    <a:pt x="861692" y="0"/>
                  </a:moveTo>
                  <a:cubicBezTo>
                    <a:pt x="888209" y="0"/>
                    <a:pt x="914725" y="10116"/>
                    <a:pt x="934956" y="30347"/>
                  </a:cubicBezTo>
                  <a:lnTo>
                    <a:pt x="1717531" y="812922"/>
                  </a:lnTo>
                  <a:cubicBezTo>
                    <a:pt x="1757994" y="853385"/>
                    <a:pt x="1757994" y="918988"/>
                    <a:pt x="1717531" y="959450"/>
                  </a:cubicBezTo>
                  <a:lnTo>
                    <a:pt x="1332367" y="1344614"/>
                  </a:lnTo>
                  <a:lnTo>
                    <a:pt x="934957" y="947205"/>
                  </a:lnTo>
                  <a:cubicBezTo>
                    <a:pt x="894494" y="906741"/>
                    <a:pt x="828892" y="906742"/>
                    <a:pt x="788429" y="947205"/>
                  </a:cubicBezTo>
                  <a:lnTo>
                    <a:pt x="415512" y="1320122"/>
                  </a:lnTo>
                  <a:lnTo>
                    <a:pt x="30347" y="934957"/>
                  </a:lnTo>
                  <a:cubicBezTo>
                    <a:pt x="-10116" y="894494"/>
                    <a:pt x="-10116" y="828891"/>
                    <a:pt x="30347" y="788429"/>
                  </a:cubicBezTo>
                  <a:lnTo>
                    <a:pt x="788428" y="30347"/>
                  </a:lnTo>
                  <a:cubicBezTo>
                    <a:pt x="808660" y="10115"/>
                    <a:pt x="835176" y="0"/>
                    <a:pt x="861692" y="0"/>
                  </a:cubicBezTo>
                  <a:close/>
                </a:path>
              </a:pathLst>
            </a:custGeom>
            <a:solidFill>
              <a:srgbClr val="949937"/>
            </a:solidFill>
            <a:ln>
              <a:noFill/>
            </a:ln>
            <a:extLst/>
          </p:spPr>
          <p:txBody>
            <a:bodyPr lIns="0" tIns="0" rIns="0" bIns="12150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25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5" name="任意多边形 37">
              <a:extLst>
                <a:ext uri="{FF2B5EF4-FFF2-40B4-BE49-F238E27FC236}">
                  <a16:creationId xmlns="" xmlns:a16="http://schemas.microsoft.com/office/drawing/2014/main" id="{4BE80EB1-02A7-4FBE-B84F-A1F1C10B5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2668" y="2421136"/>
              <a:ext cx="1014413" cy="1310878"/>
            </a:xfrm>
            <a:custGeom>
              <a:avLst/>
              <a:gdLst>
                <a:gd name="T0" fmla="*/ 506068 w 1352638"/>
                <a:gd name="T1" fmla="*/ 15 h 1747216"/>
                <a:gd name="T2" fmla="*/ 578786 w 1352638"/>
                <a:gd name="T3" fmla="*/ 31647 h 1747216"/>
                <a:gd name="T4" fmla="*/ 1323474 w 1352638"/>
                <a:gd name="T5" fmla="*/ 803119 h 1747216"/>
                <a:gd name="T6" fmla="*/ 1352535 w 1352638"/>
                <a:gd name="T7" fmla="*/ 876927 h 1747216"/>
                <a:gd name="T8" fmla="*/ 1320917 w 1352638"/>
                <a:gd name="T9" fmla="*/ 949676 h 1747216"/>
                <a:gd name="T10" fmla="*/ 524855 w 1352638"/>
                <a:gd name="T11" fmla="*/ 1718748 h 1747216"/>
                <a:gd name="T12" fmla="*/ 378358 w 1352638"/>
                <a:gd name="T13" fmla="*/ 1716190 h 1747216"/>
                <a:gd name="T14" fmla="*/ 0 w 1352638"/>
                <a:gd name="T15" fmla="*/ 1324223 h 1747216"/>
                <a:gd name="T16" fmla="*/ 404259 w 1352638"/>
                <a:gd name="T17" fmla="*/ 933670 h 1747216"/>
                <a:gd name="T18" fmla="*/ 406816 w 1352638"/>
                <a:gd name="T19" fmla="*/ 787113 h 1747216"/>
                <a:gd name="T20" fmla="*/ 40487 w 1352638"/>
                <a:gd name="T21" fmla="*/ 407608 h 1747216"/>
                <a:gd name="T22" fmla="*/ 432290 w 1352638"/>
                <a:gd name="T23" fmla="*/ 29089 h 1747216"/>
                <a:gd name="T24" fmla="*/ 506068 w 1352638"/>
                <a:gd name="T25" fmla="*/ 15 h 17472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52638"/>
                <a:gd name="T40" fmla="*/ 0 h 1747216"/>
                <a:gd name="T41" fmla="*/ 1352638 w 1352638"/>
                <a:gd name="T42" fmla="*/ 1747216 h 17472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52638" h="1747216">
                  <a:moveTo>
                    <a:pt x="506101" y="15"/>
                  </a:moveTo>
                  <a:cubicBezTo>
                    <a:pt x="532613" y="478"/>
                    <a:pt x="558949" y="11055"/>
                    <a:pt x="578824" y="31636"/>
                  </a:cubicBezTo>
                  <a:lnTo>
                    <a:pt x="1323560" y="802833"/>
                  </a:lnTo>
                  <a:cubicBezTo>
                    <a:pt x="1343435" y="823414"/>
                    <a:pt x="1353086" y="850103"/>
                    <a:pt x="1352623" y="876615"/>
                  </a:cubicBezTo>
                  <a:cubicBezTo>
                    <a:pt x="1352161" y="903128"/>
                    <a:pt x="1341584" y="929463"/>
                    <a:pt x="1321003" y="949338"/>
                  </a:cubicBezTo>
                  <a:lnTo>
                    <a:pt x="524889" y="1718136"/>
                  </a:lnTo>
                  <a:cubicBezTo>
                    <a:pt x="483726" y="1757887"/>
                    <a:pt x="418134" y="1756742"/>
                    <a:pt x="378383" y="1715579"/>
                  </a:cubicBezTo>
                  <a:lnTo>
                    <a:pt x="0" y="1323752"/>
                  </a:lnTo>
                  <a:lnTo>
                    <a:pt x="404285" y="933338"/>
                  </a:lnTo>
                  <a:cubicBezTo>
                    <a:pt x="445448" y="893587"/>
                    <a:pt x="446593" y="827995"/>
                    <a:pt x="406842" y="786833"/>
                  </a:cubicBezTo>
                  <a:lnTo>
                    <a:pt x="40490" y="407463"/>
                  </a:lnTo>
                  <a:lnTo>
                    <a:pt x="432318" y="29079"/>
                  </a:lnTo>
                  <a:cubicBezTo>
                    <a:pt x="452900" y="9204"/>
                    <a:pt x="479589" y="-448"/>
                    <a:pt x="506101" y="15"/>
                  </a:cubicBezTo>
                  <a:close/>
                </a:path>
              </a:pathLst>
            </a:custGeom>
            <a:solidFill>
              <a:srgbClr val="F29014"/>
            </a:solidFill>
            <a:ln>
              <a:noFill/>
            </a:ln>
          </p:spPr>
          <p:txBody>
            <a:bodyPr lIns="0" tIns="0" rIns="121500" bIns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25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6" name="任意多边形 38">
              <a:extLst>
                <a:ext uri="{FF2B5EF4-FFF2-40B4-BE49-F238E27FC236}">
                  <a16:creationId xmlns="" xmlns:a16="http://schemas.microsoft.com/office/drawing/2014/main" id="{78180795-63F7-4762-9E6C-9AA420F5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436" y="3446264"/>
              <a:ext cx="1312069" cy="1014413"/>
            </a:xfrm>
            <a:custGeom>
              <a:avLst/>
              <a:gdLst>
                <a:gd name="T0" fmla="*/ 423615 w 1747216"/>
                <a:gd name="T1" fmla="*/ 0 h 1352638"/>
                <a:gd name="T2" fmla="*/ 814167 w 1747216"/>
                <a:gd name="T3" fmla="*/ 404259 h 1352638"/>
                <a:gd name="T4" fmla="*/ 960725 w 1747216"/>
                <a:gd name="T5" fmla="*/ 406816 h 1352638"/>
                <a:gd name="T6" fmla="*/ 1340229 w 1747216"/>
                <a:gd name="T7" fmla="*/ 40487 h 1352638"/>
                <a:gd name="T8" fmla="*/ 1718748 w 1747216"/>
                <a:gd name="T9" fmla="*/ 432290 h 1352638"/>
                <a:gd name="T10" fmla="*/ 1716190 w 1747216"/>
                <a:gd name="T11" fmla="*/ 578786 h 1352638"/>
                <a:gd name="T12" fmla="*/ 944719 w 1747216"/>
                <a:gd name="T13" fmla="*/ 1323474 h 1352638"/>
                <a:gd name="T14" fmla="*/ 870910 w 1747216"/>
                <a:gd name="T15" fmla="*/ 1352535 h 1352638"/>
                <a:gd name="T16" fmla="*/ 798161 w 1747216"/>
                <a:gd name="T17" fmla="*/ 1320917 h 1352638"/>
                <a:gd name="T18" fmla="*/ 29089 w 1747216"/>
                <a:gd name="T19" fmla="*/ 524855 h 1352638"/>
                <a:gd name="T20" fmla="*/ 31647 w 1747216"/>
                <a:gd name="T21" fmla="*/ 378358 h 13526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7216"/>
                <a:gd name="T34" fmla="*/ 0 h 1352638"/>
                <a:gd name="T35" fmla="*/ 1747216 w 1747216"/>
                <a:gd name="T36" fmla="*/ 1352638 h 13526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7216" h="1352638">
                  <a:moveTo>
                    <a:pt x="423464" y="0"/>
                  </a:moveTo>
                  <a:lnTo>
                    <a:pt x="813877" y="404285"/>
                  </a:lnTo>
                  <a:cubicBezTo>
                    <a:pt x="853628" y="445448"/>
                    <a:pt x="919220" y="446592"/>
                    <a:pt x="960383" y="406842"/>
                  </a:cubicBezTo>
                  <a:lnTo>
                    <a:pt x="1339752" y="40490"/>
                  </a:lnTo>
                  <a:lnTo>
                    <a:pt x="1718136" y="432318"/>
                  </a:lnTo>
                  <a:cubicBezTo>
                    <a:pt x="1757887" y="473481"/>
                    <a:pt x="1756742" y="539074"/>
                    <a:pt x="1715579" y="578824"/>
                  </a:cubicBezTo>
                  <a:lnTo>
                    <a:pt x="944383" y="1323560"/>
                  </a:lnTo>
                  <a:cubicBezTo>
                    <a:pt x="923801" y="1343435"/>
                    <a:pt x="897113" y="1353086"/>
                    <a:pt x="870600" y="1352623"/>
                  </a:cubicBezTo>
                  <a:cubicBezTo>
                    <a:pt x="844088" y="1352161"/>
                    <a:pt x="817752" y="1341584"/>
                    <a:pt x="797877" y="1321003"/>
                  </a:cubicBezTo>
                  <a:lnTo>
                    <a:pt x="29079" y="524889"/>
                  </a:lnTo>
                  <a:cubicBezTo>
                    <a:pt x="-10671" y="483726"/>
                    <a:pt x="-9526" y="418134"/>
                    <a:pt x="31636" y="378383"/>
                  </a:cubicBezTo>
                  <a:lnTo>
                    <a:pt x="423464" y="0"/>
                  </a:lnTo>
                  <a:close/>
                </a:path>
              </a:pathLst>
            </a:custGeom>
            <a:solidFill>
              <a:srgbClr val="949937"/>
            </a:solidFill>
            <a:ln>
              <a:noFill/>
            </a:ln>
            <a:extLst/>
          </p:spPr>
          <p:txBody>
            <a:bodyPr lIns="0" tIns="121500" rIns="0" bIns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25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46854FD-7FD0-4999-85A6-812C68DF8A93}"/>
              </a:ext>
            </a:extLst>
          </p:cNvPr>
          <p:cNvGrpSpPr/>
          <p:nvPr/>
        </p:nvGrpSpPr>
        <p:grpSpPr>
          <a:xfrm>
            <a:off x="2167844" y="2312454"/>
            <a:ext cx="8243954" cy="1699262"/>
            <a:chOff x="576468" y="2436353"/>
            <a:chExt cx="10991938" cy="2265685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CDBA66A1-DF3F-4465-BACD-1C68DCDE44B5}"/>
                </a:ext>
              </a:extLst>
            </p:cNvPr>
            <p:cNvGrpSpPr/>
            <p:nvPr/>
          </p:nvGrpSpPr>
          <p:grpSpPr>
            <a:xfrm>
              <a:off x="576468" y="2436353"/>
              <a:ext cx="3716495" cy="1037080"/>
              <a:chOff x="1229276" y="2294644"/>
              <a:chExt cx="3083567" cy="1037080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41C6C0B9-EC9D-46F7-B15D-E3A9168F21D3}"/>
                  </a:ext>
                </a:extLst>
              </p:cNvPr>
              <p:cNvSpPr txBox="1"/>
              <p:nvPr/>
            </p:nvSpPr>
            <p:spPr>
              <a:xfrm>
                <a:off x="1229276" y="2682828"/>
                <a:ext cx="308356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8C2D34F2-092E-4CE6-BD69-2D32E88E6EB6}"/>
                  </a:ext>
                </a:extLst>
              </p:cNvPr>
              <p:cNvSpPr/>
              <p:nvPr/>
            </p:nvSpPr>
            <p:spPr>
              <a:xfrm>
                <a:off x="1789043" y="2294644"/>
                <a:ext cx="252380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52EC1E60-2A14-41A7-8C88-C5F6D793E29C}"/>
                </a:ext>
              </a:extLst>
            </p:cNvPr>
            <p:cNvGrpSpPr/>
            <p:nvPr/>
          </p:nvGrpSpPr>
          <p:grpSpPr>
            <a:xfrm>
              <a:off x="576468" y="3664958"/>
              <a:ext cx="3716495" cy="1037080"/>
              <a:chOff x="1229276" y="2294644"/>
              <a:chExt cx="3083567" cy="1037080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AA5D1E23-35CE-41CB-9C18-32442963AC34}"/>
                  </a:ext>
                </a:extLst>
              </p:cNvPr>
              <p:cNvSpPr txBox="1"/>
              <p:nvPr/>
            </p:nvSpPr>
            <p:spPr>
              <a:xfrm>
                <a:off x="1229276" y="2682828"/>
                <a:ext cx="308356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D8EC15CD-B9D2-4B3B-B7A5-6A1F4F34D1B4}"/>
                  </a:ext>
                </a:extLst>
              </p:cNvPr>
              <p:cNvSpPr/>
              <p:nvPr/>
            </p:nvSpPr>
            <p:spPr>
              <a:xfrm>
                <a:off x="1789043" y="2294644"/>
                <a:ext cx="252380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8F7A3D8-74E7-46A0-B859-3F824C77933A}"/>
                </a:ext>
              </a:extLst>
            </p:cNvPr>
            <p:cNvGrpSpPr/>
            <p:nvPr/>
          </p:nvGrpSpPr>
          <p:grpSpPr>
            <a:xfrm>
              <a:off x="7851911" y="3664958"/>
              <a:ext cx="3716495" cy="1037080"/>
              <a:chOff x="1229276" y="2294644"/>
              <a:chExt cx="3083567" cy="1037080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24A1E80A-E178-4BBD-8589-B331062AF90E}"/>
                  </a:ext>
                </a:extLst>
              </p:cNvPr>
              <p:cNvSpPr txBox="1"/>
              <p:nvPr/>
            </p:nvSpPr>
            <p:spPr>
              <a:xfrm>
                <a:off x="1229276" y="2682827"/>
                <a:ext cx="3083567" cy="648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FFE50503-6540-4C81-8640-897F715D25D2}"/>
                  </a:ext>
                </a:extLst>
              </p:cNvPr>
              <p:cNvSpPr/>
              <p:nvPr/>
            </p:nvSpPr>
            <p:spPr>
              <a:xfrm>
                <a:off x="1229276" y="2294644"/>
                <a:ext cx="252380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7ECBE5F5-37D7-4424-A324-4F2DECCF3A54}"/>
                </a:ext>
              </a:extLst>
            </p:cNvPr>
            <p:cNvGrpSpPr/>
            <p:nvPr/>
          </p:nvGrpSpPr>
          <p:grpSpPr>
            <a:xfrm>
              <a:off x="7851911" y="2436353"/>
              <a:ext cx="3716495" cy="1037080"/>
              <a:chOff x="1229276" y="2294644"/>
              <a:chExt cx="3083567" cy="1037080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0C688FCD-F538-4C44-90CE-E9543E528D6E}"/>
                  </a:ext>
                </a:extLst>
              </p:cNvPr>
              <p:cNvSpPr txBox="1"/>
              <p:nvPr/>
            </p:nvSpPr>
            <p:spPr>
              <a:xfrm>
                <a:off x="1229276" y="2682827"/>
                <a:ext cx="3083567" cy="648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742F93C8-66DB-411B-B877-AB38D81597D9}"/>
                  </a:ext>
                </a:extLst>
              </p:cNvPr>
              <p:cNvSpPr/>
              <p:nvPr/>
            </p:nvSpPr>
            <p:spPr>
              <a:xfrm>
                <a:off x="1229276" y="2294644"/>
                <a:ext cx="252380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088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FC18C2C-DA6E-4D4C-AC76-34571D273AE7}"/>
              </a:ext>
            </a:extLst>
          </p:cNvPr>
          <p:cNvGrpSpPr/>
          <p:nvPr/>
        </p:nvGrpSpPr>
        <p:grpSpPr>
          <a:xfrm>
            <a:off x="2471040" y="1826527"/>
            <a:ext cx="3166751" cy="3039637"/>
            <a:chOff x="3984833" y="1402576"/>
            <a:chExt cx="4222334" cy="4052849"/>
          </a:xfrm>
          <a:solidFill>
            <a:srgbClr val="F29014"/>
          </a:solidFill>
        </p:grpSpPr>
        <p:sp>
          <p:nvSpPr>
            <p:cNvPr id="3" name="原创设计师QQ598969553          _4">
              <a:extLst>
                <a:ext uri="{FF2B5EF4-FFF2-40B4-BE49-F238E27FC236}">
                  <a16:creationId xmlns="" xmlns:a16="http://schemas.microsoft.com/office/drawing/2014/main" id="{620C8A70-1987-4F17-8C25-211D1747313A}"/>
                </a:ext>
              </a:extLst>
            </p:cNvPr>
            <p:cNvSpPr/>
            <p:nvPr/>
          </p:nvSpPr>
          <p:spPr>
            <a:xfrm>
              <a:off x="3987371" y="1405118"/>
              <a:ext cx="418914" cy="2104788"/>
            </a:xfrm>
            <a:custGeom>
              <a:avLst/>
              <a:gdLst>
                <a:gd name="connsiteX0" fmla="*/ 446314 w 446314"/>
                <a:gd name="connsiteY0" fmla="*/ 0 h 2242457"/>
                <a:gd name="connsiteX1" fmla="*/ 446314 w 446314"/>
                <a:gd name="connsiteY1" fmla="*/ 5410 h 2242457"/>
                <a:gd name="connsiteX2" fmla="*/ 2721 w 446314"/>
                <a:gd name="connsiteY2" fmla="*/ 446313 h 2242457"/>
                <a:gd name="connsiteX3" fmla="*/ 446314 w 446314"/>
                <a:gd name="connsiteY3" fmla="*/ 446313 h 2242457"/>
                <a:gd name="connsiteX4" fmla="*/ 446314 w 446314"/>
                <a:gd name="connsiteY4" fmla="*/ 1796142 h 2242457"/>
                <a:gd name="connsiteX5" fmla="*/ 2721 w 446314"/>
                <a:gd name="connsiteY5" fmla="*/ 1796142 h 2242457"/>
                <a:gd name="connsiteX6" fmla="*/ 2722 w 446314"/>
                <a:gd name="connsiteY6" fmla="*/ 1796143 h 2242457"/>
                <a:gd name="connsiteX7" fmla="*/ 446314 w 446314"/>
                <a:gd name="connsiteY7" fmla="*/ 1796143 h 2242457"/>
                <a:gd name="connsiteX8" fmla="*/ 446314 w 446314"/>
                <a:gd name="connsiteY8" fmla="*/ 2237045 h 2242457"/>
                <a:gd name="connsiteX9" fmla="*/ 446314 w 446314"/>
                <a:gd name="connsiteY9" fmla="*/ 2237046 h 2242457"/>
                <a:gd name="connsiteX10" fmla="*/ 446314 w 446314"/>
                <a:gd name="connsiteY10" fmla="*/ 2242457 h 2242457"/>
                <a:gd name="connsiteX11" fmla="*/ 0 w 446314"/>
                <a:gd name="connsiteY11" fmla="*/ 1793420 h 2242457"/>
                <a:gd name="connsiteX12" fmla="*/ 0 w 446314"/>
                <a:gd name="connsiteY12" fmla="*/ 449037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6314" h="2242457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446314" y="446313"/>
                  </a:lnTo>
                  <a:lnTo>
                    <a:pt x="446314" y="1796142"/>
                  </a:lnTo>
                  <a:lnTo>
                    <a:pt x="2721" y="1796142"/>
                  </a:lnTo>
                  <a:lnTo>
                    <a:pt x="2722" y="1796143"/>
                  </a:lnTo>
                  <a:lnTo>
                    <a:pt x="446314" y="1796143"/>
                  </a:lnTo>
                  <a:lnTo>
                    <a:pt x="446314" y="2237045"/>
                  </a:lnTo>
                  <a:lnTo>
                    <a:pt x="446314" y="2237046"/>
                  </a:lnTo>
                  <a:lnTo>
                    <a:pt x="446314" y="2242457"/>
                  </a:lnTo>
                  <a:lnTo>
                    <a:pt x="0" y="1793420"/>
                  </a:lnTo>
                  <a:lnTo>
                    <a:pt x="0" y="44903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原创设计师QQ598969553          _5">
              <a:extLst>
                <a:ext uri="{FF2B5EF4-FFF2-40B4-BE49-F238E27FC236}">
                  <a16:creationId xmlns="" xmlns:a16="http://schemas.microsoft.com/office/drawing/2014/main" id="{5CE8774C-E698-4D25-83F9-D8FAE93EF3D1}"/>
                </a:ext>
              </a:extLst>
            </p:cNvPr>
            <p:cNvSpPr/>
            <p:nvPr/>
          </p:nvSpPr>
          <p:spPr>
            <a:xfrm>
              <a:off x="3989926" y="1405117"/>
              <a:ext cx="1685874" cy="418915"/>
            </a:xfrm>
            <a:custGeom>
              <a:avLst/>
              <a:gdLst>
                <a:gd name="connsiteX0" fmla="*/ 449037 w 1796143"/>
                <a:gd name="connsiteY0" fmla="*/ 0 h 446315"/>
                <a:gd name="connsiteX1" fmla="*/ 1793420 w 1796143"/>
                <a:gd name="connsiteY1" fmla="*/ 0 h 446315"/>
                <a:gd name="connsiteX2" fmla="*/ 1796143 w 1796143"/>
                <a:gd name="connsiteY2" fmla="*/ 2707 h 446315"/>
                <a:gd name="connsiteX3" fmla="*/ 1796143 w 1796143"/>
                <a:gd name="connsiteY3" fmla="*/ 446314 h 446315"/>
                <a:gd name="connsiteX4" fmla="*/ 443593 w 1796143"/>
                <a:gd name="connsiteY4" fmla="*/ 446314 h 446315"/>
                <a:gd name="connsiteX5" fmla="*/ 443593 w 1796143"/>
                <a:gd name="connsiteY5" fmla="*/ 446315 h 446315"/>
                <a:gd name="connsiteX6" fmla="*/ 0 w 1796143"/>
                <a:gd name="connsiteY6" fmla="*/ 446315 h 446315"/>
                <a:gd name="connsiteX7" fmla="*/ 443593 w 1796143"/>
                <a:gd name="connsiteY7" fmla="*/ 5412 h 446315"/>
                <a:gd name="connsiteX8" fmla="*/ 443593 w 1796143"/>
                <a:gd name="connsiteY8" fmla="*/ 5411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143" h="446315">
                  <a:moveTo>
                    <a:pt x="449037" y="0"/>
                  </a:moveTo>
                  <a:lnTo>
                    <a:pt x="1793420" y="0"/>
                  </a:lnTo>
                  <a:lnTo>
                    <a:pt x="1796143" y="2707"/>
                  </a:lnTo>
                  <a:lnTo>
                    <a:pt x="1796143" y="446314"/>
                  </a:lnTo>
                  <a:lnTo>
                    <a:pt x="443593" y="446314"/>
                  </a:lnTo>
                  <a:lnTo>
                    <a:pt x="443593" y="446315"/>
                  </a:lnTo>
                  <a:lnTo>
                    <a:pt x="0" y="446315"/>
                  </a:lnTo>
                  <a:lnTo>
                    <a:pt x="443593" y="5412"/>
                  </a:lnTo>
                  <a:lnTo>
                    <a:pt x="443593" y="541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原创设计师QQ598969553          _6">
              <a:extLst>
                <a:ext uri="{FF2B5EF4-FFF2-40B4-BE49-F238E27FC236}">
                  <a16:creationId xmlns="" xmlns:a16="http://schemas.microsoft.com/office/drawing/2014/main" id="{40C4A0A6-A4F3-460F-91C8-67D971C9179B}"/>
                </a:ext>
              </a:extLst>
            </p:cNvPr>
            <p:cNvSpPr/>
            <p:nvPr/>
          </p:nvSpPr>
          <p:spPr>
            <a:xfrm>
              <a:off x="5675800" y="1405117"/>
              <a:ext cx="208821" cy="210094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原创设计师QQ598969553          _7">
              <a:extLst>
                <a:ext uri="{FF2B5EF4-FFF2-40B4-BE49-F238E27FC236}">
                  <a16:creationId xmlns="" xmlns:a16="http://schemas.microsoft.com/office/drawing/2014/main" id="{2B4465CC-515E-4E56-A678-815A020631EA}"/>
                </a:ext>
              </a:extLst>
            </p:cNvPr>
            <p:cNvSpPr/>
            <p:nvPr/>
          </p:nvSpPr>
          <p:spPr>
            <a:xfrm>
              <a:off x="5884621" y="1615211"/>
              <a:ext cx="210093" cy="208820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原创设计师QQ598969553          _8">
              <a:extLst>
                <a:ext uri="{FF2B5EF4-FFF2-40B4-BE49-F238E27FC236}">
                  <a16:creationId xmlns="" xmlns:a16="http://schemas.microsoft.com/office/drawing/2014/main" id="{3EAA50F6-50FB-4A0F-B1AF-BECD40558F87}"/>
                </a:ext>
              </a:extLst>
            </p:cNvPr>
            <p:cNvSpPr/>
            <p:nvPr/>
          </p:nvSpPr>
          <p:spPr>
            <a:xfrm>
              <a:off x="5884621" y="3090992"/>
              <a:ext cx="210093" cy="208821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原创设计师QQ598969553          _9">
              <a:extLst>
                <a:ext uri="{FF2B5EF4-FFF2-40B4-BE49-F238E27FC236}">
                  <a16:creationId xmlns="" xmlns:a16="http://schemas.microsoft.com/office/drawing/2014/main" id="{4B520037-3634-4247-AC45-3474D1686F63}"/>
                </a:ext>
              </a:extLst>
            </p:cNvPr>
            <p:cNvSpPr/>
            <p:nvPr/>
          </p:nvSpPr>
          <p:spPr>
            <a:xfrm>
              <a:off x="5675800" y="3299812"/>
              <a:ext cx="208821" cy="210093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原创设计师QQ598969553          _10">
              <a:extLst>
                <a:ext uri="{FF2B5EF4-FFF2-40B4-BE49-F238E27FC236}">
                  <a16:creationId xmlns="" xmlns:a16="http://schemas.microsoft.com/office/drawing/2014/main" id="{E6339E72-5A13-4878-8110-D7BE8B45338D}"/>
                </a:ext>
              </a:extLst>
            </p:cNvPr>
            <p:cNvSpPr/>
            <p:nvPr/>
          </p:nvSpPr>
          <p:spPr>
            <a:xfrm flipH="1">
              <a:off x="5567553" y="1402576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原创设计师QQ598969553          _11">
              <a:extLst>
                <a:ext uri="{FF2B5EF4-FFF2-40B4-BE49-F238E27FC236}">
                  <a16:creationId xmlns="" xmlns:a16="http://schemas.microsoft.com/office/drawing/2014/main" id="{6B1BE6A6-7B0E-4A5D-A337-7C4206A59A06}"/>
                </a:ext>
              </a:extLst>
            </p:cNvPr>
            <p:cNvSpPr/>
            <p:nvPr/>
          </p:nvSpPr>
          <p:spPr>
            <a:xfrm rot="5400000" flipH="1">
              <a:off x="5830498" y="2824233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原创设计师QQ598969553          _12">
              <a:extLst>
                <a:ext uri="{FF2B5EF4-FFF2-40B4-BE49-F238E27FC236}">
                  <a16:creationId xmlns="" xmlns:a16="http://schemas.microsoft.com/office/drawing/2014/main" id="{E24C66D4-232A-4E1D-8469-DEA9DE428393}"/>
                </a:ext>
              </a:extLst>
            </p:cNvPr>
            <p:cNvSpPr/>
            <p:nvPr/>
          </p:nvSpPr>
          <p:spPr>
            <a:xfrm rot="16200000" flipH="1">
              <a:off x="4139531" y="1666792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原创设计师QQ598969553          _13">
              <a:extLst>
                <a:ext uri="{FF2B5EF4-FFF2-40B4-BE49-F238E27FC236}">
                  <a16:creationId xmlns="" xmlns:a16="http://schemas.microsoft.com/office/drawing/2014/main" id="{526EEE30-CCDB-4A08-9836-55CF42E2C820}"/>
                </a:ext>
              </a:extLst>
            </p:cNvPr>
            <p:cNvSpPr/>
            <p:nvPr/>
          </p:nvSpPr>
          <p:spPr>
            <a:xfrm flipV="1">
              <a:off x="4406286" y="3093533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原创设计师QQ598969553          _14">
              <a:extLst>
                <a:ext uri="{FF2B5EF4-FFF2-40B4-BE49-F238E27FC236}">
                  <a16:creationId xmlns="" xmlns:a16="http://schemas.microsoft.com/office/drawing/2014/main" id="{79B65B58-C833-4A8B-9D27-38FD7EAC8B28}"/>
                </a:ext>
              </a:extLst>
            </p:cNvPr>
            <p:cNvSpPr/>
            <p:nvPr/>
          </p:nvSpPr>
          <p:spPr>
            <a:xfrm>
              <a:off x="5675800" y="2406274"/>
              <a:ext cx="418914" cy="4189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原创设计师QQ598969553          _15">
              <a:extLst>
                <a:ext uri="{FF2B5EF4-FFF2-40B4-BE49-F238E27FC236}">
                  <a16:creationId xmlns="" xmlns:a16="http://schemas.microsoft.com/office/drawing/2014/main" id="{D7517E3E-7314-4622-9A64-B669F4FA9F17}"/>
                </a:ext>
              </a:extLst>
            </p:cNvPr>
            <p:cNvSpPr/>
            <p:nvPr/>
          </p:nvSpPr>
          <p:spPr>
            <a:xfrm>
              <a:off x="5039128" y="3090991"/>
              <a:ext cx="418914" cy="4189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原创设计师QQ598969553          _16">
              <a:extLst>
                <a:ext uri="{FF2B5EF4-FFF2-40B4-BE49-F238E27FC236}">
                  <a16:creationId xmlns="" xmlns:a16="http://schemas.microsoft.com/office/drawing/2014/main" id="{AD375103-32F8-4A2A-8CAE-2F4CDEE22D7F}"/>
                </a:ext>
              </a:extLst>
            </p:cNvPr>
            <p:cNvSpPr/>
            <p:nvPr/>
          </p:nvSpPr>
          <p:spPr>
            <a:xfrm>
              <a:off x="6727557" y="3348095"/>
              <a:ext cx="418914" cy="4189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原创设计师QQ598969553          _17">
              <a:extLst>
                <a:ext uri="{FF2B5EF4-FFF2-40B4-BE49-F238E27FC236}">
                  <a16:creationId xmlns="" xmlns:a16="http://schemas.microsoft.com/office/drawing/2014/main" id="{598FA4D0-455D-4F24-8781-7DBCA8C1FC83}"/>
                </a:ext>
              </a:extLst>
            </p:cNvPr>
            <p:cNvSpPr/>
            <p:nvPr/>
          </p:nvSpPr>
          <p:spPr>
            <a:xfrm>
              <a:off x="6099824" y="4092148"/>
              <a:ext cx="418914" cy="4189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原创设计师QQ598969553          _18">
              <a:extLst>
                <a:ext uri="{FF2B5EF4-FFF2-40B4-BE49-F238E27FC236}">
                  <a16:creationId xmlns="" xmlns:a16="http://schemas.microsoft.com/office/drawing/2014/main" id="{C545F6CE-866A-4DD7-AE3F-0C51759EC147}"/>
                </a:ext>
              </a:extLst>
            </p:cNvPr>
            <p:cNvSpPr/>
            <p:nvPr/>
          </p:nvSpPr>
          <p:spPr>
            <a:xfrm>
              <a:off x="5675800" y="1407659"/>
              <a:ext cx="418914" cy="998616"/>
            </a:xfrm>
            <a:custGeom>
              <a:avLst/>
              <a:gdLst>
                <a:gd name="connsiteX0" fmla="*/ 0 w 446314"/>
                <a:gd name="connsiteY0" fmla="*/ 0 h 1063933"/>
                <a:gd name="connsiteX1" fmla="*/ 222479 w 446314"/>
                <a:gd name="connsiteY1" fmla="*/ 221129 h 1063933"/>
                <a:gd name="connsiteX2" fmla="*/ 443607 w 446314"/>
                <a:gd name="connsiteY2" fmla="*/ 443606 h 1063933"/>
                <a:gd name="connsiteX3" fmla="*/ 443608 w 446314"/>
                <a:gd name="connsiteY3" fmla="*/ 443606 h 1063933"/>
                <a:gd name="connsiteX4" fmla="*/ 446314 w 446314"/>
                <a:gd name="connsiteY4" fmla="*/ 446329 h 1063933"/>
                <a:gd name="connsiteX5" fmla="*/ 446314 w 446314"/>
                <a:gd name="connsiteY5" fmla="*/ 1063933 h 1063933"/>
                <a:gd name="connsiteX6" fmla="*/ 0 w 446314"/>
                <a:gd name="connsiteY6" fmla="*/ 1063933 h 1063933"/>
                <a:gd name="connsiteX7" fmla="*/ 0 w 446314"/>
                <a:gd name="connsiteY7" fmla="*/ 443607 h 1063933"/>
                <a:gd name="connsiteX8" fmla="*/ 0 w 446314"/>
                <a:gd name="connsiteY8" fmla="*/ 443606 h 1063933"/>
                <a:gd name="connsiteX9" fmla="*/ 0 w 446314"/>
                <a:gd name="connsiteY9" fmla="*/ 0 h 1063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1063933">
                  <a:moveTo>
                    <a:pt x="0" y="0"/>
                  </a:moveTo>
                  <a:lnTo>
                    <a:pt x="222479" y="221129"/>
                  </a:lnTo>
                  <a:lnTo>
                    <a:pt x="443607" y="443606"/>
                  </a:lnTo>
                  <a:lnTo>
                    <a:pt x="443608" y="443606"/>
                  </a:lnTo>
                  <a:lnTo>
                    <a:pt x="446314" y="446329"/>
                  </a:lnTo>
                  <a:lnTo>
                    <a:pt x="446314" y="1063933"/>
                  </a:lnTo>
                  <a:lnTo>
                    <a:pt x="0" y="1063933"/>
                  </a:lnTo>
                  <a:lnTo>
                    <a:pt x="0" y="443607"/>
                  </a:lnTo>
                  <a:lnTo>
                    <a:pt x="0" y="4436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原创设计师QQ598969553          _19">
              <a:extLst>
                <a:ext uri="{FF2B5EF4-FFF2-40B4-BE49-F238E27FC236}">
                  <a16:creationId xmlns="" xmlns:a16="http://schemas.microsoft.com/office/drawing/2014/main" id="{66B56CD2-A92A-4E44-9458-34AE4BC03CAF}"/>
                </a:ext>
              </a:extLst>
            </p:cNvPr>
            <p:cNvSpPr/>
            <p:nvPr/>
          </p:nvSpPr>
          <p:spPr>
            <a:xfrm>
              <a:off x="5041684" y="2406274"/>
              <a:ext cx="634116" cy="418915"/>
            </a:xfrm>
            <a:custGeom>
              <a:avLst/>
              <a:gdLst>
                <a:gd name="connsiteX0" fmla="*/ 449036 w 675592"/>
                <a:gd name="connsiteY0" fmla="*/ 0 h 446315"/>
                <a:gd name="connsiteX1" fmla="*/ 675592 w 675592"/>
                <a:gd name="connsiteY1" fmla="*/ 0 h 446315"/>
                <a:gd name="connsiteX2" fmla="*/ 675592 w 675592"/>
                <a:gd name="connsiteY2" fmla="*/ 446314 h 446315"/>
                <a:gd name="connsiteX3" fmla="*/ 443592 w 675592"/>
                <a:gd name="connsiteY3" fmla="*/ 446314 h 446315"/>
                <a:gd name="connsiteX4" fmla="*/ 443592 w 675592"/>
                <a:gd name="connsiteY4" fmla="*/ 446315 h 446315"/>
                <a:gd name="connsiteX5" fmla="*/ 443591 w 675592"/>
                <a:gd name="connsiteY5" fmla="*/ 446315 h 446315"/>
                <a:gd name="connsiteX6" fmla="*/ 443591 w 675592"/>
                <a:gd name="connsiteY6" fmla="*/ 446314 h 446315"/>
                <a:gd name="connsiteX7" fmla="*/ 0 w 675592"/>
                <a:gd name="connsiteY7" fmla="*/ 446314 h 446315"/>
                <a:gd name="connsiteX8" fmla="*/ 443592 w 675592"/>
                <a:gd name="connsiteY8" fmla="*/ 5412 h 446315"/>
                <a:gd name="connsiteX9" fmla="*/ 443592 w 675592"/>
                <a:gd name="connsiteY9" fmla="*/ 5411 h 446315"/>
                <a:gd name="connsiteX10" fmla="*/ 449036 w 675592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5592" h="446315">
                  <a:moveTo>
                    <a:pt x="449036" y="0"/>
                  </a:moveTo>
                  <a:lnTo>
                    <a:pt x="675592" y="0"/>
                  </a:lnTo>
                  <a:lnTo>
                    <a:pt x="675592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原创设计师QQ598969553          _20">
              <a:extLst>
                <a:ext uri="{FF2B5EF4-FFF2-40B4-BE49-F238E27FC236}">
                  <a16:creationId xmlns="" xmlns:a16="http://schemas.microsoft.com/office/drawing/2014/main" id="{EA5D173B-6B8E-484E-8E79-240C72C90FDF}"/>
                </a:ext>
              </a:extLst>
            </p:cNvPr>
            <p:cNvSpPr/>
            <p:nvPr/>
          </p:nvSpPr>
          <p:spPr>
            <a:xfrm>
              <a:off x="6094714" y="2406274"/>
              <a:ext cx="1051757" cy="941821"/>
            </a:xfrm>
            <a:custGeom>
              <a:avLst/>
              <a:gdLst>
                <a:gd name="connsiteX0" fmla="*/ 0 w 1120550"/>
                <a:gd name="connsiteY0" fmla="*/ 0 h 1003423"/>
                <a:gd name="connsiteX1" fmla="*/ 671513 w 1120550"/>
                <a:gd name="connsiteY1" fmla="*/ 0 h 1003423"/>
                <a:gd name="connsiteX2" fmla="*/ 674236 w 1120550"/>
                <a:gd name="connsiteY2" fmla="*/ 2707 h 1003423"/>
                <a:gd name="connsiteX3" fmla="*/ 674236 w 1120550"/>
                <a:gd name="connsiteY3" fmla="*/ 2708 h 1003423"/>
                <a:gd name="connsiteX4" fmla="*/ 896715 w 1120550"/>
                <a:gd name="connsiteY4" fmla="*/ 223837 h 1003423"/>
                <a:gd name="connsiteX5" fmla="*/ 1117843 w 1120550"/>
                <a:gd name="connsiteY5" fmla="*/ 446314 h 1003423"/>
                <a:gd name="connsiteX6" fmla="*/ 1117844 w 1120550"/>
                <a:gd name="connsiteY6" fmla="*/ 446314 h 1003423"/>
                <a:gd name="connsiteX7" fmla="*/ 1120550 w 1120550"/>
                <a:gd name="connsiteY7" fmla="*/ 449037 h 1003423"/>
                <a:gd name="connsiteX8" fmla="*/ 1120550 w 1120550"/>
                <a:gd name="connsiteY8" fmla="*/ 1003423 h 1003423"/>
                <a:gd name="connsiteX9" fmla="*/ 674236 w 1120550"/>
                <a:gd name="connsiteY9" fmla="*/ 1003423 h 1003423"/>
                <a:gd name="connsiteX10" fmla="*/ 674236 w 1120550"/>
                <a:gd name="connsiteY10" fmla="*/ 446315 h 1003423"/>
                <a:gd name="connsiteX11" fmla="*/ 674236 w 1120550"/>
                <a:gd name="connsiteY11" fmla="*/ 446314 h 1003423"/>
                <a:gd name="connsiteX12" fmla="*/ 0 w 1120550"/>
                <a:gd name="connsiteY12" fmla="*/ 446314 h 1003423"/>
                <a:gd name="connsiteX13" fmla="*/ 0 w 1120550"/>
                <a:gd name="connsiteY13" fmla="*/ 0 h 1003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20550" h="1003423">
                  <a:moveTo>
                    <a:pt x="0" y="0"/>
                  </a:moveTo>
                  <a:lnTo>
                    <a:pt x="671513" y="0"/>
                  </a:lnTo>
                  <a:lnTo>
                    <a:pt x="674236" y="2707"/>
                  </a:lnTo>
                  <a:lnTo>
                    <a:pt x="674236" y="2708"/>
                  </a:lnTo>
                  <a:lnTo>
                    <a:pt x="896715" y="223837"/>
                  </a:lnTo>
                  <a:lnTo>
                    <a:pt x="1117843" y="446314"/>
                  </a:lnTo>
                  <a:lnTo>
                    <a:pt x="1117844" y="446314"/>
                  </a:lnTo>
                  <a:lnTo>
                    <a:pt x="1120550" y="449037"/>
                  </a:lnTo>
                  <a:lnTo>
                    <a:pt x="1120550" y="1003423"/>
                  </a:lnTo>
                  <a:lnTo>
                    <a:pt x="674236" y="1003423"/>
                  </a:lnTo>
                  <a:lnTo>
                    <a:pt x="674236" y="446315"/>
                  </a:lnTo>
                  <a:lnTo>
                    <a:pt x="674236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原创设计师QQ598969553          _21">
              <a:extLst>
                <a:ext uri="{FF2B5EF4-FFF2-40B4-BE49-F238E27FC236}">
                  <a16:creationId xmlns="" xmlns:a16="http://schemas.microsoft.com/office/drawing/2014/main" id="{33C9EC06-B6BA-4C62-BF0D-FAE5DC1B905C}"/>
                </a:ext>
              </a:extLst>
            </p:cNvPr>
            <p:cNvSpPr/>
            <p:nvPr/>
          </p:nvSpPr>
          <p:spPr>
            <a:xfrm>
              <a:off x="5039128" y="2406275"/>
              <a:ext cx="418914" cy="684715"/>
            </a:xfrm>
            <a:custGeom>
              <a:avLst/>
              <a:gdLst>
                <a:gd name="connsiteX0" fmla="*/ 446314 w 446314"/>
                <a:gd name="connsiteY0" fmla="*/ 0 h 729501"/>
                <a:gd name="connsiteX1" fmla="*/ 446314 w 446314"/>
                <a:gd name="connsiteY1" fmla="*/ 5410 h 729501"/>
                <a:gd name="connsiteX2" fmla="*/ 2721 w 446314"/>
                <a:gd name="connsiteY2" fmla="*/ 446313 h 729501"/>
                <a:gd name="connsiteX3" fmla="*/ 2723 w 446314"/>
                <a:gd name="connsiteY3" fmla="*/ 446313 h 729501"/>
                <a:gd name="connsiteX4" fmla="*/ 2722 w 446314"/>
                <a:gd name="connsiteY4" fmla="*/ 446314 h 729501"/>
                <a:gd name="connsiteX5" fmla="*/ 446314 w 446314"/>
                <a:gd name="connsiteY5" fmla="*/ 446314 h 729501"/>
                <a:gd name="connsiteX6" fmla="*/ 446314 w 446314"/>
                <a:gd name="connsiteY6" fmla="*/ 729501 h 729501"/>
                <a:gd name="connsiteX7" fmla="*/ 0 w 446314"/>
                <a:gd name="connsiteY7" fmla="*/ 729501 h 729501"/>
                <a:gd name="connsiteX8" fmla="*/ 0 w 446314"/>
                <a:gd name="connsiteY8" fmla="*/ 449037 h 729501"/>
                <a:gd name="connsiteX9" fmla="*/ 446314 w 446314"/>
                <a:gd name="connsiteY9" fmla="*/ 0 h 72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29501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29501"/>
                  </a:lnTo>
                  <a:lnTo>
                    <a:pt x="0" y="729501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原创设计师QQ598969553          _22">
              <a:extLst>
                <a:ext uri="{FF2B5EF4-FFF2-40B4-BE49-F238E27FC236}">
                  <a16:creationId xmlns="" xmlns:a16="http://schemas.microsoft.com/office/drawing/2014/main" id="{A06A62EB-9BAC-4629-A884-369535088E2E}"/>
                </a:ext>
              </a:extLst>
            </p:cNvPr>
            <p:cNvSpPr/>
            <p:nvPr/>
          </p:nvSpPr>
          <p:spPr>
            <a:xfrm>
              <a:off x="5458042" y="2825188"/>
              <a:ext cx="636672" cy="684716"/>
            </a:xfrm>
            <a:custGeom>
              <a:avLst/>
              <a:gdLst>
                <a:gd name="connsiteX0" fmla="*/ 232001 w 678315"/>
                <a:gd name="connsiteY0" fmla="*/ 0 h 729502"/>
                <a:gd name="connsiteX1" fmla="*/ 678315 w 678315"/>
                <a:gd name="connsiteY1" fmla="*/ 0 h 729502"/>
                <a:gd name="connsiteX2" fmla="*/ 678315 w 678315"/>
                <a:gd name="connsiteY2" fmla="*/ 280465 h 729502"/>
                <a:gd name="connsiteX3" fmla="*/ 675609 w 678315"/>
                <a:gd name="connsiteY3" fmla="*/ 283188 h 729502"/>
                <a:gd name="connsiteX4" fmla="*/ 454480 w 678315"/>
                <a:gd name="connsiteY4" fmla="*/ 505667 h 729502"/>
                <a:gd name="connsiteX5" fmla="*/ 232001 w 678315"/>
                <a:gd name="connsiteY5" fmla="*/ 726796 h 729502"/>
                <a:gd name="connsiteX6" fmla="*/ 229278 w 678315"/>
                <a:gd name="connsiteY6" fmla="*/ 729502 h 729502"/>
                <a:gd name="connsiteX7" fmla="*/ 0 w 678315"/>
                <a:gd name="connsiteY7" fmla="*/ 729502 h 729502"/>
                <a:gd name="connsiteX8" fmla="*/ 0 w 678315"/>
                <a:gd name="connsiteY8" fmla="*/ 283188 h 729502"/>
                <a:gd name="connsiteX9" fmla="*/ 232001 w 678315"/>
                <a:gd name="connsiteY9" fmla="*/ 283188 h 729502"/>
                <a:gd name="connsiteX10" fmla="*/ 232001 w 678315"/>
                <a:gd name="connsiteY10" fmla="*/ 0 h 72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8315" h="729502">
                  <a:moveTo>
                    <a:pt x="232001" y="0"/>
                  </a:moveTo>
                  <a:lnTo>
                    <a:pt x="678315" y="0"/>
                  </a:lnTo>
                  <a:lnTo>
                    <a:pt x="678315" y="280465"/>
                  </a:lnTo>
                  <a:lnTo>
                    <a:pt x="675609" y="283188"/>
                  </a:lnTo>
                  <a:lnTo>
                    <a:pt x="454480" y="505667"/>
                  </a:lnTo>
                  <a:lnTo>
                    <a:pt x="232001" y="726796"/>
                  </a:lnTo>
                  <a:lnTo>
                    <a:pt x="229278" y="729502"/>
                  </a:lnTo>
                  <a:lnTo>
                    <a:pt x="0" y="729502"/>
                  </a:lnTo>
                  <a:lnTo>
                    <a:pt x="0" y="283188"/>
                  </a:lnTo>
                  <a:lnTo>
                    <a:pt x="232001" y="283188"/>
                  </a:lnTo>
                  <a:lnTo>
                    <a:pt x="23200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原创设计师QQ598969553          _23">
              <a:extLst>
                <a:ext uri="{FF2B5EF4-FFF2-40B4-BE49-F238E27FC236}">
                  <a16:creationId xmlns="" xmlns:a16="http://schemas.microsoft.com/office/drawing/2014/main" id="{FF346A48-3B75-4B55-8363-A9FF46A8F112}"/>
                </a:ext>
              </a:extLst>
            </p:cNvPr>
            <p:cNvSpPr/>
            <p:nvPr/>
          </p:nvSpPr>
          <p:spPr>
            <a:xfrm>
              <a:off x="4406286" y="3090991"/>
              <a:ext cx="632842" cy="418914"/>
            </a:xfrm>
            <a:custGeom>
              <a:avLst/>
              <a:gdLst>
                <a:gd name="connsiteX0" fmla="*/ 0 w 674235"/>
                <a:gd name="connsiteY0" fmla="*/ 0 h 446314"/>
                <a:gd name="connsiteX1" fmla="*/ 674235 w 674235"/>
                <a:gd name="connsiteY1" fmla="*/ 0 h 446314"/>
                <a:gd name="connsiteX2" fmla="*/ 674235 w 674235"/>
                <a:gd name="connsiteY2" fmla="*/ 446314 h 446314"/>
                <a:gd name="connsiteX3" fmla="*/ 5444 w 674235"/>
                <a:gd name="connsiteY3" fmla="*/ 446314 h 446314"/>
                <a:gd name="connsiteX4" fmla="*/ 0 w 674235"/>
                <a:gd name="connsiteY4" fmla="*/ 440903 h 446314"/>
                <a:gd name="connsiteX5" fmla="*/ 0 w 674235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4235" h="446314">
                  <a:moveTo>
                    <a:pt x="0" y="0"/>
                  </a:moveTo>
                  <a:lnTo>
                    <a:pt x="674235" y="0"/>
                  </a:lnTo>
                  <a:lnTo>
                    <a:pt x="674235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原创设计师QQ598969553          _24">
              <a:extLst>
                <a:ext uri="{FF2B5EF4-FFF2-40B4-BE49-F238E27FC236}">
                  <a16:creationId xmlns="" xmlns:a16="http://schemas.microsoft.com/office/drawing/2014/main" id="{8A3144D9-9FE0-4F17-A4AA-3B1AB03EBE1C}"/>
                </a:ext>
              </a:extLst>
            </p:cNvPr>
            <p:cNvSpPr/>
            <p:nvPr/>
          </p:nvSpPr>
          <p:spPr>
            <a:xfrm>
              <a:off x="6102380" y="3348095"/>
              <a:ext cx="625178" cy="418915"/>
            </a:xfrm>
            <a:custGeom>
              <a:avLst/>
              <a:gdLst>
                <a:gd name="connsiteX0" fmla="*/ 449036 w 666069"/>
                <a:gd name="connsiteY0" fmla="*/ 0 h 446315"/>
                <a:gd name="connsiteX1" fmla="*/ 666069 w 666069"/>
                <a:gd name="connsiteY1" fmla="*/ 0 h 446315"/>
                <a:gd name="connsiteX2" fmla="*/ 666069 w 666069"/>
                <a:gd name="connsiteY2" fmla="*/ 446314 h 446315"/>
                <a:gd name="connsiteX3" fmla="*/ 443592 w 666069"/>
                <a:gd name="connsiteY3" fmla="*/ 446314 h 446315"/>
                <a:gd name="connsiteX4" fmla="*/ 443592 w 666069"/>
                <a:gd name="connsiteY4" fmla="*/ 446315 h 446315"/>
                <a:gd name="connsiteX5" fmla="*/ 443591 w 666069"/>
                <a:gd name="connsiteY5" fmla="*/ 446315 h 446315"/>
                <a:gd name="connsiteX6" fmla="*/ 443591 w 666069"/>
                <a:gd name="connsiteY6" fmla="*/ 446314 h 446315"/>
                <a:gd name="connsiteX7" fmla="*/ 0 w 666069"/>
                <a:gd name="connsiteY7" fmla="*/ 446314 h 446315"/>
                <a:gd name="connsiteX8" fmla="*/ 443592 w 666069"/>
                <a:gd name="connsiteY8" fmla="*/ 5412 h 446315"/>
                <a:gd name="connsiteX9" fmla="*/ 443592 w 666069"/>
                <a:gd name="connsiteY9" fmla="*/ 5411 h 446315"/>
                <a:gd name="connsiteX10" fmla="*/ 449036 w 666069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69" h="446315">
                  <a:moveTo>
                    <a:pt x="449036" y="0"/>
                  </a:moveTo>
                  <a:lnTo>
                    <a:pt x="666069" y="0"/>
                  </a:lnTo>
                  <a:lnTo>
                    <a:pt x="666069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原创设计师QQ598969553          _25">
              <a:extLst>
                <a:ext uri="{FF2B5EF4-FFF2-40B4-BE49-F238E27FC236}">
                  <a16:creationId xmlns="" xmlns:a16="http://schemas.microsoft.com/office/drawing/2014/main" id="{D98D156F-D4E9-4FEB-9391-AB151393E1E9}"/>
                </a:ext>
              </a:extLst>
            </p:cNvPr>
            <p:cNvSpPr/>
            <p:nvPr/>
          </p:nvSpPr>
          <p:spPr>
            <a:xfrm>
              <a:off x="6518739" y="3348095"/>
              <a:ext cx="1688428" cy="2104788"/>
            </a:xfrm>
            <a:custGeom>
              <a:avLst/>
              <a:gdLst>
                <a:gd name="connsiteX0" fmla="*/ 668791 w 1798864"/>
                <a:gd name="connsiteY0" fmla="*/ 0 h 2242457"/>
                <a:gd name="connsiteX1" fmla="*/ 1349827 w 1798864"/>
                <a:gd name="connsiteY1" fmla="*/ 0 h 2242457"/>
                <a:gd name="connsiteX2" fmla="*/ 1352550 w 1798864"/>
                <a:gd name="connsiteY2" fmla="*/ 2707 h 2242457"/>
                <a:gd name="connsiteX3" fmla="*/ 1352550 w 1798864"/>
                <a:gd name="connsiteY3" fmla="*/ 2708 h 2242457"/>
                <a:gd name="connsiteX4" fmla="*/ 1575029 w 1798864"/>
                <a:gd name="connsiteY4" fmla="*/ 223837 h 2242457"/>
                <a:gd name="connsiteX5" fmla="*/ 1796157 w 1798864"/>
                <a:gd name="connsiteY5" fmla="*/ 446314 h 2242457"/>
                <a:gd name="connsiteX6" fmla="*/ 1796158 w 1798864"/>
                <a:gd name="connsiteY6" fmla="*/ 446314 h 2242457"/>
                <a:gd name="connsiteX7" fmla="*/ 1798864 w 1798864"/>
                <a:gd name="connsiteY7" fmla="*/ 449037 h 2242457"/>
                <a:gd name="connsiteX8" fmla="*/ 1798864 w 1798864"/>
                <a:gd name="connsiteY8" fmla="*/ 1793420 h 2242457"/>
                <a:gd name="connsiteX9" fmla="*/ 1796158 w 1798864"/>
                <a:gd name="connsiteY9" fmla="*/ 1796143 h 2242457"/>
                <a:gd name="connsiteX10" fmla="*/ 1575029 w 1798864"/>
                <a:gd name="connsiteY10" fmla="*/ 2018622 h 2242457"/>
                <a:gd name="connsiteX11" fmla="*/ 1352550 w 1798864"/>
                <a:gd name="connsiteY11" fmla="*/ 2239751 h 2242457"/>
                <a:gd name="connsiteX12" fmla="*/ 1349827 w 1798864"/>
                <a:gd name="connsiteY12" fmla="*/ 2242457 h 2242457"/>
                <a:gd name="connsiteX13" fmla="*/ 5444 w 1798864"/>
                <a:gd name="connsiteY13" fmla="*/ 2242457 h 2242457"/>
                <a:gd name="connsiteX14" fmla="*/ 0 w 1798864"/>
                <a:gd name="connsiteY14" fmla="*/ 2237046 h 2242457"/>
                <a:gd name="connsiteX15" fmla="*/ 0 w 1798864"/>
                <a:gd name="connsiteY15" fmla="*/ 1796143 h 2242457"/>
                <a:gd name="connsiteX16" fmla="*/ 1352550 w 1798864"/>
                <a:gd name="connsiteY16" fmla="*/ 1796143 h 2242457"/>
                <a:gd name="connsiteX17" fmla="*/ 1352550 w 1798864"/>
                <a:gd name="connsiteY17" fmla="*/ 446315 h 2242457"/>
                <a:gd name="connsiteX18" fmla="*/ 1352550 w 1798864"/>
                <a:gd name="connsiteY18" fmla="*/ 446314 h 2242457"/>
                <a:gd name="connsiteX19" fmla="*/ 668791 w 1798864"/>
                <a:gd name="connsiteY19" fmla="*/ 446314 h 2242457"/>
                <a:gd name="connsiteX20" fmla="*/ 668791 w 1798864"/>
                <a:gd name="connsiteY20" fmla="*/ 0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98864" h="2242457">
                  <a:moveTo>
                    <a:pt x="668791" y="0"/>
                  </a:moveTo>
                  <a:lnTo>
                    <a:pt x="1349827" y="0"/>
                  </a:lnTo>
                  <a:lnTo>
                    <a:pt x="1352550" y="2707"/>
                  </a:lnTo>
                  <a:lnTo>
                    <a:pt x="1352550" y="2708"/>
                  </a:lnTo>
                  <a:lnTo>
                    <a:pt x="1575029" y="223837"/>
                  </a:lnTo>
                  <a:lnTo>
                    <a:pt x="1796157" y="446314"/>
                  </a:lnTo>
                  <a:lnTo>
                    <a:pt x="1796158" y="446314"/>
                  </a:lnTo>
                  <a:lnTo>
                    <a:pt x="1798864" y="449037"/>
                  </a:lnTo>
                  <a:lnTo>
                    <a:pt x="1798864" y="1793420"/>
                  </a:lnTo>
                  <a:lnTo>
                    <a:pt x="1796158" y="1796143"/>
                  </a:lnTo>
                  <a:lnTo>
                    <a:pt x="1575029" y="2018622"/>
                  </a:lnTo>
                  <a:lnTo>
                    <a:pt x="1352550" y="2239751"/>
                  </a:lnTo>
                  <a:lnTo>
                    <a:pt x="1349827" y="2242457"/>
                  </a:lnTo>
                  <a:lnTo>
                    <a:pt x="5444" y="2242457"/>
                  </a:lnTo>
                  <a:lnTo>
                    <a:pt x="0" y="2237046"/>
                  </a:lnTo>
                  <a:lnTo>
                    <a:pt x="0" y="1796143"/>
                  </a:lnTo>
                  <a:lnTo>
                    <a:pt x="1352550" y="1796143"/>
                  </a:lnTo>
                  <a:lnTo>
                    <a:pt x="1352550" y="446315"/>
                  </a:lnTo>
                  <a:lnTo>
                    <a:pt x="1352550" y="446314"/>
                  </a:lnTo>
                  <a:lnTo>
                    <a:pt x="668791" y="446314"/>
                  </a:lnTo>
                  <a:lnTo>
                    <a:pt x="66879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原创设计师QQ598969553          _26">
              <a:extLst>
                <a:ext uri="{FF2B5EF4-FFF2-40B4-BE49-F238E27FC236}">
                  <a16:creationId xmlns="" xmlns:a16="http://schemas.microsoft.com/office/drawing/2014/main" id="{C7A1E5F8-9C2A-4E7A-A380-6479841A265E}"/>
                </a:ext>
              </a:extLst>
            </p:cNvPr>
            <p:cNvSpPr/>
            <p:nvPr/>
          </p:nvSpPr>
          <p:spPr>
            <a:xfrm>
              <a:off x="6099824" y="3348096"/>
              <a:ext cx="418914" cy="744052"/>
            </a:xfrm>
            <a:custGeom>
              <a:avLst/>
              <a:gdLst>
                <a:gd name="connsiteX0" fmla="*/ 446314 w 446314"/>
                <a:gd name="connsiteY0" fmla="*/ 0 h 792719"/>
                <a:gd name="connsiteX1" fmla="*/ 446314 w 446314"/>
                <a:gd name="connsiteY1" fmla="*/ 5410 h 792719"/>
                <a:gd name="connsiteX2" fmla="*/ 2721 w 446314"/>
                <a:gd name="connsiteY2" fmla="*/ 446313 h 792719"/>
                <a:gd name="connsiteX3" fmla="*/ 2723 w 446314"/>
                <a:gd name="connsiteY3" fmla="*/ 446313 h 792719"/>
                <a:gd name="connsiteX4" fmla="*/ 2722 w 446314"/>
                <a:gd name="connsiteY4" fmla="*/ 446314 h 792719"/>
                <a:gd name="connsiteX5" fmla="*/ 446314 w 446314"/>
                <a:gd name="connsiteY5" fmla="*/ 446314 h 792719"/>
                <a:gd name="connsiteX6" fmla="*/ 446314 w 446314"/>
                <a:gd name="connsiteY6" fmla="*/ 792719 h 792719"/>
                <a:gd name="connsiteX7" fmla="*/ 0 w 446314"/>
                <a:gd name="connsiteY7" fmla="*/ 792719 h 792719"/>
                <a:gd name="connsiteX8" fmla="*/ 0 w 446314"/>
                <a:gd name="connsiteY8" fmla="*/ 449037 h 792719"/>
                <a:gd name="connsiteX9" fmla="*/ 446314 w 446314"/>
                <a:gd name="connsiteY9" fmla="*/ 0 h 79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92719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92719"/>
                  </a:lnTo>
                  <a:lnTo>
                    <a:pt x="0" y="792719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原创设计师QQ598969553          _27">
              <a:extLst>
                <a:ext uri="{FF2B5EF4-FFF2-40B4-BE49-F238E27FC236}">
                  <a16:creationId xmlns="" xmlns:a16="http://schemas.microsoft.com/office/drawing/2014/main" id="{31AA315D-1409-47D8-8A77-3C4383133D88}"/>
                </a:ext>
              </a:extLst>
            </p:cNvPr>
            <p:cNvSpPr/>
            <p:nvPr/>
          </p:nvSpPr>
          <p:spPr>
            <a:xfrm>
              <a:off x="5039128" y="3509905"/>
              <a:ext cx="418914" cy="1001159"/>
            </a:xfrm>
            <a:custGeom>
              <a:avLst/>
              <a:gdLst>
                <a:gd name="connsiteX0" fmla="*/ 0 w 446314"/>
                <a:gd name="connsiteY0" fmla="*/ 0 h 1066642"/>
                <a:gd name="connsiteX1" fmla="*/ 446314 w 446314"/>
                <a:gd name="connsiteY1" fmla="*/ 0 h 1066642"/>
                <a:gd name="connsiteX2" fmla="*/ 446314 w 446314"/>
                <a:gd name="connsiteY2" fmla="*/ 620327 h 1066642"/>
                <a:gd name="connsiteX3" fmla="*/ 2721 w 446314"/>
                <a:gd name="connsiteY3" fmla="*/ 620327 h 1066642"/>
                <a:gd name="connsiteX4" fmla="*/ 2722 w 446314"/>
                <a:gd name="connsiteY4" fmla="*/ 620328 h 1066642"/>
                <a:gd name="connsiteX5" fmla="*/ 446314 w 446314"/>
                <a:gd name="connsiteY5" fmla="*/ 620328 h 1066642"/>
                <a:gd name="connsiteX6" fmla="*/ 446314 w 446314"/>
                <a:gd name="connsiteY6" fmla="*/ 1061230 h 1066642"/>
                <a:gd name="connsiteX7" fmla="*/ 446314 w 446314"/>
                <a:gd name="connsiteY7" fmla="*/ 1061231 h 1066642"/>
                <a:gd name="connsiteX8" fmla="*/ 446314 w 446314"/>
                <a:gd name="connsiteY8" fmla="*/ 1066642 h 1066642"/>
                <a:gd name="connsiteX9" fmla="*/ 0 w 446314"/>
                <a:gd name="connsiteY9" fmla="*/ 617605 h 1066642"/>
                <a:gd name="connsiteX10" fmla="*/ 0 w 446314"/>
                <a:gd name="connsiteY10" fmla="*/ 0 h 106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66642">
                  <a:moveTo>
                    <a:pt x="0" y="0"/>
                  </a:moveTo>
                  <a:lnTo>
                    <a:pt x="446314" y="0"/>
                  </a:lnTo>
                  <a:lnTo>
                    <a:pt x="446314" y="620327"/>
                  </a:lnTo>
                  <a:lnTo>
                    <a:pt x="2721" y="620327"/>
                  </a:lnTo>
                  <a:lnTo>
                    <a:pt x="2722" y="620328"/>
                  </a:lnTo>
                  <a:lnTo>
                    <a:pt x="446314" y="620328"/>
                  </a:lnTo>
                  <a:lnTo>
                    <a:pt x="446314" y="1061230"/>
                  </a:lnTo>
                  <a:lnTo>
                    <a:pt x="446314" y="1061231"/>
                  </a:lnTo>
                  <a:lnTo>
                    <a:pt x="446314" y="1066642"/>
                  </a:lnTo>
                  <a:lnTo>
                    <a:pt x="0" y="6176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原创设计师QQ598969553          _28">
              <a:extLst>
                <a:ext uri="{FF2B5EF4-FFF2-40B4-BE49-F238E27FC236}">
                  <a16:creationId xmlns="" xmlns:a16="http://schemas.microsoft.com/office/drawing/2014/main" id="{A0E0E0DA-1679-4FBD-9F56-4C87BD5CAE20}"/>
                </a:ext>
              </a:extLst>
            </p:cNvPr>
            <p:cNvSpPr/>
            <p:nvPr/>
          </p:nvSpPr>
          <p:spPr>
            <a:xfrm>
              <a:off x="6518738" y="3767009"/>
              <a:ext cx="627733" cy="744053"/>
            </a:xfrm>
            <a:custGeom>
              <a:avLst/>
              <a:gdLst>
                <a:gd name="connsiteX0" fmla="*/ 222478 w 668792"/>
                <a:gd name="connsiteY0" fmla="*/ 0 h 792720"/>
                <a:gd name="connsiteX1" fmla="*/ 668792 w 668792"/>
                <a:gd name="connsiteY1" fmla="*/ 0 h 792720"/>
                <a:gd name="connsiteX2" fmla="*/ 668792 w 668792"/>
                <a:gd name="connsiteY2" fmla="*/ 343683 h 792720"/>
                <a:gd name="connsiteX3" fmla="*/ 666086 w 668792"/>
                <a:gd name="connsiteY3" fmla="*/ 346406 h 792720"/>
                <a:gd name="connsiteX4" fmla="*/ 444957 w 668792"/>
                <a:gd name="connsiteY4" fmla="*/ 568885 h 792720"/>
                <a:gd name="connsiteX5" fmla="*/ 222478 w 668792"/>
                <a:gd name="connsiteY5" fmla="*/ 790014 h 792720"/>
                <a:gd name="connsiteX6" fmla="*/ 219755 w 668792"/>
                <a:gd name="connsiteY6" fmla="*/ 792720 h 792720"/>
                <a:gd name="connsiteX7" fmla="*/ 0 w 668792"/>
                <a:gd name="connsiteY7" fmla="*/ 792720 h 792720"/>
                <a:gd name="connsiteX8" fmla="*/ 0 w 668792"/>
                <a:gd name="connsiteY8" fmla="*/ 346406 h 792720"/>
                <a:gd name="connsiteX9" fmla="*/ 222478 w 668792"/>
                <a:gd name="connsiteY9" fmla="*/ 346406 h 792720"/>
                <a:gd name="connsiteX10" fmla="*/ 222478 w 668792"/>
                <a:gd name="connsiteY10" fmla="*/ 0 h 79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8792" h="792720">
                  <a:moveTo>
                    <a:pt x="222478" y="0"/>
                  </a:moveTo>
                  <a:lnTo>
                    <a:pt x="668792" y="0"/>
                  </a:lnTo>
                  <a:lnTo>
                    <a:pt x="668792" y="343683"/>
                  </a:lnTo>
                  <a:lnTo>
                    <a:pt x="666086" y="346406"/>
                  </a:lnTo>
                  <a:lnTo>
                    <a:pt x="444957" y="568885"/>
                  </a:lnTo>
                  <a:lnTo>
                    <a:pt x="222478" y="790014"/>
                  </a:lnTo>
                  <a:lnTo>
                    <a:pt x="219755" y="792720"/>
                  </a:lnTo>
                  <a:lnTo>
                    <a:pt x="0" y="792720"/>
                  </a:lnTo>
                  <a:lnTo>
                    <a:pt x="0" y="346406"/>
                  </a:lnTo>
                  <a:lnTo>
                    <a:pt x="222478" y="346406"/>
                  </a:lnTo>
                  <a:lnTo>
                    <a:pt x="222478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原创设计师QQ598969553          _29">
              <a:extLst>
                <a:ext uri="{FF2B5EF4-FFF2-40B4-BE49-F238E27FC236}">
                  <a16:creationId xmlns="" xmlns:a16="http://schemas.microsoft.com/office/drawing/2014/main" id="{D2EE19DB-2442-4C04-B448-3B598A64853D}"/>
                </a:ext>
              </a:extLst>
            </p:cNvPr>
            <p:cNvSpPr/>
            <p:nvPr/>
          </p:nvSpPr>
          <p:spPr>
            <a:xfrm>
              <a:off x="5458043" y="4092148"/>
              <a:ext cx="641781" cy="418914"/>
            </a:xfrm>
            <a:custGeom>
              <a:avLst/>
              <a:gdLst>
                <a:gd name="connsiteX0" fmla="*/ 0 w 683758"/>
                <a:gd name="connsiteY0" fmla="*/ 0 h 446314"/>
                <a:gd name="connsiteX1" fmla="*/ 683758 w 683758"/>
                <a:gd name="connsiteY1" fmla="*/ 0 h 446314"/>
                <a:gd name="connsiteX2" fmla="*/ 683758 w 683758"/>
                <a:gd name="connsiteY2" fmla="*/ 446314 h 446314"/>
                <a:gd name="connsiteX3" fmla="*/ 5444 w 683758"/>
                <a:gd name="connsiteY3" fmla="*/ 446314 h 446314"/>
                <a:gd name="connsiteX4" fmla="*/ 0 w 683758"/>
                <a:gd name="connsiteY4" fmla="*/ 440903 h 446314"/>
                <a:gd name="connsiteX5" fmla="*/ 0 w 683758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3758" h="446314">
                  <a:moveTo>
                    <a:pt x="0" y="0"/>
                  </a:moveTo>
                  <a:lnTo>
                    <a:pt x="683758" y="0"/>
                  </a:lnTo>
                  <a:lnTo>
                    <a:pt x="683758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原创设计师QQ598969553          _30">
              <a:extLst>
                <a:ext uri="{FF2B5EF4-FFF2-40B4-BE49-F238E27FC236}">
                  <a16:creationId xmlns="" xmlns:a16="http://schemas.microsoft.com/office/drawing/2014/main" id="{EA59EF35-80B9-4CFA-A699-309F416F900D}"/>
                </a:ext>
              </a:extLst>
            </p:cNvPr>
            <p:cNvSpPr/>
            <p:nvPr/>
          </p:nvSpPr>
          <p:spPr>
            <a:xfrm>
              <a:off x="6099824" y="4511062"/>
              <a:ext cx="418914" cy="941822"/>
            </a:xfrm>
            <a:custGeom>
              <a:avLst/>
              <a:gdLst>
                <a:gd name="connsiteX0" fmla="*/ 0 w 446314"/>
                <a:gd name="connsiteY0" fmla="*/ 0 h 1003424"/>
                <a:gd name="connsiteX1" fmla="*/ 446314 w 446314"/>
                <a:gd name="connsiteY1" fmla="*/ 0 h 1003424"/>
                <a:gd name="connsiteX2" fmla="*/ 446314 w 446314"/>
                <a:gd name="connsiteY2" fmla="*/ 557109 h 1003424"/>
                <a:gd name="connsiteX3" fmla="*/ 2721 w 446314"/>
                <a:gd name="connsiteY3" fmla="*/ 557109 h 1003424"/>
                <a:gd name="connsiteX4" fmla="*/ 2722 w 446314"/>
                <a:gd name="connsiteY4" fmla="*/ 557110 h 1003424"/>
                <a:gd name="connsiteX5" fmla="*/ 446314 w 446314"/>
                <a:gd name="connsiteY5" fmla="*/ 557110 h 1003424"/>
                <a:gd name="connsiteX6" fmla="*/ 446314 w 446314"/>
                <a:gd name="connsiteY6" fmla="*/ 998012 h 1003424"/>
                <a:gd name="connsiteX7" fmla="*/ 446314 w 446314"/>
                <a:gd name="connsiteY7" fmla="*/ 998013 h 1003424"/>
                <a:gd name="connsiteX8" fmla="*/ 446314 w 446314"/>
                <a:gd name="connsiteY8" fmla="*/ 1003424 h 1003424"/>
                <a:gd name="connsiteX9" fmla="*/ 0 w 446314"/>
                <a:gd name="connsiteY9" fmla="*/ 554387 h 1003424"/>
                <a:gd name="connsiteX10" fmla="*/ 0 w 446314"/>
                <a:gd name="connsiteY10" fmla="*/ 0 h 10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03424">
                  <a:moveTo>
                    <a:pt x="0" y="0"/>
                  </a:moveTo>
                  <a:lnTo>
                    <a:pt x="446314" y="0"/>
                  </a:lnTo>
                  <a:lnTo>
                    <a:pt x="446314" y="557109"/>
                  </a:lnTo>
                  <a:lnTo>
                    <a:pt x="2721" y="557109"/>
                  </a:lnTo>
                  <a:lnTo>
                    <a:pt x="2722" y="557110"/>
                  </a:lnTo>
                  <a:lnTo>
                    <a:pt x="446314" y="557110"/>
                  </a:lnTo>
                  <a:lnTo>
                    <a:pt x="446314" y="998012"/>
                  </a:lnTo>
                  <a:lnTo>
                    <a:pt x="446314" y="998013"/>
                  </a:lnTo>
                  <a:lnTo>
                    <a:pt x="446314" y="1003424"/>
                  </a:lnTo>
                  <a:lnTo>
                    <a:pt x="0" y="5543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原创设计师QQ598969553          _31">
              <a:extLst>
                <a:ext uri="{FF2B5EF4-FFF2-40B4-BE49-F238E27FC236}">
                  <a16:creationId xmlns="" xmlns:a16="http://schemas.microsoft.com/office/drawing/2014/main" id="{2073B195-7A12-4150-A768-CAB292D5A83E}"/>
                </a:ext>
              </a:extLst>
            </p:cNvPr>
            <p:cNvSpPr/>
            <p:nvPr/>
          </p:nvSpPr>
          <p:spPr>
            <a:xfrm>
              <a:off x="6727557" y="2406274"/>
              <a:ext cx="208821" cy="210094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原创设计师QQ598969553          _32">
              <a:extLst>
                <a:ext uri="{FF2B5EF4-FFF2-40B4-BE49-F238E27FC236}">
                  <a16:creationId xmlns="" xmlns:a16="http://schemas.microsoft.com/office/drawing/2014/main" id="{A43CF5D7-3A12-453E-96BF-3F36CA7CDAB1}"/>
                </a:ext>
              </a:extLst>
            </p:cNvPr>
            <p:cNvSpPr/>
            <p:nvPr/>
          </p:nvSpPr>
          <p:spPr>
            <a:xfrm>
              <a:off x="6936378" y="2616369"/>
              <a:ext cx="210093" cy="208820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原创设计师QQ598969553          _33">
              <a:extLst>
                <a:ext uri="{FF2B5EF4-FFF2-40B4-BE49-F238E27FC236}">
                  <a16:creationId xmlns="" xmlns:a16="http://schemas.microsoft.com/office/drawing/2014/main" id="{AA63978D-93B8-48AF-86C8-A85143A165A3}"/>
                </a:ext>
              </a:extLst>
            </p:cNvPr>
            <p:cNvSpPr/>
            <p:nvPr/>
          </p:nvSpPr>
          <p:spPr>
            <a:xfrm>
              <a:off x="6936378" y="4092149"/>
              <a:ext cx="210093" cy="208821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原创设计师QQ598969553          _34">
              <a:extLst>
                <a:ext uri="{FF2B5EF4-FFF2-40B4-BE49-F238E27FC236}">
                  <a16:creationId xmlns="" xmlns:a16="http://schemas.microsoft.com/office/drawing/2014/main" id="{939611EE-23D3-47A4-90EF-AB196B969FEF}"/>
                </a:ext>
              </a:extLst>
            </p:cNvPr>
            <p:cNvSpPr/>
            <p:nvPr/>
          </p:nvSpPr>
          <p:spPr>
            <a:xfrm>
              <a:off x="6727557" y="4300970"/>
              <a:ext cx="208821" cy="210093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原创设计师QQ598969553          _35">
              <a:extLst>
                <a:ext uri="{FF2B5EF4-FFF2-40B4-BE49-F238E27FC236}">
                  <a16:creationId xmlns="" xmlns:a16="http://schemas.microsoft.com/office/drawing/2014/main" id="{EF46869A-4153-4AAC-A96B-B2C20C08399C}"/>
                </a:ext>
              </a:extLst>
            </p:cNvPr>
            <p:cNvSpPr/>
            <p:nvPr/>
          </p:nvSpPr>
          <p:spPr>
            <a:xfrm flipH="1">
              <a:off x="6619310" y="2403734"/>
              <a:ext cx="109518" cy="418914"/>
            </a:xfrm>
            <a:prstGeom prst="rtTriangle">
              <a:avLst/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原创设计师QQ598969553          _36">
              <a:extLst>
                <a:ext uri="{FF2B5EF4-FFF2-40B4-BE49-F238E27FC236}">
                  <a16:creationId xmlns="" xmlns:a16="http://schemas.microsoft.com/office/drawing/2014/main" id="{66622C6E-6EF6-4FDB-ABAE-5A0BCDDC8F4D}"/>
                </a:ext>
              </a:extLst>
            </p:cNvPr>
            <p:cNvSpPr/>
            <p:nvPr/>
          </p:nvSpPr>
          <p:spPr>
            <a:xfrm rot="5400000" flipH="1">
              <a:off x="6882255" y="3825390"/>
              <a:ext cx="109518" cy="418914"/>
            </a:xfrm>
            <a:prstGeom prst="rtTriangle">
              <a:avLst/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原创设计师QQ598969553          _37">
              <a:extLst>
                <a:ext uri="{FF2B5EF4-FFF2-40B4-BE49-F238E27FC236}">
                  <a16:creationId xmlns="" xmlns:a16="http://schemas.microsoft.com/office/drawing/2014/main" id="{A79C0C91-6B27-46CE-952D-3F00FC77E3BA}"/>
                </a:ext>
              </a:extLst>
            </p:cNvPr>
            <p:cNvSpPr/>
            <p:nvPr/>
          </p:nvSpPr>
          <p:spPr>
            <a:xfrm rot="16200000" flipH="1">
              <a:off x="5191288" y="2667950"/>
              <a:ext cx="109518" cy="418914"/>
            </a:xfrm>
            <a:prstGeom prst="rtTriangle">
              <a:avLst/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原创设计师QQ598969553          _38">
              <a:extLst>
                <a:ext uri="{FF2B5EF4-FFF2-40B4-BE49-F238E27FC236}">
                  <a16:creationId xmlns="" xmlns:a16="http://schemas.microsoft.com/office/drawing/2014/main" id="{776E8074-C4BE-47C6-914D-36209BA05B3F}"/>
                </a:ext>
              </a:extLst>
            </p:cNvPr>
            <p:cNvSpPr/>
            <p:nvPr/>
          </p:nvSpPr>
          <p:spPr>
            <a:xfrm flipV="1">
              <a:off x="5458043" y="4094690"/>
              <a:ext cx="109518" cy="418914"/>
            </a:xfrm>
            <a:prstGeom prst="rtTriangle">
              <a:avLst/>
            </a:prstGeom>
            <a:solidFill>
              <a:srgbClr val="9499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原创设计师QQ598969553          _39">
              <a:extLst>
                <a:ext uri="{FF2B5EF4-FFF2-40B4-BE49-F238E27FC236}">
                  <a16:creationId xmlns="" xmlns:a16="http://schemas.microsoft.com/office/drawing/2014/main" id="{B1A55AD6-AEEB-498A-AC22-76DD0A2E8A71}"/>
                </a:ext>
              </a:extLst>
            </p:cNvPr>
            <p:cNvSpPr/>
            <p:nvPr/>
          </p:nvSpPr>
          <p:spPr>
            <a:xfrm>
              <a:off x="7788253" y="3348095"/>
              <a:ext cx="208821" cy="210094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原创设计师QQ598969553          _40">
              <a:extLst>
                <a:ext uri="{FF2B5EF4-FFF2-40B4-BE49-F238E27FC236}">
                  <a16:creationId xmlns="" xmlns:a16="http://schemas.microsoft.com/office/drawing/2014/main" id="{67DDD9A9-EB32-4A1D-8E1E-BBEBFACC89C7}"/>
                </a:ext>
              </a:extLst>
            </p:cNvPr>
            <p:cNvSpPr/>
            <p:nvPr/>
          </p:nvSpPr>
          <p:spPr>
            <a:xfrm>
              <a:off x="7997074" y="3558189"/>
              <a:ext cx="210093" cy="208820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原创设计师QQ598969553          _41">
              <a:extLst>
                <a:ext uri="{FF2B5EF4-FFF2-40B4-BE49-F238E27FC236}">
                  <a16:creationId xmlns="" xmlns:a16="http://schemas.microsoft.com/office/drawing/2014/main" id="{58D913B8-69D4-4F51-A276-889466E887ED}"/>
                </a:ext>
              </a:extLst>
            </p:cNvPr>
            <p:cNvSpPr/>
            <p:nvPr/>
          </p:nvSpPr>
          <p:spPr>
            <a:xfrm>
              <a:off x="7997074" y="5033970"/>
              <a:ext cx="210093" cy="208821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原创设计师QQ598969553          _42">
              <a:extLst>
                <a:ext uri="{FF2B5EF4-FFF2-40B4-BE49-F238E27FC236}">
                  <a16:creationId xmlns="" xmlns:a16="http://schemas.microsoft.com/office/drawing/2014/main" id="{7FCEB40D-FFB0-42EB-80B0-538B5C64998C}"/>
                </a:ext>
              </a:extLst>
            </p:cNvPr>
            <p:cNvSpPr/>
            <p:nvPr/>
          </p:nvSpPr>
          <p:spPr>
            <a:xfrm>
              <a:off x="7788253" y="5242791"/>
              <a:ext cx="208821" cy="210093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原创设计师QQ598969553          _43">
              <a:extLst>
                <a:ext uri="{FF2B5EF4-FFF2-40B4-BE49-F238E27FC236}">
                  <a16:creationId xmlns="" xmlns:a16="http://schemas.microsoft.com/office/drawing/2014/main" id="{311F09AE-192D-44E6-85AF-B32AF0661A52}"/>
                </a:ext>
              </a:extLst>
            </p:cNvPr>
            <p:cNvSpPr/>
            <p:nvPr/>
          </p:nvSpPr>
          <p:spPr>
            <a:xfrm flipH="1">
              <a:off x="7680005" y="3345554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原创设计师QQ598969553          _44">
              <a:extLst>
                <a:ext uri="{FF2B5EF4-FFF2-40B4-BE49-F238E27FC236}">
                  <a16:creationId xmlns="" xmlns:a16="http://schemas.microsoft.com/office/drawing/2014/main" id="{E1D52AFC-31C0-4B03-9A50-ED23EE9AAC55}"/>
                </a:ext>
              </a:extLst>
            </p:cNvPr>
            <p:cNvSpPr/>
            <p:nvPr/>
          </p:nvSpPr>
          <p:spPr>
            <a:xfrm rot="5400000" flipH="1">
              <a:off x="7942951" y="4767211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原创设计师QQ598969553          _45">
              <a:extLst>
                <a:ext uri="{FF2B5EF4-FFF2-40B4-BE49-F238E27FC236}">
                  <a16:creationId xmlns="" xmlns:a16="http://schemas.microsoft.com/office/drawing/2014/main" id="{E16BA893-96C9-4B45-A8FC-A6BE10B6B3C3}"/>
                </a:ext>
              </a:extLst>
            </p:cNvPr>
            <p:cNvSpPr/>
            <p:nvPr/>
          </p:nvSpPr>
          <p:spPr>
            <a:xfrm rot="16200000" flipH="1">
              <a:off x="6251984" y="3609771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原创设计师QQ598969553          _46">
              <a:extLst>
                <a:ext uri="{FF2B5EF4-FFF2-40B4-BE49-F238E27FC236}">
                  <a16:creationId xmlns="" xmlns:a16="http://schemas.microsoft.com/office/drawing/2014/main" id="{F63BB3DF-E047-4487-821B-AF61907677D6}"/>
                </a:ext>
              </a:extLst>
            </p:cNvPr>
            <p:cNvSpPr/>
            <p:nvPr/>
          </p:nvSpPr>
          <p:spPr>
            <a:xfrm flipV="1">
              <a:off x="6518739" y="5036511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原创设计师QQ598969553          _47">
              <a:extLst>
                <a:ext uri="{FF2B5EF4-FFF2-40B4-BE49-F238E27FC236}">
                  <a16:creationId xmlns="" xmlns:a16="http://schemas.microsoft.com/office/drawing/2014/main" id="{CACE0076-74E4-499D-9C64-D7EE11B829E0}"/>
                </a:ext>
              </a:extLst>
            </p:cNvPr>
            <p:cNvSpPr/>
            <p:nvPr/>
          </p:nvSpPr>
          <p:spPr>
            <a:xfrm rot="5400000" flipH="1">
              <a:off x="5834970" y="2816488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原创设计师QQ598969553          _48">
              <a:extLst>
                <a:ext uri="{FF2B5EF4-FFF2-40B4-BE49-F238E27FC236}">
                  <a16:creationId xmlns="" xmlns:a16="http://schemas.microsoft.com/office/drawing/2014/main" id="{806517CD-D7A8-4AF7-87A8-20464AD05C1D}"/>
                </a:ext>
              </a:extLst>
            </p:cNvPr>
            <p:cNvSpPr/>
            <p:nvPr/>
          </p:nvSpPr>
          <p:spPr>
            <a:xfrm flipV="1">
              <a:off x="4396077" y="3090991"/>
              <a:ext cx="109518" cy="418914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587DC54-0E39-4615-8EFA-A42E31A92887}"/>
              </a:ext>
            </a:extLst>
          </p:cNvPr>
          <p:cNvGrpSpPr/>
          <p:nvPr/>
        </p:nvGrpSpPr>
        <p:grpSpPr>
          <a:xfrm>
            <a:off x="3895881" y="1805892"/>
            <a:ext cx="5803361" cy="772444"/>
            <a:chOff x="5194508" y="1785813"/>
            <a:chExt cx="7737814" cy="1029924"/>
          </a:xfrm>
        </p:grpSpPr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97363287-9216-46B3-BD48-3324818A1E28}"/>
                </a:ext>
              </a:extLst>
            </p:cNvPr>
            <p:cNvCxnSpPr>
              <a:stCxn id="17" idx="1"/>
            </p:cNvCxnSpPr>
            <p:nvPr/>
          </p:nvCxnSpPr>
          <p:spPr>
            <a:xfrm flipV="1">
              <a:off x="5194508" y="2644825"/>
              <a:ext cx="3258621" cy="3179"/>
            </a:xfrm>
            <a:prstGeom prst="line">
              <a:avLst/>
            </a:prstGeom>
            <a:ln w="12700">
              <a:solidFill>
                <a:srgbClr val="F29014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F8C38880-4A99-4CE6-958B-57AD6B2C884B}"/>
                </a:ext>
              </a:extLst>
            </p:cNvPr>
            <p:cNvGrpSpPr/>
            <p:nvPr/>
          </p:nvGrpSpPr>
          <p:grpSpPr>
            <a:xfrm>
              <a:off x="8631725" y="1785813"/>
              <a:ext cx="4300597" cy="1029924"/>
              <a:chOff x="9154421" y="1848468"/>
              <a:chExt cx="4300597" cy="1029924"/>
            </a:xfrm>
          </p:grpSpPr>
          <p:sp>
            <p:nvSpPr>
              <p:cNvPr id="51" name="标题 1">
                <a:extLst>
                  <a:ext uri="{FF2B5EF4-FFF2-40B4-BE49-F238E27FC236}">
                    <a16:creationId xmlns="" xmlns:a16="http://schemas.microsoft.com/office/drawing/2014/main" id="{981CF0C3-BF50-4C04-9736-A248A04250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54422" y="1848468"/>
                <a:ext cx="2059853" cy="475273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C1963E0D-C212-4BE3-AE46-8AF43F888791}"/>
                  </a:ext>
                </a:extLst>
              </p:cNvPr>
              <p:cNvSpPr txBox="1"/>
              <p:nvPr/>
            </p:nvSpPr>
            <p:spPr>
              <a:xfrm>
                <a:off x="9154421" y="2229497"/>
                <a:ext cx="4300597" cy="64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D90C8AAA-2E2F-494A-84BA-8451E9B01D0C}"/>
              </a:ext>
            </a:extLst>
          </p:cNvPr>
          <p:cNvGrpSpPr/>
          <p:nvPr/>
        </p:nvGrpSpPr>
        <p:grpSpPr>
          <a:xfrm>
            <a:off x="4684699" y="2563050"/>
            <a:ext cx="5014543" cy="772443"/>
            <a:chOff x="6246265" y="2795357"/>
            <a:chExt cx="6686057" cy="1029923"/>
          </a:xfrm>
        </p:grpSpPr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F07CCAC3-CC52-4C75-9773-6E147BE5A4B2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>
              <a:off x="6246265" y="3649160"/>
              <a:ext cx="2206864" cy="0"/>
            </a:xfrm>
            <a:prstGeom prst="line">
              <a:avLst/>
            </a:prstGeom>
            <a:ln w="12700">
              <a:solidFill>
                <a:srgbClr val="949937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0A29A318-8AD3-4254-BF55-E5C46A60A896}"/>
                </a:ext>
              </a:extLst>
            </p:cNvPr>
            <p:cNvGrpSpPr/>
            <p:nvPr/>
          </p:nvGrpSpPr>
          <p:grpSpPr>
            <a:xfrm>
              <a:off x="8631725" y="2795357"/>
              <a:ext cx="4300597" cy="1029923"/>
              <a:chOff x="9154421" y="1830655"/>
              <a:chExt cx="4300597" cy="1029923"/>
            </a:xfrm>
          </p:grpSpPr>
          <p:sp>
            <p:nvSpPr>
              <p:cNvPr id="56" name="标题 1">
                <a:extLst>
                  <a:ext uri="{FF2B5EF4-FFF2-40B4-BE49-F238E27FC236}">
                    <a16:creationId xmlns="" xmlns:a16="http://schemas.microsoft.com/office/drawing/2014/main" id="{48F85D0B-6135-47F2-B560-EBCF481C99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54423" y="1830655"/>
                <a:ext cx="2059853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="" xmlns:a16="http://schemas.microsoft.com/office/drawing/2014/main" id="{7AB6D516-7895-4D49-ADC7-F54E38CBD1BA}"/>
                  </a:ext>
                </a:extLst>
              </p:cNvPr>
              <p:cNvSpPr txBox="1"/>
              <p:nvPr/>
            </p:nvSpPr>
            <p:spPr>
              <a:xfrm>
                <a:off x="9154421" y="2211683"/>
                <a:ext cx="4300597" cy="64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CEE56141-F600-4732-A870-822B53472A52}"/>
              </a:ext>
            </a:extLst>
          </p:cNvPr>
          <p:cNvGrpSpPr/>
          <p:nvPr/>
        </p:nvGrpSpPr>
        <p:grpSpPr>
          <a:xfrm>
            <a:off x="5780548" y="3283762"/>
            <a:ext cx="4260546" cy="772442"/>
            <a:chOff x="7306960" y="3756306"/>
            <a:chExt cx="5680727" cy="1029922"/>
          </a:xfrm>
        </p:grpSpPr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5309F940-CF21-4C25-9D89-F92425913A4A}"/>
                </a:ext>
              </a:extLst>
            </p:cNvPr>
            <p:cNvCxnSpPr>
              <a:cxnSpLocks/>
              <a:stCxn id="24" idx="4"/>
            </p:cNvCxnSpPr>
            <p:nvPr/>
          </p:nvCxnSpPr>
          <p:spPr>
            <a:xfrm>
              <a:off x="7306960" y="4590982"/>
              <a:ext cx="1146168" cy="0"/>
            </a:xfrm>
            <a:prstGeom prst="line">
              <a:avLst/>
            </a:prstGeom>
            <a:ln w="12700">
              <a:solidFill>
                <a:srgbClr val="F29014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98AB95A5-EE22-43E7-A26E-F82BD030F2ED}"/>
                </a:ext>
              </a:extLst>
            </p:cNvPr>
            <p:cNvGrpSpPr/>
            <p:nvPr/>
          </p:nvGrpSpPr>
          <p:grpSpPr>
            <a:xfrm>
              <a:off x="8687090" y="3756306"/>
              <a:ext cx="4300597" cy="1029922"/>
              <a:chOff x="9209787" y="1830656"/>
              <a:chExt cx="4300597" cy="1029922"/>
            </a:xfrm>
          </p:grpSpPr>
          <p:sp>
            <p:nvSpPr>
              <p:cNvPr id="61" name="标题 1">
                <a:extLst>
                  <a:ext uri="{FF2B5EF4-FFF2-40B4-BE49-F238E27FC236}">
                    <a16:creationId xmlns="" xmlns:a16="http://schemas.microsoft.com/office/drawing/2014/main" id="{1100E785-F277-4751-A54C-D38404994F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09787" y="1830656"/>
                <a:ext cx="2059853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="" xmlns:a16="http://schemas.microsoft.com/office/drawing/2014/main" id="{257F3DD8-67AA-4E5A-9204-F40E6D1F640F}"/>
                  </a:ext>
                </a:extLst>
              </p:cNvPr>
              <p:cNvSpPr txBox="1"/>
              <p:nvPr/>
            </p:nvSpPr>
            <p:spPr>
              <a:xfrm>
                <a:off x="9209787" y="2211682"/>
                <a:ext cx="4300597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458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DEEA206-6FA9-40F7-84A9-EE134A7151EC}"/>
              </a:ext>
            </a:extLst>
          </p:cNvPr>
          <p:cNvSpPr/>
          <p:nvPr/>
        </p:nvSpPr>
        <p:spPr>
          <a:xfrm>
            <a:off x="2817514" y="1121772"/>
            <a:ext cx="1862706" cy="186270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DC0DE35-9C75-498D-B144-DF02E9961DC3}"/>
              </a:ext>
            </a:extLst>
          </p:cNvPr>
          <p:cNvSpPr txBox="1"/>
          <p:nvPr/>
        </p:nvSpPr>
        <p:spPr>
          <a:xfrm>
            <a:off x="2817514" y="3087049"/>
            <a:ext cx="791571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b="1" dirty="0">
                <a:solidFill>
                  <a:srgbClr val="9499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endParaRPr lang="zh-CN" altLang="en-US" sz="1600" b="1" dirty="0">
              <a:solidFill>
                <a:srgbClr val="9499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47B0E17-CD33-4F9B-A0CC-41460D885150}"/>
              </a:ext>
            </a:extLst>
          </p:cNvPr>
          <p:cNvSpPr txBox="1"/>
          <p:nvPr/>
        </p:nvSpPr>
        <p:spPr>
          <a:xfrm>
            <a:off x="3499903" y="3087049"/>
            <a:ext cx="1180317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POSITION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BE0CC1E-8778-4958-B13B-806FE83D9F82}"/>
              </a:ext>
            </a:extLst>
          </p:cNvPr>
          <p:cNvCxnSpPr/>
          <p:nvPr/>
        </p:nvCxnSpPr>
        <p:spPr>
          <a:xfrm>
            <a:off x="3581789" y="3087049"/>
            <a:ext cx="0" cy="3385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D1AB38-A1B0-4EE3-84FC-D0B3F01AB35A}"/>
              </a:ext>
            </a:extLst>
          </p:cNvPr>
          <p:cNvGrpSpPr/>
          <p:nvPr/>
        </p:nvGrpSpPr>
        <p:grpSpPr>
          <a:xfrm>
            <a:off x="2817514" y="3528174"/>
            <a:ext cx="1862706" cy="787173"/>
            <a:chOff x="313898" y="4521806"/>
            <a:chExt cx="1862706" cy="787173"/>
          </a:xfrm>
          <a:solidFill>
            <a:srgbClr val="D2AF38"/>
          </a:solidFill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E8680A56-7DAD-47C7-A42E-B0F067B3966F}"/>
                </a:ext>
              </a:extLst>
            </p:cNvPr>
            <p:cNvSpPr/>
            <p:nvPr/>
          </p:nvSpPr>
          <p:spPr>
            <a:xfrm>
              <a:off x="313898" y="4694830"/>
              <a:ext cx="1862706" cy="614149"/>
            </a:xfrm>
            <a:prstGeom prst="rect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等腰三角形 25">
              <a:extLst>
                <a:ext uri="{FF2B5EF4-FFF2-40B4-BE49-F238E27FC236}">
                  <a16:creationId xmlns="" xmlns:a16="http://schemas.microsoft.com/office/drawing/2014/main" id="{EFC9D8A0-CBD5-4E73-95A9-F6FD86E44C28}"/>
                </a:ext>
              </a:extLst>
            </p:cNvPr>
            <p:cNvSpPr/>
            <p:nvPr/>
          </p:nvSpPr>
          <p:spPr>
            <a:xfrm>
              <a:off x="477672" y="4521806"/>
              <a:ext cx="191068" cy="173024"/>
            </a:xfrm>
            <a:prstGeom prst="triangl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63CF668C-3382-4B0F-A50A-03AFCF2436E3}"/>
              </a:ext>
            </a:extLst>
          </p:cNvPr>
          <p:cNvSpPr txBox="1"/>
          <p:nvPr/>
        </p:nvSpPr>
        <p:spPr>
          <a:xfrm>
            <a:off x="2817514" y="4421665"/>
            <a:ext cx="1862705" cy="72712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322B8A23-CEFD-48F5-9895-89BD640CE712}"/>
              </a:ext>
            </a:extLst>
          </p:cNvPr>
          <p:cNvCxnSpPr/>
          <p:nvPr/>
        </p:nvCxnSpPr>
        <p:spPr>
          <a:xfrm>
            <a:off x="4851030" y="1121772"/>
            <a:ext cx="0" cy="44448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93D22E7C-3E97-43EE-96E9-46D3A7DD9BB9}"/>
              </a:ext>
            </a:extLst>
          </p:cNvPr>
          <p:cNvSpPr/>
          <p:nvPr/>
        </p:nvSpPr>
        <p:spPr>
          <a:xfrm>
            <a:off x="5030796" y="1121772"/>
            <a:ext cx="1862706" cy="186270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86EABDA-562D-45BC-95ED-57F12E061ED4}"/>
              </a:ext>
            </a:extLst>
          </p:cNvPr>
          <p:cNvSpPr txBox="1"/>
          <p:nvPr/>
        </p:nvSpPr>
        <p:spPr>
          <a:xfrm>
            <a:off x="5030796" y="3087049"/>
            <a:ext cx="791571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endParaRPr lang="zh-CN" altLang="en-US" sz="1600" b="1" dirty="0">
              <a:solidFill>
                <a:srgbClr val="F290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44C40EDE-7BD3-4109-B5E9-AB126768BE41}"/>
              </a:ext>
            </a:extLst>
          </p:cNvPr>
          <p:cNvSpPr txBox="1"/>
          <p:nvPr/>
        </p:nvSpPr>
        <p:spPr>
          <a:xfrm>
            <a:off x="5713185" y="3087049"/>
            <a:ext cx="1180317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POSITION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D341FA72-C320-4223-9BCF-D8261F673EAE}"/>
              </a:ext>
            </a:extLst>
          </p:cNvPr>
          <p:cNvCxnSpPr/>
          <p:nvPr/>
        </p:nvCxnSpPr>
        <p:spPr>
          <a:xfrm>
            <a:off x="5795071" y="3087049"/>
            <a:ext cx="0" cy="3385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42054649-8BFF-47DE-9654-D43CCF3348CF}"/>
              </a:ext>
            </a:extLst>
          </p:cNvPr>
          <p:cNvGrpSpPr/>
          <p:nvPr/>
        </p:nvGrpSpPr>
        <p:grpSpPr>
          <a:xfrm>
            <a:off x="5030796" y="3528174"/>
            <a:ext cx="1862706" cy="787173"/>
            <a:chOff x="313898" y="4521806"/>
            <a:chExt cx="1862706" cy="787173"/>
          </a:xfrm>
          <a:solidFill>
            <a:schemeClr val="bg1">
              <a:lumMod val="85000"/>
            </a:schemeClr>
          </a:solidFill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F21ED601-FD68-46D6-B67A-B81F2136A04A}"/>
                </a:ext>
              </a:extLst>
            </p:cNvPr>
            <p:cNvSpPr/>
            <p:nvPr/>
          </p:nvSpPr>
          <p:spPr>
            <a:xfrm>
              <a:off x="313898" y="4694830"/>
              <a:ext cx="1862706" cy="614149"/>
            </a:xfrm>
            <a:prstGeom prst="rect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等腰三角形 34">
              <a:extLst>
                <a:ext uri="{FF2B5EF4-FFF2-40B4-BE49-F238E27FC236}">
                  <a16:creationId xmlns="" xmlns:a16="http://schemas.microsoft.com/office/drawing/2014/main" id="{C21E067E-EB5A-4671-96B2-878C57DBF88F}"/>
                </a:ext>
              </a:extLst>
            </p:cNvPr>
            <p:cNvSpPr/>
            <p:nvPr/>
          </p:nvSpPr>
          <p:spPr>
            <a:xfrm>
              <a:off x="477672" y="4521806"/>
              <a:ext cx="191068" cy="173024"/>
            </a:xfrm>
            <a:prstGeom prst="triangle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3F092B1-975F-46DE-BA45-F377761387F6}"/>
              </a:ext>
            </a:extLst>
          </p:cNvPr>
          <p:cNvSpPr txBox="1"/>
          <p:nvPr/>
        </p:nvSpPr>
        <p:spPr>
          <a:xfrm>
            <a:off x="5030796" y="4421665"/>
            <a:ext cx="1862705" cy="72712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8F4E9B2E-716D-461E-875A-795CAFD357C4}"/>
              </a:ext>
            </a:extLst>
          </p:cNvPr>
          <p:cNvCxnSpPr/>
          <p:nvPr/>
        </p:nvCxnSpPr>
        <p:spPr>
          <a:xfrm>
            <a:off x="7060830" y="1121772"/>
            <a:ext cx="0" cy="44448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E7BEEEAD-050E-4F80-B67B-0FAAD602A01C}"/>
              </a:ext>
            </a:extLst>
          </p:cNvPr>
          <p:cNvSpPr/>
          <p:nvPr/>
        </p:nvSpPr>
        <p:spPr>
          <a:xfrm>
            <a:off x="7240596" y="1121772"/>
            <a:ext cx="1862706" cy="186270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1AD19A8-C4AE-4861-B203-EF5DA95F7889}"/>
              </a:ext>
            </a:extLst>
          </p:cNvPr>
          <p:cNvSpPr txBox="1"/>
          <p:nvPr/>
        </p:nvSpPr>
        <p:spPr>
          <a:xfrm>
            <a:off x="7240596" y="3087049"/>
            <a:ext cx="791571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b="1" dirty="0">
                <a:solidFill>
                  <a:srgbClr val="9499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endParaRPr lang="zh-CN" altLang="en-US" sz="1600" b="1" dirty="0">
              <a:solidFill>
                <a:srgbClr val="9499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747D470-5DD0-4C53-B968-8C08327C3718}"/>
              </a:ext>
            </a:extLst>
          </p:cNvPr>
          <p:cNvSpPr txBox="1"/>
          <p:nvPr/>
        </p:nvSpPr>
        <p:spPr>
          <a:xfrm>
            <a:off x="7922985" y="3087049"/>
            <a:ext cx="1180317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POSITION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8630511A-C51B-4A76-8CF3-71A8A1B8613D}"/>
              </a:ext>
            </a:extLst>
          </p:cNvPr>
          <p:cNvCxnSpPr/>
          <p:nvPr/>
        </p:nvCxnSpPr>
        <p:spPr>
          <a:xfrm>
            <a:off x="8004871" y="3087049"/>
            <a:ext cx="0" cy="3385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5926F53E-5F8D-4769-A95F-4741E11AE6A6}"/>
              </a:ext>
            </a:extLst>
          </p:cNvPr>
          <p:cNvGrpSpPr/>
          <p:nvPr/>
        </p:nvGrpSpPr>
        <p:grpSpPr>
          <a:xfrm>
            <a:off x="7240596" y="3528174"/>
            <a:ext cx="1862706" cy="787173"/>
            <a:chOff x="313898" y="4521806"/>
            <a:chExt cx="1862706" cy="787173"/>
          </a:xfrm>
          <a:solidFill>
            <a:srgbClr val="D2AF38"/>
          </a:solidFill>
        </p:grpSpPr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9ED8557F-6C0F-4550-953B-102C4AA24A13}"/>
                </a:ext>
              </a:extLst>
            </p:cNvPr>
            <p:cNvSpPr/>
            <p:nvPr/>
          </p:nvSpPr>
          <p:spPr>
            <a:xfrm>
              <a:off x="313898" y="4694830"/>
              <a:ext cx="1862706" cy="614149"/>
            </a:xfrm>
            <a:prstGeom prst="rect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等腰三角形 43">
              <a:extLst>
                <a:ext uri="{FF2B5EF4-FFF2-40B4-BE49-F238E27FC236}">
                  <a16:creationId xmlns="" xmlns:a16="http://schemas.microsoft.com/office/drawing/2014/main" id="{40232237-5923-4CEA-AEB7-A8A9B933EBF0}"/>
                </a:ext>
              </a:extLst>
            </p:cNvPr>
            <p:cNvSpPr/>
            <p:nvPr/>
          </p:nvSpPr>
          <p:spPr>
            <a:xfrm>
              <a:off x="477672" y="4521806"/>
              <a:ext cx="191068" cy="173024"/>
            </a:xfrm>
            <a:prstGeom prst="triangle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0CAF874B-E63D-42B6-B11F-E46526AAFF1E}"/>
              </a:ext>
            </a:extLst>
          </p:cNvPr>
          <p:cNvSpPr txBox="1"/>
          <p:nvPr/>
        </p:nvSpPr>
        <p:spPr>
          <a:xfrm>
            <a:off x="7240596" y="4421665"/>
            <a:ext cx="1862705" cy="72712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25863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7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5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7" grpId="0"/>
      <p:bldP spid="29" grpId="0" animBg="1"/>
      <p:bldP spid="30" grpId="0"/>
      <p:bldP spid="31" grpId="0"/>
      <p:bldP spid="36" grpId="0"/>
      <p:bldP spid="38" grpId="0" animBg="1"/>
      <p:bldP spid="39" grpId="0"/>
      <p:bldP spid="40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B213DCF-9B2F-4C3D-BC95-C731B636BB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0919E6F-1CE8-4187-A923-77519A888F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10630"/>
            <a:ext cx="6427845" cy="16473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CE4E1F5-BA96-4561-9D59-23B1AA1E16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976" y="5210629"/>
            <a:ext cx="6427845" cy="164737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BF2B580-1DAF-4FBC-A6B5-FA3D77C8B29D}"/>
              </a:ext>
            </a:extLst>
          </p:cNvPr>
          <p:cNvSpPr/>
          <p:nvPr/>
        </p:nvSpPr>
        <p:spPr>
          <a:xfrm>
            <a:off x="2565334" y="1248229"/>
            <a:ext cx="6618514" cy="2815771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solidFill>
              <a:srgbClr val="F290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D839992-51FA-45F9-BB80-4E5F84EB8746}"/>
              </a:ext>
            </a:extLst>
          </p:cNvPr>
          <p:cNvSpPr/>
          <p:nvPr/>
        </p:nvSpPr>
        <p:spPr>
          <a:xfrm>
            <a:off x="2717734" y="1400629"/>
            <a:ext cx="6618514" cy="2815771"/>
          </a:xfrm>
          <a:prstGeom prst="rect">
            <a:avLst/>
          </a:prstGeom>
          <a:noFill/>
          <a:ln>
            <a:solidFill>
              <a:srgbClr val="7478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FF9AE46-8F45-479B-9658-492F44E1B66C}"/>
              </a:ext>
            </a:extLst>
          </p:cNvPr>
          <p:cNvSpPr txBox="1"/>
          <p:nvPr/>
        </p:nvSpPr>
        <p:spPr>
          <a:xfrm>
            <a:off x="3316448" y="1686618"/>
            <a:ext cx="51162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</a:p>
          <a:p>
            <a:pPr algn="ctr"/>
            <a:r>
              <a:rPr lang="en-US" altLang="zh-CN" sz="6000" b="1" dirty="0">
                <a:solidFill>
                  <a:srgbClr val="F290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6000" b="1" dirty="0">
              <a:solidFill>
                <a:srgbClr val="F290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F893E0A-9FC0-44FA-A308-73B0D28149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665" y="858238"/>
            <a:ext cx="729851" cy="82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6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64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0A643DA-FEA1-41EE-8079-197E5CB57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08" y="0"/>
            <a:ext cx="1068278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74E8BB-1927-45D0-8EFF-30F26D259A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55" y="0"/>
            <a:ext cx="4976889" cy="68580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F5DA37-0449-4BE4-BEE6-C06532A2F6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972" y="5210630"/>
            <a:ext cx="6427845" cy="164737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6CFB2D9-3655-4AAB-8119-7312A412F8C2}"/>
              </a:ext>
            </a:extLst>
          </p:cNvPr>
          <p:cNvSpPr txBox="1"/>
          <p:nvPr/>
        </p:nvSpPr>
        <p:spPr>
          <a:xfrm>
            <a:off x="5068666" y="550209"/>
            <a:ext cx="20546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5303E1-F2BA-42BD-AD7F-85680B49763B}"/>
              </a:ext>
            </a:extLst>
          </p:cNvPr>
          <p:cNvSpPr/>
          <p:nvPr/>
        </p:nvSpPr>
        <p:spPr>
          <a:xfrm>
            <a:off x="4825502" y="2356751"/>
            <a:ext cx="2744192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03304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48C9A58-9C98-42FC-8280-3CC512E4CAD2}"/>
              </a:ext>
            </a:extLst>
          </p:cNvPr>
          <p:cNvGrpSpPr/>
          <p:nvPr/>
        </p:nvGrpSpPr>
        <p:grpSpPr>
          <a:xfrm>
            <a:off x="2131170" y="2393511"/>
            <a:ext cx="1764045" cy="2171022"/>
            <a:chOff x="1061141" y="2630129"/>
            <a:chExt cx="2352060" cy="2894696"/>
          </a:xfrm>
        </p:grpSpPr>
        <p:sp>
          <p:nvSpPr>
            <p:cNvPr id="32" name="矩形: 圆角 31">
              <a:extLst>
                <a:ext uri="{FF2B5EF4-FFF2-40B4-BE49-F238E27FC236}">
                  <a16:creationId xmlns="" xmlns:a16="http://schemas.microsoft.com/office/drawing/2014/main" id="{25CA0589-19E1-452E-9D45-70086AB3180A}"/>
                </a:ext>
              </a:extLst>
            </p:cNvPr>
            <p:cNvSpPr/>
            <p:nvPr/>
          </p:nvSpPr>
          <p:spPr>
            <a:xfrm>
              <a:off x="1438301" y="2630129"/>
              <a:ext cx="1597742" cy="1597742"/>
            </a:xfrm>
            <a:prstGeom prst="roundRect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33" name="图形 32" descr="便携式计算机">
              <a:extLst>
                <a:ext uri="{FF2B5EF4-FFF2-40B4-BE49-F238E27FC236}">
                  <a16:creationId xmlns="" xmlns:a16="http://schemas.microsoft.com/office/drawing/2014/main" id="{CB15B979-A86E-4F46-80AB-7E0B3101C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29972" y="2893374"/>
              <a:ext cx="614400" cy="614400"/>
            </a:xfrm>
            <a:prstGeom prst="rect">
              <a:avLst/>
            </a:prstGeom>
          </p:spPr>
        </p:pic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6DEFACFF-0398-428F-B6C4-ECC701AB555E}"/>
                </a:ext>
              </a:extLst>
            </p:cNvPr>
            <p:cNvSpPr/>
            <p:nvPr/>
          </p:nvSpPr>
          <p:spPr>
            <a:xfrm>
              <a:off x="1652319" y="3415659"/>
              <a:ext cx="1169705" cy="632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13" dirty="0"/>
                <a:t>标题文本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64D5EFE3-E092-454E-A4A7-4074D5AFA484}"/>
                </a:ext>
              </a:extLst>
            </p:cNvPr>
            <p:cNvSpPr txBox="1"/>
            <p:nvPr/>
          </p:nvSpPr>
          <p:spPr>
            <a:xfrm>
              <a:off x="1061141" y="4570717"/>
              <a:ext cx="2352060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E43BBAA2-0F7A-432D-8C9C-BA85B445EFA8}"/>
              </a:ext>
            </a:extLst>
          </p:cNvPr>
          <p:cNvGrpSpPr/>
          <p:nvPr/>
        </p:nvGrpSpPr>
        <p:grpSpPr>
          <a:xfrm>
            <a:off x="4051897" y="2393511"/>
            <a:ext cx="1764045" cy="2171022"/>
            <a:chOff x="3622111" y="2630129"/>
            <a:chExt cx="2352060" cy="2894696"/>
          </a:xfrm>
        </p:grpSpPr>
        <p:sp>
          <p:nvSpPr>
            <p:cNvPr id="37" name="矩形: 圆角 36">
              <a:extLst>
                <a:ext uri="{FF2B5EF4-FFF2-40B4-BE49-F238E27FC236}">
                  <a16:creationId xmlns="" xmlns:a16="http://schemas.microsoft.com/office/drawing/2014/main" id="{7AC69B87-D43D-4796-A022-79805061AE6B}"/>
                </a:ext>
              </a:extLst>
            </p:cNvPr>
            <p:cNvSpPr/>
            <p:nvPr/>
          </p:nvSpPr>
          <p:spPr>
            <a:xfrm>
              <a:off x="3999271" y="2630129"/>
              <a:ext cx="1597742" cy="1597742"/>
            </a:xfrm>
            <a:prstGeom prst="roundRect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38" name="图形 37" descr="显示器">
              <a:extLst>
                <a:ext uri="{FF2B5EF4-FFF2-40B4-BE49-F238E27FC236}">
                  <a16:creationId xmlns="" xmlns:a16="http://schemas.microsoft.com/office/drawing/2014/main" id="{4361E78B-1118-4F60-8329-E1A3C730F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90942" y="2893374"/>
              <a:ext cx="614400" cy="614400"/>
            </a:xfrm>
            <a:prstGeom prst="rect">
              <a:avLst/>
            </a:prstGeom>
          </p:spPr>
        </p:pic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9E61A5B6-3A2D-4653-A405-973B37CE9AC2}"/>
                </a:ext>
              </a:extLst>
            </p:cNvPr>
            <p:cNvSpPr/>
            <p:nvPr/>
          </p:nvSpPr>
          <p:spPr>
            <a:xfrm>
              <a:off x="4213289" y="3415659"/>
              <a:ext cx="1169705" cy="632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13" dirty="0"/>
                <a:t>标题文本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25F53ED2-A748-4A95-9D09-1D72FDB2CFF8}"/>
                </a:ext>
              </a:extLst>
            </p:cNvPr>
            <p:cNvSpPr txBox="1"/>
            <p:nvPr/>
          </p:nvSpPr>
          <p:spPr>
            <a:xfrm>
              <a:off x="3622111" y="4570717"/>
              <a:ext cx="2352060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50D83105-EF42-43C9-84EE-FBE844AA16ED}"/>
              </a:ext>
            </a:extLst>
          </p:cNvPr>
          <p:cNvGrpSpPr/>
          <p:nvPr/>
        </p:nvGrpSpPr>
        <p:grpSpPr>
          <a:xfrm>
            <a:off x="5972625" y="2393511"/>
            <a:ext cx="1764045" cy="2171022"/>
            <a:chOff x="6183081" y="2630129"/>
            <a:chExt cx="2352060" cy="2894696"/>
          </a:xfrm>
        </p:grpSpPr>
        <p:sp>
          <p:nvSpPr>
            <p:cNvPr id="42" name="矩形: 圆角 41">
              <a:extLst>
                <a:ext uri="{FF2B5EF4-FFF2-40B4-BE49-F238E27FC236}">
                  <a16:creationId xmlns="" xmlns:a16="http://schemas.microsoft.com/office/drawing/2014/main" id="{C2553061-7272-4C27-B194-E3A35CA0F56B}"/>
                </a:ext>
              </a:extLst>
            </p:cNvPr>
            <p:cNvSpPr/>
            <p:nvPr/>
          </p:nvSpPr>
          <p:spPr>
            <a:xfrm>
              <a:off x="6560241" y="2630129"/>
              <a:ext cx="1597742" cy="1597742"/>
            </a:xfrm>
            <a:prstGeom prst="roundRect">
              <a:avLst/>
            </a:prstGeom>
            <a:solidFill>
              <a:srgbClr val="F29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43" name="图形 42" descr="智能手机">
              <a:extLst>
                <a:ext uri="{FF2B5EF4-FFF2-40B4-BE49-F238E27FC236}">
                  <a16:creationId xmlns="" xmlns:a16="http://schemas.microsoft.com/office/drawing/2014/main" id="{0DA77D47-030B-4713-9E86-7C3E622C9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044871" y="2893374"/>
              <a:ext cx="614400" cy="614400"/>
            </a:xfrm>
            <a:prstGeom prst="rect">
              <a:avLst/>
            </a:prstGeom>
          </p:spPr>
        </p:pic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995D88DD-A6C1-4D72-87D5-B193AC3BAFE7}"/>
                </a:ext>
              </a:extLst>
            </p:cNvPr>
            <p:cNvSpPr/>
            <p:nvPr/>
          </p:nvSpPr>
          <p:spPr>
            <a:xfrm>
              <a:off x="6774259" y="3415659"/>
              <a:ext cx="1169705" cy="632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13" dirty="0"/>
                <a:t>标题文本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DE77C585-2E0D-47A9-BBDF-ACC86B8DDE79}"/>
                </a:ext>
              </a:extLst>
            </p:cNvPr>
            <p:cNvSpPr txBox="1"/>
            <p:nvPr/>
          </p:nvSpPr>
          <p:spPr>
            <a:xfrm>
              <a:off x="6183081" y="4570717"/>
              <a:ext cx="2352060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F182C6F2-4007-4333-95D9-EC144D09C75B}"/>
              </a:ext>
            </a:extLst>
          </p:cNvPr>
          <p:cNvGrpSpPr/>
          <p:nvPr/>
        </p:nvGrpSpPr>
        <p:grpSpPr>
          <a:xfrm>
            <a:off x="7893352" y="2393511"/>
            <a:ext cx="1764045" cy="2171022"/>
            <a:chOff x="8744051" y="2630129"/>
            <a:chExt cx="2352060" cy="2894696"/>
          </a:xfrm>
        </p:grpSpPr>
        <p:sp>
          <p:nvSpPr>
            <p:cNvPr id="47" name="矩形: 圆角 46">
              <a:extLst>
                <a:ext uri="{FF2B5EF4-FFF2-40B4-BE49-F238E27FC236}">
                  <a16:creationId xmlns="" xmlns:a16="http://schemas.microsoft.com/office/drawing/2014/main" id="{6C50CFFD-272A-4EC4-A481-BF6F83365997}"/>
                </a:ext>
              </a:extLst>
            </p:cNvPr>
            <p:cNvSpPr/>
            <p:nvPr/>
          </p:nvSpPr>
          <p:spPr>
            <a:xfrm>
              <a:off x="9121211" y="2630129"/>
              <a:ext cx="1597742" cy="1597742"/>
            </a:xfrm>
            <a:prstGeom prst="roundRect">
              <a:avLst/>
            </a:prstGeom>
            <a:solidFill>
              <a:srgbClr val="949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48" name="图形 47" descr="平板电脑">
              <a:extLst>
                <a:ext uri="{FF2B5EF4-FFF2-40B4-BE49-F238E27FC236}">
                  <a16:creationId xmlns="" xmlns:a16="http://schemas.microsoft.com/office/drawing/2014/main" id="{27749E68-CB17-4D62-8570-C4588A29F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612882" y="2893374"/>
              <a:ext cx="614400" cy="614400"/>
            </a:xfrm>
            <a:prstGeom prst="rect">
              <a:avLst/>
            </a:prstGeom>
          </p:spPr>
        </p:pic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76EE589A-6956-4642-A655-05562D9C9668}"/>
                </a:ext>
              </a:extLst>
            </p:cNvPr>
            <p:cNvSpPr/>
            <p:nvPr/>
          </p:nvSpPr>
          <p:spPr>
            <a:xfrm>
              <a:off x="9335229" y="3415659"/>
              <a:ext cx="1169705" cy="632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13" dirty="0"/>
                <a:t>标题文本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4D44C47F-D061-41A0-B952-364E23152DDD}"/>
                </a:ext>
              </a:extLst>
            </p:cNvPr>
            <p:cNvSpPr txBox="1"/>
            <p:nvPr/>
          </p:nvSpPr>
          <p:spPr>
            <a:xfrm>
              <a:off x="8744051" y="4570717"/>
              <a:ext cx="2352060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1PPT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609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AA39E3-03DF-4B07-A999-0E260A5DBA9B}"/>
              </a:ext>
            </a:extLst>
          </p:cNvPr>
          <p:cNvGrpSpPr/>
          <p:nvPr/>
        </p:nvGrpSpPr>
        <p:grpSpPr>
          <a:xfrm>
            <a:off x="4577279" y="1707528"/>
            <a:ext cx="2870066" cy="2870065"/>
            <a:chOff x="4187152" y="2040328"/>
            <a:chExt cx="3826754" cy="3826753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BE9B991E-6E0C-4582-86C9-54B2B491B97C}"/>
                </a:ext>
              </a:extLst>
            </p:cNvPr>
            <p:cNvGrpSpPr/>
            <p:nvPr/>
          </p:nvGrpSpPr>
          <p:grpSpPr>
            <a:xfrm>
              <a:off x="4187152" y="2040328"/>
              <a:ext cx="3826754" cy="3826753"/>
              <a:chOff x="4297306" y="2096708"/>
              <a:chExt cx="4209429" cy="4209427"/>
            </a:xfrm>
            <a:solidFill>
              <a:srgbClr val="171918"/>
            </a:solidFill>
          </p:grpSpPr>
          <p:sp>
            <p:nvSpPr>
              <p:cNvPr id="29" name="任意多边形 41">
                <a:extLst>
                  <a:ext uri="{FF2B5EF4-FFF2-40B4-BE49-F238E27FC236}">
                    <a16:creationId xmlns="" xmlns:a16="http://schemas.microsoft.com/office/drawing/2014/main" id="{05580906-3886-4370-A8A7-524C75C07ACA}"/>
                  </a:ext>
                </a:extLst>
              </p:cNvPr>
              <p:cNvSpPr/>
              <p:nvPr/>
            </p:nvSpPr>
            <p:spPr>
              <a:xfrm>
                <a:off x="5899445" y="3698845"/>
                <a:ext cx="1005151" cy="1005151"/>
              </a:xfrm>
              <a:custGeom>
                <a:avLst/>
                <a:gdLst>
                  <a:gd name="connsiteX0" fmla="*/ 0 w 1005151"/>
                  <a:gd name="connsiteY0" fmla="*/ 502576 h 1005151"/>
                  <a:gd name="connsiteX1" fmla="*/ 502576 w 1005151"/>
                  <a:gd name="connsiteY1" fmla="*/ 0 h 1005151"/>
                  <a:gd name="connsiteX2" fmla="*/ 1005152 w 1005151"/>
                  <a:gd name="connsiteY2" fmla="*/ 502576 h 1005151"/>
                  <a:gd name="connsiteX3" fmla="*/ 502576 w 1005151"/>
                  <a:gd name="connsiteY3" fmla="*/ 1005152 h 1005151"/>
                  <a:gd name="connsiteX4" fmla="*/ 0 w 1005151"/>
                  <a:gd name="connsiteY4" fmla="*/ 502576 h 1005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5151" h="1005151">
                    <a:moveTo>
                      <a:pt x="0" y="502576"/>
                    </a:moveTo>
                    <a:cubicBezTo>
                      <a:pt x="0" y="225011"/>
                      <a:pt x="225011" y="0"/>
                      <a:pt x="502576" y="0"/>
                    </a:cubicBezTo>
                    <a:cubicBezTo>
                      <a:pt x="780141" y="0"/>
                      <a:pt x="1005152" y="225011"/>
                      <a:pt x="1005152" y="502576"/>
                    </a:cubicBezTo>
                    <a:cubicBezTo>
                      <a:pt x="1005152" y="780141"/>
                      <a:pt x="780141" y="1005152"/>
                      <a:pt x="502576" y="1005152"/>
                    </a:cubicBezTo>
                    <a:cubicBezTo>
                      <a:pt x="225011" y="1005152"/>
                      <a:pt x="0" y="780141"/>
                      <a:pt x="0" y="50257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118021" tIns="118021" rIns="118021" bIns="118021" numCol="1" spcCol="1270" anchor="ctr" anchorCtr="0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defTabSz="266700" fontAlgn="auto">
                  <a:lnSpc>
                    <a:spcPct val="120000"/>
                  </a:lnSpc>
                  <a:spcAft>
                    <a:spcPts val="0"/>
                  </a:spcAft>
                  <a:defRPr/>
                </a:pPr>
                <a:endParaRPr lang="id-ID" sz="900" dirty="0">
                  <a:solidFill>
                    <a:sysClr val="window" lastClr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任意多边形 42">
                <a:extLst>
                  <a:ext uri="{FF2B5EF4-FFF2-40B4-BE49-F238E27FC236}">
                    <a16:creationId xmlns="" xmlns:a16="http://schemas.microsoft.com/office/drawing/2014/main" id="{97150728-EC66-423B-BA24-B86448496534}"/>
                  </a:ext>
                </a:extLst>
              </p:cNvPr>
              <p:cNvSpPr/>
              <p:nvPr/>
            </p:nvSpPr>
            <p:spPr>
              <a:xfrm>
                <a:off x="5648162" y="2096708"/>
                <a:ext cx="1507716" cy="1507716"/>
              </a:xfrm>
              <a:custGeom>
                <a:avLst/>
                <a:gdLst>
                  <a:gd name="connsiteX0" fmla="*/ 0 w 1507716"/>
                  <a:gd name="connsiteY0" fmla="*/ 753858 h 1507716"/>
                  <a:gd name="connsiteX1" fmla="*/ 753858 w 1507716"/>
                  <a:gd name="connsiteY1" fmla="*/ 0 h 1507716"/>
                  <a:gd name="connsiteX2" fmla="*/ 1507716 w 1507716"/>
                  <a:gd name="connsiteY2" fmla="*/ 753858 h 1507716"/>
                  <a:gd name="connsiteX3" fmla="*/ 753858 w 1507716"/>
                  <a:gd name="connsiteY3" fmla="*/ 1507716 h 1507716"/>
                  <a:gd name="connsiteX4" fmla="*/ 0 w 1507716"/>
                  <a:gd name="connsiteY4" fmla="*/ 753858 h 150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716" h="1507716">
                    <a:moveTo>
                      <a:pt x="0" y="753858"/>
                    </a:moveTo>
                    <a:cubicBezTo>
                      <a:pt x="0" y="337514"/>
                      <a:pt x="337514" y="0"/>
                      <a:pt x="753858" y="0"/>
                    </a:cubicBezTo>
                    <a:cubicBezTo>
                      <a:pt x="1170202" y="0"/>
                      <a:pt x="1507716" y="337514"/>
                      <a:pt x="1507716" y="753858"/>
                    </a:cubicBezTo>
                    <a:cubicBezTo>
                      <a:pt x="1507716" y="1170202"/>
                      <a:pt x="1170202" y="1507716"/>
                      <a:pt x="753858" y="1507716"/>
                    </a:cubicBezTo>
                    <a:cubicBezTo>
                      <a:pt x="337514" y="1507716"/>
                      <a:pt x="0" y="1170202"/>
                      <a:pt x="0" y="753858"/>
                    </a:cubicBezTo>
                    <a:close/>
                  </a:path>
                </a:pathLst>
              </a:custGeom>
              <a:solidFill>
                <a:srgbClr val="949937"/>
              </a:solidFill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173220" tIns="173220" rIns="173220" bIns="173220" numCol="1" spcCol="1270" anchor="ctr" anchorCtr="0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defTabSz="266700" fontAlgn="auto">
                  <a:lnSpc>
                    <a:spcPct val="120000"/>
                  </a:lnSpc>
                  <a:spcAft>
                    <a:spcPts val="0"/>
                  </a:spcAft>
                  <a:defRPr/>
                </a:pPr>
                <a:endParaRPr lang="id-ID" sz="900" dirty="0">
                  <a:solidFill>
                    <a:sysClr val="window" lastClr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任意多边形 43">
                <a:extLst>
                  <a:ext uri="{FF2B5EF4-FFF2-40B4-BE49-F238E27FC236}">
                    <a16:creationId xmlns="" xmlns:a16="http://schemas.microsoft.com/office/drawing/2014/main" id="{C8E70726-306C-4F68-AFA2-9758528C0FE7}"/>
                  </a:ext>
                </a:extLst>
              </p:cNvPr>
              <p:cNvSpPr/>
              <p:nvPr/>
            </p:nvSpPr>
            <p:spPr>
              <a:xfrm>
                <a:off x="6999019" y="3447563"/>
                <a:ext cx="1507716" cy="1507716"/>
              </a:xfrm>
              <a:custGeom>
                <a:avLst/>
                <a:gdLst>
                  <a:gd name="connsiteX0" fmla="*/ 0 w 1507716"/>
                  <a:gd name="connsiteY0" fmla="*/ 753858 h 1507716"/>
                  <a:gd name="connsiteX1" fmla="*/ 753858 w 1507716"/>
                  <a:gd name="connsiteY1" fmla="*/ 0 h 1507716"/>
                  <a:gd name="connsiteX2" fmla="*/ 1507716 w 1507716"/>
                  <a:gd name="connsiteY2" fmla="*/ 753858 h 1507716"/>
                  <a:gd name="connsiteX3" fmla="*/ 753858 w 1507716"/>
                  <a:gd name="connsiteY3" fmla="*/ 1507716 h 1507716"/>
                  <a:gd name="connsiteX4" fmla="*/ 0 w 1507716"/>
                  <a:gd name="connsiteY4" fmla="*/ 753858 h 150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716" h="1507716">
                    <a:moveTo>
                      <a:pt x="0" y="753858"/>
                    </a:moveTo>
                    <a:cubicBezTo>
                      <a:pt x="0" y="337514"/>
                      <a:pt x="337514" y="0"/>
                      <a:pt x="753858" y="0"/>
                    </a:cubicBezTo>
                    <a:cubicBezTo>
                      <a:pt x="1170202" y="0"/>
                      <a:pt x="1507716" y="337514"/>
                      <a:pt x="1507716" y="753858"/>
                    </a:cubicBezTo>
                    <a:cubicBezTo>
                      <a:pt x="1507716" y="1170202"/>
                      <a:pt x="1170202" y="1507716"/>
                      <a:pt x="753858" y="1507716"/>
                    </a:cubicBezTo>
                    <a:cubicBezTo>
                      <a:pt x="337514" y="1507716"/>
                      <a:pt x="0" y="1170202"/>
                      <a:pt x="0" y="753858"/>
                    </a:cubicBezTo>
                    <a:close/>
                  </a:path>
                </a:pathLst>
              </a:custGeom>
              <a:solidFill>
                <a:srgbClr val="F29014"/>
              </a:solidFill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173220" tIns="173220" rIns="173220" bIns="173220" numCol="1" spcCol="1270" anchor="ctr" anchorCtr="0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defTabSz="266700" fontAlgn="auto">
                  <a:lnSpc>
                    <a:spcPct val="120000"/>
                  </a:lnSpc>
                  <a:spcAft>
                    <a:spcPts val="0"/>
                  </a:spcAft>
                  <a:defRPr/>
                </a:pPr>
                <a:endParaRPr lang="id-ID" sz="900" dirty="0">
                  <a:solidFill>
                    <a:sysClr val="window" lastClr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任意多边形 44">
                <a:extLst>
                  <a:ext uri="{FF2B5EF4-FFF2-40B4-BE49-F238E27FC236}">
                    <a16:creationId xmlns="" xmlns:a16="http://schemas.microsoft.com/office/drawing/2014/main" id="{2AF30329-31AE-41E1-8D3D-E5CA91CD80B3}"/>
                  </a:ext>
                </a:extLst>
              </p:cNvPr>
              <p:cNvSpPr/>
              <p:nvPr/>
            </p:nvSpPr>
            <p:spPr>
              <a:xfrm>
                <a:off x="5648162" y="4798419"/>
                <a:ext cx="1507716" cy="1507716"/>
              </a:xfrm>
              <a:custGeom>
                <a:avLst/>
                <a:gdLst>
                  <a:gd name="connsiteX0" fmla="*/ 0 w 1507716"/>
                  <a:gd name="connsiteY0" fmla="*/ 753858 h 1507716"/>
                  <a:gd name="connsiteX1" fmla="*/ 753858 w 1507716"/>
                  <a:gd name="connsiteY1" fmla="*/ 0 h 1507716"/>
                  <a:gd name="connsiteX2" fmla="*/ 1507716 w 1507716"/>
                  <a:gd name="connsiteY2" fmla="*/ 753858 h 1507716"/>
                  <a:gd name="connsiteX3" fmla="*/ 753858 w 1507716"/>
                  <a:gd name="connsiteY3" fmla="*/ 1507716 h 1507716"/>
                  <a:gd name="connsiteX4" fmla="*/ 0 w 1507716"/>
                  <a:gd name="connsiteY4" fmla="*/ 753858 h 150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716" h="1507716">
                    <a:moveTo>
                      <a:pt x="0" y="753858"/>
                    </a:moveTo>
                    <a:cubicBezTo>
                      <a:pt x="0" y="337514"/>
                      <a:pt x="337514" y="0"/>
                      <a:pt x="753858" y="0"/>
                    </a:cubicBezTo>
                    <a:cubicBezTo>
                      <a:pt x="1170202" y="0"/>
                      <a:pt x="1507716" y="337514"/>
                      <a:pt x="1507716" y="753858"/>
                    </a:cubicBezTo>
                    <a:cubicBezTo>
                      <a:pt x="1507716" y="1170202"/>
                      <a:pt x="1170202" y="1507716"/>
                      <a:pt x="753858" y="1507716"/>
                    </a:cubicBezTo>
                    <a:cubicBezTo>
                      <a:pt x="337514" y="1507716"/>
                      <a:pt x="0" y="1170202"/>
                      <a:pt x="0" y="753858"/>
                    </a:cubicBezTo>
                    <a:close/>
                  </a:path>
                </a:pathLst>
              </a:custGeom>
              <a:solidFill>
                <a:srgbClr val="949937"/>
              </a:solidFill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173220" tIns="173220" rIns="173220" bIns="173220" numCol="1" spcCol="1270" anchor="ctr" anchorCtr="0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defTabSz="266700" fontAlgn="auto">
                  <a:lnSpc>
                    <a:spcPct val="120000"/>
                  </a:lnSpc>
                  <a:spcAft>
                    <a:spcPts val="0"/>
                  </a:spcAft>
                  <a:defRPr/>
                </a:pPr>
                <a:endParaRPr lang="id-ID" sz="900" dirty="0">
                  <a:solidFill>
                    <a:sysClr val="window" lastClr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任意多边形 45">
                <a:extLst>
                  <a:ext uri="{FF2B5EF4-FFF2-40B4-BE49-F238E27FC236}">
                    <a16:creationId xmlns="" xmlns:a16="http://schemas.microsoft.com/office/drawing/2014/main" id="{01FFEA56-3BDC-404C-A777-E89AB3AF6CE5}"/>
                  </a:ext>
                </a:extLst>
              </p:cNvPr>
              <p:cNvSpPr/>
              <p:nvPr/>
            </p:nvSpPr>
            <p:spPr>
              <a:xfrm>
                <a:off x="4297306" y="3447563"/>
                <a:ext cx="1507716" cy="1507716"/>
              </a:xfrm>
              <a:custGeom>
                <a:avLst/>
                <a:gdLst>
                  <a:gd name="connsiteX0" fmla="*/ 0 w 1507716"/>
                  <a:gd name="connsiteY0" fmla="*/ 753858 h 1507716"/>
                  <a:gd name="connsiteX1" fmla="*/ 753858 w 1507716"/>
                  <a:gd name="connsiteY1" fmla="*/ 0 h 1507716"/>
                  <a:gd name="connsiteX2" fmla="*/ 1507716 w 1507716"/>
                  <a:gd name="connsiteY2" fmla="*/ 753858 h 1507716"/>
                  <a:gd name="connsiteX3" fmla="*/ 753858 w 1507716"/>
                  <a:gd name="connsiteY3" fmla="*/ 1507716 h 1507716"/>
                  <a:gd name="connsiteX4" fmla="*/ 0 w 1507716"/>
                  <a:gd name="connsiteY4" fmla="*/ 753858 h 150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716" h="1507716">
                    <a:moveTo>
                      <a:pt x="0" y="753858"/>
                    </a:moveTo>
                    <a:cubicBezTo>
                      <a:pt x="0" y="337514"/>
                      <a:pt x="337514" y="0"/>
                      <a:pt x="753858" y="0"/>
                    </a:cubicBezTo>
                    <a:cubicBezTo>
                      <a:pt x="1170202" y="0"/>
                      <a:pt x="1507716" y="337514"/>
                      <a:pt x="1507716" y="753858"/>
                    </a:cubicBezTo>
                    <a:cubicBezTo>
                      <a:pt x="1507716" y="1170202"/>
                      <a:pt x="1170202" y="1507716"/>
                      <a:pt x="753858" y="1507716"/>
                    </a:cubicBezTo>
                    <a:cubicBezTo>
                      <a:pt x="337514" y="1507716"/>
                      <a:pt x="0" y="1170202"/>
                      <a:pt x="0" y="753858"/>
                    </a:cubicBezTo>
                    <a:close/>
                  </a:path>
                </a:pathLst>
              </a:custGeom>
              <a:solidFill>
                <a:srgbClr val="F29014"/>
              </a:solidFill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173220" tIns="173220" rIns="173220" bIns="173220" numCol="1" spcCol="1270" anchor="ctr" anchorCtr="0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defTabSz="266700" fontAlgn="auto">
                  <a:lnSpc>
                    <a:spcPct val="120000"/>
                  </a:lnSpc>
                  <a:spcAft>
                    <a:spcPts val="0"/>
                  </a:spcAft>
                  <a:defRPr/>
                </a:pPr>
                <a:endParaRPr lang="id-ID" sz="900" dirty="0">
                  <a:solidFill>
                    <a:sysClr val="window" lastClr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" name="Oval 4">
              <a:extLst>
                <a:ext uri="{FF2B5EF4-FFF2-40B4-BE49-F238E27FC236}">
                  <a16:creationId xmlns="" xmlns:a16="http://schemas.microsoft.com/office/drawing/2014/main" id="{4DB7A2B0-2217-4B68-8A2D-ABDA09F0E68C}"/>
                </a:ext>
              </a:extLst>
            </p:cNvPr>
            <p:cNvSpPr/>
            <p:nvPr/>
          </p:nvSpPr>
          <p:spPr>
            <a:xfrm>
              <a:off x="5761452" y="2319738"/>
              <a:ext cx="679928" cy="67992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3157" tIns="44200" rIns="113157" bIns="44200" numCol="1" spcCol="1270" anchor="ctr" anchorCtr="0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defTabSz="154694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525" b="1" kern="0" dirty="0">
                <a:solidFill>
                  <a:sysClr val="window" lastClr="FFFFFF">
                    <a:lumMod val="95000"/>
                  </a:sys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58093496-2772-4441-8DFE-ED93DED61FD7}"/>
                </a:ext>
              </a:extLst>
            </p:cNvPr>
            <p:cNvSpPr/>
            <p:nvPr/>
          </p:nvSpPr>
          <p:spPr>
            <a:xfrm>
              <a:off x="6996672" y="3560323"/>
              <a:ext cx="679929" cy="67992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3157" tIns="44200" rIns="113157" bIns="44200" numCol="1" spcCol="1270" anchor="ctr" anchorCtr="0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defTabSz="154694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525" b="1" kern="0" dirty="0">
                <a:solidFill>
                  <a:sysClr val="window" lastClr="FFFFFF">
                    <a:lumMod val="95000"/>
                  </a:sys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Oval 4">
              <a:extLst>
                <a:ext uri="{FF2B5EF4-FFF2-40B4-BE49-F238E27FC236}">
                  <a16:creationId xmlns="" xmlns:a16="http://schemas.microsoft.com/office/drawing/2014/main" id="{988D21FC-EB33-4AD1-A7AD-C42DD7DE6359}"/>
                </a:ext>
              </a:extLst>
            </p:cNvPr>
            <p:cNvSpPr/>
            <p:nvPr/>
          </p:nvSpPr>
          <p:spPr>
            <a:xfrm>
              <a:off x="4531211" y="3560321"/>
              <a:ext cx="679929" cy="6799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3157" tIns="44200" rIns="113157" bIns="44200" numCol="1" spcCol="1270" anchor="ctr" anchorCtr="0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525" b="1" kern="0" dirty="0">
                <a:solidFill>
                  <a:sysClr val="window" lastClr="FFFFFF">
                    <a:lumMod val="95000"/>
                  </a:sys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Oval 4">
              <a:extLst>
                <a:ext uri="{FF2B5EF4-FFF2-40B4-BE49-F238E27FC236}">
                  <a16:creationId xmlns="" xmlns:a16="http://schemas.microsoft.com/office/drawing/2014/main" id="{8AE3952D-86AE-4265-8483-661EC1E90DE6}"/>
                </a:ext>
              </a:extLst>
            </p:cNvPr>
            <p:cNvSpPr/>
            <p:nvPr/>
          </p:nvSpPr>
          <p:spPr>
            <a:xfrm>
              <a:off x="5747963" y="3546834"/>
              <a:ext cx="679929" cy="6799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3157" tIns="44200" rIns="113157" bIns="44200" numCol="1" spcCol="1270" anchor="ctr" anchorCtr="0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defTabSz="154694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525" b="1" kern="0" dirty="0">
                <a:solidFill>
                  <a:sysClr val="window" lastClr="FFFFFF">
                    <a:lumMod val="95000"/>
                  </a:sys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8">
              <a:extLst>
                <a:ext uri="{FF2B5EF4-FFF2-40B4-BE49-F238E27FC236}">
                  <a16:creationId xmlns="" xmlns:a16="http://schemas.microsoft.com/office/drawing/2014/main" id="{1377609B-BF14-42AC-88CA-32530414FE3D}"/>
                </a:ext>
              </a:extLst>
            </p:cNvPr>
            <p:cNvGrpSpPr/>
            <p:nvPr/>
          </p:nvGrpSpPr>
          <p:grpSpPr>
            <a:xfrm>
              <a:off x="4561011" y="3724661"/>
              <a:ext cx="620293" cy="458109"/>
              <a:chOff x="3052763" y="2647950"/>
              <a:chExt cx="346075" cy="255588"/>
            </a:xfrm>
            <a:solidFill>
              <a:sysClr val="window" lastClr="FFFFFF"/>
            </a:solidFill>
          </p:grpSpPr>
          <p:sp>
            <p:nvSpPr>
              <p:cNvPr id="26" name="Freeform 108">
                <a:extLst>
                  <a:ext uri="{FF2B5EF4-FFF2-40B4-BE49-F238E27FC236}">
                    <a16:creationId xmlns="" xmlns:a16="http://schemas.microsoft.com/office/drawing/2014/main" id="{E8939A11-D450-4FDA-A1C2-AE312779B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109">
                <a:extLst>
                  <a:ext uri="{FF2B5EF4-FFF2-40B4-BE49-F238E27FC236}">
                    <a16:creationId xmlns="" xmlns:a16="http://schemas.microsoft.com/office/drawing/2014/main" id="{3D5844EA-367A-4F07-A7CF-3815CC73C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110">
                <a:extLst>
                  <a:ext uri="{FF2B5EF4-FFF2-40B4-BE49-F238E27FC236}">
                    <a16:creationId xmlns="" xmlns:a16="http://schemas.microsoft.com/office/drawing/2014/main" id="{C7C161D0-04F4-4405-AE19-EA20C986C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22">
              <a:extLst>
                <a:ext uri="{FF2B5EF4-FFF2-40B4-BE49-F238E27FC236}">
                  <a16:creationId xmlns="" xmlns:a16="http://schemas.microsoft.com/office/drawing/2014/main" id="{6E00DB57-02B0-4683-B75B-42ECDD28909F}"/>
                </a:ext>
              </a:extLst>
            </p:cNvPr>
            <p:cNvGrpSpPr/>
            <p:nvPr/>
          </p:nvGrpSpPr>
          <p:grpSpPr>
            <a:xfrm>
              <a:off x="5944993" y="2540678"/>
              <a:ext cx="311070" cy="390033"/>
              <a:chOff x="5106627" y="2498807"/>
              <a:chExt cx="324452" cy="406814"/>
            </a:xfrm>
            <a:solidFill>
              <a:sysClr val="window" lastClr="FFFFFF"/>
            </a:solidFill>
          </p:grpSpPr>
          <p:sp>
            <p:nvSpPr>
              <p:cNvPr id="22" name="Freeform 80">
                <a:extLst>
                  <a:ext uri="{FF2B5EF4-FFF2-40B4-BE49-F238E27FC236}">
                    <a16:creationId xmlns="" xmlns:a16="http://schemas.microsoft.com/office/drawing/2014/main" id="{BAE2D806-24B0-4267-A6B1-2C85D267D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627" y="2668515"/>
                <a:ext cx="324452" cy="134774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81">
                <a:extLst>
                  <a:ext uri="{FF2B5EF4-FFF2-40B4-BE49-F238E27FC236}">
                    <a16:creationId xmlns="" xmlns:a16="http://schemas.microsoft.com/office/drawing/2014/main" id="{96B2B1C4-8724-458A-8736-A7495421D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627" y="2773344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82">
                <a:extLst>
                  <a:ext uri="{FF2B5EF4-FFF2-40B4-BE49-F238E27FC236}">
                    <a16:creationId xmlns="" xmlns:a16="http://schemas.microsoft.com/office/drawing/2014/main" id="{A1754A2B-0BD3-44F0-AE8B-15A8C3765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627" y="2568675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Oval 83">
                <a:extLst>
                  <a:ext uri="{FF2B5EF4-FFF2-40B4-BE49-F238E27FC236}">
                    <a16:creationId xmlns="" xmlns:a16="http://schemas.microsoft.com/office/drawing/2014/main" id="{50023F07-B5DB-4C71-AF57-1E527A14A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618" y="2498807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27">
              <a:extLst>
                <a:ext uri="{FF2B5EF4-FFF2-40B4-BE49-F238E27FC236}">
                  <a16:creationId xmlns="" xmlns:a16="http://schemas.microsoft.com/office/drawing/2014/main" id="{9A6366B6-9871-43F0-986A-77D1CC7DA713}"/>
                </a:ext>
              </a:extLst>
            </p:cNvPr>
            <p:cNvGrpSpPr/>
            <p:nvPr/>
          </p:nvGrpSpPr>
          <p:grpSpPr>
            <a:xfrm>
              <a:off x="5893723" y="3765025"/>
              <a:ext cx="413608" cy="377356"/>
              <a:chOff x="3659074" y="3351023"/>
              <a:chExt cx="424283" cy="449241"/>
            </a:xfrm>
            <a:solidFill>
              <a:sysClr val="window" lastClr="FFFFFF"/>
            </a:solidFill>
          </p:grpSpPr>
          <p:sp>
            <p:nvSpPr>
              <p:cNvPr id="17" name="Freeform 47">
                <a:extLst>
                  <a:ext uri="{FF2B5EF4-FFF2-40B4-BE49-F238E27FC236}">
                    <a16:creationId xmlns="" xmlns:a16="http://schemas.microsoft.com/office/drawing/2014/main" id="{C1E59750-01A9-4E31-9792-456625062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074" y="3518240"/>
                <a:ext cx="199662" cy="282024"/>
              </a:xfrm>
              <a:custGeom>
                <a:avLst/>
                <a:gdLst>
                  <a:gd name="T0" fmla="*/ 43 w 60"/>
                  <a:gd name="T1" fmla="*/ 49 h 85"/>
                  <a:gd name="T2" fmla="*/ 44 w 60"/>
                  <a:gd name="T3" fmla="*/ 40 h 85"/>
                  <a:gd name="T4" fmla="*/ 32 w 60"/>
                  <a:gd name="T5" fmla="*/ 4 h 85"/>
                  <a:gd name="T6" fmla="*/ 26 w 60"/>
                  <a:gd name="T7" fmla="*/ 2 h 85"/>
                  <a:gd name="T8" fmla="*/ 12 w 60"/>
                  <a:gd name="T9" fmla="*/ 7 h 85"/>
                  <a:gd name="T10" fmla="*/ 4 w 60"/>
                  <a:gd name="T11" fmla="*/ 22 h 85"/>
                  <a:gd name="T12" fmla="*/ 9 w 60"/>
                  <a:gd name="T13" fmla="*/ 37 h 85"/>
                  <a:gd name="T14" fmla="*/ 25 w 60"/>
                  <a:gd name="T15" fmla="*/ 46 h 85"/>
                  <a:gd name="T16" fmla="*/ 31 w 60"/>
                  <a:gd name="T17" fmla="*/ 52 h 85"/>
                  <a:gd name="T18" fmla="*/ 41 w 60"/>
                  <a:gd name="T19" fmla="*/ 80 h 85"/>
                  <a:gd name="T20" fmla="*/ 46 w 60"/>
                  <a:gd name="T21" fmla="*/ 83 h 85"/>
                  <a:gd name="T22" fmla="*/ 49 w 60"/>
                  <a:gd name="T23" fmla="*/ 70 h 85"/>
                  <a:gd name="T24" fmla="*/ 43 w 60"/>
                  <a:gd name="T25" fmla="*/ 4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" h="85">
                    <a:moveTo>
                      <a:pt x="43" y="49"/>
                    </a:moveTo>
                    <a:cubicBezTo>
                      <a:pt x="43" y="49"/>
                      <a:pt x="45" y="43"/>
                      <a:pt x="44" y="40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1" y="0"/>
                      <a:pt x="26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0" y="11"/>
                      <a:pt x="4" y="22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4" y="50"/>
                      <a:pt x="25" y="46"/>
                    </a:cubicBezTo>
                    <a:cubicBezTo>
                      <a:pt x="25" y="46"/>
                      <a:pt x="29" y="45"/>
                      <a:pt x="31" y="52"/>
                    </a:cubicBezTo>
                    <a:cubicBezTo>
                      <a:pt x="41" y="80"/>
                      <a:pt x="41" y="80"/>
                      <a:pt x="41" y="80"/>
                    </a:cubicBezTo>
                    <a:cubicBezTo>
                      <a:pt x="41" y="80"/>
                      <a:pt x="41" y="85"/>
                      <a:pt x="46" y="83"/>
                    </a:cubicBezTo>
                    <a:cubicBezTo>
                      <a:pt x="46" y="83"/>
                      <a:pt x="60" y="81"/>
                      <a:pt x="49" y="70"/>
                    </a:cubicBezTo>
                    <a:cubicBezTo>
                      <a:pt x="52" y="63"/>
                      <a:pt x="43" y="58"/>
                      <a:pt x="4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48">
                <a:extLst>
                  <a:ext uri="{FF2B5EF4-FFF2-40B4-BE49-F238E27FC236}">
                    <a16:creationId xmlns="" xmlns:a16="http://schemas.microsoft.com/office/drawing/2014/main" id="{B3B40FD4-0475-4393-A2AE-B25868736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888" y="3351023"/>
                <a:ext cx="272041" cy="316965"/>
              </a:xfrm>
              <a:custGeom>
                <a:avLst/>
                <a:gdLst>
                  <a:gd name="T0" fmla="*/ 70 w 82"/>
                  <a:gd name="T1" fmla="*/ 58 h 95"/>
                  <a:gd name="T2" fmla="*/ 73 w 82"/>
                  <a:gd name="T3" fmla="*/ 45 h 95"/>
                  <a:gd name="T4" fmla="*/ 62 w 82"/>
                  <a:gd name="T5" fmla="*/ 36 h 95"/>
                  <a:gd name="T6" fmla="*/ 52 w 82"/>
                  <a:gd name="T7" fmla="*/ 4 h 95"/>
                  <a:gd name="T8" fmla="*/ 48 w 82"/>
                  <a:gd name="T9" fmla="*/ 6 h 95"/>
                  <a:gd name="T10" fmla="*/ 4 w 82"/>
                  <a:gd name="T11" fmla="*/ 47 h 95"/>
                  <a:gd name="T12" fmla="*/ 2 w 82"/>
                  <a:gd name="T13" fmla="*/ 52 h 95"/>
                  <a:gd name="T14" fmla="*/ 12 w 82"/>
                  <a:gd name="T15" fmla="*/ 83 h 95"/>
                  <a:gd name="T16" fmla="*/ 17 w 82"/>
                  <a:gd name="T17" fmla="*/ 85 h 95"/>
                  <a:gd name="T18" fmla="*/ 78 w 82"/>
                  <a:gd name="T19" fmla="*/ 92 h 95"/>
                  <a:gd name="T20" fmla="*/ 81 w 82"/>
                  <a:gd name="T21" fmla="*/ 91 h 95"/>
                  <a:gd name="T22" fmla="*/ 70 w 82"/>
                  <a:gd name="T23" fmla="*/ 5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95">
                    <a:moveTo>
                      <a:pt x="70" y="58"/>
                    </a:moveTo>
                    <a:cubicBezTo>
                      <a:pt x="73" y="55"/>
                      <a:pt x="75" y="50"/>
                      <a:pt x="73" y="45"/>
                    </a:cubicBezTo>
                    <a:cubicBezTo>
                      <a:pt x="71" y="40"/>
                      <a:pt x="67" y="37"/>
                      <a:pt x="62" y="36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0" y="0"/>
                      <a:pt x="48" y="6"/>
                      <a:pt x="48" y="6"/>
                    </a:cubicBezTo>
                    <a:cubicBezTo>
                      <a:pt x="40" y="38"/>
                      <a:pt x="4" y="47"/>
                      <a:pt x="4" y="47"/>
                    </a:cubicBezTo>
                    <a:cubicBezTo>
                      <a:pt x="0" y="49"/>
                      <a:pt x="2" y="52"/>
                      <a:pt x="2" y="5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4" y="86"/>
                      <a:pt x="17" y="85"/>
                      <a:pt x="17" y="85"/>
                    </a:cubicBezTo>
                    <a:cubicBezTo>
                      <a:pt x="56" y="72"/>
                      <a:pt x="78" y="92"/>
                      <a:pt x="78" y="92"/>
                    </a:cubicBezTo>
                    <a:cubicBezTo>
                      <a:pt x="78" y="92"/>
                      <a:pt x="82" y="95"/>
                      <a:pt x="81" y="91"/>
                    </a:cubicBezTo>
                    <a:lnTo>
                      <a:pt x="7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49">
                <a:extLst>
                  <a:ext uri="{FF2B5EF4-FFF2-40B4-BE49-F238E27FC236}">
                    <a16:creationId xmlns="" xmlns:a16="http://schemas.microsoft.com/office/drawing/2014/main" id="{2930B37C-51F3-4354-BA9F-CB8A53A9E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491" y="3410922"/>
                <a:ext cx="44924" cy="57404"/>
              </a:xfrm>
              <a:custGeom>
                <a:avLst/>
                <a:gdLst>
                  <a:gd name="T0" fmla="*/ 18 w 18"/>
                  <a:gd name="T1" fmla="*/ 3 h 23"/>
                  <a:gd name="T2" fmla="*/ 15 w 18"/>
                  <a:gd name="T3" fmla="*/ 0 h 23"/>
                  <a:gd name="T4" fmla="*/ 0 w 18"/>
                  <a:gd name="T5" fmla="*/ 20 h 23"/>
                  <a:gd name="T6" fmla="*/ 3 w 18"/>
                  <a:gd name="T7" fmla="*/ 23 h 23"/>
                  <a:gd name="T8" fmla="*/ 18 w 18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3">
                    <a:moveTo>
                      <a:pt x="18" y="3"/>
                    </a:moveTo>
                    <a:lnTo>
                      <a:pt x="15" y="0"/>
                    </a:lnTo>
                    <a:lnTo>
                      <a:pt x="0" y="20"/>
                    </a:lnTo>
                    <a:lnTo>
                      <a:pt x="3" y="23"/>
                    </a:lnTo>
                    <a:lnTo>
                      <a:pt x="1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50">
                <a:extLst>
                  <a:ext uri="{FF2B5EF4-FFF2-40B4-BE49-F238E27FC236}">
                    <a16:creationId xmlns="" xmlns:a16="http://schemas.microsoft.com/office/drawing/2014/main" id="{8ED81D40-00ED-4267-9DB3-7EBB17BD9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458" y="3538206"/>
                <a:ext cx="59899" cy="37438"/>
              </a:xfrm>
              <a:custGeom>
                <a:avLst/>
                <a:gdLst>
                  <a:gd name="T0" fmla="*/ 0 w 24"/>
                  <a:gd name="T1" fmla="*/ 3 h 15"/>
                  <a:gd name="T2" fmla="*/ 23 w 24"/>
                  <a:gd name="T3" fmla="*/ 15 h 15"/>
                  <a:gd name="T4" fmla="*/ 24 w 24"/>
                  <a:gd name="T5" fmla="*/ 12 h 15"/>
                  <a:gd name="T6" fmla="*/ 3 w 24"/>
                  <a:gd name="T7" fmla="*/ 0 h 15"/>
                  <a:gd name="T8" fmla="*/ 0 w 24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0" y="3"/>
                    </a:moveTo>
                    <a:lnTo>
                      <a:pt x="23" y="15"/>
                    </a:lnTo>
                    <a:lnTo>
                      <a:pt x="24" y="12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51">
                <a:extLst>
                  <a:ext uri="{FF2B5EF4-FFF2-40B4-BE49-F238E27FC236}">
                    <a16:creationId xmlns="" xmlns:a16="http://schemas.microsoft.com/office/drawing/2014/main" id="{B9B9B494-C89E-4A81-9C54-03E323DC7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458" y="3478307"/>
                <a:ext cx="59899" cy="27454"/>
              </a:xfrm>
              <a:custGeom>
                <a:avLst/>
                <a:gdLst>
                  <a:gd name="T0" fmla="*/ 0 w 24"/>
                  <a:gd name="T1" fmla="*/ 11 h 11"/>
                  <a:gd name="T2" fmla="*/ 24 w 24"/>
                  <a:gd name="T3" fmla="*/ 3 h 11"/>
                  <a:gd name="T4" fmla="*/ 24 w 24"/>
                  <a:gd name="T5" fmla="*/ 0 h 11"/>
                  <a:gd name="T6" fmla="*/ 0 w 24"/>
                  <a:gd name="T7" fmla="*/ 7 h 11"/>
                  <a:gd name="T8" fmla="*/ 0 w 24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lnTo>
                      <a:pt x="24" y="3"/>
                    </a:lnTo>
                    <a:lnTo>
                      <a:pt x="24" y="0"/>
                    </a:lnTo>
                    <a:lnTo>
                      <a:pt x="0" y="7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33">
              <a:extLst>
                <a:ext uri="{FF2B5EF4-FFF2-40B4-BE49-F238E27FC236}">
                  <a16:creationId xmlns="" xmlns:a16="http://schemas.microsoft.com/office/drawing/2014/main" id="{43261340-1EE2-46C1-B584-C605F05B55CE}"/>
                </a:ext>
              </a:extLst>
            </p:cNvPr>
            <p:cNvGrpSpPr/>
            <p:nvPr/>
          </p:nvGrpSpPr>
          <p:grpSpPr>
            <a:xfrm>
              <a:off x="7083649" y="3767062"/>
              <a:ext cx="483535" cy="373284"/>
              <a:chOff x="6421904" y="4798576"/>
              <a:chExt cx="299494" cy="389342"/>
            </a:xfrm>
            <a:solidFill>
              <a:sysClr val="window" lastClr="FFFFFF"/>
            </a:solidFill>
          </p:grpSpPr>
          <p:sp>
            <p:nvSpPr>
              <p:cNvPr id="15" name="Freeform 170">
                <a:extLst>
                  <a:ext uri="{FF2B5EF4-FFF2-40B4-BE49-F238E27FC236}">
                    <a16:creationId xmlns="" xmlns:a16="http://schemas.microsoft.com/office/drawing/2014/main" id="{143EECAF-BBA8-4E46-9B32-F4BD25810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71">
                <a:extLst>
                  <a:ext uri="{FF2B5EF4-FFF2-40B4-BE49-F238E27FC236}">
                    <a16:creationId xmlns="" xmlns:a16="http://schemas.microsoft.com/office/drawing/2014/main" id="{D71A97A6-040A-4B86-ADC5-3C0C4DDCC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36">
              <a:extLst>
                <a:ext uri="{FF2B5EF4-FFF2-40B4-BE49-F238E27FC236}">
                  <a16:creationId xmlns="" xmlns:a16="http://schemas.microsoft.com/office/drawing/2014/main" id="{1FA3AEA1-657E-4A29-841C-683436D455A5}"/>
                </a:ext>
              </a:extLst>
            </p:cNvPr>
            <p:cNvGrpSpPr/>
            <p:nvPr/>
          </p:nvGrpSpPr>
          <p:grpSpPr>
            <a:xfrm>
              <a:off x="5845989" y="4914176"/>
              <a:ext cx="509079" cy="535156"/>
              <a:chOff x="2905125" y="4002088"/>
              <a:chExt cx="249238" cy="244475"/>
            </a:xfrm>
            <a:solidFill>
              <a:sysClr val="window" lastClr="FFFFFF"/>
            </a:solidFill>
          </p:grpSpPr>
          <p:sp>
            <p:nvSpPr>
              <p:cNvPr id="13" name="Freeform 50">
                <a:extLst>
                  <a:ext uri="{FF2B5EF4-FFF2-40B4-BE49-F238E27FC236}">
                    <a16:creationId xmlns="" xmlns:a16="http://schemas.microsoft.com/office/drawing/2014/main" id="{4E578D36-2A08-4100-A20B-FCB50F3E09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51">
                <a:extLst>
                  <a:ext uri="{FF2B5EF4-FFF2-40B4-BE49-F238E27FC236}">
                    <a16:creationId xmlns="" xmlns:a16="http://schemas.microsoft.com/office/drawing/2014/main" id="{0DB5BAFD-6429-4110-82CE-C51352394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6" tIns="36164" rIns="72326" bIns="3616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525" kern="0">
                  <a:solidFill>
                    <a:sysClr val="windowText" lastClr="00000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814EB5AD-1AA4-4A98-88B9-C9E6AD1E3781}"/>
              </a:ext>
            </a:extLst>
          </p:cNvPr>
          <p:cNvGrpSpPr/>
          <p:nvPr/>
        </p:nvGrpSpPr>
        <p:grpSpPr>
          <a:xfrm>
            <a:off x="6939394" y="1616929"/>
            <a:ext cx="3040434" cy="1006717"/>
            <a:chOff x="7336639" y="1919530"/>
            <a:chExt cx="4053912" cy="1342289"/>
          </a:xfrm>
        </p:grpSpPr>
        <p:cxnSp>
          <p:nvCxnSpPr>
            <p:cNvPr id="35" name="Elbow Connector 7">
              <a:extLst>
                <a:ext uri="{FF2B5EF4-FFF2-40B4-BE49-F238E27FC236}">
                  <a16:creationId xmlns="" xmlns:a16="http://schemas.microsoft.com/office/drawing/2014/main" id="{F264DD55-EF2D-49EC-A3DC-6940A6791EC3}"/>
                </a:ext>
              </a:extLst>
            </p:cNvPr>
            <p:cNvCxnSpPr/>
            <p:nvPr/>
          </p:nvCxnSpPr>
          <p:spPr>
            <a:xfrm rot="5400000" flipH="1" flipV="1">
              <a:off x="7282754" y="2257262"/>
              <a:ext cx="1005995" cy="898225"/>
            </a:xfrm>
            <a:prstGeom prst="bentConnector3">
              <a:avLst>
                <a:gd name="adj1" fmla="val 99606"/>
              </a:avLst>
            </a:prstGeom>
            <a:noFill/>
            <a:ln w="12700" cap="flat" cmpd="sng" algn="ctr">
              <a:solidFill>
                <a:srgbClr val="F29014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CFE228E8-EFA2-469B-A203-D6D02AEED602}"/>
                </a:ext>
              </a:extLst>
            </p:cNvPr>
            <p:cNvGrpSpPr/>
            <p:nvPr/>
          </p:nvGrpSpPr>
          <p:grpSpPr>
            <a:xfrm>
              <a:off x="8318253" y="1919530"/>
              <a:ext cx="3072298" cy="1342289"/>
              <a:chOff x="8486911" y="2250710"/>
              <a:chExt cx="3072298" cy="1342289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BE369B72-9170-4CE3-97D4-5F516F53512E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1FCEA73B-BE80-48C7-AD13-6294A0EED937}"/>
                  </a:ext>
                </a:extLst>
              </p:cNvPr>
              <p:cNvSpPr/>
              <p:nvPr/>
            </p:nvSpPr>
            <p:spPr>
              <a:xfrm>
                <a:off x="8486911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71BCC6F9-FAA0-447D-9CC8-F84E9ABBF0C9}"/>
              </a:ext>
            </a:extLst>
          </p:cNvPr>
          <p:cNvGrpSpPr/>
          <p:nvPr/>
        </p:nvGrpSpPr>
        <p:grpSpPr>
          <a:xfrm>
            <a:off x="6571117" y="3697025"/>
            <a:ext cx="3408711" cy="1006717"/>
            <a:chOff x="6845603" y="4692993"/>
            <a:chExt cx="4544948" cy="1342289"/>
          </a:xfrm>
        </p:grpSpPr>
        <p:cxnSp>
          <p:nvCxnSpPr>
            <p:cNvPr id="40" name="Elbow Connector 10">
              <a:extLst>
                <a:ext uri="{FF2B5EF4-FFF2-40B4-BE49-F238E27FC236}">
                  <a16:creationId xmlns="" xmlns:a16="http://schemas.microsoft.com/office/drawing/2014/main" id="{082897CB-F390-4A06-A9C7-E7734B8334EE}"/>
                </a:ext>
              </a:extLst>
            </p:cNvPr>
            <p:cNvCxnSpPr/>
            <p:nvPr/>
          </p:nvCxnSpPr>
          <p:spPr>
            <a:xfrm flipV="1">
              <a:off x="6845603" y="4975151"/>
              <a:ext cx="1388358" cy="197569"/>
            </a:xfrm>
            <a:prstGeom prst="bentConnector3">
              <a:avLst>
                <a:gd name="adj1" fmla="val 36399"/>
              </a:avLst>
            </a:prstGeom>
            <a:noFill/>
            <a:ln w="12700" cap="flat" cmpd="sng" algn="ctr">
              <a:solidFill>
                <a:srgbClr val="949937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328DF04-3EC0-439D-ABC5-D5C7EEF825BD}"/>
                </a:ext>
              </a:extLst>
            </p:cNvPr>
            <p:cNvGrpSpPr/>
            <p:nvPr/>
          </p:nvGrpSpPr>
          <p:grpSpPr>
            <a:xfrm>
              <a:off x="8318253" y="4692993"/>
              <a:ext cx="3072298" cy="1342289"/>
              <a:chOff x="8486911" y="2250710"/>
              <a:chExt cx="3072298" cy="1342289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F5238806-52EF-4FFD-B604-3822B7B319A4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A2AF37AF-9749-465E-945B-B1042D2BEF58}"/>
                  </a:ext>
                </a:extLst>
              </p:cNvPr>
              <p:cNvSpPr/>
              <p:nvPr/>
            </p:nvSpPr>
            <p:spPr>
              <a:xfrm>
                <a:off x="8486911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94BE4F4B-B2CC-4FBE-B856-5FA01AFF8BDC}"/>
              </a:ext>
            </a:extLst>
          </p:cNvPr>
          <p:cNvGrpSpPr/>
          <p:nvPr/>
        </p:nvGrpSpPr>
        <p:grpSpPr>
          <a:xfrm>
            <a:off x="1965378" y="3697026"/>
            <a:ext cx="3124919" cy="1009674"/>
            <a:chOff x="704617" y="4692993"/>
            <a:chExt cx="4166558" cy="1346232"/>
          </a:xfrm>
        </p:grpSpPr>
        <p:cxnSp>
          <p:nvCxnSpPr>
            <p:cNvPr id="45" name="Elbow Connector 8">
              <a:extLst>
                <a:ext uri="{FF2B5EF4-FFF2-40B4-BE49-F238E27FC236}">
                  <a16:creationId xmlns="" xmlns:a16="http://schemas.microsoft.com/office/drawing/2014/main" id="{BD82B5D3-4CA7-44EA-9FAC-4DD4723A1572}"/>
                </a:ext>
              </a:extLst>
            </p:cNvPr>
            <p:cNvCxnSpPr/>
            <p:nvPr/>
          </p:nvCxnSpPr>
          <p:spPr>
            <a:xfrm rot="10800000" flipV="1">
              <a:off x="3963728" y="4692993"/>
              <a:ext cx="907447" cy="282157"/>
            </a:xfrm>
            <a:prstGeom prst="bentConnector3">
              <a:avLst>
                <a:gd name="adj1" fmla="val 952"/>
              </a:avLst>
            </a:prstGeom>
            <a:noFill/>
            <a:ln w="12700" cap="flat" cmpd="sng" algn="ctr">
              <a:solidFill>
                <a:srgbClr val="F29014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11D461DC-7B03-40CE-B47B-784E8081F9DA}"/>
                </a:ext>
              </a:extLst>
            </p:cNvPr>
            <p:cNvGrpSpPr/>
            <p:nvPr/>
          </p:nvGrpSpPr>
          <p:grpSpPr>
            <a:xfrm>
              <a:off x="704617" y="4696936"/>
              <a:ext cx="3072297" cy="1342289"/>
              <a:chOff x="8486912" y="2250710"/>
              <a:chExt cx="3072297" cy="1342289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8BA3CF0D-A4C3-4A89-B167-7D5A3C6B945E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C22B9B9C-DF7E-409E-B361-20A14009C14B}"/>
                  </a:ext>
                </a:extLst>
              </p:cNvPr>
              <p:cNvSpPr/>
              <p:nvPr/>
            </p:nvSpPr>
            <p:spPr>
              <a:xfrm>
                <a:off x="9466448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FFC37636-820F-4EA2-9C43-102A4AD75AA7}"/>
              </a:ext>
            </a:extLst>
          </p:cNvPr>
          <p:cNvGrpSpPr/>
          <p:nvPr/>
        </p:nvGrpSpPr>
        <p:grpSpPr>
          <a:xfrm>
            <a:off x="2074219" y="1616928"/>
            <a:ext cx="3352461" cy="1006717"/>
            <a:chOff x="849738" y="1919530"/>
            <a:chExt cx="4469948" cy="1342289"/>
          </a:xfrm>
        </p:grpSpPr>
        <p:cxnSp>
          <p:nvCxnSpPr>
            <p:cNvPr id="50" name="Elbow Connector 9">
              <a:extLst>
                <a:ext uri="{FF2B5EF4-FFF2-40B4-BE49-F238E27FC236}">
                  <a16:creationId xmlns="" xmlns:a16="http://schemas.microsoft.com/office/drawing/2014/main" id="{6D278CC2-2998-4644-93E1-D53F309F0176}"/>
                </a:ext>
              </a:extLst>
            </p:cNvPr>
            <p:cNvCxnSpPr/>
            <p:nvPr/>
          </p:nvCxnSpPr>
          <p:spPr>
            <a:xfrm rot="10800000">
              <a:off x="3963730" y="2208841"/>
              <a:ext cx="1355956" cy="497535"/>
            </a:xfrm>
            <a:prstGeom prst="bentConnector3">
              <a:avLst>
                <a:gd name="adj1" fmla="val 30106"/>
              </a:avLst>
            </a:prstGeom>
            <a:noFill/>
            <a:ln w="12700" cap="flat" cmpd="sng" algn="ctr">
              <a:solidFill>
                <a:srgbClr val="949937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E2221CAD-4E9A-4C8A-A5E1-2A1CADE2C54B}"/>
                </a:ext>
              </a:extLst>
            </p:cNvPr>
            <p:cNvGrpSpPr/>
            <p:nvPr/>
          </p:nvGrpSpPr>
          <p:grpSpPr>
            <a:xfrm>
              <a:off x="849738" y="1919530"/>
              <a:ext cx="3072297" cy="1342289"/>
              <a:chOff x="8486912" y="2250710"/>
              <a:chExt cx="3072297" cy="1342289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1F8704E7-B078-4EE9-9CA6-E1F391E6795A}"/>
                  </a:ext>
                </a:extLst>
              </p:cNvPr>
              <p:cNvSpPr txBox="1"/>
              <p:nvPr/>
            </p:nvSpPr>
            <p:spPr>
              <a:xfrm>
                <a:off x="8486912" y="2638892"/>
                <a:ext cx="307229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="" xmlns:a16="http://schemas.microsoft.com/office/drawing/2014/main" id="{3F292D3F-AB5A-45EE-82B5-CDCEA2473577}"/>
                  </a:ext>
                </a:extLst>
              </p:cNvPr>
              <p:cNvSpPr/>
              <p:nvPr/>
            </p:nvSpPr>
            <p:spPr>
              <a:xfrm>
                <a:off x="9466448" y="2250710"/>
                <a:ext cx="2092761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78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470A93D-1488-4F26-8240-A877805E20C4}"/>
              </a:ext>
            </a:extLst>
          </p:cNvPr>
          <p:cNvGrpSpPr/>
          <p:nvPr/>
        </p:nvGrpSpPr>
        <p:grpSpPr>
          <a:xfrm>
            <a:off x="1488570" y="2460703"/>
            <a:ext cx="9245961" cy="1112619"/>
            <a:chOff x="677375" y="2487660"/>
            <a:chExt cx="10716422" cy="1289568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AE924138-9631-4B27-A87C-A93BBE0F735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77375" y="3126909"/>
              <a:ext cx="1380890" cy="0"/>
            </a:xfrm>
            <a:prstGeom prst="line">
              <a:avLst/>
            </a:prstGeom>
            <a:noFill/>
            <a:ln w="12700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弧形 43">
              <a:extLst>
                <a:ext uri="{FF2B5EF4-FFF2-40B4-BE49-F238E27FC236}">
                  <a16:creationId xmlns="" xmlns:a16="http://schemas.microsoft.com/office/drawing/2014/main" id="{04109A55-52E8-4F9B-B382-395CA9C2D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882" y="2487660"/>
              <a:ext cx="1290952" cy="1289568"/>
            </a:xfrm>
            <a:custGeom>
              <a:avLst/>
              <a:gdLst>
                <a:gd name="T0" fmla="*/ 0 w 1481138"/>
                <a:gd name="T1" fmla="*/ 739774 h 1479550"/>
                <a:gd name="T2" fmla="*/ 740569 w 1481138"/>
                <a:gd name="T3" fmla="*/ 0 h 1479550"/>
                <a:gd name="T4" fmla="*/ 1481138 w 1481138"/>
                <a:gd name="T5" fmla="*/ 739775 h 1479550"/>
                <a:gd name="T6" fmla="*/ 740569 w 1481138"/>
                <a:gd name="T7" fmla="*/ 739775 h 1479550"/>
                <a:gd name="T8" fmla="*/ 0 w 1481138"/>
                <a:gd name="T9" fmla="*/ 739774 h 1479550"/>
                <a:gd name="T10" fmla="*/ 0 w 1481138"/>
                <a:gd name="T11" fmla="*/ 739774 h 1479550"/>
                <a:gd name="T12" fmla="*/ 740569 w 1481138"/>
                <a:gd name="T13" fmla="*/ 0 h 1479550"/>
                <a:gd name="T14" fmla="*/ 1481138 w 1481138"/>
                <a:gd name="T15" fmla="*/ 739775 h 1479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1138" h="1479550" stroke="0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  <a:lnTo>
                    <a:pt x="740569" y="739775"/>
                  </a:lnTo>
                  <a:lnTo>
                    <a:pt x="0" y="739774"/>
                  </a:lnTo>
                  <a:close/>
                </a:path>
                <a:path w="1481138" h="1479550" fill="none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</a:path>
              </a:pathLst>
            </a:custGeom>
            <a:noFill/>
            <a:ln w="12700" cap="flat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2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弧形 44">
              <a:extLst>
                <a:ext uri="{FF2B5EF4-FFF2-40B4-BE49-F238E27FC236}">
                  <a16:creationId xmlns="" xmlns:a16="http://schemas.microsoft.com/office/drawing/2014/main" id="{EFF8C9C8-3BAC-4745-AD7F-4E1F15B9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255" y="2487660"/>
              <a:ext cx="1290951" cy="1289568"/>
            </a:xfrm>
            <a:custGeom>
              <a:avLst/>
              <a:gdLst>
                <a:gd name="T0" fmla="*/ 0 w 1481137"/>
                <a:gd name="T1" fmla="*/ 739774 h 1479550"/>
                <a:gd name="T2" fmla="*/ 740569 w 1481137"/>
                <a:gd name="T3" fmla="*/ 0 h 1479550"/>
                <a:gd name="T4" fmla="*/ 1481138 w 1481137"/>
                <a:gd name="T5" fmla="*/ 739775 h 1479550"/>
                <a:gd name="T6" fmla="*/ 740569 w 1481137"/>
                <a:gd name="T7" fmla="*/ 739775 h 1479550"/>
                <a:gd name="T8" fmla="*/ 0 w 1481137"/>
                <a:gd name="T9" fmla="*/ 739774 h 1479550"/>
                <a:gd name="T10" fmla="*/ 0 w 1481137"/>
                <a:gd name="T11" fmla="*/ 739774 h 1479550"/>
                <a:gd name="T12" fmla="*/ 740569 w 1481137"/>
                <a:gd name="T13" fmla="*/ 0 h 1479550"/>
                <a:gd name="T14" fmla="*/ 1481138 w 1481137"/>
                <a:gd name="T15" fmla="*/ 739775 h 1479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1137" h="1479550" stroke="0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  <a:lnTo>
                    <a:pt x="740569" y="739775"/>
                  </a:lnTo>
                  <a:lnTo>
                    <a:pt x="0" y="739774"/>
                  </a:lnTo>
                  <a:close/>
                </a:path>
                <a:path w="1481137" h="1479550" fill="none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</a:path>
              </a:pathLst>
            </a:custGeom>
            <a:noFill/>
            <a:ln w="12700" cap="flat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2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弧形 45">
              <a:extLst>
                <a:ext uri="{FF2B5EF4-FFF2-40B4-BE49-F238E27FC236}">
                  <a16:creationId xmlns="" xmlns:a16="http://schemas.microsoft.com/office/drawing/2014/main" id="{D8B74F45-AD61-4673-BA08-4ED1DB478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012" y="2487660"/>
              <a:ext cx="1290951" cy="1289568"/>
            </a:xfrm>
            <a:custGeom>
              <a:avLst/>
              <a:gdLst>
                <a:gd name="T0" fmla="*/ 0 w 1481137"/>
                <a:gd name="T1" fmla="*/ 739774 h 1479550"/>
                <a:gd name="T2" fmla="*/ 740569 w 1481137"/>
                <a:gd name="T3" fmla="*/ 0 h 1479550"/>
                <a:gd name="T4" fmla="*/ 1481138 w 1481137"/>
                <a:gd name="T5" fmla="*/ 739775 h 1479550"/>
                <a:gd name="T6" fmla="*/ 740569 w 1481137"/>
                <a:gd name="T7" fmla="*/ 739775 h 1479550"/>
                <a:gd name="T8" fmla="*/ 0 w 1481137"/>
                <a:gd name="T9" fmla="*/ 739774 h 1479550"/>
                <a:gd name="T10" fmla="*/ 0 w 1481137"/>
                <a:gd name="T11" fmla="*/ 739774 h 1479550"/>
                <a:gd name="T12" fmla="*/ 740569 w 1481137"/>
                <a:gd name="T13" fmla="*/ 0 h 1479550"/>
                <a:gd name="T14" fmla="*/ 1481138 w 1481137"/>
                <a:gd name="T15" fmla="*/ 739775 h 1479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1137" h="1479550" stroke="0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  <a:lnTo>
                    <a:pt x="740569" y="739775"/>
                  </a:lnTo>
                  <a:lnTo>
                    <a:pt x="0" y="739774"/>
                  </a:lnTo>
                  <a:close/>
                </a:path>
                <a:path w="1481137" h="1479550" fill="none">
                  <a:moveTo>
                    <a:pt x="0" y="739774"/>
                  </a:moveTo>
                  <a:cubicBezTo>
                    <a:pt x="0" y="331208"/>
                    <a:pt x="331565" y="0"/>
                    <a:pt x="740569" y="0"/>
                  </a:cubicBezTo>
                  <a:cubicBezTo>
                    <a:pt x="1149574" y="0"/>
                    <a:pt x="1481138" y="331209"/>
                    <a:pt x="1481138" y="739775"/>
                  </a:cubicBezTo>
                </a:path>
              </a:pathLst>
            </a:custGeom>
            <a:noFill/>
            <a:ln w="12700" cap="flat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2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弧形 46">
              <a:extLst>
                <a:ext uri="{FF2B5EF4-FFF2-40B4-BE49-F238E27FC236}">
                  <a16:creationId xmlns="" xmlns:a16="http://schemas.microsoft.com/office/drawing/2014/main" id="{257142F0-DD96-43A4-8C12-7941AEB43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1768" y="2487660"/>
              <a:ext cx="1289568" cy="1289568"/>
            </a:xfrm>
            <a:custGeom>
              <a:avLst/>
              <a:gdLst>
                <a:gd name="T0" fmla="*/ 0 w 1479550"/>
                <a:gd name="T1" fmla="*/ 739774 h 1479550"/>
                <a:gd name="T2" fmla="*/ 739775 w 1479550"/>
                <a:gd name="T3" fmla="*/ 0 h 1479550"/>
                <a:gd name="T4" fmla="*/ 1479550 w 1479550"/>
                <a:gd name="T5" fmla="*/ 739775 h 1479550"/>
                <a:gd name="T6" fmla="*/ 739775 w 1479550"/>
                <a:gd name="T7" fmla="*/ 739775 h 1479550"/>
                <a:gd name="T8" fmla="*/ 0 w 1479550"/>
                <a:gd name="T9" fmla="*/ 739774 h 1479550"/>
                <a:gd name="T10" fmla="*/ 0 w 1479550"/>
                <a:gd name="T11" fmla="*/ 739774 h 1479550"/>
                <a:gd name="T12" fmla="*/ 739775 w 1479550"/>
                <a:gd name="T13" fmla="*/ 0 h 1479550"/>
                <a:gd name="T14" fmla="*/ 1479550 w 1479550"/>
                <a:gd name="T15" fmla="*/ 739775 h 1479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9550" h="1479550" stroke="0">
                  <a:moveTo>
                    <a:pt x="0" y="739774"/>
                  </a:moveTo>
                  <a:cubicBezTo>
                    <a:pt x="0" y="331208"/>
                    <a:pt x="331209" y="0"/>
                    <a:pt x="739775" y="0"/>
                  </a:cubicBezTo>
                  <a:cubicBezTo>
                    <a:pt x="1148341" y="0"/>
                    <a:pt x="1479550" y="331209"/>
                    <a:pt x="1479550" y="739775"/>
                  </a:cubicBezTo>
                  <a:lnTo>
                    <a:pt x="739775" y="739775"/>
                  </a:lnTo>
                  <a:lnTo>
                    <a:pt x="0" y="739774"/>
                  </a:lnTo>
                  <a:close/>
                </a:path>
                <a:path w="1479550" h="1479550" fill="none">
                  <a:moveTo>
                    <a:pt x="0" y="739774"/>
                  </a:moveTo>
                  <a:cubicBezTo>
                    <a:pt x="0" y="331208"/>
                    <a:pt x="331209" y="0"/>
                    <a:pt x="739775" y="0"/>
                  </a:cubicBezTo>
                  <a:cubicBezTo>
                    <a:pt x="1148341" y="0"/>
                    <a:pt x="1479550" y="331209"/>
                    <a:pt x="1479550" y="739775"/>
                  </a:cubicBezTo>
                </a:path>
              </a:pathLst>
            </a:custGeom>
            <a:noFill/>
            <a:ln w="12700" cap="flat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25" kern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FCEB297E-7008-4A65-B375-F21AF38612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061336" y="3126909"/>
              <a:ext cx="1332461" cy="0"/>
            </a:xfrm>
            <a:prstGeom prst="line">
              <a:avLst/>
            </a:prstGeom>
            <a:noFill/>
            <a:ln w="12700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7650033C-DA01-4E5E-BD49-A610F4BF26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51984" y="3126909"/>
              <a:ext cx="940887" cy="0"/>
            </a:xfrm>
            <a:prstGeom prst="line">
              <a:avLst/>
            </a:prstGeom>
            <a:noFill/>
            <a:ln w="12700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593DA964-93EA-4DCC-B9DD-8693E68538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87974" y="3126909"/>
              <a:ext cx="940887" cy="0"/>
            </a:xfrm>
            <a:prstGeom prst="line">
              <a:avLst/>
            </a:prstGeom>
            <a:noFill/>
            <a:ln w="12700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280AED30-A23A-46C4-B5E3-957E22435C1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25347" y="3126909"/>
              <a:ext cx="942269" cy="0"/>
            </a:xfrm>
            <a:prstGeom prst="line">
              <a:avLst/>
            </a:prstGeom>
            <a:noFill/>
            <a:ln w="12700" cmpd="sng">
              <a:solidFill>
                <a:srgbClr val="9499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10FB300-D8AB-43FB-AFF9-886EB8C192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2040" y="2583133"/>
              <a:ext cx="1088938" cy="1088938"/>
              <a:chOff x="0" y="0"/>
              <a:chExt cx="1248318" cy="1248318"/>
            </a:xfrm>
            <a:solidFill>
              <a:srgbClr val="27562B"/>
            </a:solidFill>
          </p:grpSpPr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4C574A7B-01FE-42A7-BF78-9AD49D17B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248318" cy="1248318"/>
              </a:xfrm>
              <a:prstGeom prst="ellipse">
                <a:avLst/>
              </a:prstGeom>
              <a:solidFill>
                <a:srgbClr val="F2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" name="文本框 60">
                <a:extLst>
                  <a:ext uri="{FF2B5EF4-FFF2-40B4-BE49-F238E27FC236}">
                    <a16:creationId xmlns="" xmlns:a16="http://schemas.microsoft.com/office/drawing/2014/main" id="{A35C24A6-1D39-49F5-A8EF-0556E5CA74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570" y="287041"/>
                <a:ext cx="924400" cy="67474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700" kern="0" dirty="0">
                    <a:solidFill>
                      <a:sysClr val="window" lastClr="FFFFFF"/>
                    </a:solidFill>
                    <a:latin typeface="华文细黑" pitchFamily="2" charset="-122"/>
                    <a:ea typeface="华文细黑" pitchFamily="2" charset="-122"/>
                  </a:rPr>
                  <a:t>01</a:t>
                </a:r>
                <a:endParaRPr lang="zh-CN" altLang="en-US" sz="2700" kern="0" dirty="0">
                  <a:solidFill>
                    <a:sysClr val="window" lastClr="FFFFFF"/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53BEF77-E2AD-4F86-A3AB-30E4762B65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9413" y="2583133"/>
              <a:ext cx="1087554" cy="1088938"/>
              <a:chOff x="0" y="0"/>
              <a:chExt cx="1248318" cy="1248318"/>
            </a:xfrm>
            <a:solidFill>
              <a:srgbClr val="27562B"/>
            </a:solidFill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20BD890A-57EC-4EE1-BC7C-7D9258DEF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248318" cy="1248318"/>
              </a:xfrm>
              <a:prstGeom prst="ellipse">
                <a:avLst/>
              </a:prstGeom>
              <a:solidFill>
                <a:srgbClr val="9499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1" name="文本框 61">
                <a:extLst>
                  <a:ext uri="{FF2B5EF4-FFF2-40B4-BE49-F238E27FC236}">
                    <a16:creationId xmlns="" xmlns:a16="http://schemas.microsoft.com/office/drawing/2014/main" id="{5F0E2539-8DD4-4DE4-83ED-5808DED8E3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699" y="287041"/>
                <a:ext cx="924400" cy="67474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700" kern="0" dirty="0">
                    <a:solidFill>
                      <a:sysClr val="window" lastClr="FFFFFF"/>
                    </a:solidFill>
                    <a:latin typeface="华文细黑" pitchFamily="2" charset="-122"/>
                    <a:ea typeface="华文细黑" pitchFamily="2" charset="-122"/>
                  </a:rPr>
                  <a:t>02</a:t>
                </a:r>
                <a:endParaRPr lang="zh-CN" altLang="en-US" sz="2700" kern="0" dirty="0">
                  <a:solidFill>
                    <a:sysClr val="window" lastClr="FFFFFF"/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75BB52D4-3F6B-462B-828B-14EF62DE2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35402" y="2583133"/>
              <a:ext cx="1088937" cy="1088938"/>
              <a:chOff x="0" y="0"/>
              <a:chExt cx="1248318" cy="1248318"/>
            </a:xfrm>
            <a:solidFill>
              <a:srgbClr val="27562B"/>
            </a:solidFill>
          </p:grpSpPr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0CACC501-08E8-48AA-8ED1-5F9BB694A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248318" cy="1248318"/>
              </a:xfrm>
              <a:prstGeom prst="ellipse">
                <a:avLst/>
              </a:prstGeom>
              <a:solidFill>
                <a:srgbClr val="F2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9" name="文本框 62">
                <a:extLst>
                  <a:ext uri="{FF2B5EF4-FFF2-40B4-BE49-F238E27FC236}">
                    <a16:creationId xmlns="" xmlns:a16="http://schemas.microsoft.com/office/drawing/2014/main" id="{61DCF41B-A7DF-4FD6-A980-3835D79E96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828" y="287041"/>
                <a:ext cx="924401" cy="67474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700" kern="0" dirty="0">
                    <a:solidFill>
                      <a:sysClr val="window" lastClr="FFFFFF"/>
                    </a:solidFill>
                    <a:latin typeface="华文细黑" pitchFamily="2" charset="-122"/>
                    <a:ea typeface="华文细黑" pitchFamily="2" charset="-122"/>
                  </a:rPr>
                  <a:t>03</a:t>
                </a:r>
                <a:endParaRPr lang="zh-CN" altLang="en-US" sz="2700" kern="0" dirty="0">
                  <a:solidFill>
                    <a:sysClr val="window" lastClr="FFFFFF"/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7A89817D-3B8B-4831-83BD-508F4D27F8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72775" y="2583133"/>
              <a:ext cx="1087554" cy="1088938"/>
              <a:chOff x="0" y="0"/>
              <a:chExt cx="1248318" cy="1248318"/>
            </a:xfrm>
            <a:solidFill>
              <a:srgbClr val="27562B"/>
            </a:solidFill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6BD86984-255E-4FB8-B8E1-A1F161702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248318" cy="1248318"/>
              </a:xfrm>
              <a:prstGeom prst="ellipse">
                <a:avLst/>
              </a:prstGeom>
              <a:solidFill>
                <a:srgbClr val="9499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7" name="文本框 64">
                <a:extLst>
                  <a:ext uri="{FF2B5EF4-FFF2-40B4-BE49-F238E27FC236}">
                    <a16:creationId xmlns="" xmlns:a16="http://schemas.microsoft.com/office/drawing/2014/main" id="{CE0A5330-962C-4A16-83F8-66E25E89D7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959" y="287041"/>
                <a:ext cx="924400" cy="67474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700" kern="0" dirty="0">
                    <a:solidFill>
                      <a:sysClr val="window" lastClr="FFFFFF"/>
                    </a:solidFill>
                    <a:latin typeface="华文细黑" pitchFamily="2" charset="-122"/>
                    <a:ea typeface="华文细黑" pitchFamily="2" charset="-122"/>
                  </a:rPr>
                  <a:t>04</a:t>
                </a:r>
                <a:endParaRPr lang="zh-CN" altLang="en-US" sz="2700" kern="0" dirty="0">
                  <a:solidFill>
                    <a:sysClr val="window" lastClr="FFFFFF"/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C935FE61-D6FF-4130-9E2B-9097F772709E}"/>
              </a:ext>
            </a:extLst>
          </p:cNvPr>
          <p:cNvGrpSpPr/>
          <p:nvPr/>
        </p:nvGrpSpPr>
        <p:grpSpPr>
          <a:xfrm>
            <a:off x="2217240" y="3655066"/>
            <a:ext cx="7753745" cy="1145128"/>
            <a:chOff x="903584" y="4064768"/>
            <a:chExt cx="10338327" cy="1526837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194B98AE-BD68-4EB4-A20B-88106EF33226}"/>
                </a:ext>
              </a:extLst>
            </p:cNvPr>
            <p:cNvGrpSpPr/>
            <p:nvPr/>
          </p:nvGrpSpPr>
          <p:grpSpPr>
            <a:xfrm>
              <a:off x="903584" y="4064768"/>
              <a:ext cx="2513038" cy="1526837"/>
              <a:chOff x="903584" y="4223792"/>
              <a:chExt cx="2513038" cy="1526837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823FB7DF-6B95-4836-A628-B657F3DA7C15}"/>
                  </a:ext>
                </a:extLst>
              </p:cNvPr>
              <p:cNvSpPr txBox="1"/>
              <p:nvPr/>
            </p:nvSpPr>
            <p:spPr>
              <a:xfrm>
                <a:off x="903584" y="4611975"/>
                <a:ext cx="2513038" cy="1138654"/>
              </a:xfrm>
              <a:prstGeom prst="foldedCorner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矩形 11">
                <a:extLst>
                  <a:ext uri="{FF2B5EF4-FFF2-40B4-BE49-F238E27FC236}">
                    <a16:creationId xmlns="" xmlns:a16="http://schemas.microsoft.com/office/drawing/2014/main" id="{751772E5-0AA0-44E9-9961-D55BDA2BA9F9}"/>
                  </a:ext>
                </a:extLst>
              </p:cNvPr>
              <p:cNvSpPr/>
              <p:nvPr/>
            </p:nvSpPr>
            <p:spPr>
              <a:xfrm>
                <a:off x="1115028" y="4223792"/>
                <a:ext cx="2090150" cy="467139"/>
              </a:xfrm>
              <a:prstGeom prst="foldedCorne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D69828CC-51BA-48F1-806C-201103FCFBD4}"/>
                </a:ext>
              </a:extLst>
            </p:cNvPr>
            <p:cNvGrpSpPr/>
            <p:nvPr/>
          </p:nvGrpSpPr>
          <p:grpSpPr>
            <a:xfrm>
              <a:off x="3578831" y="4064768"/>
              <a:ext cx="2513038" cy="1526837"/>
              <a:chOff x="903584" y="4223792"/>
              <a:chExt cx="2513038" cy="1526837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4DD8A59E-DCE0-4E0D-ACB9-B34C77834E36}"/>
                  </a:ext>
                </a:extLst>
              </p:cNvPr>
              <p:cNvSpPr txBox="1"/>
              <p:nvPr/>
            </p:nvSpPr>
            <p:spPr>
              <a:xfrm>
                <a:off x="903584" y="4611975"/>
                <a:ext cx="2513038" cy="1138654"/>
              </a:xfrm>
              <a:prstGeom prst="foldedCorner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矩形 11">
                <a:extLst>
                  <a:ext uri="{FF2B5EF4-FFF2-40B4-BE49-F238E27FC236}">
                    <a16:creationId xmlns="" xmlns:a16="http://schemas.microsoft.com/office/drawing/2014/main" id="{4C0AEAB2-A8C8-4CF4-A908-659127B7B582}"/>
                  </a:ext>
                </a:extLst>
              </p:cNvPr>
              <p:cNvSpPr/>
              <p:nvPr/>
            </p:nvSpPr>
            <p:spPr>
              <a:xfrm>
                <a:off x="1115028" y="4223792"/>
                <a:ext cx="2090150" cy="467139"/>
              </a:xfrm>
              <a:prstGeom prst="foldedCorne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5B55FD52-D879-4845-887A-F38947C657FF}"/>
                </a:ext>
              </a:extLst>
            </p:cNvPr>
            <p:cNvGrpSpPr/>
            <p:nvPr/>
          </p:nvGrpSpPr>
          <p:grpSpPr>
            <a:xfrm>
              <a:off x="6154250" y="4064768"/>
              <a:ext cx="2513038" cy="1526837"/>
              <a:chOff x="903584" y="4223792"/>
              <a:chExt cx="2513038" cy="1526837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FD3BAF26-100C-4E5D-ACAE-FF3CD9FC2CDC}"/>
                  </a:ext>
                </a:extLst>
              </p:cNvPr>
              <p:cNvSpPr txBox="1"/>
              <p:nvPr/>
            </p:nvSpPr>
            <p:spPr>
              <a:xfrm>
                <a:off x="903584" y="4611975"/>
                <a:ext cx="2513038" cy="1138654"/>
              </a:xfrm>
              <a:prstGeom prst="foldedCorner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矩形 11">
                <a:extLst>
                  <a:ext uri="{FF2B5EF4-FFF2-40B4-BE49-F238E27FC236}">
                    <a16:creationId xmlns="" xmlns:a16="http://schemas.microsoft.com/office/drawing/2014/main" id="{A10A96AA-BCF9-4365-B315-D3E258D59513}"/>
                  </a:ext>
                </a:extLst>
              </p:cNvPr>
              <p:cNvSpPr/>
              <p:nvPr/>
            </p:nvSpPr>
            <p:spPr>
              <a:xfrm>
                <a:off x="1115028" y="4223792"/>
                <a:ext cx="2090150" cy="467139"/>
              </a:xfrm>
              <a:prstGeom prst="foldedCorne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777B189F-A9E4-4D88-BCF6-9E3C8A98764A}"/>
                </a:ext>
              </a:extLst>
            </p:cNvPr>
            <p:cNvGrpSpPr/>
            <p:nvPr/>
          </p:nvGrpSpPr>
          <p:grpSpPr>
            <a:xfrm>
              <a:off x="8728873" y="4064768"/>
              <a:ext cx="2513038" cy="1526837"/>
              <a:chOff x="903584" y="4223792"/>
              <a:chExt cx="2513038" cy="1526837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A1B32AB5-EF2E-4517-9625-9226329797AA}"/>
                  </a:ext>
                </a:extLst>
              </p:cNvPr>
              <p:cNvSpPr txBox="1"/>
              <p:nvPr/>
            </p:nvSpPr>
            <p:spPr>
              <a:xfrm>
                <a:off x="903584" y="4611975"/>
                <a:ext cx="2513038" cy="1138654"/>
              </a:xfrm>
              <a:prstGeom prst="foldedCorner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矩形 11">
                <a:extLst>
                  <a:ext uri="{FF2B5EF4-FFF2-40B4-BE49-F238E27FC236}">
                    <a16:creationId xmlns="" xmlns:a16="http://schemas.microsoft.com/office/drawing/2014/main" id="{77943BA7-9839-4D0E-B259-A640CF607347}"/>
                  </a:ext>
                </a:extLst>
              </p:cNvPr>
              <p:cNvSpPr/>
              <p:nvPr/>
            </p:nvSpPr>
            <p:spPr>
              <a:xfrm>
                <a:off x="1115028" y="4223792"/>
                <a:ext cx="2090150" cy="467139"/>
              </a:xfrm>
              <a:prstGeom prst="foldedCorne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6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4E94F97-C0B2-46B3-98A8-E6932EC45CB4}"/>
              </a:ext>
            </a:extLst>
          </p:cNvPr>
          <p:cNvGrpSpPr/>
          <p:nvPr/>
        </p:nvGrpSpPr>
        <p:grpSpPr>
          <a:xfrm>
            <a:off x="2442405" y="1660021"/>
            <a:ext cx="3276485" cy="1637849"/>
            <a:chOff x="1154042" y="1715728"/>
            <a:chExt cx="4368646" cy="2183798"/>
          </a:xfrm>
        </p:grpSpPr>
        <p:sp>
          <p:nvSpPr>
            <p:cNvPr id="3" name="Freeform 12">
              <a:extLst>
                <a:ext uri="{FF2B5EF4-FFF2-40B4-BE49-F238E27FC236}">
                  <a16:creationId xmlns="" xmlns:a16="http://schemas.microsoft.com/office/drawing/2014/main" id="{581DA3E5-F70B-4DD8-9067-A0BAFA9AD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042" y="1715728"/>
              <a:ext cx="4368646" cy="2183797"/>
            </a:xfrm>
            <a:custGeom>
              <a:avLst/>
              <a:gdLst>
                <a:gd name="T0" fmla="*/ 512 w 1024"/>
                <a:gd name="T1" fmla="*/ 109 h 512"/>
                <a:gd name="T2" fmla="*/ 914 w 1024"/>
                <a:gd name="T3" fmla="*/ 512 h 512"/>
                <a:gd name="T4" fmla="*/ 1024 w 1024"/>
                <a:gd name="T5" fmla="*/ 512 h 512"/>
                <a:gd name="T6" fmla="*/ 512 w 1024"/>
                <a:gd name="T7" fmla="*/ 0 h 512"/>
                <a:gd name="T8" fmla="*/ 0 w 1024"/>
                <a:gd name="T9" fmla="*/ 512 h 512"/>
                <a:gd name="T10" fmla="*/ 109 w 1024"/>
                <a:gd name="T11" fmla="*/ 512 h 512"/>
                <a:gd name="T12" fmla="*/ 512 w 1024"/>
                <a:gd name="T13" fmla="*/ 10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4" h="512">
                  <a:moveTo>
                    <a:pt x="512" y="109"/>
                  </a:moveTo>
                  <a:cubicBezTo>
                    <a:pt x="734" y="109"/>
                    <a:pt x="914" y="289"/>
                    <a:pt x="914" y="512"/>
                  </a:cubicBezTo>
                  <a:cubicBezTo>
                    <a:pt x="1024" y="512"/>
                    <a:pt x="1024" y="512"/>
                    <a:pt x="1024" y="512"/>
                  </a:cubicBezTo>
                  <a:cubicBezTo>
                    <a:pt x="1024" y="229"/>
                    <a:pt x="794" y="0"/>
                    <a:pt x="512" y="0"/>
                  </a:cubicBezTo>
                  <a:cubicBezTo>
                    <a:pt x="229" y="0"/>
                    <a:pt x="0" y="229"/>
                    <a:pt x="0" y="512"/>
                  </a:cubicBezTo>
                  <a:cubicBezTo>
                    <a:pt x="109" y="512"/>
                    <a:pt x="109" y="512"/>
                    <a:pt x="109" y="512"/>
                  </a:cubicBezTo>
                  <a:cubicBezTo>
                    <a:pt x="109" y="289"/>
                    <a:pt x="289" y="109"/>
                    <a:pt x="512" y="109"/>
                  </a:cubicBezTo>
                  <a:close/>
                </a:path>
              </a:pathLst>
            </a:custGeom>
            <a:solidFill>
              <a:srgbClr val="949937"/>
            </a:solidFill>
            <a:ln w="6350">
              <a:solidFill>
                <a:sysClr val="window" lastClr="FFFFFF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" name="Freeform 13">
              <a:extLst>
                <a:ext uri="{FF2B5EF4-FFF2-40B4-BE49-F238E27FC236}">
                  <a16:creationId xmlns="" xmlns:a16="http://schemas.microsoft.com/office/drawing/2014/main" id="{31A0BD32-8C8A-437C-A60C-450B6FD27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970" y="2295837"/>
              <a:ext cx="3203993" cy="1603689"/>
            </a:xfrm>
            <a:custGeom>
              <a:avLst/>
              <a:gdLst>
                <a:gd name="T0" fmla="*/ 376 w 751"/>
                <a:gd name="T1" fmla="*/ 118 h 376"/>
                <a:gd name="T2" fmla="*/ 633 w 751"/>
                <a:gd name="T3" fmla="*/ 376 h 376"/>
                <a:gd name="T4" fmla="*/ 751 w 751"/>
                <a:gd name="T5" fmla="*/ 376 h 376"/>
                <a:gd name="T6" fmla="*/ 376 w 751"/>
                <a:gd name="T7" fmla="*/ 0 h 376"/>
                <a:gd name="T8" fmla="*/ 0 w 751"/>
                <a:gd name="T9" fmla="*/ 376 h 376"/>
                <a:gd name="T10" fmla="*/ 118 w 751"/>
                <a:gd name="T11" fmla="*/ 376 h 376"/>
                <a:gd name="T12" fmla="*/ 376 w 751"/>
                <a:gd name="T13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376">
                  <a:moveTo>
                    <a:pt x="376" y="118"/>
                  </a:moveTo>
                  <a:cubicBezTo>
                    <a:pt x="518" y="118"/>
                    <a:pt x="633" y="234"/>
                    <a:pt x="633" y="376"/>
                  </a:cubicBezTo>
                  <a:cubicBezTo>
                    <a:pt x="751" y="376"/>
                    <a:pt x="751" y="376"/>
                    <a:pt x="751" y="376"/>
                  </a:cubicBezTo>
                  <a:cubicBezTo>
                    <a:pt x="751" y="168"/>
                    <a:pt x="583" y="0"/>
                    <a:pt x="376" y="0"/>
                  </a:cubicBezTo>
                  <a:cubicBezTo>
                    <a:pt x="168" y="0"/>
                    <a:pt x="0" y="168"/>
                    <a:pt x="0" y="376"/>
                  </a:cubicBezTo>
                  <a:cubicBezTo>
                    <a:pt x="118" y="376"/>
                    <a:pt x="118" y="376"/>
                    <a:pt x="118" y="376"/>
                  </a:cubicBezTo>
                  <a:cubicBezTo>
                    <a:pt x="118" y="234"/>
                    <a:pt x="234" y="118"/>
                    <a:pt x="376" y="118"/>
                  </a:cubicBezTo>
                  <a:close/>
                </a:path>
              </a:pathLst>
            </a:custGeom>
            <a:solidFill>
              <a:srgbClr val="F29014"/>
            </a:solidFill>
            <a:ln w="6350">
              <a:solidFill>
                <a:sysClr val="window" lastClr="FFFFFF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Freeform 14">
              <a:extLst>
                <a:ext uri="{FF2B5EF4-FFF2-40B4-BE49-F238E27FC236}">
                  <a16:creationId xmlns="" xmlns:a16="http://schemas.microsoft.com/office/drawing/2014/main" id="{1FF0F3F8-7361-4D20-8E02-5B0D455FB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811" y="2935873"/>
              <a:ext cx="1924312" cy="963652"/>
            </a:xfrm>
            <a:custGeom>
              <a:avLst/>
              <a:gdLst>
                <a:gd name="T0" fmla="*/ 226 w 451"/>
                <a:gd name="T1" fmla="*/ 86 h 226"/>
                <a:gd name="T2" fmla="*/ 365 w 451"/>
                <a:gd name="T3" fmla="*/ 226 h 226"/>
                <a:gd name="T4" fmla="*/ 451 w 451"/>
                <a:gd name="T5" fmla="*/ 226 h 226"/>
                <a:gd name="T6" fmla="*/ 226 w 451"/>
                <a:gd name="T7" fmla="*/ 0 h 226"/>
                <a:gd name="T8" fmla="*/ 0 w 451"/>
                <a:gd name="T9" fmla="*/ 226 h 226"/>
                <a:gd name="T10" fmla="*/ 86 w 451"/>
                <a:gd name="T11" fmla="*/ 226 h 226"/>
                <a:gd name="T12" fmla="*/ 226 w 451"/>
                <a:gd name="T13" fmla="*/ 8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26">
                  <a:moveTo>
                    <a:pt x="226" y="86"/>
                  </a:moveTo>
                  <a:cubicBezTo>
                    <a:pt x="303" y="86"/>
                    <a:pt x="365" y="149"/>
                    <a:pt x="365" y="226"/>
                  </a:cubicBezTo>
                  <a:cubicBezTo>
                    <a:pt x="451" y="226"/>
                    <a:pt x="451" y="226"/>
                    <a:pt x="451" y="226"/>
                  </a:cubicBezTo>
                  <a:cubicBezTo>
                    <a:pt x="451" y="101"/>
                    <a:pt x="350" y="0"/>
                    <a:pt x="226" y="0"/>
                  </a:cubicBezTo>
                  <a:cubicBezTo>
                    <a:pt x="101" y="0"/>
                    <a:pt x="0" y="101"/>
                    <a:pt x="0" y="226"/>
                  </a:cubicBezTo>
                  <a:cubicBezTo>
                    <a:pt x="86" y="226"/>
                    <a:pt x="86" y="226"/>
                    <a:pt x="86" y="226"/>
                  </a:cubicBezTo>
                  <a:cubicBezTo>
                    <a:pt x="86" y="149"/>
                    <a:pt x="149" y="86"/>
                    <a:pt x="226" y="86"/>
                  </a:cubicBezTo>
                  <a:close/>
                </a:path>
              </a:pathLst>
            </a:custGeom>
            <a:solidFill>
              <a:srgbClr val="949937"/>
            </a:solidFill>
            <a:ln w="6350">
              <a:solidFill>
                <a:sysClr val="window" lastClr="FFFFFF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Freeform 15">
              <a:extLst>
                <a:ext uri="{FF2B5EF4-FFF2-40B4-BE49-F238E27FC236}">
                  <a16:creationId xmlns="" xmlns:a16="http://schemas.microsoft.com/office/drawing/2014/main" id="{0D64D472-1E81-438B-A123-F4D9DF57F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5488" y="3417700"/>
              <a:ext cx="960959" cy="481824"/>
            </a:xfrm>
            <a:custGeom>
              <a:avLst/>
              <a:gdLst>
                <a:gd name="T0" fmla="*/ 113 w 225"/>
                <a:gd name="T1" fmla="*/ 65 h 113"/>
                <a:gd name="T2" fmla="*/ 160 w 225"/>
                <a:gd name="T3" fmla="*/ 113 h 113"/>
                <a:gd name="T4" fmla="*/ 225 w 225"/>
                <a:gd name="T5" fmla="*/ 113 h 113"/>
                <a:gd name="T6" fmla="*/ 113 w 225"/>
                <a:gd name="T7" fmla="*/ 0 h 113"/>
                <a:gd name="T8" fmla="*/ 0 w 225"/>
                <a:gd name="T9" fmla="*/ 113 h 113"/>
                <a:gd name="T10" fmla="*/ 65 w 225"/>
                <a:gd name="T11" fmla="*/ 113 h 113"/>
                <a:gd name="T12" fmla="*/ 113 w 225"/>
                <a:gd name="T13" fmla="*/ 6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13">
                  <a:moveTo>
                    <a:pt x="113" y="65"/>
                  </a:moveTo>
                  <a:cubicBezTo>
                    <a:pt x="139" y="65"/>
                    <a:pt x="160" y="87"/>
                    <a:pt x="160" y="113"/>
                  </a:cubicBezTo>
                  <a:cubicBezTo>
                    <a:pt x="225" y="113"/>
                    <a:pt x="225" y="113"/>
                    <a:pt x="225" y="113"/>
                  </a:cubicBezTo>
                  <a:cubicBezTo>
                    <a:pt x="225" y="50"/>
                    <a:pt x="175" y="0"/>
                    <a:pt x="113" y="0"/>
                  </a:cubicBezTo>
                  <a:cubicBezTo>
                    <a:pt x="50" y="0"/>
                    <a:pt x="0" y="50"/>
                    <a:pt x="0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87"/>
                    <a:pt x="87" y="65"/>
                    <a:pt x="113" y="65"/>
                  </a:cubicBezTo>
                  <a:close/>
                </a:path>
              </a:pathLst>
            </a:custGeom>
            <a:solidFill>
              <a:srgbClr val="F29014"/>
            </a:solidFill>
            <a:ln w="6350">
              <a:solidFill>
                <a:sysClr val="window" lastClr="FFFFFF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4C218AC-CEE5-4DFB-BCAC-E48C9C2438FC}"/>
              </a:ext>
            </a:extLst>
          </p:cNvPr>
          <p:cNvGrpSpPr/>
          <p:nvPr/>
        </p:nvGrpSpPr>
        <p:grpSpPr>
          <a:xfrm>
            <a:off x="2613150" y="3456080"/>
            <a:ext cx="2578043" cy="1599067"/>
            <a:chOff x="1381701" y="4110473"/>
            <a:chExt cx="3437390" cy="2132090"/>
          </a:xfrm>
        </p:grpSpPr>
        <p:sp>
          <p:nvSpPr>
            <p:cNvPr id="8" name="Freeform 16">
              <a:extLst>
                <a:ext uri="{FF2B5EF4-FFF2-40B4-BE49-F238E27FC236}">
                  <a16:creationId xmlns="" xmlns:a16="http://schemas.microsoft.com/office/drawing/2014/main" id="{40FFBF84-D8EB-488C-9D3D-36A8A388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386" y="4122459"/>
              <a:ext cx="1349175" cy="1227338"/>
            </a:xfrm>
            <a:custGeom>
              <a:avLst/>
              <a:gdLst>
                <a:gd name="T0" fmla="*/ 316 w 316"/>
                <a:gd name="T1" fmla="*/ 288 h 288"/>
                <a:gd name="T2" fmla="*/ 0 w 316"/>
                <a:gd name="T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6" h="288">
                  <a:moveTo>
                    <a:pt x="316" y="288"/>
                  </a:moveTo>
                  <a:cubicBezTo>
                    <a:pt x="150" y="288"/>
                    <a:pt x="15" y="161"/>
                    <a:pt x="0" y="0"/>
                  </a:cubicBezTo>
                </a:path>
              </a:pathLst>
            </a:custGeom>
            <a:noFill/>
            <a:ln w="6350" cap="flat" cmpd="sng">
              <a:solidFill>
                <a:sysClr val="window" lastClr="FFFFFF">
                  <a:lumMod val="50000"/>
                </a:sysClr>
              </a:solidFill>
              <a:prstDash val="solid"/>
              <a:round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Freeform 17">
              <a:extLst>
                <a:ext uri="{FF2B5EF4-FFF2-40B4-BE49-F238E27FC236}">
                  <a16:creationId xmlns="" xmlns:a16="http://schemas.microsoft.com/office/drawing/2014/main" id="{88F0FDEE-B74A-4208-82CD-FD2529AA1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701" y="4122459"/>
              <a:ext cx="1957862" cy="1838609"/>
            </a:xfrm>
            <a:custGeom>
              <a:avLst/>
              <a:gdLst>
                <a:gd name="T0" fmla="*/ 0 w 459"/>
                <a:gd name="T1" fmla="*/ 0 h 431"/>
                <a:gd name="T2" fmla="*/ 459 w 459"/>
                <a:gd name="T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9" h="431">
                  <a:moveTo>
                    <a:pt x="0" y="0"/>
                  </a:moveTo>
                  <a:cubicBezTo>
                    <a:pt x="15" y="240"/>
                    <a:pt x="214" y="431"/>
                    <a:pt x="459" y="431"/>
                  </a:cubicBezTo>
                </a:path>
              </a:pathLst>
            </a:custGeom>
            <a:noFill/>
            <a:ln w="6350" cap="flat" cmpd="sng">
              <a:solidFill>
                <a:sysClr val="window" lastClr="FFFFFF">
                  <a:lumMod val="50000"/>
                </a:sysClr>
              </a:solidFill>
              <a:prstDash val="solid"/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Freeform 18">
              <a:extLst>
                <a:ext uri="{FF2B5EF4-FFF2-40B4-BE49-F238E27FC236}">
                  <a16:creationId xmlns="" xmlns:a16="http://schemas.microsoft.com/office/drawing/2014/main" id="{2B9BA87D-3ECB-4326-AEBF-9A7969EA2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335" y="4122461"/>
              <a:ext cx="781228" cy="666406"/>
            </a:xfrm>
            <a:custGeom>
              <a:avLst/>
              <a:gdLst>
                <a:gd name="T0" fmla="*/ 183 w 183"/>
                <a:gd name="T1" fmla="*/ 156 h 156"/>
                <a:gd name="T2" fmla="*/ 0 w 183"/>
                <a:gd name="T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3" h="156">
                  <a:moveTo>
                    <a:pt x="183" y="156"/>
                  </a:moveTo>
                  <a:cubicBezTo>
                    <a:pt x="90" y="156"/>
                    <a:pt x="14" y="88"/>
                    <a:pt x="0" y="0"/>
                  </a:cubicBezTo>
                </a:path>
              </a:pathLst>
            </a:custGeom>
            <a:noFill/>
            <a:ln w="6350" cap="flat" cmpd="sng">
              <a:solidFill>
                <a:sysClr val="window" lastClr="FFFFFF">
                  <a:lumMod val="50000"/>
                </a:sysClr>
              </a:solidFill>
              <a:prstDash val="solid"/>
              <a:round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Freeform 19">
              <a:extLst>
                <a:ext uri="{FF2B5EF4-FFF2-40B4-BE49-F238E27FC236}">
                  <a16:creationId xmlns="" xmlns:a16="http://schemas.microsoft.com/office/drawing/2014/main" id="{A2B6CCD6-37BB-4BD7-B72C-9A077549A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650" y="4122461"/>
              <a:ext cx="325911" cy="222934"/>
            </a:xfrm>
            <a:custGeom>
              <a:avLst/>
              <a:gdLst>
                <a:gd name="T0" fmla="*/ 76 w 76"/>
                <a:gd name="T1" fmla="*/ 52 h 52"/>
                <a:gd name="T2" fmla="*/ 0 w 76"/>
                <a:gd name="T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" h="52">
                  <a:moveTo>
                    <a:pt x="76" y="52"/>
                  </a:moveTo>
                  <a:cubicBezTo>
                    <a:pt x="41" y="52"/>
                    <a:pt x="12" y="30"/>
                    <a:pt x="0" y="0"/>
                  </a:cubicBezTo>
                </a:path>
              </a:pathLst>
            </a:custGeom>
            <a:noFill/>
            <a:ln w="6350" cap="flat" cmpd="sng">
              <a:solidFill>
                <a:sysClr val="window" lastClr="FFFFFF">
                  <a:lumMod val="50000"/>
                </a:sysClr>
              </a:solidFill>
              <a:prstDash val="solid"/>
              <a:round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Rectangle 50">
              <a:extLst>
                <a:ext uri="{FF2B5EF4-FFF2-40B4-BE49-F238E27FC236}">
                  <a16:creationId xmlns="" xmlns:a16="http://schemas.microsoft.com/office/drawing/2014/main" id="{4F061F7B-79B1-4653-B7C0-22E9A3029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54" y="4110473"/>
              <a:ext cx="13405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01</a:t>
              </a:r>
              <a:r>
                <a:rPr lang="zh-CN" altLang="en-US" sz="15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关键字</a:t>
              </a:r>
              <a:endParaRPr lang="zh-CN" altLang="en-US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3" name="Rectangle 51">
              <a:extLst>
                <a:ext uri="{FF2B5EF4-FFF2-40B4-BE49-F238E27FC236}">
                  <a16:creationId xmlns="" xmlns:a16="http://schemas.microsoft.com/office/drawing/2014/main" id="{E1FA7A24-510E-416B-8196-301B3FB33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54" y="4609078"/>
              <a:ext cx="13405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02</a:t>
              </a:r>
              <a:r>
                <a:rPr lang="zh-CN" altLang="en-US" sz="1500" kern="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关键字</a:t>
              </a:r>
              <a:endParaRPr lang="en-US" altLang="zh-CN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4" name="Rectangle 52">
              <a:extLst>
                <a:ext uri="{FF2B5EF4-FFF2-40B4-BE49-F238E27FC236}">
                  <a16:creationId xmlns="" xmlns:a16="http://schemas.microsoft.com/office/drawing/2014/main" id="{B38CFBFC-C3D7-4200-BB16-7777476DA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53" y="5165217"/>
              <a:ext cx="13405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03</a:t>
              </a:r>
              <a:r>
                <a:rPr lang="zh-CN" altLang="en-US" sz="1500" kern="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关键字</a:t>
              </a:r>
              <a:endParaRPr lang="en-US" altLang="zh-CN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5" name="Rectangle 53">
              <a:extLst>
                <a:ext uri="{FF2B5EF4-FFF2-40B4-BE49-F238E27FC236}">
                  <a16:creationId xmlns="" xmlns:a16="http://schemas.microsoft.com/office/drawing/2014/main" id="{FFE44450-F16A-4E59-AFF3-89CC12639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54" y="5750120"/>
              <a:ext cx="13405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04</a:t>
              </a:r>
              <a:r>
                <a:rPr lang="zh-CN" altLang="en-US" sz="1500" kern="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关键字</a:t>
              </a:r>
              <a:endParaRPr lang="en-US" altLang="zh-CN" sz="900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DC21125-3EB4-4757-94A7-BD0E808E7A1F}"/>
              </a:ext>
            </a:extLst>
          </p:cNvPr>
          <p:cNvGrpSpPr/>
          <p:nvPr/>
        </p:nvGrpSpPr>
        <p:grpSpPr>
          <a:xfrm>
            <a:off x="6198771" y="1695172"/>
            <a:ext cx="3840054" cy="3101495"/>
            <a:chOff x="6162529" y="1762595"/>
            <a:chExt cx="5120072" cy="4135328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8C0F9881-66BF-44EB-A7A2-C5DF62050F3C}"/>
                </a:ext>
              </a:extLst>
            </p:cNvPr>
            <p:cNvGrpSpPr/>
            <p:nvPr/>
          </p:nvGrpSpPr>
          <p:grpSpPr>
            <a:xfrm>
              <a:off x="6714264" y="1762595"/>
              <a:ext cx="4568337" cy="1037079"/>
              <a:chOff x="7774462" y="2224632"/>
              <a:chExt cx="4675831" cy="1037079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E0AD5DE3-FB0F-4D58-9FBB-A7515815543C}"/>
                  </a:ext>
                </a:extLst>
              </p:cNvPr>
              <p:cNvSpPr txBox="1"/>
              <p:nvPr/>
            </p:nvSpPr>
            <p:spPr>
              <a:xfrm>
                <a:off x="7774462" y="2612815"/>
                <a:ext cx="4675831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2DA1575A-5E4C-4368-87CD-9476CED733F5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4CECEFDE-0600-4EB3-8FD8-86C031735D5C}"/>
                </a:ext>
              </a:extLst>
            </p:cNvPr>
            <p:cNvGrpSpPr/>
            <p:nvPr/>
          </p:nvGrpSpPr>
          <p:grpSpPr>
            <a:xfrm>
              <a:off x="6714264" y="2783996"/>
              <a:ext cx="4568337" cy="1037079"/>
              <a:chOff x="7774462" y="2224632"/>
              <a:chExt cx="4675831" cy="1037079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C3170ABB-3456-4647-8A61-8FA2973D2D62}"/>
                  </a:ext>
                </a:extLst>
              </p:cNvPr>
              <p:cNvSpPr txBox="1"/>
              <p:nvPr/>
            </p:nvSpPr>
            <p:spPr>
              <a:xfrm>
                <a:off x="7774462" y="2612815"/>
                <a:ext cx="4675831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37EC6FD3-5998-4443-9C7B-5946DFB9FA2A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FCBA96C-63D3-4383-BBE6-871ACCB70040}"/>
                </a:ext>
              </a:extLst>
            </p:cNvPr>
            <p:cNvGrpSpPr/>
            <p:nvPr/>
          </p:nvGrpSpPr>
          <p:grpSpPr>
            <a:xfrm>
              <a:off x="6714264" y="3805397"/>
              <a:ext cx="4568337" cy="1037079"/>
              <a:chOff x="7774462" y="2224632"/>
              <a:chExt cx="4675831" cy="1037079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5C7B72FD-1666-446E-93B6-67A05263113A}"/>
                  </a:ext>
                </a:extLst>
              </p:cNvPr>
              <p:cNvSpPr txBox="1"/>
              <p:nvPr/>
            </p:nvSpPr>
            <p:spPr>
              <a:xfrm>
                <a:off x="7774462" y="2612815"/>
                <a:ext cx="4675831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368250E7-5D80-4E48-8944-717F7771A90D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03191912-E1FB-4BB4-BD80-498CF50B5CDE}"/>
                </a:ext>
              </a:extLst>
            </p:cNvPr>
            <p:cNvSpPr/>
            <p:nvPr/>
          </p:nvSpPr>
          <p:spPr>
            <a:xfrm>
              <a:off x="6162529" y="1835022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01.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B7E23FE1-790A-42B5-8F4C-893A680513AA}"/>
                </a:ext>
              </a:extLst>
            </p:cNvPr>
            <p:cNvSpPr/>
            <p:nvPr/>
          </p:nvSpPr>
          <p:spPr>
            <a:xfrm>
              <a:off x="6162529" y="2848394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02.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C07A0CB5-FD4C-4367-AA20-627AE74807EF}"/>
                </a:ext>
              </a:extLst>
            </p:cNvPr>
            <p:cNvSpPr/>
            <p:nvPr/>
          </p:nvSpPr>
          <p:spPr>
            <a:xfrm>
              <a:off x="6162529" y="3854619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03.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6AD4959B-514D-474C-94D4-45CA1C0B0C6B}"/>
                </a:ext>
              </a:extLst>
            </p:cNvPr>
            <p:cNvGrpSpPr/>
            <p:nvPr/>
          </p:nvGrpSpPr>
          <p:grpSpPr>
            <a:xfrm>
              <a:off x="6714264" y="4860844"/>
              <a:ext cx="4568337" cy="1037079"/>
              <a:chOff x="7774462" y="2224632"/>
              <a:chExt cx="4675831" cy="1037079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C1498682-958E-472C-BE1F-638A23307120}"/>
                  </a:ext>
                </a:extLst>
              </p:cNvPr>
              <p:cNvSpPr txBox="1"/>
              <p:nvPr/>
            </p:nvSpPr>
            <p:spPr>
              <a:xfrm>
                <a:off x="7774462" y="2612815"/>
                <a:ext cx="4675831" cy="648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6DA3B9A-3D3B-47B8-A41C-F149455E3ED9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13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990A456F-193C-44AF-BF90-80C8179EA3C6}"/>
                </a:ext>
              </a:extLst>
            </p:cNvPr>
            <p:cNvSpPr/>
            <p:nvPr/>
          </p:nvSpPr>
          <p:spPr>
            <a:xfrm>
              <a:off x="6162529" y="4910066"/>
              <a:ext cx="611369" cy="3812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>
                  <a:solidFill>
                    <a:schemeClr val="bg1">
                      <a:lumMod val="50000"/>
                    </a:schemeClr>
                  </a:solidFill>
                </a:rPr>
                <a:t>04.</a:t>
              </a:r>
              <a:endParaRPr lang="zh-CN" altLang="en-US" sz="1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1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ED893D4-19BD-46AF-902A-E9885BAD205D}"/>
              </a:ext>
            </a:extLst>
          </p:cNvPr>
          <p:cNvSpPr txBox="1"/>
          <p:nvPr/>
        </p:nvSpPr>
        <p:spPr>
          <a:xfrm>
            <a:off x="3302300" y="4314520"/>
            <a:ext cx="60290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A7D0D16-0712-402A-A9C9-B496CFDB7BFF}"/>
              </a:ext>
            </a:extLst>
          </p:cNvPr>
          <p:cNvGrpSpPr/>
          <p:nvPr/>
        </p:nvGrpSpPr>
        <p:grpSpPr>
          <a:xfrm>
            <a:off x="2584552" y="1994179"/>
            <a:ext cx="7938773" cy="1989798"/>
            <a:chOff x="1119637" y="1785537"/>
            <a:chExt cx="10585031" cy="2653063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36C982F8-9D06-4BA1-88AA-73C56E8F805C}"/>
                </a:ext>
              </a:extLst>
            </p:cNvPr>
            <p:cNvGrpSpPr/>
            <p:nvPr/>
          </p:nvGrpSpPr>
          <p:grpSpPr>
            <a:xfrm>
              <a:off x="1119637" y="1785537"/>
              <a:ext cx="7722575" cy="2653063"/>
              <a:chOff x="2242725" y="2366675"/>
              <a:chExt cx="6137506" cy="2108518"/>
            </a:xfrm>
          </p:grpSpPr>
          <p:sp>
            <p:nvSpPr>
              <p:cNvPr id="11" name="Rectangle 89">
                <a:extLst>
                  <a:ext uri="{FF2B5EF4-FFF2-40B4-BE49-F238E27FC236}">
                    <a16:creationId xmlns="" xmlns:a16="http://schemas.microsoft.com/office/drawing/2014/main" id="{6BE03C29-E040-4120-A09B-892D6014C8E3}"/>
                  </a:ext>
                </a:extLst>
              </p:cNvPr>
              <p:cNvSpPr/>
              <p:nvPr/>
            </p:nvSpPr>
            <p:spPr>
              <a:xfrm>
                <a:off x="2242725" y="4157611"/>
                <a:ext cx="2817628" cy="8050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50" kern="0" dirty="0">
                  <a:solidFill>
                    <a:schemeClr val="bg1">
                      <a:lumMod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2" name="Group 137">
                <a:extLst>
                  <a:ext uri="{FF2B5EF4-FFF2-40B4-BE49-F238E27FC236}">
                    <a16:creationId xmlns="" xmlns:a16="http://schemas.microsoft.com/office/drawing/2014/main" id="{18FFF246-380A-4E14-A71C-7B969D01A0FA}"/>
                  </a:ext>
                </a:extLst>
              </p:cNvPr>
              <p:cNvGrpSpPr/>
              <p:nvPr/>
            </p:nvGrpSpPr>
            <p:grpSpPr>
              <a:xfrm>
                <a:off x="2495763" y="2386533"/>
                <a:ext cx="226399" cy="1740887"/>
                <a:chOff x="1074408" y="1485901"/>
                <a:chExt cx="214311" cy="1647821"/>
              </a:xfrm>
            </p:grpSpPr>
            <p:cxnSp>
              <p:nvCxnSpPr>
                <p:cNvPr id="52" name="Straight Connector 90">
                  <a:extLst>
                    <a:ext uri="{FF2B5EF4-FFF2-40B4-BE49-F238E27FC236}">
                      <a16:creationId xmlns="" xmlns:a16="http://schemas.microsoft.com/office/drawing/2014/main" id="{5341005C-FF9B-4E3A-8B81-1C71726A5A33}"/>
                    </a:ext>
                  </a:extLst>
                </p:cNvPr>
                <p:cNvCxnSpPr/>
                <p:nvPr/>
              </p:nvCxnSpPr>
              <p:spPr>
                <a:xfrm rot="16200000" flipV="1">
                  <a:off x="359569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29014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53" name="Rounded Rectangle 94">
                  <a:extLst>
                    <a:ext uri="{FF2B5EF4-FFF2-40B4-BE49-F238E27FC236}">
                      <a16:creationId xmlns="" xmlns:a16="http://schemas.microsoft.com/office/drawing/2014/main" id="{2DA26422-359C-498C-8F5E-557FC183F680}"/>
                    </a:ext>
                  </a:extLst>
                </p:cNvPr>
                <p:cNvSpPr/>
                <p:nvPr/>
              </p:nvSpPr>
              <p:spPr>
                <a:xfrm>
                  <a:off x="1074408" y="2190750"/>
                  <a:ext cx="214311" cy="942972"/>
                </a:xfrm>
                <a:prstGeom prst="roundRect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" name="Group 138">
                <a:extLst>
                  <a:ext uri="{FF2B5EF4-FFF2-40B4-BE49-F238E27FC236}">
                    <a16:creationId xmlns="" xmlns:a16="http://schemas.microsoft.com/office/drawing/2014/main" id="{62C4BB94-FF00-48C0-A2D7-C131C11A3419}"/>
                  </a:ext>
                </a:extLst>
              </p:cNvPr>
              <p:cNvGrpSpPr/>
              <p:nvPr/>
            </p:nvGrpSpPr>
            <p:grpSpPr>
              <a:xfrm>
                <a:off x="2896645" y="2386533"/>
                <a:ext cx="226399" cy="1740887"/>
                <a:chOff x="1447800" y="1485901"/>
                <a:chExt cx="214311" cy="1647821"/>
              </a:xfrm>
            </p:grpSpPr>
            <p:cxnSp>
              <p:nvCxnSpPr>
                <p:cNvPr id="50" name="Straight Connector 97">
                  <a:extLst>
                    <a:ext uri="{FF2B5EF4-FFF2-40B4-BE49-F238E27FC236}">
                      <a16:creationId xmlns="" xmlns:a16="http://schemas.microsoft.com/office/drawing/2014/main" id="{57DD1F18-424F-4A44-AD1A-748B72B79E58}"/>
                    </a:ext>
                  </a:extLst>
                </p:cNvPr>
                <p:cNvCxnSpPr/>
                <p:nvPr/>
              </p:nvCxnSpPr>
              <p:spPr>
                <a:xfrm rot="16200000" flipV="1">
                  <a:off x="732961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49937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51" name="Rounded Rectangle 100">
                  <a:extLst>
                    <a:ext uri="{FF2B5EF4-FFF2-40B4-BE49-F238E27FC236}">
                      <a16:creationId xmlns="" xmlns:a16="http://schemas.microsoft.com/office/drawing/2014/main" id="{051C80F9-4567-446E-8AFA-62AF273B60B9}"/>
                    </a:ext>
                  </a:extLst>
                </p:cNvPr>
                <p:cNvSpPr/>
                <p:nvPr/>
              </p:nvSpPr>
              <p:spPr>
                <a:xfrm>
                  <a:off x="1447800" y="1962150"/>
                  <a:ext cx="214311" cy="1171572"/>
                </a:xfrm>
                <a:prstGeom prst="roundRect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39">
                <a:extLst>
                  <a:ext uri="{FF2B5EF4-FFF2-40B4-BE49-F238E27FC236}">
                    <a16:creationId xmlns="" xmlns:a16="http://schemas.microsoft.com/office/drawing/2014/main" id="{08D48D65-6BE8-4F0F-AFFB-78E0DC6DB6EE}"/>
                  </a:ext>
                </a:extLst>
              </p:cNvPr>
              <p:cNvGrpSpPr/>
              <p:nvPr/>
            </p:nvGrpSpPr>
            <p:grpSpPr>
              <a:xfrm>
                <a:off x="3297527" y="2386533"/>
                <a:ext cx="226399" cy="1740887"/>
                <a:chOff x="1828800" y="1485901"/>
                <a:chExt cx="214311" cy="1647821"/>
              </a:xfrm>
            </p:grpSpPr>
            <p:cxnSp>
              <p:nvCxnSpPr>
                <p:cNvPr id="48" name="Straight Connector 103">
                  <a:extLst>
                    <a:ext uri="{FF2B5EF4-FFF2-40B4-BE49-F238E27FC236}">
                      <a16:creationId xmlns="" xmlns:a16="http://schemas.microsoft.com/office/drawing/2014/main" id="{353AAF9E-FF93-4961-9323-5F06827AF7A5}"/>
                    </a:ext>
                  </a:extLst>
                </p:cNvPr>
                <p:cNvCxnSpPr/>
                <p:nvPr/>
              </p:nvCxnSpPr>
              <p:spPr>
                <a:xfrm rot="16200000" flipV="1">
                  <a:off x="1113961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29014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49" name="Rounded Rectangle 106">
                  <a:extLst>
                    <a:ext uri="{FF2B5EF4-FFF2-40B4-BE49-F238E27FC236}">
                      <a16:creationId xmlns="" xmlns:a16="http://schemas.microsoft.com/office/drawing/2014/main" id="{A1132699-47B2-430E-9A5C-CE8A1546E104}"/>
                    </a:ext>
                  </a:extLst>
                </p:cNvPr>
                <p:cNvSpPr/>
                <p:nvPr/>
              </p:nvSpPr>
              <p:spPr>
                <a:xfrm>
                  <a:off x="1828800" y="1809750"/>
                  <a:ext cx="214311" cy="1323972"/>
                </a:xfrm>
                <a:prstGeom prst="roundRect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oup 140">
                <a:extLst>
                  <a:ext uri="{FF2B5EF4-FFF2-40B4-BE49-F238E27FC236}">
                    <a16:creationId xmlns="" xmlns:a16="http://schemas.microsoft.com/office/drawing/2014/main" id="{9CB1DF6A-0B2F-46F0-B6EF-283B59598C67}"/>
                  </a:ext>
                </a:extLst>
              </p:cNvPr>
              <p:cNvGrpSpPr/>
              <p:nvPr/>
            </p:nvGrpSpPr>
            <p:grpSpPr>
              <a:xfrm>
                <a:off x="3698409" y="2386533"/>
                <a:ext cx="226399" cy="1740887"/>
                <a:chOff x="2209800" y="1485901"/>
                <a:chExt cx="214311" cy="1647821"/>
              </a:xfrm>
            </p:grpSpPr>
            <p:cxnSp>
              <p:nvCxnSpPr>
                <p:cNvPr id="46" name="Straight Connector 107">
                  <a:extLst>
                    <a:ext uri="{FF2B5EF4-FFF2-40B4-BE49-F238E27FC236}">
                      <a16:creationId xmlns="" xmlns:a16="http://schemas.microsoft.com/office/drawing/2014/main" id="{BB3C80DD-2E82-4BA5-9DFA-DAA89477F0BC}"/>
                    </a:ext>
                  </a:extLst>
                </p:cNvPr>
                <p:cNvCxnSpPr/>
                <p:nvPr/>
              </p:nvCxnSpPr>
              <p:spPr>
                <a:xfrm rot="16200000" flipV="1">
                  <a:off x="1494961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49937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47" name="Rounded Rectangle 120">
                  <a:extLst>
                    <a:ext uri="{FF2B5EF4-FFF2-40B4-BE49-F238E27FC236}">
                      <a16:creationId xmlns="" xmlns:a16="http://schemas.microsoft.com/office/drawing/2014/main" id="{84B732B7-7D5D-41A4-9064-71471FEAE3D4}"/>
                    </a:ext>
                  </a:extLst>
                </p:cNvPr>
                <p:cNvSpPr/>
                <p:nvPr/>
              </p:nvSpPr>
              <p:spPr>
                <a:xfrm>
                  <a:off x="2209800" y="2419350"/>
                  <a:ext cx="214311" cy="714372"/>
                </a:xfrm>
                <a:prstGeom prst="roundRect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141">
                <a:extLst>
                  <a:ext uri="{FF2B5EF4-FFF2-40B4-BE49-F238E27FC236}">
                    <a16:creationId xmlns="" xmlns:a16="http://schemas.microsoft.com/office/drawing/2014/main" id="{840D3B13-46F1-4542-8B20-8401F66BFCC0}"/>
                  </a:ext>
                </a:extLst>
              </p:cNvPr>
              <p:cNvGrpSpPr/>
              <p:nvPr/>
            </p:nvGrpSpPr>
            <p:grpSpPr>
              <a:xfrm>
                <a:off x="4099285" y="2386533"/>
                <a:ext cx="226399" cy="1740887"/>
                <a:chOff x="2667000" y="1485901"/>
                <a:chExt cx="214311" cy="1647821"/>
              </a:xfrm>
            </p:grpSpPr>
            <p:cxnSp>
              <p:nvCxnSpPr>
                <p:cNvPr id="44" name="Straight Connector 127">
                  <a:extLst>
                    <a:ext uri="{FF2B5EF4-FFF2-40B4-BE49-F238E27FC236}">
                      <a16:creationId xmlns="" xmlns:a16="http://schemas.microsoft.com/office/drawing/2014/main" id="{6CD17567-614D-4FA9-B41B-C70AF411D077}"/>
                    </a:ext>
                  </a:extLst>
                </p:cNvPr>
                <p:cNvCxnSpPr/>
                <p:nvPr/>
              </p:nvCxnSpPr>
              <p:spPr>
                <a:xfrm rot="16200000" flipV="1">
                  <a:off x="1952161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29014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45" name="Rounded Rectangle 128">
                  <a:extLst>
                    <a:ext uri="{FF2B5EF4-FFF2-40B4-BE49-F238E27FC236}">
                      <a16:creationId xmlns="" xmlns:a16="http://schemas.microsoft.com/office/drawing/2014/main" id="{ED07347E-5326-42D9-BCBA-5008EBA2EB45}"/>
                    </a:ext>
                  </a:extLst>
                </p:cNvPr>
                <p:cNvSpPr/>
                <p:nvPr/>
              </p:nvSpPr>
              <p:spPr>
                <a:xfrm>
                  <a:off x="2667000" y="1962150"/>
                  <a:ext cx="214311" cy="1171572"/>
                </a:xfrm>
                <a:prstGeom prst="roundRect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7" name="Group 142">
                <a:extLst>
                  <a:ext uri="{FF2B5EF4-FFF2-40B4-BE49-F238E27FC236}">
                    <a16:creationId xmlns="" xmlns:a16="http://schemas.microsoft.com/office/drawing/2014/main" id="{EC36E3C9-CCEB-40E0-A6F6-BF519E6AB2E9}"/>
                  </a:ext>
                </a:extLst>
              </p:cNvPr>
              <p:cNvGrpSpPr/>
              <p:nvPr/>
            </p:nvGrpSpPr>
            <p:grpSpPr>
              <a:xfrm>
                <a:off x="4500175" y="2386533"/>
                <a:ext cx="226399" cy="1740887"/>
                <a:chOff x="2971800" y="1485901"/>
                <a:chExt cx="214311" cy="1647821"/>
              </a:xfrm>
            </p:grpSpPr>
            <p:cxnSp>
              <p:nvCxnSpPr>
                <p:cNvPr id="42" name="Straight Connector 135">
                  <a:extLst>
                    <a:ext uri="{FF2B5EF4-FFF2-40B4-BE49-F238E27FC236}">
                      <a16:creationId xmlns="" xmlns:a16="http://schemas.microsoft.com/office/drawing/2014/main" id="{E8F2EA80-7F7C-430C-BA13-F0DB203AEAF9}"/>
                    </a:ext>
                  </a:extLst>
                </p:cNvPr>
                <p:cNvCxnSpPr/>
                <p:nvPr/>
              </p:nvCxnSpPr>
              <p:spPr>
                <a:xfrm rot="16200000" flipV="1">
                  <a:off x="2256961" y="2302205"/>
                  <a:ext cx="1638299" cy="569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49937"/>
                  </a:solidFill>
                  <a:prstDash val="sysDot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  <p:sp>
              <p:nvSpPr>
                <p:cNvPr id="43" name="Rounded Rectangle 136">
                  <a:extLst>
                    <a:ext uri="{FF2B5EF4-FFF2-40B4-BE49-F238E27FC236}">
                      <a16:creationId xmlns="" xmlns:a16="http://schemas.microsoft.com/office/drawing/2014/main" id="{D248212F-E42E-4E9D-AAE3-8ED0F39A9B94}"/>
                    </a:ext>
                  </a:extLst>
                </p:cNvPr>
                <p:cNvSpPr/>
                <p:nvPr/>
              </p:nvSpPr>
              <p:spPr>
                <a:xfrm>
                  <a:off x="2971800" y="1809750"/>
                  <a:ext cx="214311" cy="1323972"/>
                </a:xfrm>
                <a:prstGeom prst="roundRect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8" name="Rectangle 143">
                <a:extLst>
                  <a:ext uri="{FF2B5EF4-FFF2-40B4-BE49-F238E27FC236}">
                    <a16:creationId xmlns="" xmlns:a16="http://schemas.microsoft.com/office/drawing/2014/main" id="{A4D5850A-D3DF-4823-AF5E-28F655EE36B7}"/>
                  </a:ext>
                </a:extLst>
              </p:cNvPr>
              <p:cNvSpPr/>
              <p:nvPr/>
            </p:nvSpPr>
            <p:spPr>
              <a:xfrm>
                <a:off x="2524509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19" name="Rectangle 144">
                <a:extLst>
                  <a:ext uri="{FF2B5EF4-FFF2-40B4-BE49-F238E27FC236}">
                    <a16:creationId xmlns="" xmlns:a16="http://schemas.microsoft.com/office/drawing/2014/main" id="{7DF16B79-7772-400A-BDF4-36CF866B4920}"/>
                  </a:ext>
                </a:extLst>
              </p:cNvPr>
              <p:cNvSpPr/>
              <p:nvPr/>
            </p:nvSpPr>
            <p:spPr>
              <a:xfrm>
                <a:off x="2928921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20" name="Rectangle 145">
                <a:extLst>
                  <a:ext uri="{FF2B5EF4-FFF2-40B4-BE49-F238E27FC236}">
                    <a16:creationId xmlns="" xmlns:a16="http://schemas.microsoft.com/office/drawing/2014/main" id="{E004ADF9-069F-4F69-8E19-2E9F26D3288F}"/>
                  </a:ext>
                </a:extLst>
              </p:cNvPr>
              <p:cNvSpPr/>
              <p:nvPr/>
            </p:nvSpPr>
            <p:spPr>
              <a:xfrm>
                <a:off x="3333330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85</a:t>
                </a:r>
              </a:p>
            </p:txBody>
          </p:sp>
          <p:sp>
            <p:nvSpPr>
              <p:cNvPr id="21" name="Rectangle 146">
                <a:extLst>
                  <a:ext uri="{FF2B5EF4-FFF2-40B4-BE49-F238E27FC236}">
                    <a16:creationId xmlns="" xmlns:a16="http://schemas.microsoft.com/office/drawing/2014/main" id="{D88AD501-0DBD-42C1-86D7-DF60CA3F67CF}"/>
                  </a:ext>
                </a:extLst>
              </p:cNvPr>
              <p:cNvSpPr/>
              <p:nvPr/>
            </p:nvSpPr>
            <p:spPr>
              <a:xfrm>
                <a:off x="3737742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22" name="Rectangle 147">
                <a:extLst>
                  <a:ext uri="{FF2B5EF4-FFF2-40B4-BE49-F238E27FC236}">
                    <a16:creationId xmlns="" xmlns:a16="http://schemas.microsoft.com/office/drawing/2014/main" id="{E0F6E0C0-A2B1-4EDE-A421-AE943F8B76E1}"/>
                  </a:ext>
                </a:extLst>
              </p:cNvPr>
              <p:cNvSpPr/>
              <p:nvPr/>
            </p:nvSpPr>
            <p:spPr>
              <a:xfrm>
                <a:off x="4142152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23" name="Rectangle 148">
                <a:extLst>
                  <a:ext uri="{FF2B5EF4-FFF2-40B4-BE49-F238E27FC236}">
                    <a16:creationId xmlns="" xmlns:a16="http://schemas.microsoft.com/office/drawing/2014/main" id="{09BC8224-1ACD-4D18-B69E-3BA38C038060}"/>
                  </a:ext>
                </a:extLst>
              </p:cNvPr>
              <p:cNvSpPr/>
              <p:nvPr/>
            </p:nvSpPr>
            <p:spPr>
              <a:xfrm>
                <a:off x="4546563" y="4269725"/>
                <a:ext cx="159673" cy="2054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kern="0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  <a:ea typeface="+mn-ea"/>
                    <a:cs typeface="+mn-ea"/>
                    <a:sym typeface="Arial" panose="020B0604020202020204" pitchFamily="34" charset="0"/>
                  </a:rPr>
                  <a:t>80</a:t>
                </a:r>
              </a:p>
            </p:txBody>
          </p:sp>
          <p:grpSp>
            <p:nvGrpSpPr>
              <p:cNvPr id="24" name="Group 167">
                <a:extLst>
                  <a:ext uri="{FF2B5EF4-FFF2-40B4-BE49-F238E27FC236}">
                    <a16:creationId xmlns="" xmlns:a16="http://schemas.microsoft.com/office/drawing/2014/main" id="{489592FC-45FD-413B-B9A3-EBF4BFB2D4C9}"/>
                  </a:ext>
                </a:extLst>
              </p:cNvPr>
              <p:cNvGrpSpPr/>
              <p:nvPr/>
            </p:nvGrpSpPr>
            <p:grpSpPr>
              <a:xfrm>
                <a:off x="7884719" y="3823025"/>
                <a:ext cx="495511" cy="481324"/>
                <a:chOff x="6299532" y="4190009"/>
                <a:chExt cx="469021" cy="455593"/>
              </a:xfrm>
            </p:grpSpPr>
            <p:sp>
              <p:nvSpPr>
                <p:cNvPr id="40" name="Oval 168">
                  <a:extLst>
                    <a:ext uri="{FF2B5EF4-FFF2-40B4-BE49-F238E27FC236}">
                      <a16:creationId xmlns="" xmlns:a16="http://schemas.microsoft.com/office/drawing/2014/main" id="{09965A86-0066-4E9C-A4B6-F229F223A8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99532" y="4190009"/>
                  <a:ext cx="469021" cy="455593"/>
                </a:xfrm>
                <a:prstGeom prst="ellipse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63">
                  <a:extLst>
                    <a:ext uri="{FF2B5EF4-FFF2-40B4-BE49-F238E27FC236}">
                      <a16:creationId xmlns="" xmlns:a16="http://schemas.microsoft.com/office/drawing/2014/main" id="{832AA81D-8A3E-4021-AC32-EAF6582AA7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86874" y="4310694"/>
                  <a:ext cx="294337" cy="214222"/>
                </a:xfrm>
                <a:custGeom>
                  <a:avLst/>
                  <a:gdLst/>
                  <a:ahLst/>
                  <a:cxnLst>
                    <a:cxn ang="0">
                      <a:pos x="62" y="57"/>
                    </a:cxn>
                    <a:cxn ang="0">
                      <a:pos x="18" y="57"/>
                    </a:cxn>
                    <a:cxn ang="0">
                      <a:pos x="0" y="39"/>
                    </a:cxn>
                    <a:cxn ang="0">
                      <a:pos x="11" y="23"/>
                    </a:cxn>
                    <a:cxn ang="0">
                      <a:pos x="11" y="21"/>
                    </a:cxn>
                    <a:cxn ang="0">
                      <a:pos x="31" y="0"/>
                    </a:cxn>
                    <a:cxn ang="0">
                      <a:pos x="50" y="13"/>
                    </a:cxn>
                    <a:cxn ang="0">
                      <a:pos x="57" y="11"/>
                    </a:cxn>
                    <a:cxn ang="0">
                      <a:pos x="67" y="21"/>
                    </a:cxn>
                    <a:cxn ang="0">
                      <a:pos x="66" y="27"/>
                    </a:cxn>
                    <a:cxn ang="0">
                      <a:pos x="78" y="42"/>
                    </a:cxn>
                    <a:cxn ang="0">
                      <a:pos x="62" y="57"/>
                    </a:cxn>
                    <a:cxn ang="0">
                      <a:pos x="51" y="31"/>
                    </a:cxn>
                    <a:cxn ang="0">
                      <a:pos x="42" y="31"/>
                    </a:cxn>
                    <a:cxn ang="0">
                      <a:pos x="42" y="17"/>
                    </a:cxn>
                    <a:cxn ang="0">
                      <a:pos x="40" y="16"/>
                    </a:cxn>
                    <a:cxn ang="0">
                      <a:pos x="33" y="16"/>
                    </a:cxn>
                    <a:cxn ang="0">
                      <a:pos x="31" y="17"/>
                    </a:cxn>
                    <a:cxn ang="0">
                      <a:pos x="31" y="31"/>
                    </a:cxn>
                    <a:cxn ang="0">
                      <a:pos x="22" y="31"/>
                    </a:cxn>
                    <a:cxn ang="0">
                      <a:pos x="21" y="33"/>
                    </a:cxn>
                    <a:cxn ang="0">
                      <a:pos x="21" y="34"/>
                    </a:cxn>
                    <a:cxn ang="0">
                      <a:pos x="36" y="48"/>
                    </a:cxn>
                    <a:cxn ang="0">
                      <a:pos x="36" y="48"/>
                    </a:cxn>
                    <a:cxn ang="0">
                      <a:pos x="37" y="48"/>
                    </a:cxn>
                    <a:cxn ang="0">
                      <a:pos x="51" y="34"/>
                    </a:cxn>
                    <a:cxn ang="0">
                      <a:pos x="52" y="33"/>
                    </a:cxn>
                    <a:cxn ang="0">
                      <a:pos x="51" y="31"/>
                    </a:cxn>
                  </a:cxnLst>
                  <a:rect l="0" t="0" r="r" b="b"/>
                  <a:pathLst>
                    <a:path w="78" h="57">
                      <a:moveTo>
                        <a:pt x="62" y="57"/>
                      </a:moveTo>
                      <a:cubicBezTo>
                        <a:pt x="18" y="57"/>
                        <a:pt x="18" y="57"/>
                        <a:pt x="18" y="57"/>
                      </a:cubicBezTo>
                      <a:cubicBezTo>
                        <a:pt x="9" y="57"/>
                        <a:pt x="0" y="49"/>
                        <a:pt x="0" y="39"/>
                      </a:cubicBezTo>
                      <a:cubicBezTo>
                        <a:pt x="0" y="32"/>
                        <a:pt x="5" y="26"/>
                        <a:pt x="11" y="23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10"/>
                        <a:pt x="20" y="0"/>
                        <a:pt x="31" y="0"/>
                      </a:cubicBezTo>
                      <a:cubicBezTo>
                        <a:pt x="40" y="0"/>
                        <a:pt x="47" y="6"/>
                        <a:pt x="50" y="13"/>
                      </a:cubicBezTo>
                      <a:cubicBezTo>
                        <a:pt x="52" y="12"/>
                        <a:pt x="55" y="11"/>
                        <a:pt x="57" y="11"/>
                      </a:cubicBezTo>
                      <a:cubicBezTo>
                        <a:pt x="63" y="11"/>
                        <a:pt x="67" y="15"/>
                        <a:pt x="67" y="21"/>
                      </a:cubicBezTo>
                      <a:cubicBezTo>
                        <a:pt x="67" y="23"/>
                        <a:pt x="67" y="25"/>
                        <a:pt x="66" y="27"/>
                      </a:cubicBezTo>
                      <a:cubicBezTo>
                        <a:pt x="73" y="28"/>
                        <a:pt x="78" y="34"/>
                        <a:pt x="78" y="42"/>
                      </a:cubicBezTo>
                      <a:cubicBezTo>
                        <a:pt x="78" y="50"/>
                        <a:pt x="71" y="57"/>
                        <a:pt x="62" y="57"/>
                      </a:cubicBezTo>
                      <a:close/>
                      <a:moveTo>
                        <a:pt x="51" y="31"/>
                      </a:move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2" y="16"/>
                        <a:pt x="41" y="16"/>
                        <a:pt x="40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2" y="16"/>
                        <a:pt x="31" y="16"/>
                        <a:pt x="31" y="17"/>
                      </a:cubicBezTo>
                      <a:cubicBezTo>
                        <a:pt x="31" y="31"/>
                        <a:pt x="31" y="31"/>
                        <a:pt x="31" y="31"/>
                      </a:cubicBez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22" y="31"/>
                        <a:pt x="21" y="32"/>
                        <a:pt x="21" y="33"/>
                      </a:cubicBezTo>
                      <a:cubicBezTo>
                        <a:pt x="21" y="33"/>
                        <a:pt x="21" y="33"/>
                        <a:pt x="21" y="34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7" y="48"/>
                        <a:pt x="37" y="48"/>
                        <a:pt x="37" y="48"/>
                      </a:cubicBezTo>
                      <a:cubicBezTo>
                        <a:pt x="51" y="34"/>
                        <a:pt x="51" y="34"/>
                        <a:pt x="51" y="34"/>
                      </a:cubicBez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2" y="32"/>
                        <a:pt x="51" y="31"/>
                        <a:pt x="51" y="31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170">
                <a:extLst>
                  <a:ext uri="{FF2B5EF4-FFF2-40B4-BE49-F238E27FC236}">
                    <a16:creationId xmlns="" xmlns:a16="http://schemas.microsoft.com/office/drawing/2014/main" id="{77F656CC-2BD5-4F2F-84B8-9191D49589DB}"/>
                  </a:ext>
                </a:extLst>
              </p:cNvPr>
              <p:cNvGrpSpPr/>
              <p:nvPr/>
            </p:nvGrpSpPr>
            <p:grpSpPr>
              <a:xfrm>
                <a:off x="5610977" y="2366675"/>
                <a:ext cx="495511" cy="481324"/>
                <a:chOff x="630683" y="3383511"/>
                <a:chExt cx="469021" cy="455593"/>
              </a:xfrm>
            </p:grpSpPr>
            <p:sp>
              <p:nvSpPr>
                <p:cNvPr id="38" name="Oval 171">
                  <a:extLst>
                    <a:ext uri="{FF2B5EF4-FFF2-40B4-BE49-F238E27FC236}">
                      <a16:creationId xmlns="" xmlns:a16="http://schemas.microsoft.com/office/drawing/2014/main" id="{8F4E5F4A-4D10-41C0-B63C-70C5AC68C8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0683" y="3383511"/>
                  <a:ext cx="469021" cy="455593"/>
                </a:xfrm>
                <a:prstGeom prst="ellipse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117">
                  <a:extLst>
                    <a:ext uri="{FF2B5EF4-FFF2-40B4-BE49-F238E27FC236}">
                      <a16:creationId xmlns="" xmlns:a16="http://schemas.microsoft.com/office/drawing/2014/main" id="{6D799F30-329A-42C4-A7DF-C6E2EBE8CB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012" y="3476126"/>
                  <a:ext cx="270363" cy="270363"/>
                </a:xfrm>
                <a:custGeom>
                  <a:avLst/>
                  <a:gdLst/>
                  <a:ahLst/>
                  <a:cxnLst>
                    <a:cxn ang="0">
                      <a:pos x="56" y="51"/>
                    </a:cxn>
                    <a:cxn ang="0">
                      <a:pos x="51" y="55"/>
                    </a:cxn>
                    <a:cxn ang="0">
                      <a:pos x="43" y="57"/>
                    </a:cxn>
                    <a:cxn ang="0">
                      <a:pos x="33" y="54"/>
                    </a:cxn>
                    <a:cxn ang="0">
                      <a:pos x="26" y="51"/>
                    </a:cxn>
                    <a:cxn ang="0">
                      <a:pos x="7" y="32"/>
                    </a:cxn>
                    <a:cxn ang="0">
                      <a:pos x="3" y="25"/>
                    </a:cxn>
                    <a:cxn ang="0">
                      <a:pos x="0" y="14"/>
                    </a:cxn>
                    <a:cxn ang="0">
                      <a:pos x="3" y="7"/>
                    </a:cxn>
                    <a:cxn ang="0">
                      <a:pos x="7" y="2"/>
                    </a:cxn>
                    <a:cxn ang="0">
                      <a:pos x="12" y="0"/>
                    </a:cxn>
                    <a:cxn ang="0">
                      <a:pos x="13" y="1"/>
                    </a:cxn>
                    <a:cxn ang="0">
                      <a:pos x="15" y="4"/>
                    </a:cxn>
                    <a:cxn ang="0">
                      <a:pos x="19" y="10"/>
                    </a:cxn>
                    <a:cxn ang="0">
                      <a:pos x="21" y="14"/>
                    </a:cxn>
                    <a:cxn ang="0">
                      <a:pos x="14" y="22"/>
                    </a:cxn>
                    <a:cxn ang="0">
                      <a:pos x="15" y="26"/>
                    </a:cxn>
                    <a:cxn ang="0">
                      <a:pos x="32" y="42"/>
                    </a:cxn>
                    <a:cxn ang="0">
                      <a:pos x="35" y="44"/>
                    </a:cxn>
                    <a:cxn ang="0">
                      <a:pos x="43" y="36"/>
                    </a:cxn>
                    <a:cxn ang="0">
                      <a:pos x="47" y="38"/>
                    </a:cxn>
                    <a:cxn ang="0">
                      <a:pos x="54" y="42"/>
                    </a:cxn>
                    <a:cxn ang="0">
                      <a:pos x="57" y="44"/>
                    </a:cxn>
                    <a:cxn ang="0">
                      <a:pos x="57" y="45"/>
                    </a:cxn>
                    <a:cxn ang="0">
                      <a:pos x="56" y="51"/>
                    </a:cxn>
                  </a:cxnLst>
                  <a:rect l="0" t="0" r="r" b="b"/>
                  <a:pathLst>
                    <a:path w="57" h="57">
                      <a:moveTo>
                        <a:pt x="56" y="51"/>
                      </a:moveTo>
                      <a:cubicBezTo>
                        <a:pt x="55" y="53"/>
                        <a:pt x="53" y="54"/>
                        <a:pt x="51" y="55"/>
                      </a:cubicBezTo>
                      <a:cubicBezTo>
                        <a:pt x="49" y="56"/>
                        <a:pt x="46" y="57"/>
                        <a:pt x="43" y="57"/>
                      </a:cubicBezTo>
                      <a:cubicBezTo>
                        <a:pt x="40" y="57"/>
                        <a:pt x="36" y="55"/>
                        <a:pt x="33" y="54"/>
                      </a:cubicBezTo>
                      <a:cubicBezTo>
                        <a:pt x="30" y="53"/>
                        <a:pt x="28" y="52"/>
                        <a:pt x="26" y="51"/>
                      </a:cubicBezTo>
                      <a:cubicBezTo>
                        <a:pt x="19" y="47"/>
                        <a:pt x="11" y="38"/>
                        <a:pt x="7" y="32"/>
                      </a:cubicBezTo>
                      <a:cubicBezTo>
                        <a:pt x="5" y="29"/>
                        <a:pt x="4" y="27"/>
                        <a:pt x="3" y="25"/>
                      </a:cubicBezTo>
                      <a:cubicBezTo>
                        <a:pt x="2" y="21"/>
                        <a:pt x="0" y="18"/>
                        <a:pt x="0" y="14"/>
                      </a:cubicBezTo>
                      <a:cubicBezTo>
                        <a:pt x="0" y="11"/>
                        <a:pt x="1" y="9"/>
                        <a:pt x="3" y="7"/>
                      </a:cubicBezTo>
                      <a:cubicBezTo>
                        <a:pt x="4" y="5"/>
                        <a:pt x="5" y="3"/>
                        <a:pt x="7" y="2"/>
                      </a:cubicBezTo>
                      <a:cubicBezTo>
                        <a:pt x="8" y="1"/>
                        <a:pt x="11" y="0"/>
                        <a:pt x="12" y="0"/>
                      </a:cubicBezTo>
                      <a:cubicBezTo>
                        <a:pt x="13" y="0"/>
                        <a:pt x="13" y="0"/>
                        <a:pt x="13" y="1"/>
                      </a:cubicBezTo>
                      <a:cubicBezTo>
                        <a:pt x="14" y="1"/>
                        <a:pt x="15" y="3"/>
                        <a:pt x="15" y="4"/>
                      </a:cubicBezTo>
                      <a:cubicBezTo>
                        <a:pt x="17" y="6"/>
                        <a:pt x="18" y="8"/>
                        <a:pt x="19" y="10"/>
                      </a:cubicBezTo>
                      <a:cubicBezTo>
                        <a:pt x="20" y="12"/>
                        <a:pt x="21" y="13"/>
                        <a:pt x="21" y="14"/>
                      </a:cubicBezTo>
                      <a:cubicBezTo>
                        <a:pt x="21" y="17"/>
                        <a:pt x="14" y="20"/>
                        <a:pt x="14" y="22"/>
                      </a:cubicBezTo>
                      <a:cubicBezTo>
                        <a:pt x="14" y="23"/>
                        <a:pt x="15" y="25"/>
                        <a:pt x="15" y="26"/>
                      </a:cubicBezTo>
                      <a:cubicBezTo>
                        <a:pt x="19" y="33"/>
                        <a:pt x="24" y="38"/>
                        <a:pt x="32" y="42"/>
                      </a:cubicBezTo>
                      <a:cubicBezTo>
                        <a:pt x="33" y="43"/>
                        <a:pt x="34" y="44"/>
                        <a:pt x="35" y="44"/>
                      </a:cubicBezTo>
                      <a:cubicBezTo>
                        <a:pt x="37" y="44"/>
                        <a:pt x="41" y="36"/>
                        <a:pt x="43" y="36"/>
                      </a:cubicBezTo>
                      <a:cubicBezTo>
                        <a:pt x="45" y="36"/>
                        <a:pt x="46" y="38"/>
                        <a:pt x="47" y="38"/>
                      </a:cubicBezTo>
                      <a:cubicBezTo>
                        <a:pt x="49" y="40"/>
                        <a:pt x="52" y="41"/>
                        <a:pt x="54" y="42"/>
                      </a:cubicBezTo>
                      <a:cubicBezTo>
                        <a:pt x="55" y="43"/>
                        <a:pt x="57" y="43"/>
                        <a:pt x="57" y="44"/>
                      </a:cubicBezTo>
                      <a:cubicBezTo>
                        <a:pt x="57" y="45"/>
                        <a:pt x="57" y="45"/>
                        <a:pt x="57" y="45"/>
                      </a:cubicBezTo>
                      <a:cubicBezTo>
                        <a:pt x="57" y="47"/>
                        <a:pt x="56" y="49"/>
                        <a:pt x="56" y="51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173">
                <a:extLst>
                  <a:ext uri="{FF2B5EF4-FFF2-40B4-BE49-F238E27FC236}">
                    <a16:creationId xmlns="" xmlns:a16="http://schemas.microsoft.com/office/drawing/2014/main" id="{7E2205E2-71B4-4126-A551-08A2E86295AB}"/>
                  </a:ext>
                </a:extLst>
              </p:cNvPr>
              <p:cNvGrpSpPr/>
              <p:nvPr/>
            </p:nvGrpSpPr>
            <p:grpSpPr>
              <a:xfrm>
                <a:off x="5610977" y="3823025"/>
                <a:ext cx="495511" cy="481324"/>
                <a:chOff x="3428938" y="4190009"/>
                <a:chExt cx="469021" cy="455593"/>
              </a:xfrm>
            </p:grpSpPr>
            <p:sp>
              <p:nvSpPr>
                <p:cNvPr id="36" name="Oval 174">
                  <a:extLst>
                    <a:ext uri="{FF2B5EF4-FFF2-40B4-BE49-F238E27FC236}">
                      <a16:creationId xmlns="" xmlns:a16="http://schemas.microsoft.com/office/drawing/2014/main" id="{C39A48F9-608B-4A38-9AB6-10C906DAA6D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8938" y="4190009"/>
                  <a:ext cx="469021" cy="455593"/>
                </a:xfrm>
                <a:prstGeom prst="ellipse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Freeform 83">
                  <a:extLst>
                    <a:ext uri="{FF2B5EF4-FFF2-40B4-BE49-F238E27FC236}">
                      <a16:creationId xmlns="" xmlns:a16="http://schemas.microsoft.com/office/drawing/2014/main" id="{E536C4E7-650C-4996-9F11-0E5FFAEDB80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71129" y="4279327"/>
                  <a:ext cx="184638" cy="276957"/>
                </a:xfrm>
                <a:custGeom>
                  <a:avLst/>
                  <a:gdLst/>
                  <a:ahLst/>
                  <a:cxnLst>
                    <a:cxn ang="0">
                      <a:pos x="38" y="26"/>
                    </a:cxn>
                    <a:cxn ang="0">
                      <a:pos x="24" y="55"/>
                    </a:cxn>
                    <a:cxn ang="0">
                      <a:pos x="20" y="58"/>
                    </a:cxn>
                    <a:cxn ang="0">
                      <a:pos x="16" y="55"/>
                    </a:cxn>
                    <a:cxn ang="0">
                      <a:pos x="2" y="26"/>
                    </a:cxn>
                    <a:cxn ang="0">
                      <a:pos x="0" y="19"/>
                    </a:cxn>
                    <a:cxn ang="0">
                      <a:pos x="20" y="0"/>
                    </a:cxn>
                    <a:cxn ang="0">
                      <a:pos x="39" y="19"/>
                    </a:cxn>
                    <a:cxn ang="0">
                      <a:pos x="38" y="26"/>
                    </a:cxn>
                    <a:cxn ang="0">
                      <a:pos x="20" y="9"/>
                    </a:cxn>
                    <a:cxn ang="0">
                      <a:pos x="10" y="19"/>
                    </a:cxn>
                    <a:cxn ang="0">
                      <a:pos x="20" y="29"/>
                    </a:cxn>
                    <a:cxn ang="0">
                      <a:pos x="30" y="19"/>
                    </a:cxn>
                    <a:cxn ang="0">
                      <a:pos x="20" y="9"/>
                    </a:cxn>
                  </a:cxnLst>
                  <a:rect l="0" t="0" r="r" b="b"/>
                  <a:pathLst>
                    <a:path w="39" h="58">
                      <a:moveTo>
                        <a:pt x="38" y="26"/>
                      </a:moveTo>
                      <a:cubicBezTo>
                        <a:pt x="24" y="55"/>
                        <a:pt x="24" y="55"/>
                        <a:pt x="24" y="55"/>
                      </a:cubicBezTo>
                      <a:cubicBezTo>
                        <a:pt x="23" y="57"/>
                        <a:pt x="22" y="58"/>
                        <a:pt x="20" y="58"/>
                      </a:cubicBezTo>
                      <a:cubicBezTo>
                        <a:pt x="18" y="58"/>
                        <a:pt x="16" y="57"/>
                        <a:pt x="16" y="55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1" y="24"/>
                        <a:pt x="0" y="21"/>
                        <a:pt x="0" y="19"/>
                      </a:cubicBezTo>
                      <a:cubicBezTo>
                        <a:pt x="0" y="8"/>
                        <a:pt x="9" y="0"/>
                        <a:pt x="20" y="0"/>
                      </a:cubicBezTo>
                      <a:cubicBezTo>
                        <a:pt x="31" y="0"/>
                        <a:pt x="39" y="8"/>
                        <a:pt x="39" y="19"/>
                      </a:cubicBezTo>
                      <a:cubicBezTo>
                        <a:pt x="39" y="21"/>
                        <a:pt x="39" y="24"/>
                        <a:pt x="38" y="26"/>
                      </a:cubicBezTo>
                      <a:close/>
                      <a:moveTo>
                        <a:pt x="20" y="9"/>
                      </a:moveTo>
                      <a:cubicBezTo>
                        <a:pt x="15" y="9"/>
                        <a:pt x="10" y="14"/>
                        <a:pt x="10" y="19"/>
                      </a:cubicBezTo>
                      <a:cubicBezTo>
                        <a:pt x="10" y="24"/>
                        <a:pt x="15" y="29"/>
                        <a:pt x="20" y="29"/>
                      </a:cubicBezTo>
                      <a:cubicBezTo>
                        <a:pt x="25" y="29"/>
                        <a:pt x="30" y="24"/>
                        <a:pt x="30" y="19"/>
                      </a:cubicBezTo>
                      <a:cubicBezTo>
                        <a:pt x="30" y="14"/>
                        <a:pt x="25" y="9"/>
                        <a:pt x="20" y="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176">
                <a:extLst>
                  <a:ext uri="{FF2B5EF4-FFF2-40B4-BE49-F238E27FC236}">
                    <a16:creationId xmlns="" xmlns:a16="http://schemas.microsoft.com/office/drawing/2014/main" id="{A18D28BB-D08C-4079-8BF3-4F73A5E80BF2}"/>
                  </a:ext>
                </a:extLst>
              </p:cNvPr>
              <p:cNvGrpSpPr/>
              <p:nvPr/>
            </p:nvGrpSpPr>
            <p:grpSpPr>
              <a:xfrm>
                <a:off x="5610977" y="3081961"/>
                <a:ext cx="495511" cy="481324"/>
                <a:chOff x="6299532" y="3384456"/>
                <a:chExt cx="469021" cy="455593"/>
              </a:xfrm>
            </p:grpSpPr>
            <p:sp>
              <p:nvSpPr>
                <p:cNvPr id="34" name="Oval 177">
                  <a:extLst>
                    <a:ext uri="{FF2B5EF4-FFF2-40B4-BE49-F238E27FC236}">
                      <a16:creationId xmlns="" xmlns:a16="http://schemas.microsoft.com/office/drawing/2014/main" id="{8F309A3D-E0A8-4B8F-9E71-BEBEE51C8D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99532" y="3384456"/>
                  <a:ext cx="469021" cy="455593"/>
                </a:xfrm>
                <a:prstGeom prst="ellipse">
                  <a:avLst/>
                </a:prstGeom>
                <a:solidFill>
                  <a:srgbClr val="94993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Freeform 36">
                  <a:extLst>
                    <a:ext uri="{FF2B5EF4-FFF2-40B4-BE49-F238E27FC236}">
                      <a16:creationId xmlns="" xmlns:a16="http://schemas.microsoft.com/office/drawing/2014/main" id="{B8D5AED7-3BC0-49C4-9307-9E91A956F5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35895" y="3505670"/>
                  <a:ext cx="196295" cy="213164"/>
                </a:xfrm>
                <a:custGeom>
                  <a:avLst/>
                  <a:gdLst/>
                  <a:ahLst/>
                  <a:cxnLst>
                    <a:cxn ang="0">
                      <a:pos x="55" y="64"/>
                    </a:cxn>
                    <a:cxn ang="0">
                      <a:pos x="0" y="59"/>
                    </a:cxn>
                    <a:cxn ang="0">
                      <a:pos x="4" y="9"/>
                    </a:cxn>
                    <a:cxn ang="0">
                      <a:pos x="9" y="5"/>
                    </a:cxn>
                    <a:cxn ang="0">
                      <a:pos x="17" y="0"/>
                    </a:cxn>
                    <a:cxn ang="0">
                      <a:pos x="23" y="9"/>
                    </a:cxn>
                    <a:cxn ang="0">
                      <a:pos x="36" y="5"/>
                    </a:cxn>
                    <a:cxn ang="0">
                      <a:pos x="44" y="0"/>
                    </a:cxn>
                    <a:cxn ang="0">
                      <a:pos x="50" y="9"/>
                    </a:cxn>
                    <a:cxn ang="0">
                      <a:pos x="59" y="13"/>
                    </a:cxn>
                    <a:cxn ang="0">
                      <a:pos x="15" y="33"/>
                    </a:cxn>
                    <a:cxn ang="0">
                      <a:pos x="4" y="23"/>
                    </a:cxn>
                    <a:cxn ang="0">
                      <a:pos x="15" y="33"/>
                    </a:cxn>
                    <a:cxn ang="0">
                      <a:pos x="15" y="35"/>
                    </a:cxn>
                    <a:cxn ang="0">
                      <a:pos x="4" y="47"/>
                    </a:cxn>
                    <a:cxn ang="0">
                      <a:pos x="15" y="59"/>
                    </a:cxn>
                    <a:cxn ang="0">
                      <a:pos x="4" y="49"/>
                    </a:cxn>
                    <a:cxn ang="0">
                      <a:pos x="15" y="59"/>
                    </a:cxn>
                    <a:cxn ang="0">
                      <a:pos x="17" y="4"/>
                    </a:cxn>
                    <a:cxn ang="0">
                      <a:pos x="13" y="5"/>
                    </a:cxn>
                    <a:cxn ang="0">
                      <a:pos x="15" y="17"/>
                    </a:cxn>
                    <a:cxn ang="0">
                      <a:pos x="18" y="16"/>
                    </a:cxn>
                    <a:cxn ang="0">
                      <a:pos x="28" y="33"/>
                    </a:cxn>
                    <a:cxn ang="0">
                      <a:pos x="17" y="23"/>
                    </a:cxn>
                    <a:cxn ang="0">
                      <a:pos x="28" y="33"/>
                    </a:cxn>
                    <a:cxn ang="0">
                      <a:pos x="28" y="35"/>
                    </a:cxn>
                    <a:cxn ang="0">
                      <a:pos x="17" y="47"/>
                    </a:cxn>
                    <a:cxn ang="0">
                      <a:pos x="28" y="59"/>
                    </a:cxn>
                    <a:cxn ang="0">
                      <a:pos x="17" y="49"/>
                    </a:cxn>
                    <a:cxn ang="0">
                      <a:pos x="28" y="59"/>
                    </a:cxn>
                    <a:cxn ang="0">
                      <a:pos x="42" y="23"/>
                    </a:cxn>
                    <a:cxn ang="0">
                      <a:pos x="31" y="33"/>
                    </a:cxn>
                    <a:cxn ang="0">
                      <a:pos x="42" y="47"/>
                    </a:cxn>
                    <a:cxn ang="0">
                      <a:pos x="31" y="35"/>
                    </a:cxn>
                    <a:cxn ang="0">
                      <a:pos x="42" y="47"/>
                    </a:cxn>
                    <a:cxn ang="0">
                      <a:pos x="42" y="49"/>
                    </a:cxn>
                    <a:cxn ang="0">
                      <a:pos x="31" y="59"/>
                    </a:cxn>
                    <a:cxn ang="0">
                      <a:pos x="45" y="5"/>
                    </a:cxn>
                    <a:cxn ang="0">
                      <a:pos x="42" y="4"/>
                    </a:cxn>
                    <a:cxn ang="0">
                      <a:pos x="41" y="16"/>
                    </a:cxn>
                    <a:cxn ang="0">
                      <a:pos x="44" y="17"/>
                    </a:cxn>
                    <a:cxn ang="0">
                      <a:pos x="45" y="5"/>
                    </a:cxn>
                    <a:cxn ang="0">
                      <a:pos x="55" y="23"/>
                    </a:cxn>
                    <a:cxn ang="0">
                      <a:pos x="44" y="33"/>
                    </a:cxn>
                    <a:cxn ang="0">
                      <a:pos x="55" y="47"/>
                    </a:cxn>
                    <a:cxn ang="0">
                      <a:pos x="44" y="35"/>
                    </a:cxn>
                    <a:cxn ang="0">
                      <a:pos x="55" y="47"/>
                    </a:cxn>
                    <a:cxn ang="0">
                      <a:pos x="55" y="49"/>
                    </a:cxn>
                    <a:cxn ang="0">
                      <a:pos x="44" y="59"/>
                    </a:cxn>
                  </a:cxnLst>
                  <a:rect l="0" t="0" r="r" b="b"/>
                  <a:pathLst>
                    <a:path w="59" h="64">
                      <a:moveTo>
                        <a:pt x="59" y="59"/>
                      </a:moveTo>
                      <a:cubicBezTo>
                        <a:pt x="59" y="62"/>
                        <a:pt x="57" y="64"/>
                        <a:pt x="55" y="64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2" y="64"/>
                        <a:pt x="0" y="62"/>
                        <a:pt x="0" y="59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1"/>
                        <a:pt x="2" y="9"/>
                        <a:pt x="4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11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20" y="0"/>
                        <a:pt x="23" y="2"/>
                        <a:pt x="23" y="5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5"/>
                        <a:pt x="36" y="5"/>
                        <a:pt x="36" y="5"/>
                      </a:cubicBezTo>
                      <a:cubicBezTo>
                        <a:pt x="36" y="2"/>
                        <a:pt x="39" y="0"/>
                        <a:pt x="42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7" y="0"/>
                        <a:pt x="50" y="2"/>
                        <a:pt x="50" y="5"/>
                      </a:cubicBezTo>
                      <a:cubicBezTo>
                        <a:pt x="50" y="9"/>
                        <a:pt x="50" y="9"/>
                        <a:pt x="50" y="9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7" y="9"/>
                        <a:pt x="59" y="11"/>
                        <a:pt x="59" y="13"/>
                      </a:cubicBezTo>
                      <a:lnTo>
                        <a:pt x="59" y="59"/>
                      </a:lnTo>
                      <a:close/>
                      <a:moveTo>
                        <a:pt x="15" y="33"/>
                      </a:move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33"/>
                        <a:pt x="4" y="33"/>
                        <a:pt x="4" y="33"/>
                      </a:cubicBezTo>
                      <a:lnTo>
                        <a:pt x="15" y="33"/>
                      </a:lnTo>
                      <a:close/>
                      <a:moveTo>
                        <a:pt x="15" y="47"/>
                      </a:move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4" y="47"/>
                        <a:pt x="4" y="47"/>
                        <a:pt x="4" y="47"/>
                      </a:cubicBezTo>
                      <a:lnTo>
                        <a:pt x="15" y="47"/>
                      </a:lnTo>
                      <a:close/>
                      <a:moveTo>
                        <a:pt x="15" y="5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4" y="49"/>
                        <a:pt x="4" y="49"/>
                        <a:pt x="4" y="49"/>
                      </a:cubicBezTo>
                      <a:cubicBezTo>
                        <a:pt x="4" y="59"/>
                        <a:pt x="4" y="59"/>
                        <a:pt x="4" y="59"/>
                      </a:cubicBezTo>
                      <a:lnTo>
                        <a:pt x="15" y="59"/>
                      </a:lnTo>
                      <a:close/>
                      <a:moveTo>
                        <a:pt x="18" y="5"/>
                      </a:moveTo>
                      <a:cubicBezTo>
                        <a:pt x="18" y="5"/>
                        <a:pt x="18" y="4"/>
                        <a:pt x="17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4"/>
                        <a:pt x="13" y="5"/>
                        <a:pt x="13" y="5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4" y="17"/>
                        <a:pt x="15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8" y="17"/>
                        <a:pt x="18" y="16"/>
                        <a:pt x="18" y="16"/>
                      </a:cubicBezTo>
                      <a:lnTo>
                        <a:pt x="18" y="5"/>
                      </a:lnTo>
                      <a:close/>
                      <a:moveTo>
                        <a:pt x="28" y="3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lnTo>
                        <a:pt x="28" y="33"/>
                      </a:lnTo>
                      <a:close/>
                      <a:moveTo>
                        <a:pt x="28" y="47"/>
                      </a:move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47"/>
                        <a:pt x="17" y="47"/>
                        <a:pt x="17" y="47"/>
                      </a:cubicBezTo>
                      <a:lnTo>
                        <a:pt x="28" y="47"/>
                      </a:lnTo>
                      <a:close/>
                      <a:moveTo>
                        <a:pt x="28" y="59"/>
                      </a:moveTo>
                      <a:cubicBezTo>
                        <a:pt x="28" y="49"/>
                        <a:pt x="28" y="49"/>
                        <a:pt x="28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59"/>
                        <a:pt x="17" y="59"/>
                        <a:pt x="17" y="59"/>
                      </a:cubicBezTo>
                      <a:lnTo>
                        <a:pt x="28" y="59"/>
                      </a:lnTo>
                      <a:close/>
                      <a:moveTo>
                        <a:pt x="42" y="33"/>
                      </a:move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31" y="23"/>
                        <a:pt x="31" y="23"/>
                        <a:pt x="31" y="23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lnTo>
                        <a:pt x="42" y="33"/>
                      </a:lnTo>
                      <a:close/>
                      <a:moveTo>
                        <a:pt x="42" y="47"/>
                      </a:move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lnTo>
                        <a:pt x="42" y="47"/>
                      </a:lnTo>
                      <a:close/>
                      <a:moveTo>
                        <a:pt x="42" y="59"/>
                      </a:moveTo>
                      <a:cubicBezTo>
                        <a:pt x="42" y="49"/>
                        <a:pt x="42" y="49"/>
                        <a:pt x="42" y="49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1" y="59"/>
                        <a:pt x="31" y="59"/>
                        <a:pt x="31" y="59"/>
                      </a:cubicBezTo>
                      <a:lnTo>
                        <a:pt x="42" y="59"/>
                      </a:lnTo>
                      <a:close/>
                      <a:moveTo>
                        <a:pt x="45" y="5"/>
                      </a:moveTo>
                      <a:cubicBezTo>
                        <a:pt x="45" y="5"/>
                        <a:pt x="45" y="4"/>
                        <a:pt x="44" y="4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1" y="4"/>
                        <a:pt x="41" y="5"/>
                        <a:pt x="41" y="5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1" y="16"/>
                        <a:pt x="41" y="17"/>
                        <a:pt x="42" y="17"/>
                      </a:cubicBezTo>
                      <a:cubicBezTo>
                        <a:pt x="44" y="17"/>
                        <a:pt x="44" y="17"/>
                        <a:pt x="44" y="17"/>
                      </a:cubicBezTo>
                      <a:cubicBezTo>
                        <a:pt x="45" y="17"/>
                        <a:pt x="45" y="16"/>
                        <a:pt x="45" y="16"/>
                      </a:cubicBezTo>
                      <a:lnTo>
                        <a:pt x="45" y="5"/>
                      </a:lnTo>
                      <a:close/>
                      <a:moveTo>
                        <a:pt x="55" y="33"/>
                      </a:moveTo>
                      <a:cubicBezTo>
                        <a:pt x="55" y="23"/>
                        <a:pt x="55" y="23"/>
                        <a:pt x="55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lnTo>
                        <a:pt x="55" y="33"/>
                      </a:lnTo>
                      <a:close/>
                      <a:moveTo>
                        <a:pt x="55" y="47"/>
                      </a:move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44" y="35"/>
                        <a:pt x="44" y="35"/>
                        <a:pt x="44" y="35"/>
                      </a:cubicBezTo>
                      <a:cubicBezTo>
                        <a:pt x="44" y="47"/>
                        <a:pt x="44" y="47"/>
                        <a:pt x="44" y="47"/>
                      </a:cubicBezTo>
                      <a:lnTo>
                        <a:pt x="55" y="47"/>
                      </a:lnTo>
                      <a:close/>
                      <a:moveTo>
                        <a:pt x="55" y="59"/>
                      </a:moveTo>
                      <a:cubicBezTo>
                        <a:pt x="55" y="49"/>
                        <a:pt x="55" y="49"/>
                        <a:pt x="55" y="49"/>
                      </a:cubicBezTo>
                      <a:cubicBezTo>
                        <a:pt x="44" y="49"/>
                        <a:pt x="44" y="49"/>
                        <a:pt x="44" y="49"/>
                      </a:cubicBezTo>
                      <a:cubicBezTo>
                        <a:pt x="44" y="59"/>
                        <a:pt x="44" y="59"/>
                        <a:pt x="44" y="59"/>
                      </a:cubicBezTo>
                      <a:lnTo>
                        <a:pt x="55" y="5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179">
                <a:extLst>
                  <a:ext uri="{FF2B5EF4-FFF2-40B4-BE49-F238E27FC236}">
                    <a16:creationId xmlns="" xmlns:a16="http://schemas.microsoft.com/office/drawing/2014/main" id="{B7824204-4360-41E7-B836-5955C6726807}"/>
                  </a:ext>
                </a:extLst>
              </p:cNvPr>
              <p:cNvGrpSpPr/>
              <p:nvPr/>
            </p:nvGrpSpPr>
            <p:grpSpPr>
              <a:xfrm>
                <a:off x="7884719" y="3081961"/>
                <a:ext cx="495511" cy="481324"/>
                <a:chOff x="630683" y="4190009"/>
                <a:chExt cx="469021" cy="455593"/>
              </a:xfrm>
            </p:grpSpPr>
            <p:sp>
              <p:nvSpPr>
                <p:cNvPr id="32" name="Oval 180">
                  <a:extLst>
                    <a:ext uri="{FF2B5EF4-FFF2-40B4-BE49-F238E27FC236}">
                      <a16:creationId xmlns="" xmlns:a16="http://schemas.microsoft.com/office/drawing/2014/main" id="{D384FFA1-E2AF-4756-B2AE-D730F6F979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0683" y="4190009"/>
                  <a:ext cx="469021" cy="455593"/>
                </a:xfrm>
                <a:prstGeom prst="ellipse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103">
                  <a:extLst>
                    <a:ext uri="{FF2B5EF4-FFF2-40B4-BE49-F238E27FC236}">
                      <a16:creationId xmlns="" xmlns:a16="http://schemas.microsoft.com/office/drawing/2014/main" id="{D6C13D47-7EA1-4BD6-A735-0D0DE803CD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81" y="4270535"/>
                  <a:ext cx="200025" cy="294541"/>
                </a:xfrm>
                <a:custGeom>
                  <a:avLst/>
                  <a:gdLst/>
                  <a:ahLst/>
                  <a:cxnLst>
                    <a:cxn ang="0">
                      <a:pos x="37" y="29"/>
                    </a:cxn>
                    <a:cxn ang="0">
                      <a:pos x="31" y="41"/>
                    </a:cxn>
                    <a:cxn ang="0">
                      <a:pos x="33" y="44"/>
                    </a:cxn>
                    <a:cxn ang="0">
                      <a:pos x="32" y="47"/>
                    </a:cxn>
                    <a:cxn ang="0">
                      <a:pos x="33" y="49"/>
                    </a:cxn>
                    <a:cxn ang="0">
                      <a:pos x="31" y="53"/>
                    </a:cxn>
                    <a:cxn ang="0">
                      <a:pos x="31" y="54"/>
                    </a:cxn>
                    <a:cxn ang="0">
                      <a:pos x="27" y="58"/>
                    </a:cxn>
                    <a:cxn ang="0">
                      <a:pos x="21" y="62"/>
                    </a:cxn>
                    <a:cxn ang="0">
                      <a:pos x="15" y="58"/>
                    </a:cxn>
                    <a:cxn ang="0">
                      <a:pos x="11" y="54"/>
                    </a:cxn>
                    <a:cxn ang="0">
                      <a:pos x="11" y="53"/>
                    </a:cxn>
                    <a:cxn ang="0">
                      <a:pos x="9" y="49"/>
                    </a:cxn>
                    <a:cxn ang="0">
                      <a:pos x="10" y="47"/>
                    </a:cxn>
                    <a:cxn ang="0">
                      <a:pos x="9" y="44"/>
                    </a:cxn>
                    <a:cxn ang="0">
                      <a:pos x="11" y="41"/>
                    </a:cxn>
                    <a:cxn ang="0">
                      <a:pos x="5" y="29"/>
                    </a:cxn>
                    <a:cxn ang="0">
                      <a:pos x="0" y="18"/>
                    </a:cxn>
                    <a:cxn ang="0">
                      <a:pos x="21" y="0"/>
                    </a:cxn>
                    <a:cxn ang="0">
                      <a:pos x="42" y="18"/>
                    </a:cxn>
                    <a:cxn ang="0">
                      <a:pos x="37" y="29"/>
                    </a:cxn>
                    <a:cxn ang="0">
                      <a:pos x="21" y="6"/>
                    </a:cxn>
                    <a:cxn ang="0">
                      <a:pos x="6" y="18"/>
                    </a:cxn>
                    <a:cxn ang="0">
                      <a:pos x="8" y="26"/>
                    </a:cxn>
                    <a:cxn ang="0">
                      <a:pos x="11" y="28"/>
                    </a:cxn>
                    <a:cxn ang="0">
                      <a:pos x="16" y="40"/>
                    </a:cxn>
                    <a:cxn ang="0">
                      <a:pos x="26" y="40"/>
                    </a:cxn>
                    <a:cxn ang="0">
                      <a:pos x="31" y="28"/>
                    </a:cxn>
                    <a:cxn ang="0">
                      <a:pos x="34" y="26"/>
                    </a:cxn>
                    <a:cxn ang="0">
                      <a:pos x="36" y="18"/>
                    </a:cxn>
                    <a:cxn ang="0">
                      <a:pos x="21" y="6"/>
                    </a:cxn>
                    <a:cxn ang="0">
                      <a:pos x="29" y="20"/>
                    </a:cxn>
                    <a:cxn ang="0">
                      <a:pos x="27" y="18"/>
                    </a:cxn>
                    <a:cxn ang="0">
                      <a:pos x="21" y="15"/>
                    </a:cxn>
                    <a:cxn ang="0">
                      <a:pos x="20" y="13"/>
                    </a:cxn>
                    <a:cxn ang="0">
                      <a:pos x="21" y="12"/>
                    </a:cxn>
                    <a:cxn ang="0">
                      <a:pos x="30" y="18"/>
                    </a:cxn>
                    <a:cxn ang="0">
                      <a:pos x="29" y="20"/>
                    </a:cxn>
                  </a:cxnLst>
                  <a:rect l="0" t="0" r="r" b="b"/>
                  <a:pathLst>
                    <a:path w="42" h="62">
                      <a:moveTo>
                        <a:pt x="37" y="29"/>
                      </a:moveTo>
                      <a:cubicBezTo>
                        <a:pt x="35" y="32"/>
                        <a:pt x="31" y="37"/>
                        <a:pt x="31" y="41"/>
                      </a:cubicBezTo>
                      <a:cubicBezTo>
                        <a:pt x="32" y="42"/>
                        <a:pt x="33" y="43"/>
                        <a:pt x="33" y="44"/>
                      </a:cubicBezTo>
                      <a:cubicBezTo>
                        <a:pt x="33" y="45"/>
                        <a:pt x="32" y="46"/>
                        <a:pt x="32" y="47"/>
                      </a:cubicBezTo>
                      <a:cubicBezTo>
                        <a:pt x="32" y="47"/>
                        <a:pt x="33" y="48"/>
                        <a:pt x="33" y="49"/>
                      </a:cubicBezTo>
                      <a:cubicBezTo>
                        <a:pt x="33" y="51"/>
                        <a:pt x="32" y="52"/>
                        <a:pt x="31" y="53"/>
                      </a:cubicBezTo>
                      <a:cubicBezTo>
                        <a:pt x="31" y="53"/>
                        <a:pt x="31" y="54"/>
                        <a:pt x="31" y="54"/>
                      </a:cubicBezTo>
                      <a:cubicBezTo>
                        <a:pt x="31" y="57"/>
                        <a:pt x="29" y="58"/>
                        <a:pt x="27" y="58"/>
                      </a:cubicBezTo>
                      <a:cubicBezTo>
                        <a:pt x="26" y="61"/>
                        <a:pt x="24" y="62"/>
                        <a:pt x="21" y="62"/>
                      </a:cubicBezTo>
                      <a:cubicBezTo>
                        <a:pt x="19" y="62"/>
                        <a:pt x="16" y="61"/>
                        <a:pt x="15" y="58"/>
                      </a:cubicBezTo>
                      <a:cubicBezTo>
                        <a:pt x="13" y="58"/>
                        <a:pt x="11" y="57"/>
                        <a:pt x="11" y="54"/>
                      </a:cubicBezTo>
                      <a:cubicBezTo>
                        <a:pt x="11" y="54"/>
                        <a:pt x="11" y="53"/>
                        <a:pt x="11" y="53"/>
                      </a:cubicBezTo>
                      <a:cubicBezTo>
                        <a:pt x="10" y="52"/>
                        <a:pt x="9" y="51"/>
                        <a:pt x="9" y="49"/>
                      </a:cubicBezTo>
                      <a:cubicBezTo>
                        <a:pt x="9" y="48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3"/>
                        <a:pt x="10" y="42"/>
                        <a:pt x="11" y="41"/>
                      </a:cubicBezTo>
                      <a:cubicBezTo>
                        <a:pt x="11" y="37"/>
                        <a:pt x="7" y="32"/>
                        <a:pt x="5" y="29"/>
                      </a:cubicBezTo>
                      <a:cubicBezTo>
                        <a:pt x="2" y="26"/>
                        <a:pt x="0" y="23"/>
                        <a:pt x="0" y="18"/>
                      </a:cubicBezTo>
                      <a:cubicBezTo>
                        <a:pt x="0" y="8"/>
                        <a:pt x="11" y="0"/>
                        <a:pt x="21" y="0"/>
                      </a:cubicBezTo>
                      <a:cubicBezTo>
                        <a:pt x="31" y="0"/>
                        <a:pt x="42" y="8"/>
                        <a:pt x="42" y="18"/>
                      </a:cubicBezTo>
                      <a:cubicBezTo>
                        <a:pt x="42" y="23"/>
                        <a:pt x="40" y="26"/>
                        <a:pt x="37" y="29"/>
                      </a:cubicBezTo>
                      <a:close/>
                      <a:moveTo>
                        <a:pt x="21" y="6"/>
                      </a:moveTo>
                      <a:cubicBezTo>
                        <a:pt x="14" y="6"/>
                        <a:pt x="6" y="10"/>
                        <a:pt x="6" y="18"/>
                      </a:cubicBezTo>
                      <a:cubicBezTo>
                        <a:pt x="6" y="21"/>
                        <a:pt x="7" y="24"/>
                        <a:pt x="8" y="26"/>
                      </a:cubicBezTo>
                      <a:cubicBezTo>
                        <a:pt x="9" y="27"/>
                        <a:pt x="10" y="27"/>
                        <a:pt x="11" y="28"/>
                      </a:cubicBezTo>
                      <a:cubicBezTo>
                        <a:pt x="14" y="32"/>
                        <a:pt x="16" y="36"/>
                        <a:pt x="16" y="40"/>
                      </a:cubicBezTo>
                      <a:cubicBezTo>
                        <a:pt x="26" y="40"/>
                        <a:pt x="26" y="40"/>
                        <a:pt x="26" y="40"/>
                      </a:cubicBezTo>
                      <a:cubicBezTo>
                        <a:pt x="26" y="36"/>
                        <a:pt x="28" y="32"/>
                        <a:pt x="31" y="28"/>
                      </a:cubicBezTo>
                      <a:cubicBezTo>
                        <a:pt x="32" y="27"/>
                        <a:pt x="33" y="27"/>
                        <a:pt x="34" y="26"/>
                      </a:cubicBezTo>
                      <a:cubicBezTo>
                        <a:pt x="35" y="24"/>
                        <a:pt x="36" y="21"/>
                        <a:pt x="36" y="18"/>
                      </a:cubicBezTo>
                      <a:cubicBezTo>
                        <a:pt x="36" y="10"/>
                        <a:pt x="28" y="6"/>
                        <a:pt x="21" y="6"/>
                      </a:cubicBezTo>
                      <a:close/>
                      <a:moveTo>
                        <a:pt x="29" y="20"/>
                      </a:moveTo>
                      <a:cubicBezTo>
                        <a:pt x="28" y="20"/>
                        <a:pt x="27" y="19"/>
                        <a:pt x="27" y="18"/>
                      </a:cubicBezTo>
                      <a:cubicBezTo>
                        <a:pt x="27" y="16"/>
                        <a:pt x="23" y="15"/>
                        <a:pt x="21" y="15"/>
                      </a:cubicBezTo>
                      <a:cubicBezTo>
                        <a:pt x="20" y="15"/>
                        <a:pt x="20" y="14"/>
                        <a:pt x="20" y="13"/>
                      </a:cubicBezTo>
                      <a:cubicBezTo>
                        <a:pt x="20" y="13"/>
                        <a:pt x="20" y="12"/>
                        <a:pt x="21" y="12"/>
                      </a:cubicBezTo>
                      <a:cubicBezTo>
                        <a:pt x="25" y="12"/>
                        <a:pt x="30" y="14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oup 182">
                <a:extLst>
                  <a:ext uri="{FF2B5EF4-FFF2-40B4-BE49-F238E27FC236}">
                    <a16:creationId xmlns="" xmlns:a16="http://schemas.microsoft.com/office/drawing/2014/main" id="{920DEE8B-4B08-4EA1-8A5C-E8B47BCA6C63}"/>
                  </a:ext>
                </a:extLst>
              </p:cNvPr>
              <p:cNvGrpSpPr/>
              <p:nvPr/>
            </p:nvGrpSpPr>
            <p:grpSpPr>
              <a:xfrm>
                <a:off x="7884720" y="2366675"/>
                <a:ext cx="495511" cy="481324"/>
                <a:chOff x="3425804" y="3384456"/>
                <a:chExt cx="469021" cy="455593"/>
              </a:xfrm>
            </p:grpSpPr>
            <p:sp>
              <p:nvSpPr>
                <p:cNvPr id="30" name="Oval 183">
                  <a:extLst>
                    <a:ext uri="{FF2B5EF4-FFF2-40B4-BE49-F238E27FC236}">
                      <a16:creationId xmlns="" xmlns:a16="http://schemas.microsoft.com/office/drawing/2014/main" id="{E54077F3-BB97-4DCA-A56C-269BCAAD36F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804" y="3384456"/>
                  <a:ext cx="469021" cy="455593"/>
                </a:xfrm>
                <a:prstGeom prst="ellipse">
                  <a:avLst/>
                </a:prstGeom>
                <a:solidFill>
                  <a:srgbClr val="F2901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5">
                  <a:extLst>
                    <a:ext uri="{FF2B5EF4-FFF2-40B4-BE49-F238E27FC236}">
                      <a16:creationId xmlns="" xmlns:a16="http://schemas.microsoft.com/office/drawing/2014/main" id="{33371F6A-6D4C-4D71-9FFB-80997526EDA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20613" y="3471340"/>
                  <a:ext cx="279400" cy="279400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255" y="135"/>
                    </a:cxn>
                    <a:cxn ang="0">
                      <a:pos x="277" y="122"/>
                    </a:cxn>
                    <a:cxn ang="0">
                      <a:pos x="303" y="116"/>
                    </a:cxn>
                    <a:cxn ang="0">
                      <a:pos x="296" y="105"/>
                    </a:cxn>
                    <a:cxn ang="0">
                      <a:pos x="278" y="89"/>
                    </a:cxn>
                    <a:cxn ang="0">
                      <a:pos x="265" y="90"/>
                    </a:cxn>
                    <a:cxn ang="0">
                      <a:pos x="256" y="82"/>
                    </a:cxn>
                    <a:cxn ang="0">
                      <a:pos x="231" y="73"/>
                    </a:cxn>
                    <a:cxn ang="0">
                      <a:pos x="234" y="98"/>
                    </a:cxn>
                    <a:cxn ang="0">
                      <a:pos x="224" y="118"/>
                    </a:cxn>
                    <a:cxn ang="0">
                      <a:pos x="205" y="103"/>
                    </a:cxn>
                    <a:cxn ang="0">
                      <a:pos x="175" y="89"/>
                    </a:cxn>
                    <a:cxn ang="0">
                      <a:pos x="183" y="68"/>
                    </a:cxn>
                    <a:cxn ang="0">
                      <a:pos x="212" y="58"/>
                    </a:cxn>
                    <a:cxn ang="0">
                      <a:pos x="207" y="47"/>
                    </a:cxn>
                    <a:cxn ang="0">
                      <a:pos x="188" y="50"/>
                    </a:cxn>
                    <a:cxn ang="0">
                      <a:pos x="168" y="37"/>
                    </a:cxn>
                    <a:cxn ang="0">
                      <a:pos x="171" y="52"/>
                    </a:cxn>
                    <a:cxn ang="0">
                      <a:pos x="157" y="52"/>
                    </a:cxn>
                    <a:cxn ang="0">
                      <a:pos x="141" y="40"/>
                    </a:cxn>
                    <a:cxn ang="0">
                      <a:pos x="126" y="47"/>
                    </a:cxn>
                    <a:cxn ang="0">
                      <a:pos x="143" y="51"/>
                    </a:cxn>
                    <a:cxn ang="0">
                      <a:pos x="131" y="58"/>
                    </a:cxn>
                    <a:cxn ang="0">
                      <a:pos x="56" y="107"/>
                    </a:cxn>
                    <a:cxn ang="0">
                      <a:pos x="65" y="118"/>
                    </a:cxn>
                    <a:cxn ang="0">
                      <a:pos x="79" y="135"/>
                    </a:cxn>
                    <a:cxn ang="0">
                      <a:pos x="74" y="158"/>
                    </a:cxn>
                    <a:cxn ang="0">
                      <a:pos x="88" y="185"/>
                    </a:cxn>
                    <a:cxn ang="0">
                      <a:pos x="108" y="214"/>
                    </a:cxn>
                    <a:cxn ang="0">
                      <a:pos x="118" y="227"/>
                    </a:cxn>
                    <a:cxn ang="0">
                      <a:pos x="105" y="197"/>
                    </a:cxn>
                    <a:cxn ang="0">
                      <a:pos x="125" y="225"/>
                    </a:cxn>
                    <a:cxn ang="0">
                      <a:pos x="150" y="255"/>
                    </a:cxn>
                    <a:cxn ang="0">
                      <a:pos x="184" y="269"/>
                    </a:cxn>
                    <a:cxn ang="0">
                      <a:pos x="213" y="290"/>
                    </a:cxn>
                    <a:cxn ang="0">
                      <a:pos x="224" y="288"/>
                    </a:cxn>
                    <a:cxn ang="0">
                      <a:pos x="212" y="268"/>
                    </a:cxn>
                    <a:cxn ang="0">
                      <a:pos x="197" y="262"/>
                    </a:cxn>
                    <a:cxn ang="0">
                      <a:pos x="194" y="239"/>
                    </a:cxn>
                    <a:cxn ang="0">
                      <a:pos x="171" y="250"/>
                    </a:cxn>
                    <a:cxn ang="0">
                      <a:pos x="168" y="210"/>
                    </a:cxn>
                    <a:cxn ang="0">
                      <a:pos x="184" y="206"/>
                    </a:cxn>
                    <a:cxn ang="0">
                      <a:pos x="196" y="202"/>
                    </a:cxn>
                    <a:cxn ang="0">
                      <a:pos x="214" y="211"/>
                    </a:cxn>
                    <a:cxn ang="0">
                      <a:pos x="221" y="205"/>
                    </a:cxn>
                    <a:cxn ang="0">
                      <a:pos x="234" y="179"/>
                    </a:cxn>
                    <a:cxn ang="0">
                      <a:pos x="233" y="171"/>
                    </a:cxn>
                    <a:cxn ang="0">
                      <a:pos x="252" y="157"/>
                    </a:cxn>
                    <a:cxn ang="0">
                      <a:pos x="266" y="143"/>
                    </a:cxn>
                    <a:cxn ang="0">
                      <a:pos x="273" y="131"/>
                    </a:cxn>
                    <a:cxn ang="0">
                      <a:pos x="255" y="135"/>
                    </a:cxn>
                    <a:cxn ang="0">
                      <a:pos x="295" y="298"/>
                    </a:cxn>
                    <a:cxn ang="0">
                      <a:pos x="272" y="288"/>
                    </a:cxn>
                    <a:cxn ang="0">
                      <a:pos x="251" y="288"/>
                    </a:cxn>
                    <a:cxn ang="0">
                      <a:pos x="236" y="286"/>
                    </a:cxn>
                    <a:cxn ang="0">
                      <a:pos x="230" y="307"/>
                    </a:cxn>
                    <a:cxn ang="0">
                      <a:pos x="223" y="335"/>
                    </a:cxn>
                    <a:cxn ang="0">
                      <a:pos x="308" y="302"/>
                    </a:cxn>
                  </a:cxnLst>
                  <a:rect l="0" t="0" r="r" b="b"/>
                  <a:pathLst>
                    <a:path w="384" h="384">
                      <a:moveTo>
                        <a:pt x="384" y="192"/>
                      </a:moveTo>
                      <a:cubicBezTo>
                        <a:pt x="384" y="298"/>
                        <a:pt x="298" y="384"/>
                        <a:pt x="192" y="384"/>
                      </a:cubicBezTo>
                      <a:cubicBezTo>
                        <a:pt x="86" y="384"/>
                        <a:pt x="0" y="298"/>
                        <a:pt x="0" y="192"/>
                      </a:cubicBezTo>
                      <a:cubicBezTo>
                        <a:pt x="0" y="86"/>
                        <a:pt x="86" y="0"/>
                        <a:pt x="192" y="0"/>
                      </a:cubicBezTo>
                      <a:cubicBezTo>
                        <a:pt x="298" y="0"/>
                        <a:pt x="384" y="86"/>
                        <a:pt x="384" y="192"/>
                      </a:cubicBezTo>
                      <a:close/>
                      <a:moveTo>
                        <a:pt x="255" y="135"/>
                      </a:moveTo>
                      <a:cubicBezTo>
                        <a:pt x="256" y="135"/>
                        <a:pt x="257" y="130"/>
                        <a:pt x="258" y="129"/>
                      </a:cubicBezTo>
                      <a:cubicBezTo>
                        <a:pt x="260" y="127"/>
                        <a:pt x="262" y="126"/>
                        <a:pt x="264" y="125"/>
                      </a:cubicBezTo>
                      <a:cubicBezTo>
                        <a:pt x="268" y="124"/>
                        <a:pt x="272" y="123"/>
                        <a:pt x="277" y="122"/>
                      </a:cubicBezTo>
                      <a:cubicBezTo>
                        <a:pt x="281" y="121"/>
                        <a:pt x="286" y="121"/>
                        <a:pt x="289" y="125"/>
                      </a:cubicBezTo>
                      <a:cubicBezTo>
                        <a:pt x="289" y="124"/>
                        <a:pt x="295" y="119"/>
                        <a:pt x="295" y="119"/>
                      </a:cubicBezTo>
                      <a:cubicBezTo>
                        <a:pt x="298" y="118"/>
                        <a:pt x="301" y="118"/>
                        <a:pt x="303" y="116"/>
                      </a:cubicBezTo>
                      <a:cubicBezTo>
                        <a:pt x="303" y="115"/>
                        <a:pt x="303" y="110"/>
                        <a:pt x="303" y="110"/>
                      </a:cubicBezTo>
                      <a:cubicBezTo>
                        <a:pt x="299" y="111"/>
                        <a:pt x="298" y="107"/>
                        <a:pt x="297" y="103"/>
                      </a:cubicBezTo>
                      <a:cubicBezTo>
                        <a:pt x="297" y="104"/>
                        <a:pt x="297" y="104"/>
                        <a:pt x="296" y="105"/>
                      </a:cubicBezTo>
                      <a:cubicBezTo>
                        <a:pt x="296" y="102"/>
                        <a:pt x="291" y="104"/>
                        <a:pt x="290" y="104"/>
                      </a:cubicBezTo>
                      <a:cubicBezTo>
                        <a:pt x="284" y="102"/>
                        <a:pt x="285" y="98"/>
                        <a:pt x="283" y="94"/>
                      </a:cubicBezTo>
                      <a:cubicBezTo>
                        <a:pt x="282" y="92"/>
                        <a:pt x="279" y="91"/>
                        <a:pt x="278" y="89"/>
                      </a:cubicBezTo>
                      <a:cubicBezTo>
                        <a:pt x="277" y="87"/>
                        <a:pt x="277" y="84"/>
                        <a:pt x="274" y="84"/>
                      </a:cubicBezTo>
                      <a:cubicBezTo>
                        <a:pt x="273" y="84"/>
                        <a:pt x="270" y="89"/>
                        <a:pt x="270" y="89"/>
                      </a:cubicBezTo>
                      <a:cubicBezTo>
                        <a:pt x="267" y="88"/>
                        <a:pt x="266" y="89"/>
                        <a:pt x="265" y="90"/>
                      </a:cubicBezTo>
                      <a:cubicBezTo>
                        <a:pt x="263" y="91"/>
                        <a:pt x="262" y="91"/>
                        <a:pt x="260" y="92"/>
                      </a:cubicBezTo>
                      <a:cubicBezTo>
                        <a:pt x="265" y="90"/>
                        <a:pt x="258" y="88"/>
                        <a:pt x="256" y="88"/>
                      </a:cubicBezTo>
                      <a:cubicBezTo>
                        <a:pt x="260" y="87"/>
                        <a:pt x="258" y="83"/>
                        <a:pt x="256" y="82"/>
                      </a:cubicBezTo>
                      <a:cubicBezTo>
                        <a:pt x="256" y="82"/>
                        <a:pt x="257" y="82"/>
                        <a:pt x="257" y="82"/>
                      </a:cubicBezTo>
                      <a:cubicBezTo>
                        <a:pt x="257" y="79"/>
                        <a:pt x="250" y="77"/>
                        <a:pt x="247" y="76"/>
                      </a:cubicBezTo>
                      <a:cubicBezTo>
                        <a:pt x="245" y="74"/>
                        <a:pt x="233" y="72"/>
                        <a:pt x="231" y="73"/>
                      </a:cubicBezTo>
                      <a:cubicBezTo>
                        <a:pt x="228" y="75"/>
                        <a:pt x="231" y="80"/>
                        <a:pt x="231" y="83"/>
                      </a:cubicBezTo>
                      <a:cubicBezTo>
                        <a:pt x="232" y="86"/>
                        <a:pt x="228" y="86"/>
                        <a:pt x="228" y="89"/>
                      </a:cubicBezTo>
                      <a:cubicBezTo>
                        <a:pt x="228" y="93"/>
                        <a:pt x="236" y="92"/>
                        <a:pt x="234" y="98"/>
                      </a:cubicBezTo>
                      <a:cubicBezTo>
                        <a:pt x="233" y="102"/>
                        <a:pt x="228" y="102"/>
                        <a:pt x="226" y="105"/>
                      </a:cubicBezTo>
                      <a:cubicBezTo>
                        <a:pt x="224" y="108"/>
                        <a:pt x="227" y="112"/>
                        <a:pt x="229" y="114"/>
                      </a:cubicBezTo>
                      <a:cubicBezTo>
                        <a:pt x="231" y="115"/>
                        <a:pt x="225" y="118"/>
                        <a:pt x="224" y="118"/>
                      </a:cubicBezTo>
                      <a:cubicBezTo>
                        <a:pt x="220" y="120"/>
                        <a:pt x="217" y="114"/>
                        <a:pt x="216" y="110"/>
                      </a:cubicBezTo>
                      <a:cubicBezTo>
                        <a:pt x="215" y="108"/>
                        <a:pt x="215" y="104"/>
                        <a:pt x="212" y="103"/>
                      </a:cubicBezTo>
                      <a:cubicBezTo>
                        <a:pt x="210" y="102"/>
                        <a:pt x="206" y="102"/>
                        <a:pt x="205" y="103"/>
                      </a:cubicBezTo>
                      <a:cubicBezTo>
                        <a:pt x="203" y="99"/>
                        <a:pt x="198" y="98"/>
                        <a:pt x="194" y="97"/>
                      </a:cubicBezTo>
                      <a:cubicBezTo>
                        <a:pt x="189" y="95"/>
                        <a:pt x="185" y="95"/>
                        <a:pt x="180" y="96"/>
                      </a:cubicBezTo>
                      <a:cubicBezTo>
                        <a:pt x="181" y="95"/>
                        <a:pt x="179" y="88"/>
                        <a:pt x="175" y="89"/>
                      </a:cubicBezTo>
                      <a:cubicBezTo>
                        <a:pt x="176" y="86"/>
                        <a:pt x="176" y="84"/>
                        <a:pt x="176" y="81"/>
                      </a:cubicBezTo>
                      <a:cubicBezTo>
                        <a:pt x="177" y="79"/>
                        <a:pt x="178" y="77"/>
                        <a:pt x="179" y="75"/>
                      </a:cubicBezTo>
                      <a:cubicBezTo>
                        <a:pt x="180" y="74"/>
                        <a:pt x="185" y="69"/>
                        <a:pt x="183" y="68"/>
                      </a:cubicBezTo>
                      <a:cubicBezTo>
                        <a:pt x="188" y="69"/>
                        <a:pt x="193" y="69"/>
                        <a:pt x="196" y="66"/>
                      </a:cubicBezTo>
                      <a:cubicBezTo>
                        <a:pt x="198" y="63"/>
                        <a:pt x="199" y="60"/>
                        <a:pt x="202" y="57"/>
                      </a:cubicBezTo>
                      <a:cubicBezTo>
                        <a:pt x="205" y="53"/>
                        <a:pt x="209" y="58"/>
                        <a:pt x="212" y="58"/>
                      </a:cubicBezTo>
                      <a:cubicBezTo>
                        <a:pt x="217" y="59"/>
                        <a:pt x="217" y="53"/>
                        <a:pt x="214" y="51"/>
                      </a:cubicBezTo>
                      <a:cubicBezTo>
                        <a:pt x="218" y="51"/>
                        <a:pt x="215" y="45"/>
                        <a:pt x="213" y="44"/>
                      </a:cubicBezTo>
                      <a:cubicBezTo>
                        <a:pt x="211" y="43"/>
                        <a:pt x="202" y="46"/>
                        <a:pt x="207" y="47"/>
                      </a:cubicBezTo>
                      <a:cubicBezTo>
                        <a:pt x="206" y="47"/>
                        <a:pt x="200" y="59"/>
                        <a:pt x="196" y="53"/>
                      </a:cubicBezTo>
                      <a:cubicBezTo>
                        <a:pt x="195" y="52"/>
                        <a:pt x="195" y="47"/>
                        <a:pt x="193" y="46"/>
                      </a:cubicBezTo>
                      <a:cubicBezTo>
                        <a:pt x="190" y="46"/>
                        <a:pt x="189" y="49"/>
                        <a:pt x="188" y="50"/>
                      </a:cubicBezTo>
                      <a:cubicBezTo>
                        <a:pt x="190" y="47"/>
                        <a:pt x="181" y="45"/>
                        <a:pt x="180" y="44"/>
                      </a:cubicBezTo>
                      <a:cubicBezTo>
                        <a:pt x="183" y="42"/>
                        <a:pt x="180" y="39"/>
                        <a:pt x="178" y="38"/>
                      </a:cubicBezTo>
                      <a:cubicBezTo>
                        <a:pt x="176" y="36"/>
                        <a:pt x="169" y="35"/>
                        <a:pt x="168" y="37"/>
                      </a:cubicBezTo>
                      <a:cubicBezTo>
                        <a:pt x="163" y="43"/>
                        <a:pt x="173" y="44"/>
                        <a:pt x="175" y="45"/>
                      </a:cubicBezTo>
                      <a:cubicBezTo>
                        <a:pt x="176" y="46"/>
                        <a:pt x="179" y="48"/>
                        <a:pt x="177" y="49"/>
                      </a:cubicBezTo>
                      <a:cubicBezTo>
                        <a:pt x="176" y="50"/>
                        <a:pt x="171" y="51"/>
                        <a:pt x="171" y="52"/>
                      </a:cubicBezTo>
                      <a:cubicBezTo>
                        <a:pt x="169" y="54"/>
                        <a:pt x="172" y="57"/>
                        <a:pt x="170" y="59"/>
                      </a:cubicBezTo>
                      <a:cubicBezTo>
                        <a:pt x="168" y="57"/>
                        <a:pt x="168" y="53"/>
                        <a:pt x="166" y="50"/>
                      </a:cubicBezTo>
                      <a:cubicBezTo>
                        <a:pt x="168" y="53"/>
                        <a:pt x="157" y="52"/>
                        <a:pt x="157" y="52"/>
                      </a:cubicBezTo>
                      <a:cubicBezTo>
                        <a:pt x="154" y="52"/>
                        <a:pt x="148" y="54"/>
                        <a:pt x="145" y="50"/>
                      </a:cubicBezTo>
                      <a:cubicBezTo>
                        <a:pt x="144" y="49"/>
                        <a:pt x="144" y="44"/>
                        <a:pt x="146" y="45"/>
                      </a:cubicBezTo>
                      <a:cubicBezTo>
                        <a:pt x="144" y="43"/>
                        <a:pt x="142" y="41"/>
                        <a:pt x="141" y="40"/>
                      </a:cubicBezTo>
                      <a:cubicBezTo>
                        <a:pt x="132" y="43"/>
                        <a:pt x="125" y="47"/>
                        <a:pt x="117" y="51"/>
                      </a:cubicBezTo>
                      <a:cubicBezTo>
                        <a:pt x="118" y="51"/>
                        <a:pt x="119" y="51"/>
                        <a:pt x="120" y="50"/>
                      </a:cubicBezTo>
                      <a:cubicBezTo>
                        <a:pt x="122" y="50"/>
                        <a:pt x="124" y="48"/>
                        <a:pt x="126" y="47"/>
                      </a:cubicBezTo>
                      <a:cubicBezTo>
                        <a:pt x="128" y="46"/>
                        <a:pt x="134" y="43"/>
                        <a:pt x="136" y="46"/>
                      </a:cubicBezTo>
                      <a:cubicBezTo>
                        <a:pt x="137" y="45"/>
                        <a:pt x="137" y="45"/>
                        <a:pt x="138" y="44"/>
                      </a:cubicBezTo>
                      <a:cubicBezTo>
                        <a:pt x="139" y="46"/>
                        <a:pt x="141" y="48"/>
                        <a:pt x="143" y="51"/>
                      </a:cubicBezTo>
                      <a:cubicBezTo>
                        <a:pt x="141" y="50"/>
                        <a:pt x="137" y="50"/>
                        <a:pt x="135" y="50"/>
                      </a:cubicBezTo>
                      <a:cubicBezTo>
                        <a:pt x="133" y="51"/>
                        <a:pt x="130" y="51"/>
                        <a:pt x="130" y="53"/>
                      </a:cubicBezTo>
                      <a:cubicBezTo>
                        <a:pt x="130" y="55"/>
                        <a:pt x="131" y="57"/>
                        <a:pt x="131" y="58"/>
                      </a:cubicBezTo>
                      <a:cubicBezTo>
                        <a:pt x="128" y="56"/>
                        <a:pt x="125" y="52"/>
                        <a:pt x="121" y="51"/>
                      </a:cubicBezTo>
                      <a:cubicBezTo>
                        <a:pt x="119" y="51"/>
                        <a:pt x="117" y="51"/>
                        <a:pt x="115" y="52"/>
                      </a:cubicBezTo>
                      <a:cubicBezTo>
                        <a:pt x="91" y="65"/>
                        <a:pt x="71" y="84"/>
                        <a:pt x="56" y="107"/>
                      </a:cubicBezTo>
                      <a:cubicBezTo>
                        <a:pt x="57" y="108"/>
                        <a:pt x="58" y="109"/>
                        <a:pt x="59" y="109"/>
                      </a:cubicBezTo>
                      <a:cubicBezTo>
                        <a:pt x="62" y="110"/>
                        <a:pt x="59" y="117"/>
                        <a:pt x="64" y="113"/>
                      </a:cubicBezTo>
                      <a:cubicBezTo>
                        <a:pt x="66" y="115"/>
                        <a:pt x="66" y="116"/>
                        <a:pt x="65" y="118"/>
                      </a:cubicBezTo>
                      <a:cubicBezTo>
                        <a:pt x="65" y="118"/>
                        <a:pt x="75" y="124"/>
                        <a:pt x="76" y="125"/>
                      </a:cubicBezTo>
                      <a:cubicBezTo>
                        <a:pt x="78" y="126"/>
                        <a:pt x="80" y="128"/>
                        <a:pt x="81" y="130"/>
                      </a:cubicBezTo>
                      <a:cubicBezTo>
                        <a:pt x="82" y="132"/>
                        <a:pt x="80" y="134"/>
                        <a:pt x="79" y="135"/>
                      </a:cubicBezTo>
                      <a:cubicBezTo>
                        <a:pt x="78" y="134"/>
                        <a:pt x="75" y="130"/>
                        <a:pt x="74" y="131"/>
                      </a:cubicBezTo>
                      <a:cubicBezTo>
                        <a:pt x="73" y="133"/>
                        <a:pt x="74" y="139"/>
                        <a:pt x="77" y="139"/>
                      </a:cubicBezTo>
                      <a:cubicBezTo>
                        <a:pt x="73" y="139"/>
                        <a:pt x="75" y="155"/>
                        <a:pt x="74" y="158"/>
                      </a:cubicBezTo>
                      <a:cubicBezTo>
                        <a:pt x="74" y="158"/>
                        <a:pt x="74" y="158"/>
                        <a:pt x="74" y="158"/>
                      </a:cubicBezTo>
                      <a:cubicBezTo>
                        <a:pt x="73" y="161"/>
                        <a:pt x="76" y="173"/>
                        <a:pt x="81" y="172"/>
                      </a:cubicBezTo>
                      <a:cubicBezTo>
                        <a:pt x="78" y="172"/>
                        <a:pt x="87" y="184"/>
                        <a:pt x="88" y="185"/>
                      </a:cubicBezTo>
                      <a:cubicBezTo>
                        <a:pt x="91" y="187"/>
                        <a:pt x="95" y="188"/>
                        <a:pt x="97" y="192"/>
                      </a:cubicBezTo>
                      <a:cubicBezTo>
                        <a:pt x="100" y="195"/>
                        <a:pt x="100" y="201"/>
                        <a:pt x="103" y="203"/>
                      </a:cubicBezTo>
                      <a:cubicBezTo>
                        <a:pt x="102" y="206"/>
                        <a:pt x="108" y="210"/>
                        <a:pt x="108" y="214"/>
                      </a:cubicBezTo>
                      <a:cubicBezTo>
                        <a:pt x="108" y="214"/>
                        <a:pt x="107" y="214"/>
                        <a:pt x="107" y="215"/>
                      </a:cubicBezTo>
                      <a:cubicBezTo>
                        <a:pt x="108" y="218"/>
                        <a:pt x="113" y="218"/>
                        <a:pt x="115" y="221"/>
                      </a:cubicBezTo>
                      <a:cubicBezTo>
                        <a:pt x="116" y="223"/>
                        <a:pt x="115" y="228"/>
                        <a:pt x="118" y="227"/>
                      </a:cubicBezTo>
                      <a:cubicBezTo>
                        <a:pt x="118" y="222"/>
                        <a:pt x="115" y="216"/>
                        <a:pt x="112" y="212"/>
                      </a:cubicBezTo>
                      <a:cubicBezTo>
                        <a:pt x="110" y="209"/>
                        <a:pt x="109" y="207"/>
                        <a:pt x="108" y="204"/>
                      </a:cubicBezTo>
                      <a:cubicBezTo>
                        <a:pt x="106" y="202"/>
                        <a:pt x="106" y="199"/>
                        <a:pt x="105" y="197"/>
                      </a:cubicBezTo>
                      <a:cubicBezTo>
                        <a:pt x="106" y="197"/>
                        <a:pt x="112" y="199"/>
                        <a:pt x="111" y="200"/>
                      </a:cubicBezTo>
                      <a:cubicBezTo>
                        <a:pt x="109" y="205"/>
                        <a:pt x="119" y="214"/>
                        <a:pt x="122" y="217"/>
                      </a:cubicBezTo>
                      <a:cubicBezTo>
                        <a:pt x="123" y="218"/>
                        <a:pt x="128" y="225"/>
                        <a:pt x="125" y="225"/>
                      </a:cubicBezTo>
                      <a:cubicBezTo>
                        <a:pt x="129" y="225"/>
                        <a:pt x="133" y="230"/>
                        <a:pt x="135" y="233"/>
                      </a:cubicBezTo>
                      <a:cubicBezTo>
                        <a:pt x="137" y="236"/>
                        <a:pt x="136" y="241"/>
                        <a:pt x="138" y="245"/>
                      </a:cubicBezTo>
                      <a:cubicBezTo>
                        <a:pt x="139" y="250"/>
                        <a:pt x="146" y="252"/>
                        <a:pt x="150" y="255"/>
                      </a:cubicBezTo>
                      <a:cubicBezTo>
                        <a:pt x="154" y="256"/>
                        <a:pt x="157" y="259"/>
                        <a:pt x="160" y="260"/>
                      </a:cubicBezTo>
                      <a:cubicBezTo>
                        <a:pt x="166" y="262"/>
                        <a:pt x="167" y="260"/>
                        <a:pt x="171" y="260"/>
                      </a:cubicBezTo>
                      <a:cubicBezTo>
                        <a:pt x="178" y="259"/>
                        <a:pt x="179" y="266"/>
                        <a:pt x="184" y="269"/>
                      </a:cubicBezTo>
                      <a:cubicBezTo>
                        <a:pt x="187" y="270"/>
                        <a:pt x="194" y="273"/>
                        <a:pt x="198" y="271"/>
                      </a:cubicBezTo>
                      <a:cubicBezTo>
                        <a:pt x="196" y="272"/>
                        <a:pt x="203" y="282"/>
                        <a:pt x="204" y="283"/>
                      </a:cubicBezTo>
                      <a:cubicBezTo>
                        <a:pt x="206" y="286"/>
                        <a:pt x="210" y="287"/>
                        <a:pt x="213" y="290"/>
                      </a:cubicBezTo>
                      <a:cubicBezTo>
                        <a:pt x="213" y="290"/>
                        <a:pt x="214" y="289"/>
                        <a:pt x="214" y="288"/>
                      </a:cubicBezTo>
                      <a:cubicBezTo>
                        <a:pt x="213" y="291"/>
                        <a:pt x="218" y="296"/>
                        <a:pt x="221" y="296"/>
                      </a:cubicBezTo>
                      <a:cubicBezTo>
                        <a:pt x="223" y="295"/>
                        <a:pt x="224" y="290"/>
                        <a:pt x="224" y="288"/>
                      </a:cubicBezTo>
                      <a:cubicBezTo>
                        <a:pt x="219" y="290"/>
                        <a:pt x="215" y="288"/>
                        <a:pt x="212" y="283"/>
                      </a:cubicBezTo>
                      <a:cubicBezTo>
                        <a:pt x="211" y="282"/>
                        <a:pt x="207" y="275"/>
                        <a:pt x="211" y="275"/>
                      </a:cubicBezTo>
                      <a:cubicBezTo>
                        <a:pt x="216" y="275"/>
                        <a:pt x="212" y="271"/>
                        <a:pt x="212" y="268"/>
                      </a:cubicBezTo>
                      <a:cubicBezTo>
                        <a:pt x="211" y="264"/>
                        <a:pt x="208" y="262"/>
                        <a:pt x="206" y="259"/>
                      </a:cubicBezTo>
                      <a:cubicBezTo>
                        <a:pt x="205" y="262"/>
                        <a:pt x="200" y="261"/>
                        <a:pt x="198" y="259"/>
                      </a:cubicBezTo>
                      <a:cubicBezTo>
                        <a:pt x="198" y="259"/>
                        <a:pt x="197" y="261"/>
                        <a:pt x="197" y="262"/>
                      </a:cubicBezTo>
                      <a:cubicBezTo>
                        <a:pt x="196" y="262"/>
                        <a:pt x="195" y="262"/>
                        <a:pt x="194" y="261"/>
                      </a:cubicBezTo>
                      <a:cubicBezTo>
                        <a:pt x="194" y="258"/>
                        <a:pt x="194" y="255"/>
                        <a:pt x="195" y="251"/>
                      </a:cubicBezTo>
                      <a:cubicBezTo>
                        <a:pt x="196" y="247"/>
                        <a:pt x="205" y="238"/>
                        <a:pt x="194" y="239"/>
                      </a:cubicBezTo>
                      <a:cubicBezTo>
                        <a:pt x="190" y="239"/>
                        <a:pt x="188" y="240"/>
                        <a:pt x="187" y="244"/>
                      </a:cubicBezTo>
                      <a:cubicBezTo>
                        <a:pt x="186" y="247"/>
                        <a:pt x="186" y="249"/>
                        <a:pt x="183" y="251"/>
                      </a:cubicBezTo>
                      <a:cubicBezTo>
                        <a:pt x="181" y="252"/>
                        <a:pt x="173" y="251"/>
                        <a:pt x="171" y="250"/>
                      </a:cubicBezTo>
                      <a:cubicBezTo>
                        <a:pt x="166" y="247"/>
                        <a:pt x="163" y="239"/>
                        <a:pt x="163" y="234"/>
                      </a:cubicBezTo>
                      <a:cubicBezTo>
                        <a:pt x="163" y="227"/>
                        <a:pt x="166" y="221"/>
                        <a:pt x="163" y="215"/>
                      </a:cubicBezTo>
                      <a:cubicBezTo>
                        <a:pt x="164" y="213"/>
                        <a:pt x="166" y="211"/>
                        <a:pt x="168" y="210"/>
                      </a:cubicBezTo>
                      <a:cubicBezTo>
                        <a:pt x="169" y="209"/>
                        <a:pt x="171" y="210"/>
                        <a:pt x="172" y="207"/>
                      </a:cubicBezTo>
                      <a:cubicBezTo>
                        <a:pt x="171" y="207"/>
                        <a:pt x="170" y="206"/>
                        <a:pt x="170" y="206"/>
                      </a:cubicBezTo>
                      <a:cubicBezTo>
                        <a:pt x="173" y="208"/>
                        <a:pt x="180" y="203"/>
                        <a:pt x="184" y="206"/>
                      </a:cubicBezTo>
                      <a:cubicBezTo>
                        <a:pt x="186" y="207"/>
                        <a:pt x="188" y="208"/>
                        <a:pt x="189" y="205"/>
                      </a:cubicBezTo>
                      <a:cubicBezTo>
                        <a:pt x="189" y="205"/>
                        <a:pt x="187" y="202"/>
                        <a:pt x="188" y="200"/>
                      </a:cubicBezTo>
                      <a:cubicBezTo>
                        <a:pt x="189" y="204"/>
                        <a:pt x="192" y="205"/>
                        <a:pt x="196" y="202"/>
                      </a:cubicBezTo>
                      <a:cubicBezTo>
                        <a:pt x="197" y="203"/>
                        <a:pt x="201" y="203"/>
                        <a:pt x="204" y="204"/>
                      </a:cubicBezTo>
                      <a:cubicBezTo>
                        <a:pt x="207" y="206"/>
                        <a:pt x="207" y="209"/>
                        <a:pt x="211" y="205"/>
                      </a:cubicBezTo>
                      <a:cubicBezTo>
                        <a:pt x="213" y="208"/>
                        <a:pt x="213" y="208"/>
                        <a:pt x="214" y="211"/>
                      </a:cubicBezTo>
                      <a:cubicBezTo>
                        <a:pt x="214" y="214"/>
                        <a:pt x="216" y="221"/>
                        <a:pt x="218" y="222"/>
                      </a:cubicBezTo>
                      <a:cubicBezTo>
                        <a:pt x="224" y="225"/>
                        <a:pt x="222" y="217"/>
                        <a:pt x="222" y="214"/>
                      </a:cubicBezTo>
                      <a:cubicBezTo>
                        <a:pt x="222" y="213"/>
                        <a:pt x="222" y="205"/>
                        <a:pt x="221" y="205"/>
                      </a:cubicBezTo>
                      <a:cubicBezTo>
                        <a:pt x="213" y="203"/>
                        <a:pt x="216" y="197"/>
                        <a:pt x="221" y="193"/>
                      </a:cubicBezTo>
                      <a:cubicBezTo>
                        <a:pt x="222" y="192"/>
                        <a:pt x="227" y="190"/>
                        <a:pt x="230" y="188"/>
                      </a:cubicBezTo>
                      <a:cubicBezTo>
                        <a:pt x="232" y="186"/>
                        <a:pt x="235" y="183"/>
                        <a:pt x="234" y="179"/>
                      </a:cubicBezTo>
                      <a:cubicBezTo>
                        <a:pt x="235" y="179"/>
                        <a:pt x="236" y="178"/>
                        <a:pt x="236" y="177"/>
                      </a:cubicBezTo>
                      <a:cubicBezTo>
                        <a:pt x="236" y="177"/>
                        <a:pt x="233" y="174"/>
                        <a:pt x="232" y="175"/>
                      </a:cubicBezTo>
                      <a:cubicBezTo>
                        <a:pt x="234" y="174"/>
                        <a:pt x="234" y="172"/>
                        <a:pt x="233" y="171"/>
                      </a:cubicBezTo>
                      <a:cubicBezTo>
                        <a:pt x="235" y="169"/>
                        <a:pt x="234" y="166"/>
                        <a:pt x="236" y="165"/>
                      </a:cubicBezTo>
                      <a:cubicBezTo>
                        <a:pt x="239" y="169"/>
                        <a:pt x="245" y="165"/>
                        <a:pt x="242" y="162"/>
                      </a:cubicBezTo>
                      <a:cubicBezTo>
                        <a:pt x="244" y="158"/>
                        <a:pt x="250" y="160"/>
                        <a:pt x="252" y="157"/>
                      </a:cubicBezTo>
                      <a:cubicBezTo>
                        <a:pt x="255" y="158"/>
                        <a:pt x="253" y="153"/>
                        <a:pt x="255" y="150"/>
                      </a:cubicBezTo>
                      <a:cubicBezTo>
                        <a:pt x="256" y="148"/>
                        <a:pt x="259" y="148"/>
                        <a:pt x="262" y="147"/>
                      </a:cubicBezTo>
                      <a:cubicBezTo>
                        <a:pt x="262" y="147"/>
                        <a:pt x="268" y="143"/>
                        <a:pt x="266" y="143"/>
                      </a:cubicBezTo>
                      <a:cubicBezTo>
                        <a:pt x="270" y="144"/>
                        <a:pt x="279" y="139"/>
                        <a:pt x="272" y="135"/>
                      </a:cubicBezTo>
                      <a:cubicBezTo>
                        <a:pt x="273" y="133"/>
                        <a:pt x="270" y="132"/>
                        <a:pt x="268" y="132"/>
                      </a:cubicBezTo>
                      <a:cubicBezTo>
                        <a:pt x="269" y="131"/>
                        <a:pt x="272" y="132"/>
                        <a:pt x="273" y="131"/>
                      </a:cubicBezTo>
                      <a:cubicBezTo>
                        <a:pt x="276" y="129"/>
                        <a:pt x="274" y="128"/>
                        <a:pt x="271" y="127"/>
                      </a:cubicBezTo>
                      <a:cubicBezTo>
                        <a:pt x="268" y="126"/>
                        <a:pt x="263" y="128"/>
                        <a:pt x="261" y="130"/>
                      </a:cubicBezTo>
                      <a:cubicBezTo>
                        <a:pt x="259" y="132"/>
                        <a:pt x="257" y="134"/>
                        <a:pt x="255" y="135"/>
                      </a:cubicBezTo>
                      <a:close/>
                      <a:moveTo>
                        <a:pt x="308" y="302"/>
                      </a:moveTo>
                      <a:cubicBezTo>
                        <a:pt x="306" y="301"/>
                        <a:pt x="303" y="301"/>
                        <a:pt x="301" y="300"/>
                      </a:cubicBezTo>
                      <a:cubicBezTo>
                        <a:pt x="299" y="300"/>
                        <a:pt x="298" y="299"/>
                        <a:pt x="295" y="298"/>
                      </a:cubicBezTo>
                      <a:cubicBezTo>
                        <a:pt x="296" y="293"/>
                        <a:pt x="290" y="292"/>
                        <a:pt x="287" y="289"/>
                      </a:cubicBezTo>
                      <a:cubicBezTo>
                        <a:pt x="284" y="287"/>
                        <a:pt x="282" y="284"/>
                        <a:pt x="277" y="285"/>
                      </a:cubicBezTo>
                      <a:cubicBezTo>
                        <a:pt x="276" y="285"/>
                        <a:pt x="271" y="287"/>
                        <a:pt x="272" y="288"/>
                      </a:cubicBezTo>
                      <a:cubicBezTo>
                        <a:pt x="269" y="285"/>
                        <a:pt x="268" y="284"/>
                        <a:pt x="263" y="282"/>
                      </a:cubicBezTo>
                      <a:cubicBezTo>
                        <a:pt x="259" y="281"/>
                        <a:pt x="257" y="276"/>
                        <a:pt x="253" y="281"/>
                      </a:cubicBezTo>
                      <a:cubicBezTo>
                        <a:pt x="251" y="283"/>
                        <a:pt x="252" y="286"/>
                        <a:pt x="251" y="288"/>
                      </a:cubicBezTo>
                      <a:cubicBezTo>
                        <a:pt x="247" y="285"/>
                        <a:pt x="254" y="282"/>
                        <a:pt x="251" y="279"/>
                      </a:cubicBezTo>
                      <a:cubicBezTo>
                        <a:pt x="248" y="275"/>
                        <a:pt x="243" y="281"/>
                        <a:pt x="240" y="282"/>
                      </a:cubicBezTo>
                      <a:cubicBezTo>
                        <a:pt x="239" y="284"/>
                        <a:pt x="237" y="284"/>
                        <a:pt x="236" y="286"/>
                      </a:cubicBezTo>
                      <a:cubicBezTo>
                        <a:pt x="235" y="287"/>
                        <a:pt x="234" y="290"/>
                        <a:pt x="233" y="291"/>
                      </a:cubicBezTo>
                      <a:cubicBezTo>
                        <a:pt x="233" y="289"/>
                        <a:pt x="228" y="290"/>
                        <a:pt x="228" y="288"/>
                      </a:cubicBezTo>
                      <a:cubicBezTo>
                        <a:pt x="229" y="294"/>
                        <a:pt x="229" y="301"/>
                        <a:pt x="230" y="307"/>
                      </a:cubicBezTo>
                      <a:cubicBezTo>
                        <a:pt x="231" y="310"/>
                        <a:pt x="230" y="316"/>
                        <a:pt x="227" y="319"/>
                      </a:cubicBezTo>
                      <a:cubicBezTo>
                        <a:pt x="224" y="321"/>
                        <a:pt x="221" y="324"/>
                        <a:pt x="220" y="329"/>
                      </a:cubicBezTo>
                      <a:cubicBezTo>
                        <a:pt x="220" y="332"/>
                        <a:pt x="220" y="334"/>
                        <a:pt x="223" y="335"/>
                      </a:cubicBezTo>
                      <a:cubicBezTo>
                        <a:pt x="223" y="339"/>
                        <a:pt x="219" y="342"/>
                        <a:pt x="219" y="346"/>
                      </a:cubicBezTo>
                      <a:cubicBezTo>
                        <a:pt x="219" y="346"/>
                        <a:pt x="220" y="348"/>
                        <a:pt x="220" y="350"/>
                      </a:cubicBezTo>
                      <a:cubicBezTo>
                        <a:pt x="254" y="344"/>
                        <a:pt x="285" y="327"/>
                        <a:pt x="308" y="30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450" kern="0" dirty="0">
                    <a:solidFill>
                      <a:schemeClr val="bg1">
                        <a:lumMod val="50000"/>
                      </a:schemeClr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5A4698D-8629-48A8-9849-12994DABE104}"/>
                </a:ext>
              </a:extLst>
            </p:cNvPr>
            <p:cNvSpPr/>
            <p:nvPr/>
          </p:nvSpPr>
          <p:spPr>
            <a:xfrm>
              <a:off x="5981253" y="1853870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9D348AA1-AC02-48D2-8EBD-50529A6571AD}"/>
                </a:ext>
              </a:extLst>
            </p:cNvPr>
            <p:cNvSpPr/>
            <p:nvPr/>
          </p:nvSpPr>
          <p:spPr>
            <a:xfrm>
              <a:off x="5981253" y="2760629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73132007-25E8-45E1-A701-30F98AA8B84E}"/>
                </a:ext>
              </a:extLst>
            </p:cNvPr>
            <p:cNvSpPr/>
            <p:nvPr/>
          </p:nvSpPr>
          <p:spPr>
            <a:xfrm>
              <a:off x="5981253" y="3683653"/>
              <a:ext cx="2048457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03DCB480-9054-4BED-B65D-FE86A3A2656F}"/>
                </a:ext>
              </a:extLst>
            </p:cNvPr>
            <p:cNvSpPr/>
            <p:nvPr/>
          </p:nvSpPr>
          <p:spPr>
            <a:xfrm>
              <a:off x="8852138" y="1853870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1AA5ED44-A6F8-4ACE-9064-2223F9C31DE3}"/>
                </a:ext>
              </a:extLst>
            </p:cNvPr>
            <p:cNvSpPr/>
            <p:nvPr/>
          </p:nvSpPr>
          <p:spPr>
            <a:xfrm>
              <a:off x="8852138" y="2760629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63A9007C-F60F-4DD0-82B0-1044535A1145}"/>
                </a:ext>
              </a:extLst>
            </p:cNvPr>
            <p:cNvSpPr/>
            <p:nvPr/>
          </p:nvSpPr>
          <p:spPr>
            <a:xfrm>
              <a:off x="8852138" y="3683653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>
                      <a:lumMod val="50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453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D8D15EE-F675-429C-BE8E-77F8AFACEBB6}"/>
              </a:ext>
            </a:extLst>
          </p:cNvPr>
          <p:cNvGrpSpPr/>
          <p:nvPr/>
        </p:nvGrpSpPr>
        <p:grpSpPr>
          <a:xfrm>
            <a:off x="5084626" y="1832298"/>
            <a:ext cx="2251215" cy="2251215"/>
            <a:chOff x="4664563" y="2057398"/>
            <a:chExt cx="3001620" cy="3001620"/>
          </a:xfrm>
        </p:grpSpPr>
        <p:sp>
          <p:nvSpPr>
            <p:cNvPr id="3" name="原创设计师QQ598969553          _4">
              <a:extLst>
                <a:ext uri="{FF2B5EF4-FFF2-40B4-BE49-F238E27FC236}">
                  <a16:creationId xmlns="" xmlns:a16="http://schemas.microsoft.com/office/drawing/2014/main" id="{AA80FBF7-D303-4EBD-AE89-B7043AACD8A6}"/>
                </a:ext>
              </a:extLst>
            </p:cNvPr>
            <p:cNvSpPr/>
            <p:nvPr/>
          </p:nvSpPr>
          <p:spPr>
            <a:xfrm>
              <a:off x="4664563" y="2057398"/>
              <a:ext cx="3001620" cy="3001620"/>
            </a:xfrm>
            <a:prstGeom prst="ellipse">
              <a:avLst/>
            </a:prstGeom>
            <a:noFill/>
            <a:ln w="127000" cap="flat" cmpd="sng" algn="ctr">
              <a:solidFill>
                <a:sysClr val="window" lastClr="FFFFFF">
                  <a:lumMod val="85000"/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原创设计师QQ598969553          _5">
              <a:extLst>
                <a:ext uri="{FF2B5EF4-FFF2-40B4-BE49-F238E27FC236}">
                  <a16:creationId xmlns="" xmlns:a16="http://schemas.microsoft.com/office/drawing/2014/main" id="{8710C40C-CC86-4DDC-8B2D-E01D9E59C55D}"/>
                </a:ext>
              </a:extLst>
            </p:cNvPr>
            <p:cNvSpPr/>
            <p:nvPr/>
          </p:nvSpPr>
          <p:spPr>
            <a:xfrm>
              <a:off x="4848591" y="2241426"/>
              <a:ext cx="2633565" cy="2633565"/>
            </a:xfrm>
            <a:prstGeom prst="ellipse">
              <a:avLst/>
            </a:prstGeom>
            <a:noFill/>
            <a:ln w="127000" cap="flat" cmpd="sng" algn="ctr">
              <a:solidFill>
                <a:sysClr val="window" lastClr="FFFFFF">
                  <a:lumMod val="85000"/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原创设计师QQ598969553          _6">
              <a:extLst>
                <a:ext uri="{FF2B5EF4-FFF2-40B4-BE49-F238E27FC236}">
                  <a16:creationId xmlns="" xmlns:a16="http://schemas.microsoft.com/office/drawing/2014/main" id="{FADD06A7-052F-45A4-9E76-D0C1B8FC8921}"/>
                </a:ext>
              </a:extLst>
            </p:cNvPr>
            <p:cNvSpPr/>
            <p:nvPr/>
          </p:nvSpPr>
          <p:spPr>
            <a:xfrm>
              <a:off x="5031404" y="2424239"/>
              <a:ext cx="2267938" cy="2267938"/>
            </a:xfrm>
            <a:prstGeom prst="ellipse">
              <a:avLst/>
            </a:prstGeom>
            <a:noFill/>
            <a:ln w="127000" cap="flat" cmpd="sng" algn="ctr">
              <a:solidFill>
                <a:sysClr val="window" lastClr="FFFFFF">
                  <a:lumMod val="85000"/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原创设计师QQ598969553          _7">
              <a:extLst>
                <a:ext uri="{FF2B5EF4-FFF2-40B4-BE49-F238E27FC236}">
                  <a16:creationId xmlns="" xmlns:a16="http://schemas.microsoft.com/office/drawing/2014/main" id="{D72B4626-9058-42EB-86E2-459FFFC851A2}"/>
                </a:ext>
              </a:extLst>
            </p:cNvPr>
            <p:cNvSpPr/>
            <p:nvPr/>
          </p:nvSpPr>
          <p:spPr>
            <a:xfrm>
              <a:off x="5215789" y="2608624"/>
              <a:ext cx="1899168" cy="1899169"/>
            </a:xfrm>
            <a:prstGeom prst="ellipse">
              <a:avLst/>
            </a:prstGeom>
            <a:noFill/>
            <a:ln w="127000" cap="rnd" cmpd="sng" algn="ctr">
              <a:solidFill>
                <a:sysClr val="window" lastClr="FFFFFF">
                  <a:lumMod val="85000"/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原创设计师QQ598969553          _8">
              <a:extLst>
                <a:ext uri="{FF2B5EF4-FFF2-40B4-BE49-F238E27FC236}">
                  <a16:creationId xmlns="" xmlns:a16="http://schemas.microsoft.com/office/drawing/2014/main" id="{F517C879-4E76-42C0-AEAA-89F4A060879B}"/>
                </a:ext>
              </a:extLst>
            </p:cNvPr>
            <p:cNvSpPr/>
            <p:nvPr/>
          </p:nvSpPr>
          <p:spPr>
            <a:xfrm>
              <a:off x="4664563" y="2057398"/>
              <a:ext cx="3001620" cy="3001620"/>
            </a:xfrm>
            <a:prstGeom prst="arc">
              <a:avLst>
                <a:gd name="adj1" fmla="val 16200000"/>
                <a:gd name="adj2" fmla="val 21257035"/>
              </a:avLst>
            </a:prstGeom>
            <a:noFill/>
            <a:ln w="127000" cap="rnd" cmpd="sng" algn="ctr">
              <a:solidFill>
                <a:srgbClr val="949937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原创设计师QQ598969553          _9">
              <a:extLst>
                <a:ext uri="{FF2B5EF4-FFF2-40B4-BE49-F238E27FC236}">
                  <a16:creationId xmlns="" xmlns:a16="http://schemas.microsoft.com/office/drawing/2014/main" id="{7B559F3C-0FE1-461D-995A-E6A998E51951}"/>
                </a:ext>
              </a:extLst>
            </p:cNvPr>
            <p:cNvSpPr/>
            <p:nvPr/>
          </p:nvSpPr>
          <p:spPr>
            <a:xfrm>
              <a:off x="4848591" y="2241425"/>
              <a:ext cx="2633565" cy="2633565"/>
            </a:xfrm>
            <a:prstGeom prst="arc">
              <a:avLst>
                <a:gd name="adj1" fmla="val 16200000"/>
                <a:gd name="adj2" fmla="val 2624571"/>
              </a:avLst>
            </a:prstGeom>
            <a:noFill/>
            <a:ln w="127000" cap="rnd" cmpd="sng" algn="ctr">
              <a:solidFill>
                <a:srgbClr val="F29014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原创设计师QQ598969553          _10">
              <a:extLst>
                <a:ext uri="{FF2B5EF4-FFF2-40B4-BE49-F238E27FC236}">
                  <a16:creationId xmlns="" xmlns:a16="http://schemas.microsoft.com/office/drawing/2014/main" id="{D1AB7404-641A-43BB-B368-201012BC3D20}"/>
                </a:ext>
              </a:extLst>
            </p:cNvPr>
            <p:cNvSpPr/>
            <p:nvPr/>
          </p:nvSpPr>
          <p:spPr>
            <a:xfrm>
              <a:off x="5031404" y="2424239"/>
              <a:ext cx="2267938" cy="2267938"/>
            </a:xfrm>
            <a:prstGeom prst="arc">
              <a:avLst>
                <a:gd name="adj1" fmla="val 16200000"/>
                <a:gd name="adj2" fmla="val 8081276"/>
              </a:avLst>
            </a:prstGeom>
            <a:noFill/>
            <a:ln w="127000" cap="rnd" cmpd="sng" algn="ctr">
              <a:solidFill>
                <a:srgbClr val="949937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原创设计师QQ598969553          _11">
              <a:extLst>
                <a:ext uri="{FF2B5EF4-FFF2-40B4-BE49-F238E27FC236}">
                  <a16:creationId xmlns="" xmlns:a16="http://schemas.microsoft.com/office/drawing/2014/main" id="{6874FF61-9BC5-4F1F-AF10-CD29412D1AE2}"/>
                </a:ext>
              </a:extLst>
            </p:cNvPr>
            <p:cNvSpPr/>
            <p:nvPr/>
          </p:nvSpPr>
          <p:spPr>
            <a:xfrm>
              <a:off x="5215789" y="2608624"/>
              <a:ext cx="1899168" cy="1899169"/>
            </a:xfrm>
            <a:prstGeom prst="arc">
              <a:avLst>
                <a:gd name="adj1" fmla="val 16200000"/>
                <a:gd name="adj2" fmla="val 12374596"/>
              </a:avLst>
            </a:prstGeom>
            <a:noFill/>
            <a:ln w="127000" cap="rnd" cmpd="sng" algn="ctr">
              <a:solidFill>
                <a:srgbClr val="F29014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原创设计师QQ598969553          _12">
              <a:extLst>
                <a:ext uri="{FF2B5EF4-FFF2-40B4-BE49-F238E27FC236}">
                  <a16:creationId xmlns="" xmlns:a16="http://schemas.microsoft.com/office/drawing/2014/main" id="{C119AD01-ACCB-468E-98D8-60136DAE8CA1}"/>
                </a:ext>
              </a:extLst>
            </p:cNvPr>
            <p:cNvSpPr txBox="1"/>
            <p:nvPr/>
          </p:nvSpPr>
          <p:spPr>
            <a:xfrm>
              <a:off x="5529582" y="3339001"/>
              <a:ext cx="127158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kern="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  <a:cs typeface="Open Sans" panose="020B0606030504020204" pitchFamily="34" charset="0"/>
                </a:rPr>
                <a:t>点击更改标题文本</a:t>
              </a:r>
              <a:endParaRPr lang="en-US" sz="788" kern="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8A73F64-70C5-44CD-B2C7-391F1334CF4C}"/>
              </a:ext>
            </a:extLst>
          </p:cNvPr>
          <p:cNvGrpSpPr/>
          <p:nvPr/>
        </p:nvGrpSpPr>
        <p:grpSpPr>
          <a:xfrm>
            <a:off x="7197821" y="2154584"/>
            <a:ext cx="2949721" cy="1001352"/>
            <a:chOff x="7482156" y="2487111"/>
            <a:chExt cx="3932961" cy="1335135"/>
          </a:xfrm>
        </p:grpSpPr>
        <p:cxnSp>
          <p:nvCxnSpPr>
            <p:cNvPr id="13" name="原创设计师QQ598969553          _13">
              <a:extLst>
                <a:ext uri="{FF2B5EF4-FFF2-40B4-BE49-F238E27FC236}">
                  <a16:creationId xmlns="" xmlns:a16="http://schemas.microsoft.com/office/drawing/2014/main" id="{197159A0-65E1-4F6A-92CC-CC6596EB15FC}"/>
                </a:ext>
              </a:extLst>
            </p:cNvPr>
            <p:cNvCxnSpPr/>
            <p:nvPr/>
          </p:nvCxnSpPr>
          <p:spPr>
            <a:xfrm>
              <a:off x="7482156" y="2778164"/>
              <a:ext cx="1290697" cy="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1A674EA-C2CF-4A13-86B4-8BF287105CCC}"/>
                </a:ext>
              </a:extLst>
            </p:cNvPr>
            <p:cNvGrpSpPr/>
            <p:nvPr/>
          </p:nvGrpSpPr>
          <p:grpSpPr>
            <a:xfrm>
              <a:off x="8955667" y="2487111"/>
              <a:ext cx="2459450" cy="1335135"/>
              <a:chOff x="6906525" y="1768000"/>
              <a:chExt cx="2459450" cy="1335135"/>
            </a:xfrm>
          </p:grpSpPr>
          <p:sp>
            <p:nvSpPr>
              <p:cNvPr id="15" name="标题 1">
                <a:extLst>
                  <a:ext uri="{FF2B5EF4-FFF2-40B4-BE49-F238E27FC236}">
                    <a16:creationId xmlns="" xmlns:a16="http://schemas.microsoft.com/office/drawing/2014/main" id="{6B1DB0F7-ED51-4B65-9883-870EFF23E5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06525" y="1768000"/>
                <a:ext cx="1919057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55D9148B-F0DE-4FB7-9DCE-A89E8E54B28E}"/>
                  </a:ext>
                </a:extLst>
              </p:cNvPr>
              <p:cNvSpPr txBox="1"/>
              <p:nvPr/>
            </p:nvSpPr>
            <p:spPr>
              <a:xfrm>
                <a:off x="6906525" y="2149027"/>
                <a:ext cx="2459450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3CD124C-C54C-4670-94CF-81AE9F71201B}"/>
              </a:ext>
            </a:extLst>
          </p:cNvPr>
          <p:cNvGrpSpPr/>
          <p:nvPr/>
        </p:nvGrpSpPr>
        <p:grpSpPr>
          <a:xfrm>
            <a:off x="6922421" y="3456359"/>
            <a:ext cx="3225121" cy="1001352"/>
            <a:chOff x="7114956" y="4222812"/>
            <a:chExt cx="4300161" cy="1335135"/>
          </a:xfrm>
        </p:grpSpPr>
        <p:cxnSp>
          <p:nvCxnSpPr>
            <p:cNvPr id="18" name="原创设计师QQ598969553          _14">
              <a:extLst>
                <a:ext uri="{FF2B5EF4-FFF2-40B4-BE49-F238E27FC236}">
                  <a16:creationId xmlns="" xmlns:a16="http://schemas.microsoft.com/office/drawing/2014/main" id="{412DB7B6-23B3-4C36-8068-8D19EBDD93B3}"/>
                </a:ext>
              </a:extLst>
            </p:cNvPr>
            <p:cNvCxnSpPr/>
            <p:nvPr/>
          </p:nvCxnSpPr>
          <p:spPr>
            <a:xfrm>
              <a:off x="7114956" y="4507792"/>
              <a:ext cx="1843852" cy="0"/>
            </a:xfrm>
            <a:prstGeom prst="line">
              <a:avLst/>
            </a:prstGeom>
            <a:noFill/>
            <a:ln w="6350" cap="flat" cmpd="sng" algn="ctr">
              <a:solidFill>
                <a:srgbClr val="F29014"/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3AAC848D-ACC5-4AD1-AD2C-7E30D1814462}"/>
                </a:ext>
              </a:extLst>
            </p:cNvPr>
            <p:cNvGrpSpPr/>
            <p:nvPr/>
          </p:nvGrpSpPr>
          <p:grpSpPr>
            <a:xfrm>
              <a:off x="8955667" y="4222812"/>
              <a:ext cx="2459450" cy="1335135"/>
              <a:chOff x="6906525" y="1768000"/>
              <a:chExt cx="2459450" cy="1335135"/>
            </a:xfrm>
          </p:grpSpPr>
          <p:sp>
            <p:nvSpPr>
              <p:cNvPr id="20" name="标题 1">
                <a:extLst>
                  <a:ext uri="{FF2B5EF4-FFF2-40B4-BE49-F238E27FC236}">
                    <a16:creationId xmlns="" xmlns:a16="http://schemas.microsoft.com/office/drawing/2014/main" id="{5A8D4883-302C-4AE2-AE45-9F1B02DFC5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06525" y="1768000"/>
                <a:ext cx="1919057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D0E7509B-2CB3-49C4-A86D-7E2038546150}"/>
                  </a:ext>
                </a:extLst>
              </p:cNvPr>
              <p:cNvSpPr txBox="1"/>
              <p:nvPr/>
            </p:nvSpPr>
            <p:spPr>
              <a:xfrm>
                <a:off x="6906525" y="2149027"/>
                <a:ext cx="2459450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7B3D6D8-C600-4C21-BA2B-D29DD8209A76}"/>
              </a:ext>
            </a:extLst>
          </p:cNvPr>
          <p:cNvGrpSpPr/>
          <p:nvPr/>
        </p:nvGrpSpPr>
        <p:grpSpPr>
          <a:xfrm>
            <a:off x="2175097" y="2484648"/>
            <a:ext cx="3393540" cy="980192"/>
            <a:chOff x="785191" y="2927198"/>
            <a:chExt cx="4524720" cy="1306922"/>
          </a:xfrm>
        </p:grpSpPr>
        <p:cxnSp>
          <p:nvCxnSpPr>
            <p:cNvPr id="23" name="原创设计师QQ598969553          _16">
              <a:extLst>
                <a:ext uri="{FF2B5EF4-FFF2-40B4-BE49-F238E27FC236}">
                  <a16:creationId xmlns="" xmlns:a16="http://schemas.microsoft.com/office/drawing/2014/main" id="{8EBD80CE-DC76-4D83-A708-A819C9EB268B}"/>
                </a:ext>
              </a:extLst>
            </p:cNvPr>
            <p:cNvCxnSpPr/>
            <p:nvPr/>
          </p:nvCxnSpPr>
          <p:spPr>
            <a:xfrm>
              <a:off x="4019214" y="3139289"/>
              <a:ext cx="1290697" cy="0"/>
            </a:xfrm>
            <a:prstGeom prst="line">
              <a:avLst/>
            </a:prstGeom>
            <a:noFill/>
            <a:ln w="6350" cap="flat" cmpd="sng" algn="ctr">
              <a:solidFill>
                <a:srgbClr val="F29014"/>
              </a:solidFill>
              <a:prstDash val="dash"/>
              <a:miter lim="800000"/>
              <a:headEnd type="oval"/>
              <a:tailEnd type="none"/>
            </a:ln>
            <a:effectLst/>
          </p:spPr>
        </p:cxn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CEB2DC0A-3CC5-47D7-A83D-DABAA7629DDB}"/>
                </a:ext>
              </a:extLst>
            </p:cNvPr>
            <p:cNvGrpSpPr/>
            <p:nvPr/>
          </p:nvGrpSpPr>
          <p:grpSpPr>
            <a:xfrm>
              <a:off x="785191" y="2927198"/>
              <a:ext cx="3049638" cy="1306922"/>
              <a:chOff x="6316337" y="1768000"/>
              <a:chExt cx="3049638" cy="1306922"/>
            </a:xfrm>
          </p:grpSpPr>
          <p:sp>
            <p:nvSpPr>
              <p:cNvPr id="25" name="标题 1">
                <a:extLst>
                  <a:ext uri="{FF2B5EF4-FFF2-40B4-BE49-F238E27FC236}">
                    <a16:creationId xmlns="" xmlns:a16="http://schemas.microsoft.com/office/drawing/2014/main" id="{19967BB9-EEE7-4188-A417-D608247CBB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46918" y="1768000"/>
                <a:ext cx="1919057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D1982025-69DD-4B3F-9337-377730E8BD76}"/>
                  </a:ext>
                </a:extLst>
              </p:cNvPr>
              <p:cNvSpPr txBox="1"/>
              <p:nvPr/>
            </p:nvSpPr>
            <p:spPr>
              <a:xfrm>
                <a:off x="6316337" y="2149028"/>
                <a:ext cx="3049638" cy="925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DCD133E7-17B1-4C2D-87EF-E11D6828C315}"/>
              </a:ext>
            </a:extLst>
          </p:cNvPr>
          <p:cNvGrpSpPr/>
          <p:nvPr/>
        </p:nvGrpSpPr>
        <p:grpSpPr>
          <a:xfrm>
            <a:off x="2169073" y="3349189"/>
            <a:ext cx="3433754" cy="980192"/>
            <a:chOff x="777158" y="4079918"/>
            <a:chExt cx="4578339" cy="1306922"/>
          </a:xfrm>
        </p:grpSpPr>
        <p:cxnSp>
          <p:nvCxnSpPr>
            <p:cNvPr id="28" name="原创设计师QQ598969553          _15">
              <a:extLst>
                <a:ext uri="{FF2B5EF4-FFF2-40B4-BE49-F238E27FC236}">
                  <a16:creationId xmlns="" xmlns:a16="http://schemas.microsoft.com/office/drawing/2014/main" id="{9E854BF6-CF2C-47F2-851B-A12431BE0F8A}"/>
                </a:ext>
              </a:extLst>
            </p:cNvPr>
            <p:cNvCxnSpPr/>
            <p:nvPr/>
          </p:nvCxnSpPr>
          <p:spPr>
            <a:xfrm>
              <a:off x="4064800" y="4312698"/>
              <a:ext cx="1290697" cy="0"/>
            </a:xfrm>
            <a:prstGeom prst="line">
              <a:avLst/>
            </a:prstGeom>
            <a:noFill/>
            <a:ln w="6350" cap="flat" cmpd="sng" algn="ctr">
              <a:solidFill>
                <a:srgbClr val="949937"/>
              </a:solidFill>
              <a:prstDash val="dash"/>
              <a:miter lim="800000"/>
              <a:headEnd type="oval"/>
              <a:tailEnd type="none"/>
            </a:ln>
            <a:effectLst/>
          </p:spPr>
        </p:cxn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5F61683-21DD-4F20-B1C6-61915F454F26}"/>
                </a:ext>
              </a:extLst>
            </p:cNvPr>
            <p:cNvGrpSpPr/>
            <p:nvPr/>
          </p:nvGrpSpPr>
          <p:grpSpPr>
            <a:xfrm>
              <a:off x="777158" y="4079918"/>
              <a:ext cx="3049638" cy="1306922"/>
              <a:chOff x="6316337" y="1768000"/>
              <a:chExt cx="3049638" cy="1306922"/>
            </a:xfrm>
          </p:grpSpPr>
          <p:sp>
            <p:nvSpPr>
              <p:cNvPr id="30" name="标题 1">
                <a:extLst>
                  <a:ext uri="{FF2B5EF4-FFF2-40B4-BE49-F238E27FC236}">
                    <a16:creationId xmlns="" xmlns:a16="http://schemas.microsoft.com/office/drawing/2014/main" id="{D9B5D9B1-9607-419B-9B8A-DA67E8D403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46918" y="1768000"/>
                <a:ext cx="1919057" cy="475272"/>
              </a:xfrm>
              <a:prstGeom prst="rect">
                <a:avLst/>
              </a:prstGeom>
              <a:noFill/>
            </p:spPr>
            <p:txBody>
              <a:bodyPr vert="horz" lIns="68580" tIns="34290" rIns="68580" bIns="34290" rtlCol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点击此处更换标题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5440E0E7-2965-4DB0-BA36-140D661D2DBF}"/>
                  </a:ext>
                </a:extLst>
              </p:cNvPr>
              <p:cNvSpPr txBox="1"/>
              <p:nvPr/>
            </p:nvSpPr>
            <p:spPr>
              <a:xfrm>
                <a:off x="6316337" y="2149028"/>
                <a:ext cx="3049638" cy="925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请在此处添加详细描述文本，尽量与标题文本语言风格相符合，语言描述尽量简洁生动。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863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3535</Words>
  <Application>Microsoft Office PowerPoint</Application>
  <PresentationFormat>自定义</PresentationFormat>
  <Paragraphs>218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可爱铅笔</dc:title>
  <dc:creator>第一PPT</dc:creator>
  <cp:keywords>www.1ppt.com</cp:keywords>
  <dc:description>www.1ppt.com</dc:description>
  <cp:lastModifiedBy>Windows User</cp:lastModifiedBy>
  <cp:revision>15</cp:revision>
  <dcterms:created xsi:type="dcterms:W3CDTF">2017-08-17T05:27:12Z</dcterms:created>
  <dcterms:modified xsi:type="dcterms:W3CDTF">2018-10-18T05:54:37Z</dcterms:modified>
</cp:coreProperties>
</file>