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4"/>
  </p:notesMasterIdLst>
  <p:sldIdLst>
    <p:sldId id="263" r:id="rId3"/>
    <p:sldId id="266" r:id="rId4"/>
    <p:sldId id="267" r:id="rId5"/>
    <p:sldId id="276" r:id="rId6"/>
    <p:sldId id="277" r:id="rId7"/>
    <p:sldId id="278" r:id="rId8"/>
    <p:sldId id="279" r:id="rId9"/>
    <p:sldId id="273" r:id="rId10"/>
    <p:sldId id="280" r:id="rId11"/>
    <p:sldId id="281" r:id="rId12"/>
    <p:sldId id="282" r:id="rId13"/>
    <p:sldId id="274" r:id="rId14"/>
    <p:sldId id="283" r:id="rId15"/>
    <p:sldId id="284" r:id="rId16"/>
    <p:sldId id="285" r:id="rId17"/>
    <p:sldId id="275" r:id="rId18"/>
    <p:sldId id="286" r:id="rId19"/>
    <p:sldId id="287" r:id="rId20"/>
    <p:sldId id="288" r:id="rId21"/>
    <p:sldId id="268" r:id="rId22"/>
    <p:sldId id="289" r:id="rId2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C99339"/>
    <a:srgbClr val="220000"/>
    <a:srgbClr val="0E0000"/>
    <a:srgbClr val="8397AF"/>
    <a:srgbClr val="586D89"/>
    <a:srgbClr val="7F5128"/>
    <a:srgbClr val="5A391C"/>
    <a:srgbClr val="FBE986"/>
    <a:srgbClr val="CF98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31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0838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92630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43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621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632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9258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59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028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13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16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648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965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391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48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" y="-4445"/>
            <a:ext cx="9876866" cy="6866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45255" y="-4445"/>
            <a:ext cx="8261350" cy="6866890"/>
          </a:xfrm>
          <a:prstGeom prst="rect">
            <a:avLst/>
          </a:prstGeom>
          <a:gradFill>
            <a:gsLst>
              <a:gs pos="6000">
                <a:schemeClr val="tx1">
                  <a:lumMod val="85000"/>
                  <a:lumOff val="15000"/>
                  <a:alpha val="0"/>
                </a:schemeClr>
              </a:gs>
              <a:gs pos="83000">
                <a:schemeClr val="tx1">
                  <a:lumMod val="95000"/>
                  <a:lumOff val="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36000">
                <a:schemeClr val="tx1">
                  <a:lumMod val="95000"/>
                  <a:lumOff val="5000"/>
                  <a:alpha val="64000"/>
                </a:schemeClr>
              </a:gs>
              <a:gs pos="100000">
                <a:schemeClr val="tx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945255" y="3264535"/>
            <a:ext cx="78136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大学生职业生涯规划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057265" y="1931670"/>
            <a:ext cx="570166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</a:rPr>
              <a:t>人生如登山一样，</a:t>
            </a:r>
          </a:p>
          <a:p>
            <a:pPr algn="r"/>
            <a:r>
              <a:rPr lang="zh-CN" altLang="en-US" sz="3600" dirty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</a:rPr>
              <a:t>只要坚持，终会成功！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8679980" y="4996625"/>
            <a:ext cx="2806805" cy="398970"/>
            <a:chOff x="3971" y="9484"/>
            <a:chExt cx="4420" cy="628"/>
          </a:xfrm>
        </p:grpSpPr>
        <p:sp>
          <p:nvSpPr>
            <p:cNvPr id="8" name="人"/>
            <p:cNvSpPr/>
            <p:nvPr/>
          </p:nvSpPr>
          <p:spPr bwMode="auto">
            <a:xfrm>
              <a:off x="3971" y="9484"/>
              <a:ext cx="544" cy="622"/>
            </a:xfrm>
            <a:custGeom>
              <a:avLst/>
              <a:gdLst>
                <a:gd name="T0" fmla="*/ 534881516 w 3326"/>
                <a:gd name="T1" fmla="*/ 820328952 h 3951"/>
                <a:gd name="T2" fmla="*/ 534881516 w 3326"/>
                <a:gd name="T3" fmla="*/ 820328952 h 3951"/>
                <a:gd name="T4" fmla="*/ 158037697 w 3326"/>
                <a:gd name="T5" fmla="*/ 820328952 h 3951"/>
                <a:gd name="T6" fmla="*/ 158037697 w 3326"/>
                <a:gd name="T7" fmla="*/ 820328952 h 3951"/>
                <a:gd name="T8" fmla="*/ 0 w 3326"/>
                <a:gd name="T9" fmla="*/ 820328952 h 3951"/>
                <a:gd name="T10" fmla="*/ 84204081 w 3326"/>
                <a:gd name="T11" fmla="*/ 623499796 h 3951"/>
                <a:gd name="T12" fmla="*/ 149949417 w 3326"/>
                <a:gd name="T13" fmla="*/ 557890229 h 3951"/>
                <a:gd name="T14" fmla="*/ 553962261 w 3326"/>
                <a:gd name="T15" fmla="*/ 557890229 h 3951"/>
                <a:gd name="T16" fmla="*/ 619499960 w 3326"/>
                <a:gd name="T17" fmla="*/ 623499796 h 3951"/>
                <a:gd name="T18" fmla="*/ 689808301 w 3326"/>
                <a:gd name="T19" fmla="*/ 820328952 h 3951"/>
                <a:gd name="T20" fmla="*/ 534881516 w 3326"/>
                <a:gd name="T21" fmla="*/ 820328952 h 3951"/>
                <a:gd name="T22" fmla="*/ 187073635 w 3326"/>
                <a:gd name="T23" fmla="*/ 590902555 h 3951"/>
                <a:gd name="T24" fmla="*/ 135016402 w 3326"/>
                <a:gd name="T25" fmla="*/ 643016586 h 3951"/>
                <a:gd name="T26" fmla="*/ 68234248 w 3326"/>
                <a:gd name="T27" fmla="*/ 787108855 h 3951"/>
                <a:gd name="T28" fmla="*/ 159074972 w 3326"/>
                <a:gd name="T29" fmla="*/ 787108855 h 3951"/>
                <a:gd name="T30" fmla="*/ 193295459 w 3326"/>
                <a:gd name="T31" fmla="*/ 590902555 h 3951"/>
                <a:gd name="T32" fmla="*/ 187073635 w 3326"/>
                <a:gd name="T33" fmla="*/ 590902555 h 3951"/>
                <a:gd name="T34" fmla="*/ 259663250 w 3326"/>
                <a:gd name="T35" fmla="*/ 590902555 h 3951"/>
                <a:gd name="T36" fmla="*/ 349259518 w 3326"/>
                <a:gd name="T37" fmla="*/ 760117326 h 3951"/>
                <a:gd name="T38" fmla="*/ 438648605 w 3326"/>
                <a:gd name="T39" fmla="*/ 590902555 h 3951"/>
                <a:gd name="T40" fmla="*/ 259663250 w 3326"/>
                <a:gd name="T41" fmla="*/ 590902555 h 3951"/>
                <a:gd name="T42" fmla="*/ 565783909 w 3326"/>
                <a:gd name="T43" fmla="*/ 643016586 h 3951"/>
                <a:gd name="T44" fmla="*/ 513726677 w 3326"/>
                <a:gd name="T45" fmla="*/ 590902555 h 3951"/>
                <a:gd name="T46" fmla="*/ 501490210 w 3326"/>
                <a:gd name="T47" fmla="*/ 590902555 h 3951"/>
                <a:gd name="T48" fmla="*/ 534051878 w 3326"/>
                <a:gd name="T49" fmla="*/ 787108855 h 3951"/>
                <a:gd name="T50" fmla="*/ 621574053 w 3326"/>
                <a:gd name="T51" fmla="*/ 787108855 h 3951"/>
                <a:gd name="T52" fmla="*/ 565783909 w 3326"/>
                <a:gd name="T53" fmla="*/ 643016586 h 3951"/>
                <a:gd name="T54" fmla="*/ 339511964 w 3326"/>
                <a:gd name="T55" fmla="*/ 520309678 h 3951"/>
                <a:gd name="T56" fmla="*/ 79641077 w 3326"/>
                <a:gd name="T57" fmla="*/ 260155067 h 3951"/>
                <a:gd name="T58" fmla="*/ 339511964 w 3326"/>
                <a:gd name="T59" fmla="*/ 0 h 3951"/>
                <a:gd name="T60" fmla="*/ 599175214 w 3326"/>
                <a:gd name="T61" fmla="*/ 260155067 h 3951"/>
                <a:gd name="T62" fmla="*/ 339511964 w 3326"/>
                <a:gd name="T63" fmla="*/ 520309678 h 3951"/>
                <a:gd name="T64" fmla="*/ 399449839 w 3326"/>
                <a:gd name="T65" fmla="*/ 105473775 h 3951"/>
                <a:gd name="T66" fmla="*/ 141238682 w 3326"/>
                <a:gd name="T67" fmla="*/ 260155067 h 3951"/>
                <a:gd name="T68" fmla="*/ 339511964 w 3326"/>
                <a:gd name="T69" fmla="*/ 458645023 h 3951"/>
                <a:gd name="T70" fmla="*/ 537577609 w 3326"/>
                <a:gd name="T71" fmla="*/ 260155067 h 3951"/>
                <a:gd name="T72" fmla="*/ 399449839 w 3326"/>
                <a:gd name="T73" fmla="*/ 105473775 h 395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326" h="3951">
                  <a:moveTo>
                    <a:pt x="2579" y="3951"/>
                  </a:moveTo>
                  <a:cubicBezTo>
                    <a:pt x="2579" y="3951"/>
                    <a:pt x="2579" y="3951"/>
                    <a:pt x="2579" y="3951"/>
                  </a:cubicBezTo>
                  <a:cubicBezTo>
                    <a:pt x="2542" y="3951"/>
                    <a:pt x="853" y="3951"/>
                    <a:pt x="762" y="3951"/>
                  </a:cubicBezTo>
                  <a:cubicBezTo>
                    <a:pt x="762" y="3951"/>
                    <a:pt x="762" y="3951"/>
                    <a:pt x="762" y="3951"/>
                  </a:cubicBezTo>
                  <a:cubicBezTo>
                    <a:pt x="0" y="3951"/>
                    <a:pt x="0" y="3951"/>
                    <a:pt x="0" y="3951"/>
                  </a:cubicBezTo>
                  <a:cubicBezTo>
                    <a:pt x="406" y="3003"/>
                    <a:pt x="406" y="3003"/>
                    <a:pt x="406" y="3003"/>
                  </a:cubicBezTo>
                  <a:cubicBezTo>
                    <a:pt x="406" y="3003"/>
                    <a:pt x="548" y="2687"/>
                    <a:pt x="723" y="2687"/>
                  </a:cubicBezTo>
                  <a:cubicBezTo>
                    <a:pt x="2671" y="2687"/>
                    <a:pt x="2671" y="2687"/>
                    <a:pt x="2671" y="2687"/>
                  </a:cubicBezTo>
                  <a:cubicBezTo>
                    <a:pt x="2846" y="2687"/>
                    <a:pt x="2987" y="3003"/>
                    <a:pt x="2987" y="3003"/>
                  </a:cubicBezTo>
                  <a:cubicBezTo>
                    <a:pt x="3326" y="3951"/>
                    <a:pt x="3326" y="3951"/>
                    <a:pt x="3326" y="3951"/>
                  </a:cubicBezTo>
                  <a:lnTo>
                    <a:pt x="2579" y="3951"/>
                  </a:lnTo>
                  <a:close/>
                  <a:moveTo>
                    <a:pt x="902" y="2846"/>
                  </a:moveTo>
                  <a:cubicBezTo>
                    <a:pt x="764" y="2846"/>
                    <a:pt x="651" y="3097"/>
                    <a:pt x="651" y="3097"/>
                  </a:cubicBezTo>
                  <a:cubicBezTo>
                    <a:pt x="329" y="3791"/>
                    <a:pt x="329" y="3791"/>
                    <a:pt x="329" y="3791"/>
                  </a:cubicBezTo>
                  <a:cubicBezTo>
                    <a:pt x="767" y="3791"/>
                    <a:pt x="767" y="3791"/>
                    <a:pt x="767" y="3791"/>
                  </a:cubicBezTo>
                  <a:cubicBezTo>
                    <a:pt x="788" y="3418"/>
                    <a:pt x="876" y="3049"/>
                    <a:pt x="932" y="2846"/>
                  </a:cubicBezTo>
                  <a:lnTo>
                    <a:pt x="902" y="2846"/>
                  </a:lnTo>
                  <a:close/>
                  <a:moveTo>
                    <a:pt x="1252" y="2846"/>
                  </a:moveTo>
                  <a:cubicBezTo>
                    <a:pt x="1318" y="3322"/>
                    <a:pt x="1486" y="3661"/>
                    <a:pt x="1684" y="3661"/>
                  </a:cubicBezTo>
                  <a:cubicBezTo>
                    <a:pt x="1882" y="3661"/>
                    <a:pt x="2050" y="3322"/>
                    <a:pt x="2115" y="2846"/>
                  </a:cubicBezTo>
                  <a:lnTo>
                    <a:pt x="1252" y="2846"/>
                  </a:lnTo>
                  <a:close/>
                  <a:moveTo>
                    <a:pt x="2728" y="3097"/>
                  </a:moveTo>
                  <a:cubicBezTo>
                    <a:pt x="2728" y="3097"/>
                    <a:pt x="2616" y="2846"/>
                    <a:pt x="2477" y="2846"/>
                  </a:cubicBezTo>
                  <a:cubicBezTo>
                    <a:pt x="2418" y="2846"/>
                    <a:pt x="2418" y="2846"/>
                    <a:pt x="2418" y="2846"/>
                  </a:cubicBezTo>
                  <a:cubicBezTo>
                    <a:pt x="2476" y="3029"/>
                    <a:pt x="2558" y="3360"/>
                    <a:pt x="2575" y="3791"/>
                  </a:cubicBezTo>
                  <a:cubicBezTo>
                    <a:pt x="2997" y="3791"/>
                    <a:pt x="2997" y="3791"/>
                    <a:pt x="2997" y="3791"/>
                  </a:cubicBezTo>
                  <a:lnTo>
                    <a:pt x="2728" y="3097"/>
                  </a:lnTo>
                  <a:close/>
                  <a:moveTo>
                    <a:pt x="1637" y="2506"/>
                  </a:moveTo>
                  <a:cubicBezTo>
                    <a:pt x="945" y="2506"/>
                    <a:pt x="384" y="1945"/>
                    <a:pt x="384" y="1253"/>
                  </a:cubicBezTo>
                  <a:cubicBezTo>
                    <a:pt x="384" y="561"/>
                    <a:pt x="945" y="0"/>
                    <a:pt x="1637" y="0"/>
                  </a:cubicBezTo>
                  <a:cubicBezTo>
                    <a:pt x="2328" y="0"/>
                    <a:pt x="2889" y="561"/>
                    <a:pt x="2889" y="1253"/>
                  </a:cubicBezTo>
                  <a:cubicBezTo>
                    <a:pt x="2889" y="1945"/>
                    <a:pt x="2328" y="2506"/>
                    <a:pt x="1637" y="2506"/>
                  </a:cubicBezTo>
                  <a:close/>
                  <a:moveTo>
                    <a:pt x="1926" y="508"/>
                  </a:moveTo>
                  <a:cubicBezTo>
                    <a:pt x="1583" y="1430"/>
                    <a:pt x="1024" y="1239"/>
                    <a:pt x="681" y="1253"/>
                  </a:cubicBezTo>
                  <a:cubicBezTo>
                    <a:pt x="681" y="1781"/>
                    <a:pt x="1109" y="2209"/>
                    <a:pt x="1637" y="2209"/>
                  </a:cubicBezTo>
                  <a:cubicBezTo>
                    <a:pt x="2165" y="2209"/>
                    <a:pt x="2592" y="1781"/>
                    <a:pt x="2592" y="1253"/>
                  </a:cubicBezTo>
                  <a:cubicBezTo>
                    <a:pt x="1934" y="1107"/>
                    <a:pt x="2283" y="732"/>
                    <a:pt x="1926" y="5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58" y="9484"/>
              <a:ext cx="3633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汇报人 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/ 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PPT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473648" y="5664835"/>
            <a:ext cx="4040172" cy="398780"/>
            <a:chOff x="8867" y="9484"/>
            <a:chExt cx="6362" cy="628"/>
          </a:xfrm>
        </p:grpSpPr>
        <p:sp>
          <p:nvSpPr>
            <p:cNvPr id="10" name="房子"/>
            <p:cNvSpPr/>
            <p:nvPr/>
          </p:nvSpPr>
          <p:spPr bwMode="auto">
            <a:xfrm>
              <a:off x="8867" y="9492"/>
              <a:ext cx="614" cy="614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742" y="9484"/>
              <a:ext cx="548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这里可以输入学校</a:t>
              </a:r>
              <a:r>
                <a:rPr lang="en-US" altLang="zh-CN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/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组织名称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822700" y="2134870"/>
            <a:ext cx="4372610" cy="3284220"/>
            <a:chOff x="4103" y="733"/>
            <a:chExt cx="10994" cy="8256"/>
          </a:xfrm>
        </p:grpSpPr>
        <p:pic>
          <p:nvPicPr>
            <p:cNvPr id="2" name="图片 1" descr="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03" y="733"/>
              <a:ext cx="10994" cy="8256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5340" y="1309"/>
              <a:ext cx="8959" cy="5432"/>
            </a:xfrm>
            <a:prstGeom prst="rect">
              <a:avLst/>
            </a:prstGeom>
            <a:blipFill rotWithShape="1">
              <a:blip r:embed="rId3"/>
              <a:stretch>
                <a:fillRect l="-30000" r="-30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>
            <a:off x="458470" y="2134870"/>
            <a:ext cx="703580" cy="70358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灯泡"/>
          <p:cNvSpPr/>
          <p:nvPr/>
        </p:nvSpPr>
        <p:spPr>
          <a:xfrm>
            <a:off x="643890" y="2240280"/>
            <a:ext cx="332105" cy="492760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9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68730" y="2395855"/>
            <a:ext cx="19888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>
                <a:latin typeface="微软雅黑" panose="020B0503020204020204" charset="-122"/>
                <a:ea typeface="微软雅黑" panose="020B0503020204020204" charset="-122"/>
              </a:rPr>
              <a:t>单击键入标题</a:t>
            </a:r>
          </a:p>
        </p:txBody>
      </p:sp>
      <p:sp>
        <p:nvSpPr>
          <p:cNvPr id="29" name="文本框 22"/>
          <p:cNvSpPr txBox="1"/>
          <p:nvPr/>
        </p:nvSpPr>
        <p:spPr>
          <a:xfrm flipH="1">
            <a:off x="458470" y="2935605"/>
            <a:ext cx="364363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0" name="椭圆 9"/>
          <p:cNvSpPr/>
          <p:nvPr/>
        </p:nvSpPr>
        <p:spPr>
          <a:xfrm>
            <a:off x="458470" y="4016375"/>
            <a:ext cx="703580" cy="70358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268730" y="4277360"/>
            <a:ext cx="19888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>
                <a:latin typeface="微软雅黑" panose="020B0503020204020204" charset="-122"/>
                <a:ea typeface="微软雅黑" panose="020B0503020204020204" charset="-122"/>
              </a:rPr>
              <a:t>单击键入标题</a:t>
            </a:r>
          </a:p>
        </p:txBody>
      </p:sp>
      <p:sp>
        <p:nvSpPr>
          <p:cNvPr id="13" name="文本框 22"/>
          <p:cNvSpPr txBox="1"/>
          <p:nvPr/>
        </p:nvSpPr>
        <p:spPr>
          <a:xfrm flipH="1">
            <a:off x="458470" y="4817110"/>
            <a:ext cx="364363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6" name="椭圆 15"/>
          <p:cNvSpPr/>
          <p:nvPr/>
        </p:nvSpPr>
        <p:spPr>
          <a:xfrm>
            <a:off x="8290560" y="4016375"/>
            <a:ext cx="703580" cy="70358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100820" y="4277360"/>
            <a:ext cx="19888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>
                <a:latin typeface="微软雅黑" panose="020B0503020204020204" charset="-122"/>
                <a:ea typeface="微软雅黑" panose="020B0503020204020204" charset="-122"/>
              </a:rPr>
              <a:t>单击键入标题</a:t>
            </a:r>
          </a:p>
        </p:txBody>
      </p:sp>
      <p:sp>
        <p:nvSpPr>
          <p:cNvPr id="19" name="文本框 22"/>
          <p:cNvSpPr txBox="1"/>
          <p:nvPr/>
        </p:nvSpPr>
        <p:spPr>
          <a:xfrm flipH="1">
            <a:off x="8290560" y="4817110"/>
            <a:ext cx="364363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1" name="椭圆 20"/>
          <p:cNvSpPr/>
          <p:nvPr/>
        </p:nvSpPr>
        <p:spPr>
          <a:xfrm>
            <a:off x="8290560" y="2134870"/>
            <a:ext cx="703580" cy="70358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100820" y="2395855"/>
            <a:ext cx="19888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>
                <a:latin typeface="微软雅黑" panose="020B0503020204020204" charset="-122"/>
                <a:ea typeface="微软雅黑" panose="020B0503020204020204" charset="-122"/>
              </a:rPr>
              <a:t>单击键入标题</a:t>
            </a:r>
          </a:p>
        </p:txBody>
      </p:sp>
      <p:sp>
        <p:nvSpPr>
          <p:cNvPr id="24" name="文本框 22"/>
          <p:cNvSpPr txBox="1"/>
          <p:nvPr/>
        </p:nvSpPr>
        <p:spPr>
          <a:xfrm flipH="1">
            <a:off x="8290560" y="2935605"/>
            <a:ext cx="364363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363" name="搜索"/>
          <p:cNvSpPr/>
          <p:nvPr/>
        </p:nvSpPr>
        <p:spPr>
          <a:xfrm>
            <a:off x="588645" y="4147185"/>
            <a:ext cx="441960" cy="441960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公文包"/>
          <p:cNvSpPr/>
          <p:nvPr/>
        </p:nvSpPr>
        <p:spPr>
          <a:xfrm>
            <a:off x="8422640" y="2293620"/>
            <a:ext cx="439420" cy="386715"/>
          </a:xfrm>
          <a:custGeom>
            <a:avLst/>
            <a:gdLst>
              <a:gd name="connsiteX0" fmla="*/ 3261356 w 3261356"/>
              <a:gd name="connsiteY0" fmla="*/ 1385789 h 2766950"/>
              <a:gd name="connsiteX1" fmla="*/ 3261356 w 3261356"/>
              <a:gd name="connsiteY1" fmla="*/ 2634211 h 2766950"/>
              <a:gd name="connsiteX2" fmla="*/ 3259675 w 3261356"/>
              <a:gd name="connsiteY2" fmla="*/ 2649333 h 2766950"/>
              <a:gd name="connsiteX3" fmla="*/ 3256313 w 3261356"/>
              <a:gd name="connsiteY3" fmla="*/ 2662775 h 2766950"/>
              <a:gd name="connsiteX4" fmla="*/ 3252951 w 3261356"/>
              <a:gd name="connsiteY4" fmla="*/ 2674537 h 2766950"/>
              <a:gd name="connsiteX5" fmla="*/ 3244545 w 3261356"/>
              <a:gd name="connsiteY5" fmla="*/ 2686298 h 2766950"/>
              <a:gd name="connsiteX6" fmla="*/ 3237821 w 3261356"/>
              <a:gd name="connsiteY6" fmla="*/ 2698060 h 2766950"/>
              <a:gd name="connsiteX7" fmla="*/ 3229415 w 3261356"/>
              <a:gd name="connsiteY7" fmla="*/ 2709822 h 2766950"/>
              <a:gd name="connsiteX8" fmla="*/ 3217647 w 3261356"/>
              <a:gd name="connsiteY8" fmla="*/ 2719903 h 2766950"/>
              <a:gd name="connsiteX9" fmla="*/ 3202517 w 3261356"/>
              <a:gd name="connsiteY9" fmla="*/ 2729985 h 2766950"/>
              <a:gd name="connsiteX10" fmla="*/ 3175619 w 3261356"/>
              <a:gd name="connsiteY10" fmla="*/ 2746787 h 2766950"/>
              <a:gd name="connsiteX11" fmla="*/ 3141997 w 3261356"/>
              <a:gd name="connsiteY11" fmla="*/ 2758549 h 2766950"/>
              <a:gd name="connsiteX12" fmla="*/ 3105013 w 3261356"/>
              <a:gd name="connsiteY12" fmla="*/ 2765270 h 2766950"/>
              <a:gd name="connsiteX13" fmla="*/ 3066347 w 3261356"/>
              <a:gd name="connsiteY13" fmla="*/ 2766950 h 2766950"/>
              <a:gd name="connsiteX14" fmla="*/ 196690 w 3261356"/>
              <a:gd name="connsiteY14" fmla="*/ 2766950 h 2766950"/>
              <a:gd name="connsiteX15" fmla="*/ 158024 w 3261356"/>
              <a:gd name="connsiteY15" fmla="*/ 2765270 h 2766950"/>
              <a:gd name="connsiteX16" fmla="*/ 121040 w 3261356"/>
              <a:gd name="connsiteY16" fmla="*/ 2758549 h 2766950"/>
              <a:gd name="connsiteX17" fmla="*/ 87418 w 3261356"/>
              <a:gd name="connsiteY17" fmla="*/ 2746787 h 2766950"/>
              <a:gd name="connsiteX18" fmla="*/ 57158 w 3261356"/>
              <a:gd name="connsiteY18" fmla="*/ 2729985 h 2766950"/>
              <a:gd name="connsiteX19" fmla="*/ 47071 w 3261356"/>
              <a:gd name="connsiteY19" fmla="*/ 2719903 h 2766950"/>
              <a:gd name="connsiteX20" fmla="*/ 35303 w 3261356"/>
              <a:gd name="connsiteY20" fmla="*/ 2709822 h 2766950"/>
              <a:gd name="connsiteX21" fmla="*/ 25217 w 3261356"/>
              <a:gd name="connsiteY21" fmla="*/ 2698060 h 2766950"/>
              <a:gd name="connsiteX22" fmla="*/ 16811 w 3261356"/>
              <a:gd name="connsiteY22" fmla="*/ 2686298 h 2766950"/>
              <a:gd name="connsiteX23" fmla="*/ 8405 w 3261356"/>
              <a:gd name="connsiteY23" fmla="*/ 2674537 h 2766950"/>
              <a:gd name="connsiteX24" fmla="*/ 5043 w 3261356"/>
              <a:gd name="connsiteY24" fmla="*/ 2662775 h 2766950"/>
              <a:gd name="connsiteX25" fmla="*/ 1681 w 3261356"/>
              <a:gd name="connsiteY25" fmla="*/ 2649333 h 2766950"/>
              <a:gd name="connsiteX26" fmla="*/ 0 w 3261356"/>
              <a:gd name="connsiteY26" fmla="*/ 2634211 h 2766950"/>
              <a:gd name="connsiteX27" fmla="*/ 0 w 3261356"/>
              <a:gd name="connsiteY27" fmla="*/ 1389150 h 2766950"/>
              <a:gd name="connsiteX28" fmla="*/ 196690 w 3261356"/>
              <a:gd name="connsiteY28" fmla="*/ 1441237 h 2766950"/>
              <a:gd name="connsiteX29" fmla="*/ 406829 w 3261356"/>
              <a:gd name="connsiteY29" fmla="*/ 1495005 h 2766950"/>
              <a:gd name="connsiteX30" fmla="*/ 660677 w 3261356"/>
              <a:gd name="connsiteY30" fmla="*/ 1555494 h 2766950"/>
              <a:gd name="connsiteX31" fmla="*/ 795165 w 3261356"/>
              <a:gd name="connsiteY31" fmla="*/ 1589099 h 2766950"/>
              <a:gd name="connsiteX32" fmla="*/ 933017 w 3261356"/>
              <a:gd name="connsiteY32" fmla="*/ 1619343 h 2766950"/>
              <a:gd name="connsiteX33" fmla="*/ 1067506 w 3261356"/>
              <a:gd name="connsiteY33" fmla="*/ 1646227 h 2766950"/>
              <a:gd name="connsiteX34" fmla="*/ 1200314 w 3261356"/>
              <a:gd name="connsiteY34" fmla="*/ 1671431 h 2766950"/>
              <a:gd name="connsiteX35" fmla="*/ 1326397 w 3261356"/>
              <a:gd name="connsiteY35" fmla="*/ 1693274 h 2766950"/>
              <a:gd name="connsiteX36" fmla="*/ 1442394 w 3261356"/>
              <a:gd name="connsiteY36" fmla="*/ 1708396 h 2766950"/>
              <a:gd name="connsiteX37" fmla="*/ 1544942 w 3261356"/>
              <a:gd name="connsiteY37" fmla="*/ 1720158 h 2766950"/>
              <a:gd name="connsiteX38" fmla="*/ 1588650 w 3261356"/>
              <a:gd name="connsiteY38" fmla="*/ 1723518 h 2766950"/>
              <a:gd name="connsiteX39" fmla="*/ 1630678 w 3261356"/>
              <a:gd name="connsiteY39" fmla="*/ 1725199 h 2766950"/>
              <a:gd name="connsiteX40" fmla="*/ 1672706 w 3261356"/>
              <a:gd name="connsiteY40" fmla="*/ 1723518 h 2766950"/>
              <a:gd name="connsiteX41" fmla="*/ 1719777 w 3261356"/>
              <a:gd name="connsiteY41" fmla="*/ 1720158 h 2766950"/>
              <a:gd name="connsiteX42" fmla="*/ 1820644 w 3261356"/>
              <a:gd name="connsiteY42" fmla="*/ 1708396 h 2766950"/>
              <a:gd name="connsiteX43" fmla="*/ 1934959 w 3261356"/>
              <a:gd name="connsiteY43" fmla="*/ 1693274 h 2766950"/>
              <a:gd name="connsiteX44" fmla="*/ 2061043 w 3261356"/>
              <a:gd name="connsiteY44" fmla="*/ 1671431 h 2766950"/>
              <a:gd name="connsiteX45" fmla="*/ 2193850 w 3261356"/>
              <a:gd name="connsiteY45" fmla="*/ 1646227 h 2766950"/>
              <a:gd name="connsiteX46" fmla="*/ 2330020 w 3261356"/>
              <a:gd name="connsiteY46" fmla="*/ 1615983 h 2766950"/>
              <a:gd name="connsiteX47" fmla="*/ 2466190 w 3261356"/>
              <a:gd name="connsiteY47" fmla="*/ 1585738 h 2766950"/>
              <a:gd name="connsiteX48" fmla="*/ 2602360 w 3261356"/>
              <a:gd name="connsiteY48" fmla="*/ 1553814 h 2766950"/>
              <a:gd name="connsiteX49" fmla="*/ 2854527 w 3261356"/>
              <a:gd name="connsiteY49" fmla="*/ 1493325 h 2766950"/>
              <a:gd name="connsiteX50" fmla="*/ 3066347 w 3261356"/>
              <a:gd name="connsiteY50" fmla="*/ 1437877 h 2766950"/>
              <a:gd name="connsiteX51" fmla="*/ 1508607 w 3261356"/>
              <a:gd name="connsiteY51" fmla="*/ 1206475 h 2766950"/>
              <a:gd name="connsiteX52" fmla="*/ 1417230 w 3261356"/>
              <a:gd name="connsiteY52" fmla="*/ 1297852 h 2766950"/>
              <a:gd name="connsiteX53" fmla="*/ 1417230 w 3261356"/>
              <a:gd name="connsiteY53" fmla="*/ 1314415 h 2766950"/>
              <a:gd name="connsiteX54" fmla="*/ 1508607 w 3261356"/>
              <a:gd name="connsiteY54" fmla="*/ 1405791 h 2766950"/>
              <a:gd name="connsiteX55" fmla="*/ 1752750 w 3261356"/>
              <a:gd name="connsiteY55" fmla="*/ 1405791 h 2766950"/>
              <a:gd name="connsiteX56" fmla="*/ 1844126 w 3261356"/>
              <a:gd name="connsiteY56" fmla="*/ 1314415 h 2766950"/>
              <a:gd name="connsiteX57" fmla="*/ 1844126 w 3261356"/>
              <a:gd name="connsiteY57" fmla="*/ 1297852 h 2766950"/>
              <a:gd name="connsiteX58" fmla="*/ 1752750 w 3261356"/>
              <a:gd name="connsiteY58" fmla="*/ 1206475 h 2766950"/>
              <a:gd name="connsiteX59" fmla="*/ 1630678 w 3261356"/>
              <a:gd name="connsiteY59" fmla="*/ 174304 h 2766950"/>
              <a:gd name="connsiteX60" fmla="*/ 1114624 w 3261356"/>
              <a:gd name="connsiteY60" fmla="*/ 469036 h 2766950"/>
              <a:gd name="connsiteX61" fmla="*/ 1111230 w 3261356"/>
              <a:gd name="connsiteY61" fmla="*/ 492633 h 2766950"/>
              <a:gd name="connsiteX62" fmla="*/ 2150126 w 3261356"/>
              <a:gd name="connsiteY62" fmla="*/ 492633 h 2766950"/>
              <a:gd name="connsiteX63" fmla="*/ 2146731 w 3261356"/>
              <a:gd name="connsiteY63" fmla="*/ 469036 h 2766950"/>
              <a:gd name="connsiteX64" fmla="*/ 1630678 w 3261356"/>
              <a:gd name="connsiteY64" fmla="*/ 174304 h 2766950"/>
              <a:gd name="connsiteX65" fmla="*/ 1630678 w 3261356"/>
              <a:gd name="connsiteY65" fmla="*/ 0 h 2766950"/>
              <a:gd name="connsiteX66" fmla="*/ 2269992 w 3261356"/>
              <a:gd name="connsiteY66" fmla="*/ 488510 h 2766950"/>
              <a:gd name="connsiteX67" fmla="*/ 2270238 w 3261356"/>
              <a:gd name="connsiteY67" fmla="*/ 492633 h 2766950"/>
              <a:gd name="connsiteX68" fmla="*/ 3066347 w 3261356"/>
              <a:gd name="connsiteY68" fmla="*/ 492633 h 2766950"/>
              <a:gd name="connsiteX69" fmla="*/ 3105012 w 3261356"/>
              <a:gd name="connsiteY69" fmla="*/ 494313 h 2766950"/>
              <a:gd name="connsiteX70" fmla="*/ 3141998 w 3261356"/>
              <a:gd name="connsiteY70" fmla="*/ 501035 h 2766950"/>
              <a:gd name="connsiteX71" fmla="*/ 3175621 w 3261356"/>
              <a:gd name="connsiteY71" fmla="*/ 512796 h 2766950"/>
              <a:gd name="connsiteX72" fmla="*/ 3202518 w 3261356"/>
              <a:gd name="connsiteY72" fmla="*/ 529599 h 2766950"/>
              <a:gd name="connsiteX73" fmla="*/ 3217649 w 3261356"/>
              <a:gd name="connsiteY73" fmla="*/ 539681 h 2766950"/>
              <a:gd name="connsiteX74" fmla="*/ 3229416 w 3261356"/>
              <a:gd name="connsiteY74" fmla="*/ 549763 h 2766950"/>
              <a:gd name="connsiteX75" fmla="*/ 3237821 w 3261356"/>
              <a:gd name="connsiteY75" fmla="*/ 561524 h 2766950"/>
              <a:gd name="connsiteX76" fmla="*/ 3244546 w 3261356"/>
              <a:gd name="connsiteY76" fmla="*/ 573285 h 2766950"/>
              <a:gd name="connsiteX77" fmla="*/ 3252951 w 3261356"/>
              <a:gd name="connsiteY77" fmla="*/ 585046 h 2766950"/>
              <a:gd name="connsiteX78" fmla="*/ 3256314 w 3261356"/>
              <a:gd name="connsiteY78" fmla="*/ 596807 h 2766950"/>
              <a:gd name="connsiteX79" fmla="*/ 3259676 w 3261356"/>
              <a:gd name="connsiteY79" fmla="*/ 610251 h 2766950"/>
              <a:gd name="connsiteX80" fmla="*/ 3261356 w 3261356"/>
              <a:gd name="connsiteY80" fmla="*/ 625372 h 2766950"/>
              <a:gd name="connsiteX81" fmla="*/ 3261356 w 3261356"/>
              <a:gd name="connsiteY81" fmla="*/ 1326877 h 2766950"/>
              <a:gd name="connsiteX82" fmla="*/ 3261353 w 3261356"/>
              <a:gd name="connsiteY82" fmla="*/ 1326877 h 2766950"/>
              <a:gd name="connsiteX83" fmla="*/ 3261350 w 3261356"/>
              <a:gd name="connsiteY83" fmla="*/ 1326880 h 2766950"/>
              <a:gd name="connsiteX84" fmla="*/ 3066350 w 3261356"/>
              <a:gd name="connsiteY84" fmla="*/ 1378964 h 2766950"/>
              <a:gd name="connsiteX85" fmla="*/ 2854531 w 3261356"/>
              <a:gd name="connsiteY85" fmla="*/ 1434413 h 2766950"/>
              <a:gd name="connsiteX86" fmla="*/ 2602365 w 3261356"/>
              <a:gd name="connsiteY86" fmla="*/ 1494902 h 2766950"/>
              <a:gd name="connsiteX87" fmla="*/ 2466193 w 3261356"/>
              <a:gd name="connsiteY87" fmla="*/ 1526826 h 2766950"/>
              <a:gd name="connsiteX88" fmla="*/ 2330026 w 3261356"/>
              <a:gd name="connsiteY88" fmla="*/ 1557071 h 2766950"/>
              <a:gd name="connsiteX89" fmla="*/ 2193854 w 3261356"/>
              <a:gd name="connsiteY89" fmla="*/ 1587315 h 2766950"/>
              <a:gd name="connsiteX90" fmla="*/ 2061046 w 3261356"/>
              <a:gd name="connsiteY90" fmla="*/ 1612517 h 2766950"/>
              <a:gd name="connsiteX91" fmla="*/ 1934963 w 3261356"/>
              <a:gd name="connsiteY91" fmla="*/ 1634360 h 2766950"/>
              <a:gd name="connsiteX92" fmla="*/ 1820647 w 3261356"/>
              <a:gd name="connsiteY92" fmla="*/ 1649484 h 2766950"/>
              <a:gd name="connsiteX93" fmla="*/ 1719781 w 3261356"/>
              <a:gd name="connsiteY93" fmla="*/ 1661245 h 2766950"/>
              <a:gd name="connsiteX94" fmla="*/ 1672711 w 3261356"/>
              <a:gd name="connsiteY94" fmla="*/ 1664604 h 2766950"/>
              <a:gd name="connsiteX95" fmla="*/ 1630683 w 3261356"/>
              <a:gd name="connsiteY95" fmla="*/ 1666287 h 2766950"/>
              <a:gd name="connsiteX96" fmla="*/ 1588655 w 3261356"/>
              <a:gd name="connsiteY96" fmla="*/ 1664604 h 2766950"/>
              <a:gd name="connsiteX97" fmla="*/ 1544944 w 3261356"/>
              <a:gd name="connsiteY97" fmla="*/ 1661245 h 2766950"/>
              <a:gd name="connsiteX98" fmla="*/ 1442396 w 3261356"/>
              <a:gd name="connsiteY98" fmla="*/ 1649484 h 2766950"/>
              <a:gd name="connsiteX99" fmla="*/ 1326400 w 3261356"/>
              <a:gd name="connsiteY99" fmla="*/ 1634360 h 2766950"/>
              <a:gd name="connsiteX100" fmla="*/ 1200317 w 3261356"/>
              <a:gd name="connsiteY100" fmla="*/ 1612517 h 2766950"/>
              <a:gd name="connsiteX101" fmla="*/ 1067508 w 3261356"/>
              <a:gd name="connsiteY101" fmla="*/ 1587315 h 2766950"/>
              <a:gd name="connsiteX102" fmla="*/ 933020 w 3261356"/>
              <a:gd name="connsiteY102" fmla="*/ 1560430 h 2766950"/>
              <a:gd name="connsiteX103" fmla="*/ 795169 w 3261356"/>
              <a:gd name="connsiteY103" fmla="*/ 1530186 h 2766950"/>
              <a:gd name="connsiteX104" fmla="*/ 660681 w 3261356"/>
              <a:gd name="connsiteY104" fmla="*/ 1496582 h 2766950"/>
              <a:gd name="connsiteX105" fmla="*/ 406834 w 3261356"/>
              <a:gd name="connsiteY105" fmla="*/ 1436093 h 2766950"/>
              <a:gd name="connsiteX106" fmla="*/ 196695 w 3261356"/>
              <a:gd name="connsiteY106" fmla="*/ 1382323 h 2766950"/>
              <a:gd name="connsiteX107" fmla="*/ 3 w 3261356"/>
              <a:gd name="connsiteY107" fmla="*/ 1330236 h 2766950"/>
              <a:gd name="connsiteX108" fmla="*/ 3 w 3261356"/>
              <a:gd name="connsiteY108" fmla="*/ 1332325 h 2766950"/>
              <a:gd name="connsiteX109" fmla="*/ 0 w 3261356"/>
              <a:gd name="connsiteY109" fmla="*/ 1332322 h 2766950"/>
              <a:gd name="connsiteX110" fmla="*/ 0 w 3261356"/>
              <a:gd name="connsiteY110" fmla="*/ 971511 h 2766950"/>
              <a:gd name="connsiteX111" fmla="*/ 0 w 3261356"/>
              <a:gd name="connsiteY111" fmla="*/ 625372 h 2766950"/>
              <a:gd name="connsiteX112" fmla="*/ 1683 w 3261356"/>
              <a:gd name="connsiteY112" fmla="*/ 610251 h 2766950"/>
              <a:gd name="connsiteX113" fmla="*/ 5046 w 3261356"/>
              <a:gd name="connsiteY113" fmla="*/ 596807 h 2766950"/>
              <a:gd name="connsiteX114" fmla="*/ 8405 w 3261356"/>
              <a:gd name="connsiteY114" fmla="*/ 585046 h 2766950"/>
              <a:gd name="connsiteX115" fmla="*/ 16813 w 3261356"/>
              <a:gd name="connsiteY115" fmla="*/ 573285 h 2766950"/>
              <a:gd name="connsiteX116" fmla="*/ 25218 w 3261356"/>
              <a:gd name="connsiteY116" fmla="*/ 561524 h 2766950"/>
              <a:gd name="connsiteX117" fmla="*/ 35303 w 3261356"/>
              <a:gd name="connsiteY117" fmla="*/ 549763 h 2766950"/>
              <a:gd name="connsiteX118" fmla="*/ 47073 w 3261356"/>
              <a:gd name="connsiteY118" fmla="*/ 539681 h 2766950"/>
              <a:gd name="connsiteX119" fmla="*/ 57158 w 3261356"/>
              <a:gd name="connsiteY119" fmla="*/ 529599 h 2766950"/>
              <a:gd name="connsiteX120" fmla="*/ 87418 w 3261356"/>
              <a:gd name="connsiteY120" fmla="*/ 512796 h 2766950"/>
              <a:gd name="connsiteX121" fmla="*/ 121041 w 3261356"/>
              <a:gd name="connsiteY121" fmla="*/ 501035 h 2766950"/>
              <a:gd name="connsiteX122" fmla="*/ 158027 w 3261356"/>
              <a:gd name="connsiteY122" fmla="*/ 494313 h 2766950"/>
              <a:gd name="connsiteX123" fmla="*/ 196692 w 3261356"/>
              <a:gd name="connsiteY123" fmla="*/ 492633 h 2766950"/>
              <a:gd name="connsiteX124" fmla="*/ 991117 w 3261356"/>
              <a:gd name="connsiteY124" fmla="*/ 492633 h 2766950"/>
              <a:gd name="connsiteX125" fmla="*/ 991363 w 3261356"/>
              <a:gd name="connsiteY125" fmla="*/ 488510 h 2766950"/>
              <a:gd name="connsiteX126" fmla="*/ 1630678 w 3261356"/>
              <a:gd name="connsiteY126" fmla="*/ 0 h 27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钢笔"/>
          <p:cNvSpPr/>
          <p:nvPr/>
        </p:nvSpPr>
        <p:spPr bwMode="auto">
          <a:xfrm>
            <a:off x="8422640" y="4140835"/>
            <a:ext cx="448310" cy="448310"/>
          </a:xfrm>
          <a:custGeom>
            <a:avLst/>
            <a:gdLst>
              <a:gd name="T0" fmla="*/ 2147483646 w 4477"/>
              <a:gd name="T1" fmla="*/ 2147483646 h 4133"/>
              <a:gd name="T2" fmla="*/ 2147483646 w 4477"/>
              <a:gd name="T3" fmla="*/ 1386867173 h 4133"/>
              <a:gd name="T4" fmla="*/ 2147483646 w 4477"/>
              <a:gd name="T5" fmla="*/ 385250906 h 4133"/>
              <a:gd name="T6" fmla="*/ 2147483646 w 4477"/>
              <a:gd name="T7" fmla="*/ 0 h 4133"/>
              <a:gd name="T8" fmla="*/ 2147483646 w 4477"/>
              <a:gd name="T9" fmla="*/ 231114454 h 4133"/>
              <a:gd name="T10" fmla="*/ 2147483646 w 4477"/>
              <a:gd name="T11" fmla="*/ 1001616267 h 4133"/>
              <a:gd name="T12" fmla="*/ 2147483646 w 4477"/>
              <a:gd name="T13" fmla="*/ 2147483646 h 4133"/>
              <a:gd name="T14" fmla="*/ 2147483646 w 4477"/>
              <a:gd name="T15" fmla="*/ 2147483646 h 4133"/>
              <a:gd name="T16" fmla="*/ 2147483646 w 4477"/>
              <a:gd name="T17" fmla="*/ 2147483646 h 4133"/>
              <a:gd name="T18" fmla="*/ 2147483646 w 4477"/>
              <a:gd name="T19" fmla="*/ 2147483646 h 4133"/>
              <a:gd name="T20" fmla="*/ 2147483646 w 4477"/>
              <a:gd name="T21" fmla="*/ 2147483646 h 4133"/>
              <a:gd name="T22" fmla="*/ 2147483646 w 4477"/>
              <a:gd name="T23" fmla="*/ 2147483646 h 4133"/>
              <a:gd name="T24" fmla="*/ 2147483646 w 4477"/>
              <a:gd name="T25" fmla="*/ 2147483646 h 4133"/>
              <a:gd name="T26" fmla="*/ 2147483646 w 4477"/>
              <a:gd name="T27" fmla="*/ 2147483646 h 4133"/>
              <a:gd name="T28" fmla="*/ 2147483646 w 4477"/>
              <a:gd name="T29" fmla="*/ 2147483646 h 4133"/>
              <a:gd name="T30" fmla="*/ 2147483646 w 4477"/>
              <a:gd name="T31" fmla="*/ 2147483646 h 4133"/>
              <a:gd name="T32" fmla="*/ 2147483646 w 4477"/>
              <a:gd name="T33" fmla="*/ 2147483646 h 4133"/>
              <a:gd name="T34" fmla="*/ 2147483646 w 4477"/>
              <a:gd name="T35" fmla="*/ 2147483646 h 4133"/>
              <a:gd name="T36" fmla="*/ 2147483646 w 4477"/>
              <a:gd name="T37" fmla="*/ 2147483646 h 4133"/>
              <a:gd name="T38" fmla="*/ 2147483646 w 4477"/>
              <a:gd name="T39" fmla="*/ 2147483646 h 4133"/>
              <a:gd name="T40" fmla="*/ 2147483646 w 4477"/>
              <a:gd name="T41" fmla="*/ 2147483646 h 4133"/>
              <a:gd name="T42" fmla="*/ 2147483646 w 4477"/>
              <a:gd name="T43" fmla="*/ 2147483646 h 4133"/>
              <a:gd name="T44" fmla="*/ 2147483646 w 4477"/>
              <a:gd name="T45" fmla="*/ 2147483646 h 4133"/>
              <a:gd name="T46" fmla="*/ 2147483646 w 4477"/>
              <a:gd name="T47" fmla="*/ 2147483646 h 4133"/>
              <a:gd name="T48" fmla="*/ 2147483646 w 4477"/>
              <a:gd name="T49" fmla="*/ 2147483646 h 4133"/>
              <a:gd name="T50" fmla="*/ 2147483646 w 4477"/>
              <a:gd name="T51" fmla="*/ 2147483646 h 4133"/>
              <a:gd name="T52" fmla="*/ 2147483646 w 4477"/>
              <a:gd name="T53" fmla="*/ 2147483646 h 4133"/>
              <a:gd name="T54" fmla="*/ 2147483646 w 4477"/>
              <a:gd name="T55" fmla="*/ 2147483646 h 4133"/>
              <a:gd name="T56" fmla="*/ 2147483646 w 4477"/>
              <a:gd name="T57" fmla="*/ 2147483646 h 4133"/>
              <a:gd name="T58" fmla="*/ 2147483646 w 4477"/>
              <a:gd name="T59" fmla="*/ 2147483646 h 4133"/>
              <a:gd name="T60" fmla="*/ 2147483646 w 4477"/>
              <a:gd name="T61" fmla="*/ 2147483646 h 4133"/>
              <a:gd name="T62" fmla="*/ 2147483646 w 4477"/>
              <a:gd name="T63" fmla="*/ 2147483646 h 4133"/>
              <a:gd name="T64" fmla="*/ 2147483646 w 4477"/>
              <a:gd name="T65" fmla="*/ 2147483646 h 4133"/>
              <a:gd name="T66" fmla="*/ 0 w 4477"/>
              <a:gd name="T67" fmla="*/ 2147483646 h 4133"/>
              <a:gd name="T68" fmla="*/ 2147483646 w 4477"/>
              <a:gd name="T69" fmla="*/ 2147483646 h 4133"/>
              <a:gd name="T70" fmla="*/ 2147483646 w 4477"/>
              <a:gd name="T71" fmla="*/ 2147483646 h 4133"/>
              <a:gd name="T72" fmla="*/ 2147483646 w 4477"/>
              <a:gd name="T73" fmla="*/ 2147483646 h 4133"/>
              <a:gd name="T74" fmla="*/ 2147483646 w 4477"/>
              <a:gd name="T75" fmla="*/ 2147483646 h 4133"/>
              <a:gd name="T76" fmla="*/ 2147483646 w 4477"/>
              <a:gd name="T77" fmla="*/ 2147483646 h 4133"/>
              <a:gd name="T78" fmla="*/ 2147483646 w 4477"/>
              <a:gd name="T79" fmla="*/ 2147483646 h 4133"/>
              <a:gd name="T80" fmla="*/ 2147483646 w 4477"/>
              <a:gd name="T81" fmla="*/ 2147483646 h 4133"/>
              <a:gd name="T82" fmla="*/ 2147483646 w 4477"/>
              <a:gd name="T83" fmla="*/ 2147483646 h 4133"/>
              <a:gd name="T84" fmla="*/ 2147483646 w 4477"/>
              <a:gd name="T85" fmla="*/ 2147483646 h 4133"/>
              <a:gd name="T86" fmla="*/ 2147483646 w 4477"/>
              <a:gd name="T87" fmla="*/ 2147483646 h 4133"/>
              <a:gd name="T88" fmla="*/ 2147483646 w 4477"/>
              <a:gd name="T89" fmla="*/ 2147483646 h 4133"/>
              <a:gd name="T90" fmla="*/ 2147483646 w 4477"/>
              <a:gd name="T91" fmla="*/ 2147483646 h 4133"/>
              <a:gd name="T92" fmla="*/ 2147483646 w 4477"/>
              <a:gd name="T93" fmla="*/ 2147483646 h 4133"/>
              <a:gd name="T94" fmla="*/ 2147483646 w 4477"/>
              <a:gd name="T95" fmla="*/ 2147483646 h 4133"/>
              <a:gd name="T96" fmla="*/ 2147483646 w 4477"/>
              <a:gd name="T97" fmla="*/ 2147483646 h 4133"/>
              <a:gd name="T98" fmla="*/ 2147483646 w 4477"/>
              <a:gd name="T99" fmla="*/ 2147483646 h 4133"/>
              <a:gd name="T100" fmla="*/ 2147483646 w 4477"/>
              <a:gd name="T101" fmla="*/ 2147483646 h 4133"/>
              <a:gd name="T102" fmla="*/ 2147483646 w 4477"/>
              <a:gd name="T103" fmla="*/ 2147483646 h 4133"/>
              <a:gd name="T104" fmla="*/ 2147483646 w 4477"/>
              <a:gd name="T105" fmla="*/ 2147483646 h 4133"/>
              <a:gd name="T106" fmla="*/ 2147483646 w 4477"/>
              <a:gd name="T107" fmla="*/ 2147483646 h 413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77" h="4133">
                <a:moveTo>
                  <a:pt x="3646" y="48"/>
                </a:moveTo>
                <a:lnTo>
                  <a:pt x="3646" y="48"/>
                </a:lnTo>
                <a:lnTo>
                  <a:pt x="3623" y="39"/>
                </a:lnTo>
                <a:lnTo>
                  <a:pt x="3600" y="31"/>
                </a:lnTo>
                <a:lnTo>
                  <a:pt x="3578" y="24"/>
                </a:lnTo>
                <a:lnTo>
                  <a:pt x="3557" y="18"/>
                </a:lnTo>
                <a:lnTo>
                  <a:pt x="3536" y="13"/>
                </a:lnTo>
                <a:lnTo>
                  <a:pt x="3515" y="8"/>
                </a:lnTo>
                <a:lnTo>
                  <a:pt x="3494" y="5"/>
                </a:lnTo>
                <a:lnTo>
                  <a:pt x="3473" y="3"/>
                </a:lnTo>
                <a:lnTo>
                  <a:pt x="3454" y="1"/>
                </a:lnTo>
                <a:lnTo>
                  <a:pt x="3434" y="0"/>
                </a:lnTo>
                <a:lnTo>
                  <a:pt x="3415" y="0"/>
                </a:lnTo>
                <a:lnTo>
                  <a:pt x="3395" y="1"/>
                </a:lnTo>
                <a:lnTo>
                  <a:pt x="3376" y="3"/>
                </a:lnTo>
                <a:lnTo>
                  <a:pt x="3358" y="5"/>
                </a:lnTo>
                <a:lnTo>
                  <a:pt x="3339" y="9"/>
                </a:lnTo>
                <a:lnTo>
                  <a:pt x="3321" y="13"/>
                </a:lnTo>
                <a:lnTo>
                  <a:pt x="3303" y="18"/>
                </a:lnTo>
                <a:lnTo>
                  <a:pt x="3285" y="23"/>
                </a:lnTo>
                <a:lnTo>
                  <a:pt x="3268" y="30"/>
                </a:lnTo>
                <a:lnTo>
                  <a:pt x="3251" y="37"/>
                </a:lnTo>
                <a:lnTo>
                  <a:pt x="3235" y="45"/>
                </a:lnTo>
                <a:lnTo>
                  <a:pt x="3219" y="54"/>
                </a:lnTo>
                <a:lnTo>
                  <a:pt x="3201" y="63"/>
                </a:lnTo>
                <a:lnTo>
                  <a:pt x="3186" y="74"/>
                </a:lnTo>
                <a:lnTo>
                  <a:pt x="3170" y="85"/>
                </a:lnTo>
                <a:lnTo>
                  <a:pt x="3155" y="96"/>
                </a:lnTo>
                <a:lnTo>
                  <a:pt x="3139" y="108"/>
                </a:lnTo>
                <a:lnTo>
                  <a:pt x="3124" y="121"/>
                </a:lnTo>
                <a:lnTo>
                  <a:pt x="3110" y="134"/>
                </a:lnTo>
                <a:lnTo>
                  <a:pt x="3094" y="149"/>
                </a:lnTo>
                <a:lnTo>
                  <a:pt x="3066" y="179"/>
                </a:lnTo>
                <a:lnTo>
                  <a:pt x="3079" y="337"/>
                </a:lnTo>
                <a:lnTo>
                  <a:pt x="3094" y="494"/>
                </a:lnTo>
                <a:lnTo>
                  <a:pt x="3112" y="649"/>
                </a:lnTo>
                <a:lnTo>
                  <a:pt x="3131" y="802"/>
                </a:lnTo>
                <a:lnTo>
                  <a:pt x="3151" y="954"/>
                </a:lnTo>
                <a:lnTo>
                  <a:pt x="3174" y="1104"/>
                </a:lnTo>
                <a:lnTo>
                  <a:pt x="3198" y="1252"/>
                </a:lnTo>
                <a:lnTo>
                  <a:pt x="3226" y="1398"/>
                </a:lnTo>
                <a:lnTo>
                  <a:pt x="3254" y="1543"/>
                </a:lnTo>
                <a:lnTo>
                  <a:pt x="3284" y="1686"/>
                </a:lnTo>
                <a:lnTo>
                  <a:pt x="3318" y="1827"/>
                </a:lnTo>
                <a:lnTo>
                  <a:pt x="3352" y="1967"/>
                </a:lnTo>
                <a:lnTo>
                  <a:pt x="3388" y="2104"/>
                </a:lnTo>
                <a:lnTo>
                  <a:pt x="3407" y="2172"/>
                </a:lnTo>
                <a:lnTo>
                  <a:pt x="3427" y="2240"/>
                </a:lnTo>
                <a:lnTo>
                  <a:pt x="3447" y="2307"/>
                </a:lnTo>
                <a:lnTo>
                  <a:pt x="3468" y="2374"/>
                </a:lnTo>
                <a:lnTo>
                  <a:pt x="3488" y="2441"/>
                </a:lnTo>
                <a:lnTo>
                  <a:pt x="3510" y="2506"/>
                </a:lnTo>
                <a:lnTo>
                  <a:pt x="4267" y="2335"/>
                </a:lnTo>
                <a:lnTo>
                  <a:pt x="4258" y="2257"/>
                </a:lnTo>
                <a:lnTo>
                  <a:pt x="4249" y="2179"/>
                </a:lnTo>
                <a:lnTo>
                  <a:pt x="4238" y="2102"/>
                </a:lnTo>
                <a:lnTo>
                  <a:pt x="4227" y="2026"/>
                </a:lnTo>
                <a:lnTo>
                  <a:pt x="4214" y="1950"/>
                </a:lnTo>
                <a:lnTo>
                  <a:pt x="4202" y="1874"/>
                </a:lnTo>
                <a:lnTo>
                  <a:pt x="4189" y="1798"/>
                </a:lnTo>
                <a:lnTo>
                  <a:pt x="4175" y="1724"/>
                </a:lnTo>
                <a:lnTo>
                  <a:pt x="4161" y="1649"/>
                </a:lnTo>
                <a:lnTo>
                  <a:pt x="4146" y="1574"/>
                </a:lnTo>
                <a:lnTo>
                  <a:pt x="4130" y="1500"/>
                </a:lnTo>
                <a:lnTo>
                  <a:pt x="4113" y="1428"/>
                </a:lnTo>
                <a:lnTo>
                  <a:pt x="4096" y="1354"/>
                </a:lnTo>
                <a:lnTo>
                  <a:pt x="4078" y="1282"/>
                </a:lnTo>
                <a:lnTo>
                  <a:pt x="4060" y="1210"/>
                </a:lnTo>
                <a:lnTo>
                  <a:pt x="4041" y="1138"/>
                </a:lnTo>
                <a:lnTo>
                  <a:pt x="4020" y="1067"/>
                </a:lnTo>
                <a:lnTo>
                  <a:pt x="4000" y="995"/>
                </a:lnTo>
                <a:lnTo>
                  <a:pt x="3979" y="926"/>
                </a:lnTo>
                <a:lnTo>
                  <a:pt x="3957" y="855"/>
                </a:lnTo>
                <a:lnTo>
                  <a:pt x="3935" y="785"/>
                </a:lnTo>
                <a:lnTo>
                  <a:pt x="3911" y="717"/>
                </a:lnTo>
                <a:lnTo>
                  <a:pt x="3888" y="648"/>
                </a:lnTo>
                <a:lnTo>
                  <a:pt x="3863" y="579"/>
                </a:lnTo>
                <a:lnTo>
                  <a:pt x="3839" y="512"/>
                </a:lnTo>
                <a:lnTo>
                  <a:pt x="3812" y="444"/>
                </a:lnTo>
                <a:lnTo>
                  <a:pt x="3786" y="377"/>
                </a:lnTo>
                <a:lnTo>
                  <a:pt x="3759" y="310"/>
                </a:lnTo>
                <a:lnTo>
                  <a:pt x="3732" y="244"/>
                </a:lnTo>
                <a:lnTo>
                  <a:pt x="3703" y="179"/>
                </a:lnTo>
                <a:lnTo>
                  <a:pt x="3675" y="113"/>
                </a:lnTo>
                <a:lnTo>
                  <a:pt x="3646" y="48"/>
                </a:lnTo>
                <a:close/>
                <a:moveTo>
                  <a:pt x="831" y="2804"/>
                </a:moveTo>
                <a:lnTo>
                  <a:pt x="2810" y="2804"/>
                </a:lnTo>
                <a:lnTo>
                  <a:pt x="2810" y="2949"/>
                </a:lnTo>
                <a:lnTo>
                  <a:pt x="831" y="2949"/>
                </a:lnTo>
                <a:lnTo>
                  <a:pt x="831" y="2804"/>
                </a:lnTo>
                <a:close/>
                <a:moveTo>
                  <a:pt x="3516" y="3370"/>
                </a:moveTo>
                <a:lnTo>
                  <a:pt x="3637" y="3750"/>
                </a:lnTo>
                <a:lnTo>
                  <a:pt x="190" y="3750"/>
                </a:lnTo>
                <a:lnTo>
                  <a:pt x="0" y="3750"/>
                </a:lnTo>
                <a:lnTo>
                  <a:pt x="0" y="3559"/>
                </a:lnTo>
                <a:lnTo>
                  <a:pt x="0" y="1320"/>
                </a:lnTo>
                <a:lnTo>
                  <a:pt x="0" y="1240"/>
                </a:lnTo>
                <a:lnTo>
                  <a:pt x="59" y="1183"/>
                </a:lnTo>
                <a:lnTo>
                  <a:pt x="764" y="503"/>
                </a:lnTo>
                <a:lnTo>
                  <a:pt x="819" y="449"/>
                </a:lnTo>
                <a:lnTo>
                  <a:pt x="895" y="449"/>
                </a:lnTo>
                <a:lnTo>
                  <a:pt x="2831" y="449"/>
                </a:lnTo>
                <a:lnTo>
                  <a:pt x="2840" y="545"/>
                </a:lnTo>
                <a:lnTo>
                  <a:pt x="2849" y="640"/>
                </a:lnTo>
                <a:lnTo>
                  <a:pt x="2859" y="735"/>
                </a:lnTo>
                <a:lnTo>
                  <a:pt x="2870" y="829"/>
                </a:lnTo>
                <a:lnTo>
                  <a:pt x="1084" y="829"/>
                </a:lnTo>
                <a:lnTo>
                  <a:pt x="1138" y="1419"/>
                </a:lnTo>
                <a:lnTo>
                  <a:pt x="1148" y="1526"/>
                </a:lnTo>
                <a:lnTo>
                  <a:pt x="1040" y="1522"/>
                </a:lnTo>
                <a:lnTo>
                  <a:pt x="380" y="1497"/>
                </a:lnTo>
                <a:lnTo>
                  <a:pt x="380" y="3370"/>
                </a:lnTo>
                <a:lnTo>
                  <a:pt x="3516" y="3370"/>
                </a:lnTo>
                <a:close/>
                <a:moveTo>
                  <a:pt x="472" y="1312"/>
                </a:moveTo>
                <a:lnTo>
                  <a:pt x="939" y="1329"/>
                </a:lnTo>
                <a:lnTo>
                  <a:pt x="900" y="898"/>
                </a:lnTo>
                <a:lnTo>
                  <a:pt x="472" y="1312"/>
                </a:lnTo>
                <a:close/>
                <a:moveTo>
                  <a:pt x="2810" y="2206"/>
                </a:moveTo>
                <a:lnTo>
                  <a:pt x="831" y="2206"/>
                </a:lnTo>
                <a:lnTo>
                  <a:pt x="831" y="2351"/>
                </a:lnTo>
                <a:lnTo>
                  <a:pt x="2810" y="2351"/>
                </a:lnTo>
                <a:lnTo>
                  <a:pt x="2810" y="2206"/>
                </a:lnTo>
                <a:close/>
                <a:moveTo>
                  <a:pt x="2810" y="1666"/>
                </a:moveTo>
                <a:lnTo>
                  <a:pt x="1621" y="1666"/>
                </a:lnTo>
                <a:lnTo>
                  <a:pt x="1621" y="1810"/>
                </a:lnTo>
                <a:lnTo>
                  <a:pt x="2810" y="1810"/>
                </a:lnTo>
                <a:lnTo>
                  <a:pt x="2810" y="1666"/>
                </a:lnTo>
                <a:close/>
                <a:moveTo>
                  <a:pt x="2810" y="1112"/>
                </a:moveTo>
                <a:lnTo>
                  <a:pt x="1621" y="1112"/>
                </a:lnTo>
                <a:lnTo>
                  <a:pt x="1621" y="1256"/>
                </a:lnTo>
                <a:lnTo>
                  <a:pt x="2810" y="1256"/>
                </a:lnTo>
                <a:lnTo>
                  <a:pt x="2810" y="1112"/>
                </a:lnTo>
                <a:close/>
                <a:moveTo>
                  <a:pt x="4318" y="3463"/>
                </a:moveTo>
                <a:lnTo>
                  <a:pt x="4002" y="3540"/>
                </a:lnTo>
                <a:lnTo>
                  <a:pt x="4007" y="3867"/>
                </a:lnTo>
                <a:lnTo>
                  <a:pt x="4237" y="4133"/>
                </a:lnTo>
                <a:lnTo>
                  <a:pt x="4387" y="4100"/>
                </a:lnTo>
                <a:lnTo>
                  <a:pt x="4477" y="3751"/>
                </a:lnTo>
                <a:lnTo>
                  <a:pt x="4318" y="3463"/>
                </a:lnTo>
                <a:close/>
                <a:moveTo>
                  <a:pt x="4272" y="2491"/>
                </a:moveTo>
                <a:lnTo>
                  <a:pt x="4272" y="2491"/>
                </a:lnTo>
                <a:lnTo>
                  <a:pt x="4388" y="3367"/>
                </a:lnTo>
                <a:lnTo>
                  <a:pt x="3870" y="3485"/>
                </a:lnTo>
                <a:lnTo>
                  <a:pt x="3583" y="2648"/>
                </a:lnTo>
                <a:lnTo>
                  <a:pt x="4272" y="24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学校环境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社会环境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219133" y="875622"/>
            <a:ext cx="5732145" cy="5636260"/>
            <a:chOff x="5736" y="929"/>
            <a:chExt cx="7258" cy="7997"/>
          </a:xfrm>
          <a:blipFill rotWithShape="1">
            <a:blip r:embed="rId2"/>
            <a:stretch>
              <a:fillRect/>
            </a:stretch>
          </a:blipFill>
        </p:grpSpPr>
        <p:sp>
          <p:nvSpPr>
            <p:cNvPr id="5" name="矩形 4"/>
            <p:cNvSpPr/>
            <p:nvPr/>
          </p:nvSpPr>
          <p:spPr>
            <a:xfrm>
              <a:off x="5736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6958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8180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402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10624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1846" y="929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5736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58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8180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9402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10624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846" y="2946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736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958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180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9402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0624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1846" y="4963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5736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6958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8180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9402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10624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1846" y="6980"/>
              <a:ext cx="1148" cy="19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7079615" y="876300"/>
            <a:ext cx="5114925" cy="1371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22"/>
          <p:cNvSpPr txBox="1"/>
          <p:nvPr/>
        </p:nvSpPr>
        <p:spPr>
          <a:xfrm flipH="1">
            <a:off x="8403590" y="1169670"/>
            <a:ext cx="37915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32" name="文本框 31"/>
          <p:cNvSpPr txBox="1"/>
          <p:nvPr/>
        </p:nvSpPr>
        <p:spPr>
          <a:xfrm flipH="1">
            <a:off x="7081520" y="964565"/>
            <a:ext cx="142875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PART </a:t>
            </a:r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 03</a:t>
            </a:r>
            <a:endParaRPr lang="en-US" altLang="zh-CN" sz="2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拉包 818"/>
          <p:cNvSpPr/>
          <p:nvPr/>
        </p:nvSpPr>
        <p:spPr>
          <a:xfrm>
            <a:off x="7468870" y="1417320"/>
            <a:ext cx="680720" cy="619125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175" y="5140325"/>
            <a:ext cx="5110480" cy="1371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 flipH="1">
            <a:off x="3721735" y="5236845"/>
            <a:ext cx="1427480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PART  02</a:t>
            </a:r>
          </a:p>
        </p:txBody>
      </p:sp>
      <p:sp>
        <p:nvSpPr>
          <p:cNvPr id="37" name="文本框 22"/>
          <p:cNvSpPr txBox="1"/>
          <p:nvPr/>
        </p:nvSpPr>
        <p:spPr>
          <a:xfrm flipH="1">
            <a:off x="90805" y="5478780"/>
            <a:ext cx="378841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38" name="稻壳儿小白白(http://dwz.cn/Wu2UP)"/>
          <p:cNvSpPr>
            <a:spLocks noEditPoints="1"/>
          </p:cNvSpPr>
          <p:nvPr/>
        </p:nvSpPr>
        <p:spPr>
          <a:xfrm>
            <a:off x="4209415" y="5654040"/>
            <a:ext cx="473075" cy="690880"/>
          </a:xfrm>
          <a:custGeom>
            <a:avLst/>
            <a:gdLst/>
            <a:ahLst/>
            <a:cxnLst>
              <a:cxn ang="0">
                <a:pos x="265231" y="310332"/>
              </a:cxn>
              <a:cxn ang="0">
                <a:pos x="0" y="284471"/>
              </a:cxn>
              <a:cxn ang="0">
                <a:pos x="19407" y="45257"/>
              </a:cxn>
              <a:cxn ang="0">
                <a:pos x="45283" y="25861"/>
              </a:cxn>
              <a:cxn ang="0">
                <a:pos x="84098" y="0"/>
              </a:cxn>
              <a:cxn ang="0">
                <a:pos x="109974" y="45257"/>
              </a:cxn>
              <a:cxn ang="0">
                <a:pos x="174664" y="25861"/>
              </a:cxn>
              <a:cxn ang="0">
                <a:pos x="213478" y="0"/>
              </a:cxn>
              <a:cxn ang="0">
                <a:pos x="245824" y="45257"/>
              </a:cxn>
              <a:cxn ang="0">
                <a:pos x="291107" y="64653"/>
              </a:cxn>
              <a:cxn ang="0">
                <a:pos x="71159" y="161631"/>
              </a:cxn>
              <a:cxn ang="0">
                <a:pos x="19407" y="109909"/>
              </a:cxn>
              <a:cxn ang="0">
                <a:pos x="71159" y="161631"/>
              </a:cxn>
              <a:cxn ang="0">
                <a:pos x="71159" y="168097"/>
              </a:cxn>
              <a:cxn ang="0">
                <a:pos x="19407" y="226284"/>
              </a:cxn>
              <a:cxn ang="0">
                <a:pos x="71159" y="284471"/>
              </a:cxn>
              <a:cxn ang="0">
                <a:pos x="19407" y="239214"/>
              </a:cxn>
              <a:cxn ang="0">
                <a:pos x="71159" y="284471"/>
              </a:cxn>
              <a:cxn ang="0">
                <a:pos x="84098" y="19396"/>
              </a:cxn>
              <a:cxn ang="0">
                <a:pos x="64690" y="25861"/>
              </a:cxn>
              <a:cxn ang="0">
                <a:pos x="71159" y="84048"/>
              </a:cxn>
              <a:cxn ang="0">
                <a:pos x="90567" y="77583"/>
              </a:cxn>
              <a:cxn ang="0">
                <a:pos x="135850" y="161631"/>
              </a:cxn>
              <a:cxn ang="0">
                <a:pos x="84098" y="109909"/>
              </a:cxn>
              <a:cxn ang="0">
                <a:pos x="135850" y="161631"/>
              </a:cxn>
              <a:cxn ang="0">
                <a:pos x="135850" y="168097"/>
              </a:cxn>
              <a:cxn ang="0">
                <a:pos x="84098" y="226284"/>
              </a:cxn>
              <a:cxn ang="0">
                <a:pos x="135850" y="284471"/>
              </a:cxn>
              <a:cxn ang="0">
                <a:pos x="84098" y="239214"/>
              </a:cxn>
              <a:cxn ang="0">
                <a:pos x="135850" y="284471"/>
              </a:cxn>
              <a:cxn ang="0">
                <a:pos x="207009" y="109909"/>
              </a:cxn>
              <a:cxn ang="0">
                <a:pos x="148788" y="161631"/>
              </a:cxn>
              <a:cxn ang="0">
                <a:pos x="207009" y="226284"/>
              </a:cxn>
              <a:cxn ang="0">
                <a:pos x="148788" y="168097"/>
              </a:cxn>
              <a:cxn ang="0">
                <a:pos x="207009" y="226284"/>
              </a:cxn>
              <a:cxn ang="0">
                <a:pos x="207009" y="239214"/>
              </a:cxn>
              <a:cxn ang="0">
                <a:pos x="148788" y="284471"/>
              </a:cxn>
              <a:cxn ang="0">
                <a:pos x="219948" y="25861"/>
              </a:cxn>
              <a:cxn ang="0">
                <a:pos x="207009" y="19396"/>
              </a:cxn>
              <a:cxn ang="0">
                <a:pos x="200540" y="77583"/>
              </a:cxn>
              <a:cxn ang="0">
                <a:pos x="213478" y="84048"/>
              </a:cxn>
              <a:cxn ang="0">
                <a:pos x="219948" y="25861"/>
              </a:cxn>
              <a:cxn ang="0">
                <a:pos x="265231" y="109909"/>
              </a:cxn>
              <a:cxn ang="0">
                <a:pos x="213478" y="161631"/>
              </a:cxn>
              <a:cxn ang="0">
                <a:pos x="265231" y="226284"/>
              </a:cxn>
              <a:cxn ang="0">
                <a:pos x="213478" y="168097"/>
              </a:cxn>
              <a:cxn ang="0">
                <a:pos x="265231" y="226284"/>
              </a:cxn>
              <a:cxn ang="0">
                <a:pos x="265231" y="239214"/>
              </a:cxn>
              <a:cxn ang="0">
                <a:pos x="213478" y="284471"/>
              </a:cxn>
            </a:cxnLst>
            <a:rect l="0" t="0" r="0" b="0"/>
            <a:pathLst>
              <a:path w="45" h="48">
                <a:moveTo>
                  <a:pt x="45" y="44"/>
                </a:moveTo>
                <a:cubicBezTo>
                  <a:pt x="45" y="46"/>
                  <a:pt x="43" y="48"/>
                  <a:pt x="41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2" y="7"/>
                  <a:pt x="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4"/>
                  <a:pt x="7" y="4"/>
                  <a:pt x="7" y="4"/>
                </a:cubicBezTo>
                <a:cubicBezTo>
                  <a:pt x="7" y="2"/>
                  <a:pt x="9" y="0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5" y="0"/>
                  <a:pt x="17" y="2"/>
                  <a:pt x="17" y="4"/>
                </a:cubicBezTo>
                <a:cubicBezTo>
                  <a:pt x="17" y="7"/>
                  <a:pt x="17" y="7"/>
                  <a:pt x="1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"/>
                  <a:pt x="29" y="0"/>
                  <a:pt x="32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0"/>
                  <a:pt x="38" y="2"/>
                  <a:pt x="38" y="4"/>
                </a:cubicBezTo>
                <a:cubicBezTo>
                  <a:pt x="38" y="7"/>
                  <a:pt x="38" y="7"/>
                  <a:pt x="38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3" y="7"/>
                  <a:pt x="45" y="8"/>
                  <a:pt x="45" y="10"/>
                </a:cubicBezTo>
                <a:lnTo>
                  <a:pt x="45" y="44"/>
                </a:lnTo>
                <a:close/>
                <a:moveTo>
                  <a:pt x="11" y="25"/>
                </a:moveTo>
                <a:cubicBezTo>
                  <a:pt x="11" y="17"/>
                  <a:pt x="11" y="17"/>
                  <a:pt x="11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25"/>
                  <a:pt x="3" y="25"/>
                  <a:pt x="3" y="25"/>
                </a:cubicBezTo>
                <a:lnTo>
                  <a:pt x="11" y="25"/>
                </a:lnTo>
                <a:close/>
                <a:moveTo>
                  <a:pt x="11" y="35"/>
                </a:moveTo>
                <a:cubicBezTo>
                  <a:pt x="11" y="26"/>
                  <a:pt x="11" y="26"/>
                  <a:pt x="1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35"/>
                  <a:pt x="3" y="35"/>
                  <a:pt x="3" y="35"/>
                </a:cubicBezTo>
                <a:lnTo>
                  <a:pt x="11" y="35"/>
                </a:lnTo>
                <a:close/>
                <a:moveTo>
                  <a:pt x="11" y="44"/>
                </a:moveTo>
                <a:cubicBezTo>
                  <a:pt x="11" y="37"/>
                  <a:pt x="11" y="37"/>
                  <a:pt x="11" y="37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44"/>
                  <a:pt x="3" y="44"/>
                  <a:pt x="3" y="44"/>
                </a:cubicBezTo>
                <a:lnTo>
                  <a:pt x="11" y="44"/>
                </a:lnTo>
                <a:close/>
                <a:moveTo>
                  <a:pt x="14" y="4"/>
                </a:moveTo>
                <a:cubicBezTo>
                  <a:pt x="14" y="3"/>
                  <a:pt x="13" y="3"/>
                  <a:pt x="13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3"/>
                  <a:pt x="10" y="3"/>
                  <a:pt x="10" y="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1" y="13"/>
                  <a:pt x="11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4" y="12"/>
                  <a:pt x="14" y="12"/>
                </a:cubicBezTo>
                <a:lnTo>
                  <a:pt x="14" y="4"/>
                </a:lnTo>
                <a:close/>
                <a:moveTo>
                  <a:pt x="21" y="25"/>
                </a:moveTo>
                <a:cubicBezTo>
                  <a:pt x="21" y="17"/>
                  <a:pt x="21" y="17"/>
                  <a:pt x="2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25"/>
                  <a:pt x="13" y="25"/>
                  <a:pt x="13" y="25"/>
                </a:cubicBezTo>
                <a:lnTo>
                  <a:pt x="21" y="25"/>
                </a:lnTo>
                <a:close/>
                <a:moveTo>
                  <a:pt x="21" y="35"/>
                </a:moveTo>
                <a:cubicBezTo>
                  <a:pt x="21" y="26"/>
                  <a:pt x="21" y="26"/>
                  <a:pt x="21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35"/>
                  <a:pt x="13" y="35"/>
                  <a:pt x="13" y="35"/>
                </a:cubicBezTo>
                <a:lnTo>
                  <a:pt x="21" y="35"/>
                </a:lnTo>
                <a:close/>
                <a:moveTo>
                  <a:pt x="21" y="44"/>
                </a:moveTo>
                <a:cubicBezTo>
                  <a:pt x="21" y="37"/>
                  <a:pt x="21" y="37"/>
                  <a:pt x="21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4"/>
                  <a:pt x="13" y="44"/>
                  <a:pt x="13" y="44"/>
                </a:cubicBezTo>
                <a:lnTo>
                  <a:pt x="21" y="44"/>
                </a:lnTo>
                <a:close/>
                <a:moveTo>
                  <a:pt x="32" y="25"/>
                </a:moveTo>
                <a:cubicBezTo>
                  <a:pt x="32" y="17"/>
                  <a:pt x="32" y="17"/>
                  <a:pt x="32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25"/>
                  <a:pt x="23" y="25"/>
                  <a:pt x="23" y="25"/>
                </a:cubicBezTo>
                <a:lnTo>
                  <a:pt x="32" y="25"/>
                </a:lnTo>
                <a:close/>
                <a:moveTo>
                  <a:pt x="32" y="35"/>
                </a:moveTo>
                <a:cubicBezTo>
                  <a:pt x="32" y="26"/>
                  <a:pt x="32" y="26"/>
                  <a:pt x="32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5"/>
                  <a:pt x="23" y="35"/>
                  <a:pt x="23" y="35"/>
                </a:cubicBezTo>
                <a:lnTo>
                  <a:pt x="32" y="35"/>
                </a:lnTo>
                <a:close/>
                <a:moveTo>
                  <a:pt x="32" y="44"/>
                </a:move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44"/>
                  <a:pt x="23" y="44"/>
                  <a:pt x="23" y="44"/>
                </a:cubicBezTo>
                <a:lnTo>
                  <a:pt x="32" y="44"/>
                </a:lnTo>
                <a:close/>
                <a:moveTo>
                  <a:pt x="34" y="4"/>
                </a:moveTo>
                <a:cubicBezTo>
                  <a:pt x="34" y="3"/>
                  <a:pt x="34" y="3"/>
                  <a:pt x="33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31" y="3"/>
                  <a:pt x="31" y="4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3"/>
                  <a:pt x="32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4" y="13"/>
                  <a:pt x="34" y="12"/>
                  <a:pt x="34" y="12"/>
                </a:cubicBezTo>
                <a:lnTo>
                  <a:pt x="34" y="4"/>
                </a:lnTo>
                <a:close/>
                <a:moveTo>
                  <a:pt x="41" y="25"/>
                </a:moveTo>
                <a:cubicBezTo>
                  <a:pt x="41" y="17"/>
                  <a:pt x="41" y="17"/>
                  <a:pt x="41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25"/>
                  <a:pt x="33" y="25"/>
                  <a:pt x="33" y="25"/>
                </a:cubicBezTo>
                <a:lnTo>
                  <a:pt x="41" y="25"/>
                </a:lnTo>
                <a:close/>
                <a:moveTo>
                  <a:pt x="41" y="35"/>
                </a:moveTo>
                <a:cubicBezTo>
                  <a:pt x="41" y="26"/>
                  <a:pt x="41" y="26"/>
                  <a:pt x="41" y="26"/>
                </a:cubicBezTo>
                <a:cubicBezTo>
                  <a:pt x="33" y="26"/>
                  <a:pt x="33" y="26"/>
                  <a:pt x="33" y="26"/>
                </a:cubicBezTo>
                <a:cubicBezTo>
                  <a:pt x="33" y="35"/>
                  <a:pt x="33" y="35"/>
                  <a:pt x="33" y="35"/>
                </a:cubicBezTo>
                <a:lnTo>
                  <a:pt x="41" y="35"/>
                </a:lnTo>
                <a:close/>
                <a:moveTo>
                  <a:pt x="41" y="44"/>
                </a:moveTo>
                <a:cubicBezTo>
                  <a:pt x="41" y="37"/>
                  <a:pt x="41" y="37"/>
                  <a:pt x="41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44"/>
                  <a:pt x="33" y="44"/>
                  <a:pt x="33" y="44"/>
                </a:cubicBezTo>
                <a:lnTo>
                  <a:pt x="41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8024495" y="3718560"/>
            <a:ext cx="4170680" cy="1371600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22"/>
          <p:cNvSpPr txBox="1"/>
          <p:nvPr/>
        </p:nvSpPr>
        <p:spPr>
          <a:xfrm flipH="1">
            <a:off x="9312910" y="3927475"/>
            <a:ext cx="288290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42" name="文本框 41"/>
          <p:cNvSpPr txBox="1"/>
          <p:nvPr/>
        </p:nvSpPr>
        <p:spPr>
          <a:xfrm flipH="1">
            <a:off x="7987030" y="3823335"/>
            <a:ext cx="138747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PART  04</a:t>
            </a:r>
          </a:p>
        </p:txBody>
      </p:sp>
      <p:sp>
        <p:nvSpPr>
          <p:cNvPr id="43" name="稻壳儿小白白(http://dwz.cn/Wu2UP)"/>
          <p:cNvSpPr>
            <a:spLocks noEditPoints="1"/>
          </p:cNvSpPr>
          <p:nvPr/>
        </p:nvSpPr>
        <p:spPr>
          <a:xfrm>
            <a:off x="8376285" y="4207510"/>
            <a:ext cx="608965" cy="715645"/>
          </a:xfrm>
          <a:custGeom>
            <a:avLst/>
            <a:gdLst/>
            <a:ahLst/>
            <a:cxnLst>
              <a:cxn ang="0">
                <a:pos x="266141" y="246668"/>
              </a:cxn>
              <a:cxn ang="0">
                <a:pos x="246668" y="272633"/>
              </a:cxn>
              <a:cxn ang="0">
                <a:pos x="207720" y="285615"/>
              </a:cxn>
              <a:cxn ang="0">
                <a:pos x="175264" y="272633"/>
              </a:cxn>
              <a:cxn ang="0">
                <a:pos x="136316" y="233685"/>
              </a:cxn>
              <a:cxn ang="0">
                <a:pos x="123334" y="201229"/>
              </a:cxn>
              <a:cxn ang="0">
                <a:pos x="136316" y="162281"/>
              </a:cxn>
              <a:cxn ang="0">
                <a:pos x="123334" y="149299"/>
              </a:cxn>
              <a:cxn ang="0">
                <a:pos x="84386" y="162281"/>
              </a:cxn>
              <a:cxn ang="0">
                <a:pos x="51930" y="149299"/>
              </a:cxn>
              <a:cxn ang="0">
                <a:pos x="12983" y="110351"/>
              </a:cxn>
              <a:cxn ang="0">
                <a:pos x="0" y="77895"/>
              </a:cxn>
              <a:cxn ang="0">
                <a:pos x="12983" y="38948"/>
              </a:cxn>
              <a:cxn ang="0">
                <a:pos x="38948" y="12983"/>
              </a:cxn>
              <a:cxn ang="0">
                <a:pos x="77895" y="0"/>
              </a:cxn>
              <a:cxn ang="0">
                <a:pos x="110351" y="12983"/>
              </a:cxn>
              <a:cxn ang="0">
                <a:pos x="149299" y="51930"/>
              </a:cxn>
              <a:cxn ang="0">
                <a:pos x="162281" y="84386"/>
              </a:cxn>
              <a:cxn ang="0">
                <a:pos x="149299" y="123334"/>
              </a:cxn>
              <a:cxn ang="0">
                <a:pos x="162281" y="136316"/>
              </a:cxn>
              <a:cxn ang="0">
                <a:pos x="194738" y="123334"/>
              </a:cxn>
              <a:cxn ang="0">
                <a:pos x="233685" y="136316"/>
              </a:cxn>
              <a:cxn ang="0">
                <a:pos x="272633" y="175264"/>
              </a:cxn>
              <a:cxn ang="0">
                <a:pos x="285615" y="207720"/>
              </a:cxn>
              <a:cxn ang="0">
                <a:pos x="266141" y="246668"/>
              </a:cxn>
              <a:cxn ang="0">
                <a:pos x="123334" y="77895"/>
              </a:cxn>
              <a:cxn ang="0">
                <a:pos x="90878" y="38948"/>
              </a:cxn>
              <a:cxn ang="0">
                <a:pos x="77895" y="32456"/>
              </a:cxn>
              <a:cxn ang="0">
                <a:pos x="64913" y="38948"/>
              </a:cxn>
              <a:cxn ang="0">
                <a:pos x="38948" y="64913"/>
              </a:cxn>
              <a:cxn ang="0">
                <a:pos x="32456" y="77895"/>
              </a:cxn>
              <a:cxn ang="0">
                <a:pos x="38948" y="84386"/>
              </a:cxn>
              <a:cxn ang="0">
                <a:pos x="77895" y="123334"/>
              </a:cxn>
              <a:cxn ang="0">
                <a:pos x="84386" y="129825"/>
              </a:cxn>
              <a:cxn ang="0">
                <a:pos x="97369" y="123334"/>
              </a:cxn>
              <a:cxn ang="0">
                <a:pos x="84386" y="103860"/>
              </a:cxn>
              <a:cxn ang="0">
                <a:pos x="103860" y="84386"/>
              </a:cxn>
              <a:cxn ang="0">
                <a:pos x="123334" y="97369"/>
              </a:cxn>
              <a:cxn ang="0">
                <a:pos x="129825" y="84386"/>
              </a:cxn>
              <a:cxn ang="0">
                <a:pos x="123334" y="77895"/>
              </a:cxn>
              <a:cxn ang="0">
                <a:pos x="246668" y="194738"/>
              </a:cxn>
              <a:cxn ang="0">
                <a:pos x="207720" y="162281"/>
              </a:cxn>
              <a:cxn ang="0">
                <a:pos x="194738" y="155790"/>
              </a:cxn>
              <a:cxn ang="0">
                <a:pos x="188246" y="162281"/>
              </a:cxn>
              <a:cxn ang="0">
                <a:pos x="194738" y="181755"/>
              </a:cxn>
              <a:cxn ang="0">
                <a:pos x="181755" y="201229"/>
              </a:cxn>
              <a:cxn ang="0">
                <a:pos x="162281" y="188246"/>
              </a:cxn>
              <a:cxn ang="0">
                <a:pos x="155790" y="201229"/>
              </a:cxn>
              <a:cxn ang="0">
                <a:pos x="162281" y="207720"/>
              </a:cxn>
              <a:cxn ang="0">
                <a:pos x="194738" y="246668"/>
              </a:cxn>
              <a:cxn ang="0">
                <a:pos x="207720" y="253159"/>
              </a:cxn>
              <a:cxn ang="0">
                <a:pos x="220703" y="246668"/>
              </a:cxn>
              <a:cxn ang="0">
                <a:pos x="246668" y="220703"/>
              </a:cxn>
              <a:cxn ang="0">
                <a:pos x="253159" y="207720"/>
              </a:cxn>
              <a:cxn ang="0">
                <a:pos x="246668" y="194738"/>
              </a:cxn>
            </a:cxnLst>
            <a:rect l="0" t="0" r="0" b="0"/>
            <a:pathLst>
              <a:path w="44" h="44">
                <a:moveTo>
                  <a:pt x="41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8"/>
                  <a:pt x="20" y="26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4"/>
                  <a:pt x="8" y="23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9"/>
                  <a:pt x="25" y="11"/>
                  <a:pt x="25" y="13"/>
                </a:cubicBezTo>
                <a:cubicBezTo>
                  <a:pt x="25" y="15"/>
                  <a:pt x="24" y="17"/>
                  <a:pt x="23" y="19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0"/>
                  <a:pt x="28" y="19"/>
                  <a:pt x="30" y="19"/>
                </a:cubicBezTo>
                <a:cubicBezTo>
                  <a:pt x="33" y="19"/>
                  <a:pt x="35" y="20"/>
                  <a:pt x="36" y="21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8"/>
                  <a:pt x="44" y="30"/>
                  <a:pt x="44" y="32"/>
                </a:cubicBezTo>
                <a:cubicBezTo>
                  <a:pt x="44" y="34"/>
                  <a:pt x="43" y="36"/>
                  <a:pt x="41" y="38"/>
                </a:cubicBezTo>
                <a:close/>
                <a:moveTo>
                  <a:pt x="19" y="12"/>
                </a:move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2" y="5"/>
                  <a:pt x="12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1"/>
                  <a:pt x="5" y="12"/>
                </a:cubicBezTo>
                <a:cubicBezTo>
                  <a:pt x="5" y="12"/>
                  <a:pt x="5" y="13"/>
                  <a:pt x="6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7"/>
                  <a:pt x="13" y="16"/>
                </a:cubicBezTo>
                <a:cubicBezTo>
                  <a:pt x="13" y="15"/>
                  <a:pt x="14" y="13"/>
                  <a:pt x="16" y="13"/>
                </a:cubicBezTo>
                <a:cubicBezTo>
                  <a:pt x="17" y="13"/>
                  <a:pt x="18" y="14"/>
                  <a:pt x="19" y="15"/>
                </a:cubicBezTo>
                <a:cubicBezTo>
                  <a:pt x="19" y="15"/>
                  <a:pt x="20" y="14"/>
                  <a:pt x="20" y="13"/>
                </a:cubicBezTo>
                <a:cubicBezTo>
                  <a:pt x="20" y="13"/>
                  <a:pt x="20" y="12"/>
                  <a:pt x="19" y="12"/>
                </a:cubicBezTo>
                <a:close/>
                <a:moveTo>
                  <a:pt x="38" y="30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4"/>
                  <a:pt x="31" y="24"/>
                  <a:pt x="30" y="24"/>
                </a:cubicBezTo>
                <a:cubicBezTo>
                  <a:pt x="30" y="24"/>
                  <a:pt x="29" y="24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29"/>
                  <a:pt x="29" y="31"/>
                  <a:pt x="28" y="31"/>
                </a:cubicBezTo>
                <a:cubicBezTo>
                  <a:pt x="27" y="31"/>
                  <a:pt x="26" y="29"/>
                  <a:pt x="25" y="29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9"/>
                  <a:pt x="32" y="39"/>
                </a:cubicBezTo>
                <a:cubicBezTo>
                  <a:pt x="33" y="39"/>
                  <a:pt x="33" y="38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2"/>
                </a:cubicBezTo>
                <a:cubicBezTo>
                  <a:pt x="39" y="32"/>
                  <a:pt x="38" y="31"/>
                  <a:pt x="38" y="3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175" y="2289810"/>
            <a:ext cx="4128135" cy="1372235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 flipH="1">
            <a:off x="2811145" y="2362200"/>
            <a:ext cx="137350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PART  </a:t>
            </a:r>
            <a:r>
              <a:rPr lang="en-US" altLang="zh-CN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7" name="文本框 22"/>
          <p:cNvSpPr txBox="1"/>
          <p:nvPr/>
        </p:nvSpPr>
        <p:spPr>
          <a:xfrm flipH="1">
            <a:off x="87630" y="2487295"/>
            <a:ext cx="28536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48" name="稻壳儿小白白(http://dwz.cn/Wu2UP)"/>
          <p:cNvSpPr>
            <a:spLocks noEditPoints="1"/>
          </p:cNvSpPr>
          <p:nvPr/>
        </p:nvSpPr>
        <p:spPr>
          <a:xfrm>
            <a:off x="3250565" y="2854325"/>
            <a:ext cx="520065" cy="620395"/>
          </a:xfrm>
          <a:custGeom>
            <a:avLst/>
            <a:gdLst/>
            <a:ahLst/>
            <a:cxnLst>
              <a:cxn ang="0">
                <a:pos x="247853" y="91062"/>
              </a:cxn>
              <a:cxn ang="0">
                <a:pos x="123926" y="182123"/>
              </a:cxn>
              <a:cxn ang="0">
                <a:pos x="91314" y="175619"/>
              </a:cxn>
              <a:cxn ang="0">
                <a:pos x="45657" y="201636"/>
              </a:cxn>
              <a:cxn ang="0">
                <a:pos x="26090" y="201636"/>
              </a:cxn>
              <a:cxn ang="0">
                <a:pos x="26090" y="201636"/>
              </a:cxn>
              <a:cxn ang="0">
                <a:pos x="19567" y="195132"/>
              </a:cxn>
              <a:cxn ang="0">
                <a:pos x="26090" y="188627"/>
              </a:cxn>
              <a:cxn ang="0">
                <a:pos x="45657" y="162610"/>
              </a:cxn>
              <a:cxn ang="0">
                <a:pos x="0" y="91062"/>
              </a:cxn>
              <a:cxn ang="0">
                <a:pos x="123926" y="0"/>
              </a:cxn>
              <a:cxn ang="0">
                <a:pos x="247853" y="91062"/>
              </a:cxn>
              <a:cxn ang="0">
                <a:pos x="19567" y="91062"/>
              </a:cxn>
              <a:cxn ang="0">
                <a:pos x="58702" y="143097"/>
              </a:cxn>
              <a:cxn ang="0">
                <a:pos x="71747" y="149601"/>
              </a:cxn>
              <a:cxn ang="0">
                <a:pos x="71747" y="169114"/>
              </a:cxn>
              <a:cxn ang="0">
                <a:pos x="78269" y="156105"/>
              </a:cxn>
              <a:cxn ang="0">
                <a:pos x="84792" y="156105"/>
              </a:cxn>
              <a:cxn ang="0">
                <a:pos x="97837" y="156105"/>
              </a:cxn>
              <a:cxn ang="0">
                <a:pos x="123926" y="156105"/>
              </a:cxn>
              <a:cxn ang="0">
                <a:pos x="221763" y="91062"/>
              </a:cxn>
              <a:cxn ang="0">
                <a:pos x="123926" y="26018"/>
              </a:cxn>
              <a:cxn ang="0">
                <a:pos x="19567" y="91062"/>
              </a:cxn>
              <a:cxn ang="0">
                <a:pos x="286987" y="234158"/>
              </a:cxn>
              <a:cxn ang="0">
                <a:pos x="293510" y="240663"/>
              </a:cxn>
              <a:cxn ang="0">
                <a:pos x="286987" y="247167"/>
              </a:cxn>
              <a:cxn ang="0">
                <a:pos x="267420" y="247167"/>
              </a:cxn>
              <a:cxn ang="0">
                <a:pos x="221763" y="221149"/>
              </a:cxn>
              <a:cxn ang="0">
                <a:pos x="189151" y="227654"/>
              </a:cxn>
              <a:cxn ang="0">
                <a:pos x="110881" y="201636"/>
              </a:cxn>
              <a:cxn ang="0">
                <a:pos x="123926" y="201636"/>
              </a:cxn>
              <a:cxn ang="0">
                <a:pos x="221763" y="175619"/>
              </a:cxn>
              <a:cxn ang="0">
                <a:pos x="267420" y="91062"/>
              </a:cxn>
              <a:cxn ang="0">
                <a:pos x="267420" y="65044"/>
              </a:cxn>
              <a:cxn ang="0">
                <a:pos x="313077" y="136592"/>
              </a:cxn>
              <a:cxn ang="0">
                <a:pos x="267420" y="208141"/>
              </a:cxn>
              <a:cxn ang="0">
                <a:pos x="286987" y="234158"/>
              </a:cxn>
            </a:cxnLst>
            <a:rect l="0" t="0" r="0" b="0"/>
            <a:pathLst>
              <a:path w="48" h="38">
                <a:moveTo>
                  <a:pt x="38" y="14"/>
                </a:moveTo>
                <a:cubicBezTo>
                  <a:pt x="38" y="22"/>
                  <a:pt x="29" y="28"/>
                  <a:pt x="19" y="28"/>
                </a:cubicBezTo>
                <a:cubicBezTo>
                  <a:pt x="17" y="28"/>
                  <a:pt x="16" y="28"/>
                  <a:pt x="14" y="27"/>
                </a:cubicBezTo>
                <a:cubicBezTo>
                  <a:pt x="12" y="29"/>
                  <a:pt x="9" y="30"/>
                  <a:pt x="7" y="31"/>
                </a:cubicBezTo>
                <a:cubicBezTo>
                  <a:pt x="6" y="31"/>
                  <a:pt x="5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4" y="31"/>
                  <a:pt x="3" y="30"/>
                </a:cubicBezTo>
                <a:cubicBezTo>
                  <a:pt x="3" y="30"/>
                  <a:pt x="4" y="30"/>
                  <a:pt x="4" y="29"/>
                </a:cubicBezTo>
                <a:cubicBezTo>
                  <a:pt x="5" y="28"/>
                  <a:pt x="6" y="27"/>
                  <a:pt x="7" y="25"/>
                </a:cubicBezTo>
                <a:cubicBezTo>
                  <a:pt x="3" y="22"/>
                  <a:pt x="0" y="18"/>
                  <a:pt x="0" y="14"/>
                </a:cubicBezTo>
                <a:cubicBezTo>
                  <a:pt x="0" y="6"/>
                  <a:pt x="8" y="0"/>
                  <a:pt x="19" y="0"/>
                </a:cubicBezTo>
                <a:cubicBezTo>
                  <a:pt x="29" y="0"/>
                  <a:pt x="38" y="6"/>
                  <a:pt x="38" y="14"/>
                </a:cubicBezTo>
                <a:close/>
                <a:moveTo>
                  <a:pt x="3" y="14"/>
                </a:moveTo>
                <a:cubicBezTo>
                  <a:pt x="3" y="17"/>
                  <a:pt x="5" y="20"/>
                  <a:pt x="9" y="22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5"/>
                  <a:pt x="12" y="25"/>
                  <a:pt x="12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4"/>
                  <a:pt x="17" y="24"/>
                  <a:pt x="19" y="24"/>
                </a:cubicBezTo>
                <a:cubicBezTo>
                  <a:pt x="27" y="24"/>
                  <a:pt x="34" y="20"/>
                  <a:pt x="34" y="14"/>
                </a:cubicBezTo>
                <a:cubicBezTo>
                  <a:pt x="34" y="8"/>
                  <a:pt x="27" y="4"/>
                  <a:pt x="19" y="4"/>
                </a:cubicBezTo>
                <a:cubicBezTo>
                  <a:pt x="11" y="4"/>
                  <a:pt x="3" y="8"/>
                  <a:pt x="3" y="14"/>
                </a:cubicBezTo>
                <a:close/>
                <a:moveTo>
                  <a:pt x="44" y="36"/>
                </a:moveTo>
                <a:cubicBezTo>
                  <a:pt x="44" y="36"/>
                  <a:pt x="45" y="37"/>
                  <a:pt x="45" y="37"/>
                </a:cubicBezTo>
                <a:cubicBezTo>
                  <a:pt x="44" y="38"/>
                  <a:pt x="44" y="38"/>
                  <a:pt x="44" y="38"/>
                </a:cubicBezTo>
                <a:cubicBezTo>
                  <a:pt x="43" y="38"/>
                  <a:pt x="42" y="38"/>
                  <a:pt x="41" y="38"/>
                </a:cubicBezTo>
                <a:cubicBezTo>
                  <a:pt x="39" y="37"/>
                  <a:pt x="36" y="36"/>
                  <a:pt x="34" y="34"/>
                </a:cubicBezTo>
                <a:cubicBezTo>
                  <a:pt x="32" y="34"/>
                  <a:pt x="31" y="35"/>
                  <a:pt x="29" y="35"/>
                </a:cubicBezTo>
                <a:cubicBezTo>
                  <a:pt x="24" y="35"/>
                  <a:pt x="20" y="33"/>
                  <a:pt x="17" y="31"/>
                </a:cubicBezTo>
                <a:cubicBezTo>
                  <a:pt x="17" y="31"/>
                  <a:pt x="18" y="31"/>
                  <a:pt x="19" y="31"/>
                </a:cubicBezTo>
                <a:cubicBezTo>
                  <a:pt x="25" y="31"/>
                  <a:pt x="30" y="30"/>
                  <a:pt x="34" y="27"/>
                </a:cubicBezTo>
                <a:cubicBezTo>
                  <a:pt x="39" y="23"/>
                  <a:pt x="41" y="19"/>
                  <a:pt x="41" y="14"/>
                </a:cubicBezTo>
                <a:cubicBezTo>
                  <a:pt x="41" y="13"/>
                  <a:pt x="41" y="11"/>
                  <a:pt x="41" y="10"/>
                </a:cubicBezTo>
                <a:cubicBezTo>
                  <a:pt x="45" y="12"/>
                  <a:pt x="48" y="16"/>
                  <a:pt x="48" y="21"/>
                </a:cubicBezTo>
                <a:cubicBezTo>
                  <a:pt x="48" y="25"/>
                  <a:pt x="45" y="29"/>
                  <a:pt x="41" y="32"/>
                </a:cubicBezTo>
                <a:cubicBezTo>
                  <a:pt x="42" y="34"/>
                  <a:pt x="43" y="35"/>
                  <a:pt x="44" y="3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 flipV="1">
            <a:off x="4884420" y="0"/>
            <a:ext cx="2423160" cy="36423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029200" y="1387475"/>
            <a:ext cx="2132965" cy="21329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3035" y="3881755"/>
            <a:ext cx="426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职业决策</a:t>
            </a:r>
          </a:p>
        </p:txBody>
      </p:sp>
      <p:sp>
        <p:nvSpPr>
          <p:cNvPr id="6" name="矩形 5"/>
          <p:cNvSpPr/>
          <p:nvPr/>
        </p:nvSpPr>
        <p:spPr>
          <a:xfrm>
            <a:off x="-30480" y="6567805"/>
            <a:ext cx="1225296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04130" y="1523365"/>
            <a:ext cx="1981835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03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15840" y="4767580"/>
            <a:ext cx="25603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674938" y="4894580"/>
            <a:ext cx="684212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职业定位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有三层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含义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: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一、确定自己你是谁，你适合做什么工作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;</a:t>
            </a:r>
          </a:p>
          <a:p>
            <a:pPr algn="ctr"/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二、告诉别人你是谁，你擅长做什么工作。三、根据自己的爱好、特长、能力以及个性将自己放在一个合适的工作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(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生活</a:t>
            </a: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)</a:t>
            </a:r>
            <a:r>
              <a:rPr lang="zh-CN" altLang="en-US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的岗位上。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单圆角矩形 1"/>
          <p:cNvSpPr/>
          <p:nvPr/>
        </p:nvSpPr>
        <p:spPr>
          <a:xfrm>
            <a:off x="6096000" y="2288540"/>
            <a:ext cx="1449070" cy="988060"/>
          </a:xfrm>
          <a:prstGeom prst="round1Rect">
            <a:avLst>
              <a:gd name="adj" fmla="val 2589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单圆角矩形 2"/>
          <p:cNvSpPr/>
          <p:nvPr/>
        </p:nvSpPr>
        <p:spPr>
          <a:xfrm flipH="1">
            <a:off x="4646930" y="2288540"/>
            <a:ext cx="1449070" cy="988060"/>
          </a:xfrm>
          <a:prstGeom prst="round1Rect">
            <a:avLst>
              <a:gd name="adj" fmla="val 25899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单圆角矩形 3"/>
          <p:cNvSpPr/>
          <p:nvPr/>
        </p:nvSpPr>
        <p:spPr>
          <a:xfrm flipV="1">
            <a:off x="6096000" y="3276600"/>
            <a:ext cx="1449070" cy="988060"/>
          </a:xfrm>
          <a:prstGeom prst="round1Rect">
            <a:avLst>
              <a:gd name="adj" fmla="val 25899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单圆角矩形 4"/>
          <p:cNvSpPr/>
          <p:nvPr/>
        </p:nvSpPr>
        <p:spPr>
          <a:xfrm flipH="1" flipV="1">
            <a:off x="4646930" y="3276600"/>
            <a:ext cx="1449070" cy="988060"/>
          </a:xfrm>
          <a:prstGeom prst="round1Rect">
            <a:avLst>
              <a:gd name="adj" fmla="val 2589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237" name="文本框 20"/>
          <p:cNvSpPr txBox="1"/>
          <p:nvPr/>
        </p:nvSpPr>
        <p:spPr>
          <a:xfrm flipH="1">
            <a:off x="4865162" y="2368130"/>
            <a:ext cx="1011336" cy="830150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S</a:t>
            </a:r>
            <a:r>
              <a:rPr lang="zh-CN" altLang="en-US" sz="4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" name="文本框 20"/>
          <p:cNvSpPr txBox="1"/>
          <p:nvPr/>
        </p:nvSpPr>
        <p:spPr>
          <a:xfrm flipH="1">
            <a:off x="6314232" y="2368765"/>
            <a:ext cx="1011336" cy="82994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W</a:t>
            </a:r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8" name="文本框 20"/>
          <p:cNvSpPr txBox="1"/>
          <p:nvPr/>
        </p:nvSpPr>
        <p:spPr>
          <a:xfrm flipH="1">
            <a:off x="4865162" y="3356825"/>
            <a:ext cx="1011336" cy="82994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O</a:t>
            </a:r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9" name="文本框 20"/>
          <p:cNvSpPr txBox="1"/>
          <p:nvPr/>
        </p:nvSpPr>
        <p:spPr>
          <a:xfrm flipH="1">
            <a:off x="6314232" y="3357460"/>
            <a:ext cx="1011336" cy="829945"/>
          </a:xfrm>
          <a:prstGeom prst="rect">
            <a:avLst/>
          </a:prstGeom>
          <a:noFill/>
          <a:ln w="9525">
            <a:noFill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ctr"/>
            <a:r>
              <a:rPr lang="en-US" altLang="zh-CN" sz="4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T</a:t>
            </a:r>
            <a:r>
              <a:rPr lang="zh-CN" altLang="en-US" sz="48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879080" y="1981835"/>
            <a:ext cx="368871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806305" y="1521460"/>
            <a:ext cx="1670050" cy="46037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sym typeface="+mn-ea"/>
              </a:rPr>
              <a:t>Weakness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879080" y="3934460"/>
            <a:ext cx="368871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9806305" y="3474085"/>
            <a:ext cx="1670050" cy="46037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>
                <a:solidFill>
                  <a:schemeClr val="bg1"/>
                </a:solidFill>
                <a:latin typeface="+mj-lt"/>
                <a:sym typeface="+mn-ea"/>
              </a:rPr>
              <a:t>Threat</a:t>
            </a:r>
            <a:endParaRPr lang="zh-CN" altLang="en-US" sz="2400" b="1">
              <a:solidFill>
                <a:schemeClr val="bg1"/>
              </a:solidFill>
              <a:latin typeface="+mj-lt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6125" y="2044065"/>
            <a:ext cx="368871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46125" y="1584325"/>
            <a:ext cx="1670050" cy="460375"/>
          </a:xfrm>
          <a:prstGeom prst="rect">
            <a:avLst/>
          </a:prstGeom>
          <a:solidFill>
            <a:srgbClr val="C99339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bg1"/>
                </a:solidFill>
                <a:latin typeface="+mj-lt"/>
                <a:sym typeface="+mn-ea"/>
              </a:rPr>
              <a:t>Strengths</a:t>
            </a:r>
            <a:endParaRPr lang="zh-CN" altLang="en-US" sz="2400" b="1">
              <a:solidFill>
                <a:schemeClr val="bg1"/>
              </a:solidFill>
              <a:latin typeface="+mj-lt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6125" y="3996690"/>
            <a:ext cx="368871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746125" y="3536950"/>
            <a:ext cx="1929130" cy="460375"/>
          </a:xfrm>
          <a:prstGeom prst="rect">
            <a:avLst/>
          </a:prstGeom>
          <a:solidFill>
            <a:srgbClr val="D9D9D9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sym typeface="+mn-ea"/>
              </a:rPr>
              <a:t>Opportunity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SWOT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分析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537210" y="5438333"/>
            <a:ext cx="11026433" cy="886265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99746" y="5450839"/>
            <a:ext cx="10383520" cy="77745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楷体_GB2312" charset="0"/>
              </a:rPr>
              <a:t>分析结果显示：我的内部优势因素突出，外部机会因素较差；因此，对我来说，我可能会面临比别人较多的困难，也就意味着我只有付出比别人更多的努力才能实现成功。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角圆角矩形 1"/>
          <p:cNvSpPr/>
          <p:nvPr/>
        </p:nvSpPr>
        <p:spPr>
          <a:xfrm>
            <a:off x="3839210" y="3806825"/>
            <a:ext cx="1915160" cy="1915160"/>
          </a:xfrm>
          <a:prstGeom prst="round2DiagRect">
            <a:avLst>
              <a:gd name="adj1" fmla="val 44031"/>
              <a:gd name="adj2" fmla="val 0"/>
            </a:avLst>
          </a:prstGeom>
          <a:solidFill>
            <a:srgbClr val="C99339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对角圆角矩形 2"/>
          <p:cNvSpPr/>
          <p:nvPr/>
        </p:nvSpPr>
        <p:spPr>
          <a:xfrm flipH="1">
            <a:off x="4295775" y="2098675"/>
            <a:ext cx="1458595" cy="1458595"/>
          </a:xfrm>
          <a:prstGeom prst="round2DiagRect">
            <a:avLst>
              <a:gd name="adj1" fmla="val 44031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对角圆角矩形 3"/>
          <p:cNvSpPr/>
          <p:nvPr/>
        </p:nvSpPr>
        <p:spPr>
          <a:xfrm flipH="1">
            <a:off x="5993130" y="3806825"/>
            <a:ext cx="1915160" cy="1915160"/>
          </a:xfrm>
          <a:prstGeom prst="round2DiagRect">
            <a:avLst>
              <a:gd name="adj1" fmla="val 44031"/>
              <a:gd name="adj2" fmla="val 0"/>
            </a:avLst>
          </a:prstGeom>
          <a:solidFill>
            <a:schemeClr val="tx1">
              <a:lumMod val="85000"/>
              <a:lumOff val="15000"/>
            </a:schemeClr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对角圆角矩形 4"/>
          <p:cNvSpPr/>
          <p:nvPr/>
        </p:nvSpPr>
        <p:spPr>
          <a:xfrm>
            <a:off x="5993130" y="1456690"/>
            <a:ext cx="2100580" cy="2100580"/>
          </a:xfrm>
          <a:prstGeom prst="round2DiagRect">
            <a:avLst>
              <a:gd name="adj1" fmla="val 44031"/>
              <a:gd name="adj2" fmla="val 0"/>
            </a:avLst>
          </a:prstGeom>
          <a:solidFill>
            <a:srgbClr val="C99339"/>
          </a:soli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20"/>
          <p:cNvSpPr txBox="1"/>
          <p:nvPr/>
        </p:nvSpPr>
        <p:spPr>
          <a:xfrm flipH="1">
            <a:off x="6159500" y="2331720"/>
            <a:ext cx="1679575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33" name="文本框 32"/>
          <p:cNvSpPr txBox="1"/>
          <p:nvPr/>
        </p:nvSpPr>
        <p:spPr>
          <a:xfrm flipH="1">
            <a:off x="9281160" y="1655445"/>
            <a:ext cx="2059940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050" name="领带"/>
          <p:cNvSpPr/>
          <p:nvPr/>
        </p:nvSpPr>
        <p:spPr bwMode="auto">
          <a:xfrm>
            <a:off x="6914515" y="1685925"/>
            <a:ext cx="258445" cy="556260"/>
          </a:xfrm>
          <a:custGeom>
            <a:avLst/>
            <a:gdLst>
              <a:gd name="T0" fmla="*/ 519631 w 496888"/>
              <a:gd name="T1" fmla="*/ 767582 h 1300163"/>
              <a:gd name="T2" fmla="*/ 728041 w 496888"/>
              <a:gd name="T3" fmla="*/ 1509903 h 1300163"/>
              <a:gd name="T4" fmla="*/ 366114 w 496888"/>
              <a:gd name="T5" fmla="*/ 1905000 h 1300163"/>
              <a:gd name="T6" fmla="*/ 0 w 496888"/>
              <a:gd name="T7" fmla="*/ 1543369 h 1300163"/>
              <a:gd name="T8" fmla="*/ 160029 w 496888"/>
              <a:gd name="T9" fmla="*/ 935383 h 1300163"/>
              <a:gd name="T10" fmla="*/ 208797 w 496888"/>
              <a:gd name="T11" fmla="*/ 376813 h 1300163"/>
              <a:gd name="T12" fmla="*/ 511722 w 496888"/>
              <a:gd name="T13" fmla="*/ 376813 h 1300163"/>
              <a:gd name="T14" fmla="*/ 441317 w 496888"/>
              <a:gd name="T15" fmla="*/ 485078 h 1300163"/>
              <a:gd name="T16" fmla="*/ 497363 w 496888"/>
              <a:gd name="T17" fmla="*/ 686675 h 1300163"/>
              <a:gd name="T18" fmla="*/ 190733 w 496888"/>
              <a:gd name="T19" fmla="*/ 823406 h 1300163"/>
              <a:gd name="T20" fmla="*/ 279664 w 496888"/>
              <a:gd name="T21" fmla="*/ 485078 h 1300163"/>
              <a:gd name="T22" fmla="*/ 253771 w 496888"/>
              <a:gd name="T23" fmla="*/ 0 h 1300163"/>
              <a:gd name="T24" fmla="*/ 456566 w 496888"/>
              <a:gd name="T25" fmla="*/ 0 h 1300163"/>
              <a:gd name="T26" fmla="*/ 579175 w 496888"/>
              <a:gd name="T27" fmla="*/ 255861 h 1300163"/>
              <a:gd name="T28" fmla="*/ 141886 w 496888"/>
              <a:gd name="T29" fmla="*/ 255861 h 130016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96888" h="1300163">
                <a:moveTo>
                  <a:pt x="354648" y="523875"/>
                </a:moveTo>
                <a:lnTo>
                  <a:pt x="496888" y="1030509"/>
                </a:lnTo>
                <a:lnTo>
                  <a:pt x="249873" y="1300163"/>
                </a:lnTo>
                <a:lnTo>
                  <a:pt x="0" y="1053350"/>
                </a:lnTo>
                <a:lnTo>
                  <a:pt x="109220" y="638399"/>
                </a:lnTo>
                <a:lnTo>
                  <a:pt x="354648" y="523875"/>
                </a:lnTo>
                <a:close/>
                <a:moveTo>
                  <a:pt x="142504" y="257175"/>
                </a:moveTo>
                <a:lnTo>
                  <a:pt x="349250" y="257175"/>
                </a:lnTo>
                <a:lnTo>
                  <a:pt x="301199" y="331066"/>
                </a:lnTo>
                <a:lnTo>
                  <a:pt x="339450" y="468656"/>
                </a:lnTo>
                <a:lnTo>
                  <a:pt x="130175" y="561975"/>
                </a:lnTo>
                <a:lnTo>
                  <a:pt x="190871" y="331066"/>
                </a:lnTo>
                <a:lnTo>
                  <a:pt x="142504" y="257175"/>
                </a:lnTo>
                <a:close/>
                <a:moveTo>
                  <a:pt x="173199" y="0"/>
                </a:moveTo>
                <a:lnTo>
                  <a:pt x="311606" y="0"/>
                </a:lnTo>
                <a:lnTo>
                  <a:pt x="395287" y="174625"/>
                </a:lnTo>
                <a:lnTo>
                  <a:pt x="96837" y="174625"/>
                </a:lnTo>
                <a:lnTo>
                  <a:pt x="17319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文本框 20"/>
          <p:cNvSpPr txBox="1"/>
          <p:nvPr/>
        </p:nvSpPr>
        <p:spPr>
          <a:xfrm flipH="1">
            <a:off x="6110605" y="4680585"/>
            <a:ext cx="1679575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8" name="文本框 7"/>
          <p:cNvSpPr txBox="1"/>
          <p:nvPr/>
        </p:nvSpPr>
        <p:spPr>
          <a:xfrm flipH="1">
            <a:off x="9291955" y="4135120"/>
            <a:ext cx="2059940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9" name="文本框 8"/>
          <p:cNvSpPr txBox="1"/>
          <p:nvPr/>
        </p:nvSpPr>
        <p:spPr>
          <a:xfrm flipH="1">
            <a:off x="1610360" y="1655445"/>
            <a:ext cx="2059940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0" name="文本框 9"/>
          <p:cNvSpPr txBox="1"/>
          <p:nvPr/>
        </p:nvSpPr>
        <p:spPr>
          <a:xfrm flipH="1">
            <a:off x="1621155" y="4117340"/>
            <a:ext cx="2059940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1" name="文本框 20"/>
          <p:cNvSpPr txBox="1"/>
          <p:nvPr/>
        </p:nvSpPr>
        <p:spPr>
          <a:xfrm flipH="1">
            <a:off x="3957320" y="4680585"/>
            <a:ext cx="1679575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4185285" y="2592705"/>
            <a:ext cx="1679575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13" name="电池"/>
          <p:cNvSpPr/>
          <p:nvPr/>
        </p:nvSpPr>
        <p:spPr>
          <a:xfrm>
            <a:off x="4719320" y="2231390"/>
            <a:ext cx="610235" cy="349250"/>
          </a:xfrm>
          <a:custGeom>
            <a:avLst/>
            <a:gdLst>
              <a:gd name="connsiteX0" fmla="*/ 124619 w 2178050"/>
              <a:gd name="connsiteY0" fmla="*/ 384969 h 946150"/>
              <a:gd name="connsiteX1" fmla="*/ 124619 w 2178050"/>
              <a:gd name="connsiteY1" fmla="*/ 568325 h 946150"/>
              <a:gd name="connsiteX2" fmla="*/ 197485 w 2178050"/>
              <a:gd name="connsiteY2" fmla="*/ 568325 h 946150"/>
              <a:gd name="connsiteX3" fmla="*/ 197485 w 2178050"/>
              <a:gd name="connsiteY3" fmla="*/ 384969 h 946150"/>
              <a:gd name="connsiteX4" fmla="*/ 1174750 w 2178050"/>
              <a:gd name="connsiteY4" fmla="*/ 118268 h 946150"/>
              <a:gd name="connsiteX5" fmla="*/ 1174750 w 2178050"/>
              <a:gd name="connsiteY5" fmla="*/ 118269 h 946150"/>
              <a:gd name="connsiteX6" fmla="*/ 317499 w 2178050"/>
              <a:gd name="connsiteY6" fmla="*/ 118269 h 946150"/>
              <a:gd name="connsiteX7" fmla="*/ 317499 w 2178050"/>
              <a:gd name="connsiteY7" fmla="*/ 827881 h 946150"/>
              <a:gd name="connsiteX8" fmla="*/ 1174750 w 2178050"/>
              <a:gd name="connsiteY8" fmla="*/ 827881 h 946150"/>
              <a:gd name="connsiteX9" fmla="*/ 1174750 w 2178050"/>
              <a:gd name="connsiteY9" fmla="*/ 827882 h 946150"/>
              <a:gd name="connsiteX10" fmla="*/ 1174751 w 2178050"/>
              <a:gd name="connsiteY10" fmla="*/ 827881 h 946150"/>
              <a:gd name="connsiteX11" fmla="*/ 1662906 w 2178050"/>
              <a:gd name="connsiteY11" fmla="*/ 118268 h 946150"/>
              <a:gd name="connsiteX12" fmla="*/ 197485 w 2178050"/>
              <a:gd name="connsiteY12" fmla="*/ 0 h 946150"/>
              <a:gd name="connsiteX13" fmla="*/ 2178050 w 2178050"/>
              <a:gd name="connsiteY13" fmla="*/ 0 h 946150"/>
              <a:gd name="connsiteX14" fmla="*/ 2178050 w 2178050"/>
              <a:gd name="connsiteY14" fmla="*/ 946150 h 946150"/>
              <a:gd name="connsiteX15" fmla="*/ 197485 w 2178050"/>
              <a:gd name="connsiteY15" fmla="*/ 946150 h 946150"/>
              <a:gd name="connsiteX16" fmla="*/ 197485 w 2178050"/>
              <a:gd name="connsiteY16" fmla="*/ 694531 h 946150"/>
              <a:gd name="connsiteX17" fmla="*/ 125940 w 2178050"/>
              <a:gd name="connsiteY17" fmla="*/ 694531 h 946150"/>
              <a:gd name="connsiteX18" fmla="*/ 0 w 2178050"/>
              <a:gd name="connsiteY18" fmla="*/ 568591 h 946150"/>
              <a:gd name="connsiteX19" fmla="*/ 0 w 2178050"/>
              <a:gd name="connsiteY19" fmla="*/ 384703 h 946150"/>
              <a:gd name="connsiteX20" fmla="*/ 125940 w 2178050"/>
              <a:gd name="connsiteY20" fmla="*/ 258763 h 946150"/>
              <a:gd name="connsiteX21" fmla="*/ 197485 w 2178050"/>
              <a:gd name="connsiteY21" fmla="*/ 258763 h 946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178050" h="946150">
                <a:moveTo>
                  <a:pt x="124619" y="384969"/>
                </a:moveTo>
                <a:lnTo>
                  <a:pt x="124619" y="568325"/>
                </a:lnTo>
                <a:lnTo>
                  <a:pt x="197485" y="568325"/>
                </a:lnTo>
                <a:lnTo>
                  <a:pt x="197485" y="384969"/>
                </a:lnTo>
                <a:close/>
                <a:moveTo>
                  <a:pt x="1174750" y="118268"/>
                </a:moveTo>
                <a:lnTo>
                  <a:pt x="1174750" y="118269"/>
                </a:lnTo>
                <a:lnTo>
                  <a:pt x="317499" y="118269"/>
                </a:lnTo>
                <a:lnTo>
                  <a:pt x="317499" y="827881"/>
                </a:lnTo>
                <a:lnTo>
                  <a:pt x="1174750" y="827881"/>
                </a:lnTo>
                <a:lnTo>
                  <a:pt x="1174750" y="827882"/>
                </a:lnTo>
                <a:lnTo>
                  <a:pt x="1174751" y="827881"/>
                </a:lnTo>
                <a:lnTo>
                  <a:pt x="1662906" y="118268"/>
                </a:lnTo>
                <a:close/>
                <a:moveTo>
                  <a:pt x="197485" y="0"/>
                </a:moveTo>
                <a:lnTo>
                  <a:pt x="2178050" y="0"/>
                </a:lnTo>
                <a:lnTo>
                  <a:pt x="2178050" y="946150"/>
                </a:lnTo>
                <a:lnTo>
                  <a:pt x="197485" y="946150"/>
                </a:lnTo>
                <a:lnTo>
                  <a:pt x="197485" y="694531"/>
                </a:lnTo>
                <a:lnTo>
                  <a:pt x="125940" y="694531"/>
                </a:lnTo>
                <a:cubicBezTo>
                  <a:pt x="56385" y="694531"/>
                  <a:pt x="0" y="638146"/>
                  <a:pt x="0" y="568591"/>
                </a:cubicBezTo>
                <a:lnTo>
                  <a:pt x="0" y="384703"/>
                </a:lnTo>
                <a:cubicBezTo>
                  <a:pt x="0" y="315148"/>
                  <a:pt x="56385" y="258763"/>
                  <a:pt x="125940" y="258763"/>
                </a:cubicBezTo>
                <a:lnTo>
                  <a:pt x="197485" y="2587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锁链"/>
          <p:cNvSpPr/>
          <p:nvPr/>
        </p:nvSpPr>
        <p:spPr bwMode="auto">
          <a:xfrm>
            <a:off x="4608830" y="3970655"/>
            <a:ext cx="601345" cy="601345"/>
          </a:xfrm>
          <a:custGeom>
            <a:avLst/>
            <a:gdLst>
              <a:gd name="T0" fmla="*/ 1198544 w 12129383"/>
              <a:gd name="T1" fmla="*/ 554640 h 12131849"/>
              <a:gd name="T2" fmla="*/ 1210242 w 12129383"/>
              <a:gd name="T3" fmla="*/ 566340 h 12131849"/>
              <a:gd name="T4" fmla="*/ 1234193 w 12129383"/>
              <a:gd name="T5" fmla="*/ 589740 h 12131849"/>
              <a:gd name="T6" fmla="*/ 1234193 w 12129383"/>
              <a:gd name="T7" fmla="*/ 1058292 h 12131849"/>
              <a:gd name="T8" fmla="*/ 589176 w 12129383"/>
              <a:gd name="T9" fmla="*/ 1703455 h 12131849"/>
              <a:gd name="T10" fmla="*/ 120732 w 12129383"/>
              <a:gd name="T11" fmla="*/ 1703455 h 12131849"/>
              <a:gd name="T12" fmla="*/ 97337 w 12129383"/>
              <a:gd name="T13" fmla="*/ 1680056 h 12131849"/>
              <a:gd name="T14" fmla="*/ 97337 w 12129383"/>
              <a:gd name="T15" fmla="*/ 1210947 h 12131849"/>
              <a:gd name="T16" fmla="*/ 379741 w 12129383"/>
              <a:gd name="T17" fmla="*/ 928479 h 12131849"/>
              <a:gd name="T18" fmla="*/ 472761 w 12129383"/>
              <a:gd name="T19" fmla="*/ 1186990 h 12131849"/>
              <a:gd name="T20" fmla="*/ 272795 w 12129383"/>
              <a:gd name="T21" fmla="*/ 1387002 h 12131849"/>
              <a:gd name="T22" fmla="*/ 272795 w 12129383"/>
              <a:gd name="T23" fmla="*/ 1504001 h 12131849"/>
              <a:gd name="T24" fmla="*/ 296747 w 12129383"/>
              <a:gd name="T25" fmla="*/ 1527400 h 12131849"/>
              <a:gd name="T26" fmla="*/ 413718 w 12129383"/>
              <a:gd name="T27" fmla="*/ 1527400 h 12131849"/>
              <a:gd name="T28" fmla="*/ 655461 w 12129383"/>
              <a:gd name="T29" fmla="*/ 1285603 h 12131849"/>
              <a:gd name="T30" fmla="*/ 882163 w 12129383"/>
              <a:gd name="T31" fmla="*/ 1058292 h 12131849"/>
              <a:gd name="T32" fmla="*/ 987995 w 12129383"/>
              <a:gd name="T33" fmla="*/ 952993 h 12131849"/>
              <a:gd name="T34" fmla="*/ 1058178 w 12129383"/>
              <a:gd name="T35" fmla="*/ 882794 h 12131849"/>
              <a:gd name="T36" fmla="*/ 1058178 w 12129383"/>
              <a:gd name="T37" fmla="*/ 765238 h 12131849"/>
              <a:gd name="T38" fmla="*/ 1034784 w 12129383"/>
              <a:gd name="T39" fmla="*/ 741838 h 12131849"/>
              <a:gd name="T40" fmla="*/ 1021972 w 12129383"/>
              <a:gd name="T41" fmla="*/ 731253 h 12131849"/>
              <a:gd name="T42" fmla="*/ 1198544 w 12129383"/>
              <a:gd name="T43" fmla="*/ 554640 h 12131849"/>
              <a:gd name="T44" fmla="*/ 1445077 w 12129383"/>
              <a:gd name="T45" fmla="*/ 0 h 12131849"/>
              <a:gd name="T46" fmla="*/ 1679856 w 12129383"/>
              <a:gd name="T47" fmla="*/ 97342 h 12131849"/>
              <a:gd name="T48" fmla="*/ 1702694 w 12129383"/>
              <a:gd name="T49" fmla="*/ 120737 h 12131849"/>
              <a:gd name="T50" fmla="*/ 1702694 w 12129383"/>
              <a:gd name="T51" fmla="*/ 589759 h 12131849"/>
              <a:gd name="T52" fmla="*/ 1417505 w 12129383"/>
              <a:gd name="T53" fmla="*/ 874960 h 12131849"/>
              <a:gd name="T54" fmla="*/ 1338410 w 12129383"/>
              <a:gd name="T55" fmla="*/ 602571 h 12131849"/>
              <a:gd name="T56" fmla="*/ 1527236 w 12129383"/>
              <a:gd name="T57" fmla="*/ 413737 h 12131849"/>
              <a:gd name="T58" fmla="*/ 1527236 w 12129383"/>
              <a:gd name="T59" fmla="*/ 296759 h 12131849"/>
              <a:gd name="T60" fmla="*/ 1503841 w 12129383"/>
              <a:gd name="T61" fmla="*/ 273364 h 12131849"/>
              <a:gd name="T62" fmla="*/ 1386313 w 12129383"/>
              <a:gd name="T63" fmla="*/ 273364 h 12131849"/>
              <a:gd name="T64" fmla="*/ 1144571 w 12129383"/>
              <a:gd name="T65" fmla="*/ 515117 h 12131849"/>
              <a:gd name="T66" fmla="*/ 917868 w 12129383"/>
              <a:gd name="T67" fmla="*/ 741829 h 12131849"/>
              <a:gd name="T68" fmla="*/ 765247 w 12129383"/>
              <a:gd name="T69" fmla="*/ 894456 h 12131849"/>
              <a:gd name="T70" fmla="*/ 741853 w 12129383"/>
              <a:gd name="T71" fmla="*/ 917852 h 12131849"/>
              <a:gd name="T72" fmla="*/ 741853 w 12129383"/>
              <a:gd name="T73" fmla="*/ 1034829 h 12131849"/>
              <a:gd name="T74" fmla="*/ 765247 w 12129383"/>
              <a:gd name="T75" fmla="*/ 1058224 h 12131849"/>
              <a:gd name="T76" fmla="*/ 778059 w 12129383"/>
              <a:gd name="T77" fmla="*/ 1068808 h 12131849"/>
              <a:gd name="T78" fmla="*/ 601487 w 12129383"/>
              <a:gd name="T79" fmla="*/ 1245387 h 12131849"/>
              <a:gd name="T80" fmla="*/ 589233 w 12129383"/>
              <a:gd name="T81" fmla="*/ 1234247 h 12131849"/>
              <a:gd name="T82" fmla="*/ 565838 w 12129383"/>
              <a:gd name="T83" fmla="*/ 1210851 h 12131849"/>
              <a:gd name="T84" fmla="*/ 565838 w 12129383"/>
              <a:gd name="T85" fmla="*/ 741829 h 12131849"/>
              <a:gd name="T86" fmla="*/ 1210298 w 12129383"/>
              <a:gd name="T87" fmla="*/ 97342 h 12131849"/>
              <a:gd name="T88" fmla="*/ 1445077 w 12129383"/>
              <a:gd name="T89" fmla="*/ 0 h 1213184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129383" h="12131849">
                <a:moveTo>
                  <a:pt x="8076308" y="3737406"/>
                </a:moveTo>
                <a:cubicBezTo>
                  <a:pt x="8102581" y="3763686"/>
                  <a:pt x="8132608" y="3786211"/>
                  <a:pt x="8155128" y="3816245"/>
                </a:cubicBezTo>
                <a:cubicBezTo>
                  <a:pt x="8155128" y="3816245"/>
                  <a:pt x="8155128" y="3816245"/>
                  <a:pt x="8316523" y="3973922"/>
                </a:cubicBezTo>
                <a:cubicBezTo>
                  <a:pt x="9187304" y="4844902"/>
                  <a:pt x="9187304" y="6260244"/>
                  <a:pt x="8316523" y="7131224"/>
                </a:cubicBezTo>
                <a:cubicBezTo>
                  <a:pt x="8316523" y="7131224"/>
                  <a:pt x="8316523" y="7131224"/>
                  <a:pt x="3970124" y="11478614"/>
                </a:cubicBezTo>
                <a:cubicBezTo>
                  <a:pt x="3099343" y="12349594"/>
                  <a:pt x="1684323" y="12349594"/>
                  <a:pt x="813542" y="11478614"/>
                </a:cubicBezTo>
                <a:cubicBezTo>
                  <a:pt x="813542" y="11478614"/>
                  <a:pt x="813542" y="11478614"/>
                  <a:pt x="655901" y="11320937"/>
                </a:cubicBezTo>
                <a:cubicBezTo>
                  <a:pt x="-218634" y="10446203"/>
                  <a:pt x="-218634" y="9030860"/>
                  <a:pt x="655901" y="8159881"/>
                </a:cubicBezTo>
                <a:cubicBezTo>
                  <a:pt x="655901" y="8159881"/>
                  <a:pt x="655901" y="8159881"/>
                  <a:pt x="2558858" y="6256490"/>
                </a:cubicBezTo>
                <a:cubicBezTo>
                  <a:pt x="2521324" y="6868428"/>
                  <a:pt x="2731513" y="7502892"/>
                  <a:pt x="3185670" y="7998450"/>
                </a:cubicBezTo>
                <a:cubicBezTo>
                  <a:pt x="3185670" y="7998450"/>
                  <a:pt x="3185670" y="7998450"/>
                  <a:pt x="1838211" y="9346216"/>
                </a:cubicBezTo>
                <a:cubicBezTo>
                  <a:pt x="1620516" y="9563960"/>
                  <a:pt x="1620516" y="9916858"/>
                  <a:pt x="1838211" y="10134602"/>
                </a:cubicBezTo>
                <a:cubicBezTo>
                  <a:pt x="1838211" y="10134602"/>
                  <a:pt x="1838211" y="10134602"/>
                  <a:pt x="1999606" y="10292280"/>
                </a:cubicBezTo>
                <a:cubicBezTo>
                  <a:pt x="2213548" y="10510024"/>
                  <a:pt x="2570118" y="10510024"/>
                  <a:pt x="2787813" y="10292280"/>
                </a:cubicBezTo>
                <a:cubicBezTo>
                  <a:pt x="2787813" y="10292280"/>
                  <a:pt x="2787813" y="10292280"/>
                  <a:pt x="4416775" y="8662947"/>
                </a:cubicBezTo>
                <a:cubicBezTo>
                  <a:pt x="4416775" y="8662947"/>
                  <a:pt x="4416775" y="8662947"/>
                  <a:pt x="5944395" y="7131224"/>
                </a:cubicBezTo>
                <a:cubicBezTo>
                  <a:pt x="5944395" y="7131224"/>
                  <a:pt x="5944395" y="7131224"/>
                  <a:pt x="6657535" y="6421676"/>
                </a:cubicBezTo>
                <a:cubicBezTo>
                  <a:pt x="6657535" y="6421676"/>
                  <a:pt x="6657535" y="6421676"/>
                  <a:pt x="7130459" y="5948644"/>
                </a:cubicBezTo>
                <a:cubicBezTo>
                  <a:pt x="7348154" y="5730899"/>
                  <a:pt x="7348154" y="5374248"/>
                  <a:pt x="7130459" y="5156503"/>
                </a:cubicBezTo>
                <a:cubicBezTo>
                  <a:pt x="7130459" y="5156503"/>
                  <a:pt x="7130459" y="5156503"/>
                  <a:pt x="6972818" y="4998825"/>
                </a:cubicBezTo>
                <a:cubicBezTo>
                  <a:pt x="6946544" y="4972546"/>
                  <a:pt x="6916517" y="4950020"/>
                  <a:pt x="6886490" y="4927495"/>
                </a:cubicBezTo>
                <a:cubicBezTo>
                  <a:pt x="6886490" y="4927495"/>
                  <a:pt x="6886490" y="4927495"/>
                  <a:pt x="8076308" y="3737406"/>
                </a:cubicBezTo>
                <a:close/>
                <a:moveTo>
                  <a:pt x="9737550" y="0"/>
                </a:moveTo>
                <a:cubicBezTo>
                  <a:pt x="10309939" y="0"/>
                  <a:pt x="10882327" y="218643"/>
                  <a:pt x="11319594" y="655929"/>
                </a:cubicBezTo>
                <a:cubicBezTo>
                  <a:pt x="11319594" y="655929"/>
                  <a:pt x="11319594" y="655929"/>
                  <a:pt x="11473482" y="813577"/>
                </a:cubicBezTo>
                <a:cubicBezTo>
                  <a:pt x="12348017" y="1684397"/>
                  <a:pt x="12348017" y="3099478"/>
                  <a:pt x="11473482" y="3974050"/>
                </a:cubicBezTo>
                <a:cubicBezTo>
                  <a:pt x="11473482" y="3974050"/>
                  <a:pt x="11473482" y="3974050"/>
                  <a:pt x="9551759" y="5895858"/>
                </a:cubicBezTo>
                <a:cubicBezTo>
                  <a:pt x="9641840" y="5265265"/>
                  <a:pt x="9461678" y="4593383"/>
                  <a:pt x="9018781" y="4060382"/>
                </a:cubicBezTo>
                <a:cubicBezTo>
                  <a:pt x="9018781" y="4060382"/>
                  <a:pt x="9018781" y="4060382"/>
                  <a:pt x="10291172" y="2787935"/>
                </a:cubicBezTo>
                <a:cubicBezTo>
                  <a:pt x="10508867" y="2570230"/>
                  <a:pt x="10508867" y="2217398"/>
                  <a:pt x="10291172" y="1999693"/>
                </a:cubicBezTo>
                <a:cubicBezTo>
                  <a:pt x="10291172" y="1999693"/>
                  <a:pt x="10291172" y="1999693"/>
                  <a:pt x="10133530" y="1842045"/>
                </a:cubicBezTo>
                <a:cubicBezTo>
                  <a:pt x="9915835" y="1624340"/>
                  <a:pt x="9559265" y="1624340"/>
                  <a:pt x="9341570" y="1842045"/>
                </a:cubicBezTo>
                <a:cubicBezTo>
                  <a:pt x="9341570" y="1842045"/>
                  <a:pt x="9341570" y="1842045"/>
                  <a:pt x="7712609" y="3471077"/>
                </a:cubicBezTo>
                <a:cubicBezTo>
                  <a:pt x="7712609" y="3471077"/>
                  <a:pt x="7712609" y="3471077"/>
                  <a:pt x="6184988" y="4998764"/>
                </a:cubicBezTo>
                <a:cubicBezTo>
                  <a:pt x="6184988" y="4998764"/>
                  <a:pt x="6184988" y="4998764"/>
                  <a:pt x="5156566" y="6027232"/>
                </a:cubicBezTo>
                <a:cubicBezTo>
                  <a:pt x="5156566" y="6027232"/>
                  <a:pt x="5156566" y="6027232"/>
                  <a:pt x="4998924" y="6184880"/>
                </a:cubicBezTo>
                <a:cubicBezTo>
                  <a:pt x="4781229" y="6402585"/>
                  <a:pt x="4781229" y="6755417"/>
                  <a:pt x="4998924" y="6973122"/>
                </a:cubicBezTo>
                <a:cubicBezTo>
                  <a:pt x="4998924" y="6973122"/>
                  <a:pt x="4998924" y="6973122"/>
                  <a:pt x="5156566" y="7130770"/>
                </a:cubicBezTo>
                <a:cubicBezTo>
                  <a:pt x="5182839" y="7160798"/>
                  <a:pt x="5212866" y="7183319"/>
                  <a:pt x="5242893" y="7202087"/>
                </a:cubicBezTo>
                <a:cubicBezTo>
                  <a:pt x="5242893" y="7202087"/>
                  <a:pt x="5242893" y="7202087"/>
                  <a:pt x="4053076" y="8391956"/>
                </a:cubicBezTo>
                <a:cubicBezTo>
                  <a:pt x="4026802" y="8369435"/>
                  <a:pt x="3996775" y="8343160"/>
                  <a:pt x="3970502" y="8316885"/>
                </a:cubicBezTo>
                <a:cubicBezTo>
                  <a:pt x="3970502" y="8316885"/>
                  <a:pt x="3970502" y="8316885"/>
                  <a:pt x="3812861" y="8159237"/>
                </a:cubicBezTo>
                <a:cubicBezTo>
                  <a:pt x="2942079" y="7284665"/>
                  <a:pt x="2942079" y="5873337"/>
                  <a:pt x="3812861" y="4998764"/>
                </a:cubicBezTo>
                <a:cubicBezTo>
                  <a:pt x="3812861" y="4998764"/>
                  <a:pt x="3812861" y="4998764"/>
                  <a:pt x="8155506" y="655929"/>
                </a:cubicBezTo>
                <a:cubicBezTo>
                  <a:pt x="8592773" y="218643"/>
                  <a:pt x="9165162" y="0"/>
                  <a:pt x="97375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" name="钟"/>
          <p:cNvSpPr/>
          <p:nvPr/>
        </p:nvSpPr>
        <p:spPr bwMode="auto">
          <a:xfrm>
            <a:off x="6634480" y="3970655"/>
            <a:ext cx="631825" cy="631825"/>
          </a:xfrm>
          <a:custGeom>
            <a:avLst/>
            <a:gdLst>
              <a:gd name="T0" fmla="*/ 1004124 w 4122"/>
              <a:gd name="T1" fmla="*/ 12996 h 4156"/>
              <a:gd name="T2" fmla="*/ 1285140 w 4122"/>
              <a:gd name="T3" fmla="*/ 99204 h 4156"/>
              <a:gd name="T4" fmla="*/ 1293367 w 4122"/>
              <a:gd name="T5" fmla="*/ 103536 h 4156"/>
              <a:gd name="T6" fmla="*/ 1755809 w 4122"/>
              <a:gd name="T7" fmla="*/ 706989 h 4156"/>
              <a:gd name="T8" fmla="*/ 1757974 w 4122"/>
              <a:gd name="T9" fmla="*/ 715653 h 4156"/>
              <a:gd name="T10" fmla="*/ 1331904 w 4122"/>
              <a:gd name="T11" fmla="*/ 1663071 h 4156"/>
              <a:gd name="T12" fmla="*/ 772036 w 4122"/>
              <a:gd name="T13" fmla="*/ 1774405 h 4156"/>
              <a:gd name="T14" fmla="*/ 260232 w 4122"/>
              <a:gd name="T15" fmla="*/ 1521847 h 4156"/>
              <a:gd name="T16" fmla="*/ 93528 w 4122"/>
              <a:gd name="T17" fmla="*/ 496452 h 4156"/>
              <a:gd name="T18" fmla="*/ 97858 w 4122"/>
              <a:gd name="T19" fmla="*/ 488221 h 4156"/>
              <a:gd name="T20" fmla="*/ 701025 w 4122"/>
              <a:gd name="T21" fmla="*/ 25559 h 4156"/>
              <a:gd name="T22" fmla="*/ 709685 w 4122"/>
              <a:gd name="T23" fmla="*/ 23826 h 4156"/>
              <a:gd name="T24" fmla="*/ 471535 w 4122"/>
              <a:gd name="T25" fmla="*/ 480424 h 4156"/>
              <a:gd name="T26" fmla="*/ 431267 w 4122"/>
              <a:gd name="T27" fmla="*/ 403313 h 4156"/>
              <a:gd name="T28" fmla="*/ 471535 w 4122"/>
              <a:gd name="T29" fmla="*/ 480424 h 4156"/>
              <a:gd name="T30" fmla="*/ 1320213 w 4122"/>
              <a:gd name="T31" fmla="*/ 495152 h 4156"/>
              <a:gd name="T32" fmla="*/ 1360048 w 4122"/>
              <a:gd name="T33" fmla="*/ 418475 h 4156"/>
              <a:gd name="T34" fmla="*/ 1304625 w 4122"/>
              <a:gd name="T35" fmla="*/ 1307411 h 4156"/>
              <a:gd name="T36" fmla="*/ 1344893 w 4122"/>
              <a:gd name="T37" fmla="*/ 1384521 h 4156"/>
              <a:gd name="T38" fmla="*/ 1304625 w 4122"/>
              <a:gd name="T39" fmla="*/ 1307411 h 4156"/>
              <a:gd name="T40" fmla="*/ 455947 w 4122"/>
              <a:gd name="T41" fmla="*/ 1292248 h 4156"/>
              <a:gd name="T42" fmla="*/ 416112 w 4122"/>
              <a:gd name="T43" fmla="*/ 1369359 h 4156"/>
              <a:gd name="T44" fmla="*/ 906266 w 4122"/>
              <a:gd name="T45" fmla="*/ 1384954 h 4156"/>
              <a:gd name="T46" fmla="*/ 848244 w 4122"/>
              <a:gd name="T47" fmla="*/ 1569499 h 4156"/>
              <a:gd name="T48" fmla="*/ 906266 w 4122"/>
              <a:gd name="T49" fmla="*/ 1384954 h 4156"/>
              <a:gd name="T50" fmla="*/ 848244 w 4122"/>
              <a:gd name="T51" fmla="*/ 231331 h 4156"/>
              <a:gd name="T52" fmla="*/ 906266 w 4122"/>
              <a:gd name="T53" fmla="*/ 415876 h 4156"/>
              <a:gd name="T54" fmla="*/ 1361780 w 4122"/>
              <a:gd name="T55" fmla="*/ 871174 h 4156"/>
              <a:gd name="T56" fmla="*/ 1545805 w 4122"/>
              <a:gd name="T57" fmla="*/ 929656 h 4156"/>
              <a:gd name="T58" fmla="*/ 1361780 w 4122"/>
              <a:gd name="T59" fmla="*/ 871174 h 4156"/>
              <a:gd name="T60" fmla="*/ 208705 w 4122"/>
              <a:gd name="T61" fmla="*/ 929656 h 4156"/>
              <a:gd name="T62" fmla="*/ 393163 w 4122"/>
              <a:gd name="T63" fmla="*/ 871174 h 4156"/>
              <a:gd name="T64" fmla="*/ 895008 w 4122"/>
              <a:gd name="T65" fmla="*/ 754209 h 4156"/>
              <a:gd name="T66" fmla="*/ 591909 w 4122"/>
              <a:gd name="T67" fmla="*/ 333134 h 4156"/>
              <a:gd name="T68" fmla="*/ 781995 w 4122"/>
              <a:gd name="T69" fmla="*/ 813558 h 4156"/>
              <a:gd name="T70" fmla="*/ 895008 w 4122"/>
              <a:gd name="T71" fmla="*/ 1028860 h 4156"/>
              <a:gd name="T72" fmla="*/ 1029671 w 4122"/>
              <a:gd name="T73" fmla="*/ 864243 h 4156"/>
              <a:gd name="T74" fmla="*/ 1192045 w 4122"/>
              <a:gd name="T75" fmla="*/ 540639 h 4156"/>
              <a:gd name="T76" fmla="*/ 895008 w 4122"/>
              <a:gd name="T77" fmla="*/ 754209 h 4156"/>
              <a:gd name="T78" fmla="*/ 1594734 w 4122"/>
              <a:gd name="T79" fmla="*/ 979042 h 4156"/>
              <a:gd name="T80" fmla="*/ 1583476 w 4122"/>
              <a:gd name="T81" fmla="*/ 742945 h 4156"/>
              <a:gd name="T82" fmla="*/ 1582177 w 4122"/>
              <a:gd name="T83" fmla="*/ 735581 h 4156"/>
              <a:gd name="T84" fmla="*/ 1452277 w 4122"/>
              <a:gd name="T85" fmla="*/ 460063 h 4156"/>
              <a:gd name="T86" fmla="*/ 1220190 w 4122"/>
              <a:gd name="T87" fmla="*/ 263821 h 4156"/>
              <a:gd name="T88" fmla="*/ 1214128 w 4122"/>
              <a:gd name="T89" fmla="*/ 260789 h 4156"/>
              <a:gd name="T90" fmla="*/ 983340 w 4122"/>
              <a:gd name="T91" fmla="*/ 188011 h 4156"/>
              <a:gd name="T92" fmla="*/ 977278 w 4122"/>
              <a:gd name="T93" fmla="*/ 187577 h 4156"/>
              <a:gd name="T94" fmla="*/ 736964 w 4122"/>
              <a:gd name="T95" fmla="*/ 197974 h 4156"/>
              <a:gd name="T96" fmla="*/ 730036 w 4122"/>
              <a:gd name="T97" fmla="*/ 199274 h 4156"/>
              <a:gd name="T98" fmla="*/ 456380 w 4122"/>
              <a:gd name="T99" fmla="*/ 327502 h 4156"/>
              <a:gd name="T100" fmla="*/ 455081 w 4122"/>
              <a:gd name="T101" fmla="*/ 328369 h 4156"/>
              <a:gd name="T102" fmla="*/ 384503 w 4122"/>
              <a:gd name="T103" fmla="*/ 390317 h 4156"/>
              <a:gd name="T104" fmla="*/ 261964 w 4122"/>
              <a:gd name="T105" fmla="*/ 554935 h 4156"/>
              <a:gd name="T106" fmla="*/ 256335 w 4122"/>
              <a:gd name="T107" fmla="*/ 564898 h 4156"/>
              <a:gd name="T108" fmla="*/ 204375 w 4122"/>
              <a:gd name="T109" fmla="*/ 695293 h 4156"/>
              <a:gd name="T110" fmla="*/ 176230 w 4122"/>
              <a:gd name="T111" fmla="*/ 893700 h 4156"/>
              <a:gd name="T112" fmla="*/ 623085 w 4122"/>
              <a:gd name="T113" fmla="*/ 1554770 h 4156"/>
              <a:gd name="T114" fmla="*/ 703623 w 4122"/>
              <a:gd name="T115" fmla="*/ 1581629 h 4156"/>
              <a:gd name="T116" fmla="*/ 793686 w 4122"/>
              <a:gd name="T117" fmla="*/ 1599390 h 4156"/>
              <a:gd name="T118" fmla="*/ 873358 w 4122"/>
              <a:gd name="T119" fmla="*/ 1605888 h 4156"/>
              <a:gd name="T120" fmla="*/ 1243572 w 4122"/>
              <a:gd name="T121" fmla="*/ 1510583 h 4156"/>
              <a:gd name="T122" fmla="*/ 1594734 w 4122"/>
              <a:gd name="T123" fmla="*/ 979042 h 415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122" h="4156">
                <a:moveTo>
                  <a:pt x="2309" y="29"/>
                </a:moveTo>
                <a:cubicBezTo>
                  <a:pt x="2319" y="30"/>
                  <a:pt x="2319" y="30"/>
                  <a:pt x="2319" y="30"/>
                </a:cubicBezTo>
                <a:cubicBezTo>
                  <a:pt x="2328" y="31"/>
                  <a:pt x="2328" y="31"/>
                  <a:pt x="2328" y="31"/>
                </a:cubicBezTo>
                <a:cubicBezTo>
                  <a:pt x="2555" y="62"/>
                  <a:pt x="2770" y="130"/>
                  <a:pt x="2968" y="229"/>
                </a:cubicBezTo>
                <a:cubicBezTo>
                  <a:pt x="2976" y="233"/>
                  <a:pt x="2976" y="233"/>
                  <a:pt x="2976" y="233"/>
                </a:cubicBezTo>
                <a:cubicBezTo>
                  <a:pt x="2987" y="239"/>
                  <a:pt x="2987" y="239"/>
                  <a:pt x="2987" y="239"/>
                </a:cubicBezTo>
                <a:cubicBezTo>
                  <a:pt x="3262" y="380"/>
                  <a:pt x="3496" y="578"/>
                  <a:pt x="3677" y="815"/>
                </a:cubicBezTo>
                <a:cubicBezTo>
                  <a:pt x="3859" y="1052"/>
                  <a:pt x="3991" y="1329"/>
                  <a:pt x="4055" y="1632"/>
                </a:cubicBezTo>
                <a:cubicBezTo>
                  <a:pt x="4058" y="1645"/>
                  <a:pt x="4058" y="1645"/>
                  <a:pt x="4058" y="1645"/>
                </a:cubicBezTo>
                <a:cubicBezTo>
                  <a:pt x="4060" y="1652"/>
                  <a:pt x="4060" y="1652"/>
                  <a:pt x="4060" y="1652"/>
                </a:cubicBezTo>
                <a:cubicBezTo>
                  <a:pt x="4122" y="1954"/>
                  <a:pt x="4116" y="2275"/>
                  <a:pt x="4031" y="2594"/>
                </a:cubicBezTo>
                <a:cubicBezTo>
                  <a:pt x="3885" y="3141"/>
                  <a:pt x="3530" y="3576"/>
                  <a:pt x="3076" y="3839"/>
                </a:cubicBezTo>
                <a:cubicBezTo>
                  <a:pt x="2697" y="4058"/>
                  <a:pt x="2248" y="4156"/>
                  <a:pt x="1793" y="4098"/>
                </a:cubicBezTo>
                <a:cubicBezTo>
                  <a:pt x="1783" y="4096"/>
                  <a:pt x="1783" y="4096"/>
                  <a:pt x="1783" y="4096"/>
                </a:cubicBezTo>
                <a:cubicBezTo>
                  <a:pt x="1774" y="4095"/>
                  <a:pt x="1774" y="4095"/>
                  <a:pt x="1774" y="4095"/>
                </a:cubicBezTo>
                <a:cubicBezTo>
                  <a:pt x="1318" y="4033"/>
                  <a:pt x="910" y="3823"/>
                  <a:pt x="601" y="3513"/>
                </a:cubicBezTo>
                <a:cubicBezTo>
                  <a:pt x="230" y="3142"/>
                  <a:pt x="0" y="2629"/>
                  <a:pt x="0" y="2063"/>
                </a:cubicBezTo>
                <a:cubicBezTo>
                  <a:pt x="0" y="1734"/>
                  <a:pt x="78" y="1422"/>
                  <a:pt x="216" y="1146"/>
                </a:cubicBezTo>
                <a:cubicBezTo>
                  <a:pt x="220" y="1139"/>
                  <a:pt x="220" y="1139"/>
                  <a:pt x="220" y="1139"/>
                </a:cubicBezTo>
                <a:cubicBezTo>
                  <a:pt x="226" y="1127"/>
                  <a:pt x="226" y="1127"/>
                  <a:pt x="226" y="1127"/>
                </a:cubicBezTo>
                <a:cubicBezTo>
                  <a:pt x="367" y="851"/>
                  <a:pt x="566" y="617"/>
                  <a:pt x="803" y="436"/>
                </a:cubicBezTo>
                <a:cubicBezTo>
                  <a:pt x="1040" y="255"/>
                  <a:pt x="1317" y="123"/>
                  <a:pt x="1619" y="59"/>
                </a:cubicBezTo>
                <a:cubicBezTo>
                  <a:pt x="1632" y="56"/>
                  <a:pt x="1632" y="56"/>
                  <a:pt x="1632" y="56"/>
                </a:cubicBezTo>
                <a:cubicBezTo>
                  <a:pt x="1639" y="55"/>
                  <a:pt x="1639" y="55"/>
                  <a:pt x="1639" y="55"/>
                </a:cubicBezTo>
                <a:cubicBezTo>
                  <a:pt x="1855" y="10"/>
                  <a:pt x="2081" y="0"/>
                  <a:pt x="2309" y="29"/>
                </a:cubicBezTo>
                <a:close/>
                <a:moveTo>
                  <a:pt x="1089" y="1109"/>
                </a:moveTo>
                <a:cubicBezTo>
                  <a:pt x="1131" y="1066"/>
                  <a:pt x="1131" y="1066"/>
                  <a:pt x="1131" y="1066"/>
                </a:cubicBezTo>
                <a:cubicBezTo>
                  <a:pt x="996" y="931"/>
                  <a:pt x="996" y="931"/>
                  <a:pt x="996" y="931"/>
                </a:cubicBezTo>
                <a:cubicBezTo>
                  <a:pt x="954" y="973"/>
                  <a:pt x="954" y="973"/>
                  <a:pt x="954" y="973"/>
                </a:cubicBezTo>
                <a:cubicBezTo>
                  <a:pt x="1089" y="1109"/>
                  <a:pt x="1089" y="1109"/>
                  <a:pt x="1089" y="1109"/>
                </a:cubicBezTo>
                <a:close/>
                <a:moveTo>
                  <a:pt x="3006" y="1101"/>
                </a:moveTo>
                <a:cubicBezTo>
                  <a:pt x="3049" y="1143"/>
                  <a:pt x="3049" y="1143"/>
                  <a:pt x="3049" y="1143"/>
                </a:cubicBezTo>
                <a:cubicBezTo>
                  <a:pt x="3183" y="1009"/>
                  <a:pt x="3183" y="1009"/>
                  <a:pt x="3183" y="1009"/>
                </a:cubicBezTo>
                <a:cubicBezTo>
                  <a:pt x="3141" y="966"/>
                  <a:pt x="3141" y="966"/>
                  <a:pt x="3141" y="966"/>
                </a:cubicBezTo>
                <a:cubicBezTo>
                  <a:pt x="3006" y="1101"/>
                  <a:pt x="3006" y="1101"/>
                  <a:pt x="3006" y="1101"/>
                </a:cubicBezTo>
                <a:close/>
                <a:moveTo>
                  <a:pt x="3013" y="3018"/>
                </a:moveTo>
                <a:cubicBezTo>
                  <a:pt x="2971" y="3061"/>
                  <a:pt x="2971" y="3061"/>
                  <a:pt x="2971" y="3061"/>
                </a:cubicBezTo>
                <a:cubicBezTo>
                  <a:pt x="3106" y="3196"/>
                  <a:pt x="3106" y="3196"/>
                  <a:pt x="3106" y="3196"/>
                </a:cubicBezTo>
                <a:cubicBezTo>
                  <a:pt x="3148" y="3153"/>
                  <a:pt x="3148" y="3153"/>
                  <a:pt x="3148" y="3153"/>
                </a:cubicBezTo>
                <a:cubicBezTo>
                  <a:pt x="3013" y="3018"/>
                  <a:pt x="3013" y="3018"/>
                  <a:pt x="3013" y="3018"/>
                </a:cubicBezTo>
                <a:close/>
                <a:moveTo>
                  <a:pt x="1096" y="3026"/>
                </a:moveTo>
                <a:cubicBezTo>
                  <a:pt x="1053" y="2983"/>
                  <a:pt x="1053" y="2983"/>
                  <a:pt x="1053" y="2983"/>
                </a:cubicBezTo>
                <a:cubicBezTo>
                  <a:pt x="919" y="3118"/>
                  <a:pt x="919" y="3118"/>
                  <a:pt x="919" y="3118"/>
                </a:cubicBezTo>
                <a:cubicBezTo>
                  <a:pt x="961" y="3161"/>
                  <a:pt x="961" y="3161"/>
                  <a:pt x="961" y="3161"/>
                </a:cubicBezTo>
                <a:cubicBezTo>
                  <a:pt x="1096" y="3026"/>
                  <a:pt x="1096" y="3026"/>
                  <a:pt x="1096" y="3026"/>
                </a:cubicBezTo>
                <a:close/>
                <a:moveTo>
                  <a:pt x="2093" y="3197"/>
                </a:moveTo>
                <a:cubicBezTo>
                  <a:pt x="1959" y="3197"/>
                  <a:pt x="1959" y="3197"/>
                  <a:pt x="1959" y="3197"/>
                </a:cubicBezTo>
                <a:cubicBezTo>
                  <a:pt x="1959" y="3623"/>
                  <a:pt x="1959" y="3623"/>
                  <a:pt x="1959" y="3623"/>
                </a:cubicBezTo>
                <a:cubicBezTo>
                  <a:pt x="2093" y="3623"/>
                  <a:pt x="2093" y="3623"/>
                  <a:pt x="2093" y="3623"/>
                </a:cubicBezTo>
                <a:cubicBezTo>
                  <a:pt x="2093" y="3197"/>
                  <a:pt x="2093" y="3197"/>
                  <a:pt x="2093" y="3197"/>
                </a:cubicBezTo>
                <a:close/>
                <a:moveTo>
                  <a:pt x="2093" y="534"/>
                </a:moveTo>
                <a:cubicBezTo>
                  <a:pt x="1959" y="534"/>
                  <a:pt x="1959" y="534"/>
                  <a:pt x="1959" y="534"/>
                </a:cubicBezTo>
                <a:cubicBezTo>
                  <a:pt x="1959" y="960"/>
                  <a:pt x="1959" y="960"/>
                  <a:pt x="1959" y="960"/>
                </a:cubicBezTo>
                <a:cubicBezTo>
                  <a:pt x="2093" y="960"/>
                  <a:pt x="2093" y="960"/>
                  <a:pt x="2093" y="960"/>
                </a:cubicBezTo>
                <a:cubicBezTo>
                  <a:pt x="2093" y="534"/>
                  <a:pt x="2093" y="534"/>
                  <a:pt x="2093" y="534"/>
                </a:cubicBezTo>
                <a:close/>
                <a:moveTo>
                  <a:pt x="3145" y="2011"/>
                </a:moveTo>
                <a:cubicBezTo>
                  <a:pt x="3145" y="2146"/>
                  <a:pt x="3145" y="2146"/>
                  <a:pt x="3145" y="2146"/>
                </a:cubicBezTo>
                <a:cubicBezTo>
                  <a:pt x="3570" y="2146"/>
                  <a:pt x="3570" y="2146"/>
                  <a:pt x="3570" y="2146"/>
                </a:cubicBezTo>
                <a:cubicBezTo>
                  <a:pt x="3570" y="2011"/>
                  <a:pt x="3570" y="2011"/>
                  <a:pt x="3570" y="2011"/>
                </a:cubicBezTo>
                <a:cubicBezTo>
                  <a:pt x="3145" y="2011"/>
                  <a:pt x="3145" y="2011"/>
                  <a:pt x="3145" y="2011"/>
                </a:cubicBezTo>
                <a:close/>
                <a:moveTo>
                  <a:pt x="482" y="2011"/>
                </a:moveTo>
                <a:cubicBezTo>
                  <a:pt x="482" y="2146"/>
                  <a:pt x="482" y="2146"/>
                  <a:pt x="482" y="2146"/>
                </a:cubicBezTo>
                <a:cubicBezTo>
                  <a:pt x="908" y="2146"/>
                  <a:pt x="908" y="2146"/>
                  <a:pt x="908" y="2146"/>
                </a:cubicBezTo>
                <a:cubicBezTo>
                  <a:pt x="908" y="2011"/>
                  <a:pt x="908" y="2011"/>
                  <a:pt x="908" y="2011"/>
                </a:cubicBezTo>
                <a:cubicBezTo>
                  <a:pt x="482" y="2011"/>
                  <a:pt x="482" y="2011"/>
                  <a:pt x="482" y="2011"/>
                </a:cubicBezTo>
                <a:close/>
                <a:moveTo>
                  <a:pt x="2067" y="1741"/>
                </a:moveTo>
                <a:cubicBezTo>
                  <a:pt x="2035" y="1741"/>
                  <a:pt x="2004" y="1746"/>
                  <a:pt x="1975" y="1755"/>
                </a:cubicBezTo>
                <a:cubicBezTo>
                  <a:pt x="1807" y="1412"/>
                  <a:pt x="1602" y="1084"/>
                  <a:pt x="1367" y="769"/>
                </a:cubicBezTo>
                <a:cubicBezTo>
                  <a:pt x="1314" y="798"/>
                  <a:pt x="1261" y="827"/>
                  <a:pt x="1208" y="856"/>
                </a:cubicBezTo>
                <a:cubicBezTo>
                  <a:pt x="1372" y="1222"/>
                  <a:pt x="1572" y="1561"/>
                  <a:pt x="1806" y="1878"/>
                </a:cubicBezTo>
                <a:cubicBezTo>
                  <a:pt x="1771" y="1929"/>
                  <a:pt x="1750" y="1991"/>
                  <a:pt x="1750" y="2058"/>
                </a:cubicBezTo>
                <a:cubicBezTo>
                  <a:pt x="1750" y="2234"/>
                  <a:pt x="1892" y="2375"/>
                  <a:pt x="2067" y="2375"/>
                </a:cubicBezTo>
                <a:cubicBezTo>
                  <a:pt x="2242" y="2375"/>
                  <a:pt x="2384" y="2234"/>
                  <a:pt x="2384" y="2058"/>
                </a:cubicBezTo>
                <a:cubicBezTo>
                  <a:pt x="2384" y="2037"/>
                  <a:pt x="2382" y="2015"/>
                  <a:pt x="2378" y="1995"/>
                </a:cubicBezTo>
                <a:cubicBezTo>
                  <a:pt x="2572" y="1823"/>
                  <a:pt x="2750" y="1624"/>
                  <a:pt x="2904" y="1390"/>
                </a:cubicBezTo>
                <a:cubicBezTo>
                  <a:pt x="2854" y="1343"/>
                  <a:pt x="2804" y="1295"/>
                  <a:pt x="2753" y="1248"/>
                </a:cubicBezTo>
                <a:cubicBezTo>
                  <a:pt x="2549" y="1400"/>
                  <a:pt x="2368" y="1576"/>
                  <a:pt x="2206" y="1773"/>
                </a:cubicBezTo>
                <a:cubicBezTo>
                  <a:pt x="2164" y="1753"/>
                  <a:pt x="2117" y="1741"/>
                  <a:pt x="2067" y="1741"/>
                </a:cubicBezTo>
                <a:close/>
                <a:moveTo>
                  <a:pt x="3683" y="2260"/>
                </a:moveTo>
                <a:cubicBezTo>
                  <a:pt x="3683" y="2260"/>
                  <a:pt x="3683" y="2260"/>
                  <a:pt x="3683" y="2260"/>
                </a:cubicBezTo>
                <a:cubicBezTo>
                  <a:pt x="3690" y="2195"/>
                  <a:pt x="3694" y="2129"/>
                  <a:pt x="3694" y="2063"/>
                </a:cubicBezTo>
                <a:cubicBezTo>
                  <a:pt x="3694" y="1943"/>
                  <a:pt x="3682" y="1827"/>
                  <a:pt x="3657" y="1715"/>
                </a:cubicBezTo>
                <a:cubicBezTo>
                  <a:pt x="3655" y="1704"/>
                  <a:pt x="3655" y="1704"/>
                  <a:pt x="3655" y="1704"/>
                </a:cubicBezTo>
                <a:cubicBezTo>
                  <a:pt x="3654" y="1698"/>
                  <a:pt x="3654" y="1698"/>
                  <a:pt x="3654" y="1698"/>
                </a:cubicBezTo>
                <a:cubicBezTo>
                  <a:pt x="3617" y="1537"/>
                  <a:pt x="3556" y="1383"/>
                  <a:pt x="3474" y="1242"/>
                </a:cubicBezTo>
                <a:cubicBezTo>
                  <a:pt x="3438" y="1179"/>
                  <a:pt x="3398" y="1120"/>
                  <a:pt x="3354" y="1062"/>
                </a:cubicBezTo>
                <a:cubicBezTo>
                  <a:pt x="3311" y="1006"/>
                  <a:pt x="3263" y="951"/>
                  <a:pt x="3213" y="901"/>
                </a:cubicBezTo>
                <a:cubicBezTo>
                  <a:pt x="3097" y="785"/>
                  <a:pt x="2964" y="687"/>
                  <a:pt x="2818" y="609"/>
                </a:cubicBezTo>
                <a:cubicBezTo>
                  <a:pt x="2813" y="607"/>
                  <a:pt x="2813" y="607"/>
                  <a:pt x="2813" y="607"/>
                </a:cubicBezTo>
                <a:cubicBezTo>
                  <a:pt x="2804" y="602"/>
                  <a:pt x="2804" y="602"/>
                  <a:pt x="2804" y="602"/>
                </a:cubicBezTo>
                <a:cubicBezTo>
                  <a:pt x="2701" y="549"/>
                  <a:pt x="2592" y="507"/>
                  <a:pt x="2476" y="476"/>
                </a:cubicBezTo>
                <a:cubicBezTo>
                  <a:pt x="2408" y="457"/>
                  <a:pt x="2340" y="444"/>
                  <a:pt x="2271" y="434"/>
                </a:cubicBezTo>
                <a:cubicBezTo>
                  <a:pt x="2269" y="434"/>
                  <a:pt x="2269" y="434"/>
                  <a:pt x="2269" y="434"/>
                </a:cubicBezTo>
                <a:cubicBezTo>
                  <a:pt x="2257" y="433"/>
                  <a:pt x="2257" y="433"/>
                  <a:pt x="2257" y="433"/>
                </a:cubicBezTo>
                <a:cubicBezTo>
                  <a:pt x="2189" y="424"/>
                  <a:pt x="2121" y="420"/>
                  <a:pt x="2051" y="420"/>
                </a:cubicBezTo>
                <a:cubicBezTo>
                  <a:pt x="1931" y="420"/>
                  <a:pt x="1814" y="432"/>
                  <a:pt x="1702" y="457"/>
                </a:cubicBezTo>
                <a:cubicBezTo>
                  <a:pt x="1692" y="459"/>
                  <a:pt x="1692" y="459"/>
                  <a:pt x="1692" y="459"/>
                </a:cubicBezTo>
                <a:cubicBezTo>
                  <a:pt x="1686" y="460"/>
                  <a:pt x="1686" y="460"/>
                  <a:pt x="1686" y="460"/>
                </a:cubicBezTo>
                <a:cubicBezTo>
                  <a:pt x="1525" y="497"/>
                  <a:pt x="1371" y="558"/>
                  <a:pt x="1229" y="640"/>
                </a:cubicBezTo>
                <a:cubicBezTo>
                  <a:pt x="1168" y="675"/>
                  <a:pt x="1110" y="714"/>
                  <a:pt x="1054" y="756"/>
                </a:cubicBezTo>
                <a:cubicBezTo>
                  <a:pt x="1053" y="757"/>
                  <a:pt x="1053" y="757"/>
                  <a:pt x="1053" y="757"/>
                </a:cubicBezTo>
                <a:cubicBezTo>
                  <a:pt x="1051" y="758"/>
                  <a:pt x="1051" y="758"/>
                  <a:pt x="1051" y="758"/>
                </a:cubicBezTo>
                <a:cubicBezTo>
                  <a:pt x="1048" y="761"/>
                  <a:pt x="1048" y="761"/>
                  <a:pt x="1048" y="761"/>
                </a:cubicBezTo>
                <a:cubicBezTo>
                  <a:pt x="992" y="804"/>
                  <a:pt x="939" y="851"/>
                  <a:pt x="888" y="901"/>
                </a:cubicBezTo>
                <a:cubicBezTo>
                  <a:pt x="777" y="1012"/>
                  <a:pt x="682" y="1139"/>
                  <a:pt x="606" y="1279"/>
                </a:cubicBezTo>
                <a:cubicBezTo>
                  <a:pt x="605" y="1281"/>
                  <a:pt x="605" y="1281"/>
                  <a:pt x="605" y="1281"/>
                </a:cubicBezTo>
                <a:cubicBezTo>
                  <a:pt x="599" y="1292"/>
                  <a:pt x="599" y="1292"/>
                  <a:pt x="599" y="1292"/>
                </a:cubicBezTo>
                <a:cubicBezTo>
                  <a:pt x="592" y="1304"/>
                  <a:pt x="592" y="1304"/>
                  <a:pt x="592" y="1304"/>
                </a:cubicBezTo>
                <a:cubicBezTo>
                  <a:pt x="592" y="1305"/>
                  <a:pt x="592" y="1305"/>
                  <a:pt x="592" y="1305"/>
                </a:cubicBezTo>
                <a:cubicBezTo>
                  <a:pt x="543" y="1399"/>
                  <a:pt x="503" y="1499"/>
                  <a:pt x="472" y="1605"/>
                </a:cubicBezTo>
                <a:cubicBezTo>
                  <a:pt x="472" y="1605"/>
                  <a:pt x="472" y="1605"/>
                  <a:pt x="472" y="1605"/>
                </a:cubicBezTo>
                <a:cubicBezTo>
                  <a:pt x="429" y="1750"/>
                  <a:pt x="407" y="1904"/>
                  <a:pt x="407" y="2063"/>
                </a:cubicBezTo>
                <a:cubicBezTo>
                  <a:pt x="407" y="2517"/>
                  <a:pt x="591" y="2928"/>
                  <a:pt x="888" y="3225"/>
                </a:cubicBezTo>
                <a:cubicBezTo>
                  <a:pt x="1044" y="3381"/>
                  <a:pt x="1231" y="3506"/>
                  <a:pt x="1439" y="3589"/>
                </a:cubicBezTo>
                <a:cubicBezTo>
                  <a:pt x="1439" y="3589"/>
                  <a:pt x="1439" y="3589"/>
                  <a:pt x="1439" y="3589"/>
                </a:cubicBezTo>
                <a:cubicBezTo>
                  <a:pt x="1499" y="3613"/>
                  <a:pt x="1561" y="3634"/>
                  <a:pt x="1625" y="3651"/>
                </a:cubicBezTo>
                <a:cubicBezTo>
                  <a:pt x="1692" y="3669"/>
                  <a:pt x="1760" y="3682"/>
                  <a:pt x="1827" y="3692"/>
                </a:cubicBezTo>
                <a:cubicBezTo>
                  <a:pt x="1833" y="3692"/>
                  <a:pt x="1833" y="3692"/>
                  <a:pt x="1833" y="3692"/>
                </a:cubicBezTo>
                <a:cubicBezTo>
                  <a:pt x="1835" y="3693"/>
                  <a:pt x="1835" y="3693"/>
                  <a:pt x="1835" y="3693"/>
                </a:cubicBezTo>
                <a:cubicBezTo>
                  <a:pt x="1894" y="3701"/>
                  <a:pt x="1955" y="3705"/>
                  <a:pt x="2017" y="3707"/>
                </a:cubicBezTo>
                <a:cubicBezTo>
                  <a:pt x="2016" y="3707"/>
                  <a:pt x="2016" y="3707"/>
                  <a:pt x="2016" y="3707"/>
                </a:cubicBezTo>
                <a:cubicBezTo>
                  <a:pt x="2321" y="3714"/>
                  <a:pt x="2617" y="3634"/>
                  <a:pt x="2872" y="3487"/>
                </a:cubicBezTo>
                <a:cubicBezTo>
                  <a:pt x="3237" y="3276"/>
                  <a:pt x="3521" y="2927"/>
                  <a:pt x="3638" y="2489"/>
                </a:cubicBezTo>
                <a:cubicBezTo>
                  <a:pt x="3659" y="2412"/>
                  <a:pt x="3674" y="2336"/>
                  <a:pt x="3683" y="22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饼形 24"/>
          <p:cNvSpPr/>
          <p:nvPr/>
        </p:nvSpPr>
        <p:spPr>
          <a:xfrm rot="5400000">
            <a:off x="1098550" y="1186180"/>
            <a:ext cx="914400" cy="914400"/>
          </a:xfrm>
          <a:prstGeom prst="pi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7" name="文本框 20"/>
          <p:cNvSpPr txBox="1"/>
          <p:nvPr/>
        </p:nvSpPr>
        <p:spPr>
          <a:xfrm flipH="1">
            <a:off x="790575" y="1269365"/>
            <a:ext cx="1179195" cy="644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A </a:t>
            </a:r>
          </a:p>
        </p:txBody>
      </p:sp>
      <p:sp>
        <p:nvSpPr>
          <p:cNvPr id="28" name="饼形 27"/>
          <p:cNvSpPr/>
          <p:nvPr/>
        </p:nvSpPr>
        <p:spPr>
          <a:xfrm rot="5400000">
            <a:off x="1098550" y="3688080"/>
            <a:ext cx="914400" cy="914400"/>
          </a:xfrm>
          <a:prstGeom prst="pi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0"/>
          <p:cNvSpPr txBox="1"/>
          <p:nvPr/>
        </p:nvSpPr>
        <p:spPr>
          <a:xfrm flipH="1">
            <a:off x="812165" y="3754755"/>
            <a:ext cx="1179195" cy="644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B </a:t>
            </a:r>
          </a:p>
        </p:txBody>
      </p:sp>
      <p:sp>
        <p:nvSpPr>
          <p:cNvPr id="17" name="饼形 16"/>
          <p:cNvSpPr/>
          <p:nvPr/>
        </p:nvSpPr>
        <p:spPr>
          <a:xfrm rot="5400000">
            <a:off x="8820785" y="1215390"/>
            <a:ext cx="914400" cy="914400"/>
          </a:xfrm>
          <a:prstGeom prst="pi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20"/>
          <p:cNvSpPr txBox="1"/>
          <p:nvPr/>
        </p:nvSpPr>
        <p:spPr>
          <a:xfrm flipH="1">
            <a:off x="8512810" y="1298575"/>
            <a:ext cx="1179195" cy="644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C </a:t>
            </a:r>
          </a:p>
        </p:txBody>
      </p:sp>
      <p:sp>
        <p:nvSpPr>
          <p:cNvPr id="19" name="饼形 18"/>
          <p:cNvSpPr/>
          <p:nvPr/>
        </p:nvSpPr>
        <p:spPr>
          <a:xfrm rot="5400000">
            <a:off x="8842375" y="3700780"/>
            <a:ext cx="914400" cy="914400"/>
          </a:xfrm>
          <a:prstGeom prst="pi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文本框 20"/>
          <p:cNvSpPr txBox="1"/>
          <p:nvPr/>
        </p:nvSpPr>
        <p:spPr>
          <a:xfrm flipH="1">
            <a:off x="8534400" y="3783965"/>
            <a:ext cx="1179195" cy="6445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D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职业目标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941320" y="1737360"/>
            <a:ext cx="1158240" cy="115824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书本"/>
          <p:cNvSpPr/>
          <p:nvPr/>
        </p:nvSpPr>
        <p:spPr bwMode="auto">
          <a:xfrm>
            <a:off x="3171190" y="1950085"/>
            <a:ext cx="699135" cy="732155"/>
          </a:xfrm>
          <a:custGeom>
            <a:avLst/>
            <a:gdLst>
              <a:gd name="T0" fmla="*/ 1457935 w 3279"/>
              <a:gd name="T1" fmla="*/ 1800397 h 3279"/>
              <a:gd name="T2" fmla="*/ 336911 w 3279"/>
              <a:gd name="T3" fmla="*/ 1800397 h 3279"/>
              <a:gd name="T4" fmla="*/ 0 w 3279"/>
              <a:gd name="T5" fmla="*/ 1458876 h 3279"/>
              <a:gd name="T6" fmla="*/ 0 w 3279"/>
              <a:gd name="T7" fmla="*/ 0 h 3279"/>
              <a:gd name="T8" fmla="*/ 1332828 w 3279"/>
              <a:gd name="T9" fmla="*/ 0 h 3279"/>
              <a:gd name="T10" fmla="*/ 1332828 w 3279"/>
              <a:gd name="T11" fmla="*/ 107618 h 3279"/>
              <a:gd name="T12" fmla="*/ 1584139 w 3279"/>
              <a:gd name="T13" fmla="*/ 107618 h 3279"/>
              <a:gd name="T14" fmla="*/ 1584139 w 3279"/>
              <a:gd name="T15" fmla="*/ 107618 h 3279"/>
              <a:gd name="T16" fmla="*/ 1584139 w 3279"/>
              <a:gd name="T17" fmla="*/ 215235 h 3279"/>
              <a:gd name="T18" fmla="*/ 1682359 w 3279"/>
              <a:gd name="T19" fmla="*/ 215235 h 3279"/>
              <a:gd name="T20" fmla="*/ 1799235 w 3279"/>
              <a:gd name="T21" fmla="*/ 215235 h 3279"/>
              <a:gd name="T22" fmla="*/ 1799235 w 3279"/>
              <a:gd name="T23" fmla="*/ 1458876 h 3279"/>
              <a:gd name="T24" fmla="*/ 1457935 w 3279"/>
              <a:gd name="T25" fmla="*/ 1800397 h 3279"/>
              <a:gd name="T26" fmla="*/ 1189064 w 3279"/>
              <a:gd name="T27" fmla="*/ 143307 h 3279"/>
              <a:gd name="T28" fmla="*/ 143763 w 3279"/>
              <a:gd name="T29" fmla="*/ 143307 h 3279"/>
              <a:gd name="T30" fmla="*/ 143763 w 3279"/>
              <a:gd name="T31" fmla="*/ 1495115 h 3279"/>
              <a:gd name="T32" fmla="*/ 264480 w 3279"/>
              <a:gd name="T33" fmla="*/ 1620851 h 3279"/>
              <a:gd name="T34" fmla="*/ 1189064 w 3279"/>
              <a:gd name="T35" fmla="*/ 1620851 h 3279"/>
              <a:gd name="T36" fmla="*/ 1189064 w 3279"/>
              <a:gd name="T37" fmla="*/ 143307 h 3279"/>
              <a:gd name="T38" fmla="*/ 1687297 w 3279"/>
              <a:gd name="T39" fmla="*/ 322303 h 3279"/>
              <a:gd name="T40" fmla="*/ 1584139 w 3279"/>
              <a:gd name="T41" fmla="*/ 322303 h 3279"/>
              <a:gd name="T42" fmla="*/ 1584139 w 3279"/>
              <a:gd name="T43" fmla="*/ 1402871 h 3279"/>
              <a:gd name="T44" fmla="*/ 1514452 w 3279"/>
              <a:gd name="T45" fmla="*/ 1458876 h 3279"/>
              <a:gd name="T46" fmla="*/ 1440376 w 3279"/>
              <a:gd name="T47" fmla="*/ 1402871 h 3279"/>
              <a:gd name="T48" fmla="*/ 1440376 w 3279"/>
              <a:gd name="T49" fmla="*/ 215235 h 3279"/>
              <a:gd name="T50" fmla="*/ 1332828 w 3279"/>
              <a:gd name="T51" fmla="*/ 215235 h 3279"/>
              <a:gd name="T52" fmla="*/ 1332828 w 3279"/>
              <a:gd name="T53" fmla="*/ 1456680 h 3279"/>
              <a:gd name="T54" fmla="*/ 1514452 w 3279"/>
              <a:gd name="T55" fmla="*/ 1625244 h 3279"/>
              <a:gd name="T56" fmla="*/ 1687297 w 3279"/>
              <a:gd name="T57" fmla="*/ 1456680 h 3279"/>
              <a:gd name="T58" fmla="*/ 1687297 w 3279"/>
              <a:gd name="T59" fmla="*/ 322303 h 3279"/>
              <a:gd name="T60" fmla="*/ 323193 w 3279"/>
              <a:gd name="T61" fmla="*/ 1333139 h 3279"/>
              <a:gd name="T62" fmla="*/ 686442 w 3279"/>
              <a:gd name="T63" fmla="*/ 1333139 h 3279"/>
              <a:gd name="T64" fmla="*/ 686442 w 3279"/>
              <a:gd name="T65" fmla="*/ 1440757 h 3279"/>
              <a:gd name="T66" fmla="*/ 323193 w 3279"/>
              <a:gd name="T67" fmla="*/ 1440757 h 3279"/>
              <a:gd name="T68" fmla="*/ 323193 w 3279"/>
              <a:gd name="T69" fmla="*/ 1333139 h 3279"/>
              <a:gd name="T70" fmla="*/ 323193 w 3279"/>
              <a:gd name="T71" fmla="*/ 1113512 h 3279"/>
              <a:gd name="T72" fmla="*/ 789600 w 3279"/>
              <a:gd name="T73" fmla="*/ 1113512 h 3279"/>
              <a:gd name="T74" fmla="*/ 789600 w 3279"/>
              <a:gd name="T75" fmla="*/ 1225522 h 3279"/>
              <a:gd name="T76" fmla="*/ 323193 w 3279"/>
              <a:gd name="T77" fmla="*/ 1225522 h 3279"/>
              <a:gd name="T78" fmla="*/ 323193 w 3279"/>
              <a:gd name="T79" fmla="*/ 1113512 h 3279"/>
              <a:gd name="T80" fmla="*/ 1009635 w 3279"/>
              <a:gd name="T81" fmla="*/ 1225522 h 3279"/>
              <a:gd name="T82" fmla="*/ 897697 w 3279"/>
              <a:gd name="T83" fmla="*/ 1225522 h 3279"/>
              <a:gd name="T84" fmla="*/ 897697 w 3279"/>
              <a:gd name="T85" fmla="*/ 1113512 h 3279"/>
              <a:gd name="T86" fmla="*/ 1009635 w 3279"/>
              <a:gd name="T87" fmla="*/ 1113512 h 3279"/>
              <a:gd name="T88" fmla="*/ 1009635 w 3279"/>
              <a:gd name="T89" fmla="*/ 1225522 h 3279"/>
              <a:gd name="T90" fmla="*/ 789600 w 3279"/>
              <a:gd name="T91" fmla="*/ 897728 h 3279"/>
              <a:gd name="T92" fmla="*/ 1009635 w 3279"/>
              <a:gd name="T93" fmla="*/ 897728 h 3279"/>
              <a:gd name="T94" fmla="*/ 1009635 w 3279"/>
              <a:gd name="T95" fmla="*/ 1010287 h 3279"/>
              <a:gd name="T96" fmla="*/ 789600 w 3279"/>
              <a:gd name="T97" fmla="*/ 1010287 h 3279"/>
              <a:gd name="T98" fmla="*/ 789600 w 3279"/>
              <a:gd name="T99" fmla="*/ 897728 h 3279"/>
              <a:gd name="T100" fmla="*/ 323193 w 3279"/>
              <a:gd name="T101" fmla="*/ 327794 h 3279"/>
              <a:gd name="T102" fmla="*/ 1009635 w 3279"/>
              <a:gd name="T103" fmla="*/ 327794 h 3279"/>
              <a:gd name="T104" fmla="*/ 1009635 w 3279"/>
              <a:gd name="T105" fmla="*/ 790110 h 3279"/>
              <a:gd name="T106" fmla="*/ 323193 w 3279"/>
              <a:gd name="T107" fmla="*/ 790110 h 3279"/>
              <a:gd name="T108" fmla="*/ 323193 w 3279"/>
              <a:gd name="T109" fmla="*/ 327794 h 3279"/>
              <a:gd name="T110" fmla="*/ 682052 w 3279"/>
              <a:gd name="T111" fmla="*/ 1010287 h 3279"/>
              <a:gd name="T112" fmla="*/ 323193 w 3279"/>
              <a:gd name="T113" fmla="*/ 1010287 h 3279"/>
              <a:gd name="T114" fmla="*/ 323193 w 3279"/>
              <a:gd name="T115" fmla="*/ 897728 h 3279"/>
              <a:gd name="T116" fmla="*/ 682052 w 3279"/>
              <a:gd name="T117" fmla="*/ 897728 h 3279"/>
              <a:gd name="T118" fmla="*/ 682052 w 3279"/>
              <a:gd name="T119" fmla="*/ 1010287 h 327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279" h="3279">
                <a:moveTo>
                  <a:pt x="2657" y="3279"/>
                </a:moveTo>
                <a:cubicBezTo>
                  <a:pt x="614" y="3279"/>
                  <a:pt x="614" y="3279"/>
                  <a:pt x="614" y="3279"/>
                </a:cubicBezTo>
                <a:cubicBezTo>
                  <a:pt x="275" y="3279"/>
                  <a:pt x="0" y="2996"/>
                  <a:pt x="0" y="2657"/>
                </a:cubicBezTo>
                <a:cubicBezTo>
                  <a:pt x="0" y="0"/>
                  <a:pt x="0" y="0"/>
                  <a:pt x="0" y="0"/>
                </a:cubicBezTo>
                <a:cubicBezTo>
                  <a:pt x="2429" y="0"/>
                  <a:pt x="2429" y="0"/>
                  <a:pt x="2429" y="0"/>
                </a:cubicBezTo>
                <a:cubicBezTo>
                  <a:pt x="2429" y="196"/>
                  <a:pt x="2429" y="196"/>
                  <a:pt x="2429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196"/>
                  <a:pt x="2887" y="196"/>
                  <a:pt x="2887" y="196"/>
                </a:cubicBezTo>
                <a:cubicBezTo>
                  <a:pt x="2887" y="392"/>
                  <a:pt x="2887" y="392"/>
                  <a:pt x="2887" y="392"/>
                </a:cubicBezTo>
                <a:cubicBezTo>
                  <a:pt x="3066" y="392"/>
                  <a:pt x="3066" y="392"/>
                  <a:pt x="3066" y="392"/>
                </a:cubicBezTo>
                <a:cubicBezTo>
                  <a:pt x="3279" y="392"/>
                  <a:pt x="3279" y="392"/>
                  <a:pt x="3279" y="392"/>
                </a:cubicBezTo>
                <a:cubicBezTo>
                  <a:pt x="3279" y="2657"/>
                  <a:pt x="3279" y="2657"/>
                  <a:pt x="3279" y="2657"/>
                </a:cubicBezTo>
                <a:cubicBezTo>
                  <a:pt x="3279" y="2996"/>
                  <a:pt x="2996" y="3279"/>
                  <a:pt x="2657" y="3279"/>
                </a:cubicBezTo>
                <a:close/>
                <a:moveTo>
                  <a:pt x="2167" y="261"/>
                </a:moveTo>
                <a:cubicBezTo>
                  <a:pt x="262" y="261"/>
                  <a:pt x="262" y="261"/>
                  <a:pt x="262" y="261"/>
                </a:cubicBezTo>
                <a:cubicBezTo>
                  <a:pt x="262" y="2723"/>
                  <a:pt x="262" y="2723"/>
                  <a:pt x="262" y="2723"/>
                </a:cubicBezTo>
                <a:cubicBezTo>
                  <a:pt x="262" y="2836"/>
                  <a:pt x="370" y="2952"/>
                  <a:pt x="482" y="2952"/>
                </a:cubicBezTo>
                <a:cubicBezTo>
                  <a:pt x="2167" y="2952"/>
                  <a:pt x="2167" y="2952"/>
                  <a:pt x="2167" y="2952"/>
                </a:cubicBezTo>
                <a:lnTo>
                  <a:pt x="2167" y="261"/>
                </a:lnTo>
                <a:close/>
                <a:moveTo>
                  <a:pt x="3075" y="587"/>
                </a:moveTo>
                <a:cubicBezTo>
                  <a:pt x="2887" y="587"/>
                  <a:pt x="2887" y="587"/>
                  <a:pt x="2887" y="587"/>
                </a:cubicBezTo>
                <a:cubicBezTo>
                  <a:pt x="2887" y="2555"/>
                  <a:pt x="2887" y="2555"/>
                  <a:pt x="2887" y="2555"/>
                </a:cubicBezTo>
                <a:cubicBezTo>
                  <a:pt x="2887" y="2611"/>
                  <a:pt x="2816" y="2657"/>
                  <a:pt x="2760" y="2657"/>
                </a:cubicBezTo>
                <a:cubicBezTo>
                  <a:pt x="2703" y="2657"/>
                  <a:pt x="2625" y="2611"/>
                  <a:pt x="2625" y="2555"/>
                </a:cubicBezTo>
                <a:cubicBezTo>
                  <a:pt x="2625" y="392"/>
                  <a:pt x="2625" y="392"/>
                  <a:pt x="2625" y="392"/>
                </a:cubicBezTo>
                <a:cubicBezTo>
                  <a:pt x="2429" y="392"/>
                  <a:pt x="2429" y="392"/>
                  <a:pt x="2429" y="392"/>
                </a:cubicBezTo>
                <a:cubicBezTo>
                  <a:pt x="2429" y="2653"/>
                  <a:pt x="2429" y="2653"/>
                  <a:pt x="2429" y="2653"/>
                </a:cubicBezTo>
                <a:cubicBezTo>
                  <a:pt x="2429" y="2823"/>
                  <a:pt x="2590" y="2960"/>
                  <a:pt x="2760" y="2960"/>
                </a:cubicBezTo>
                <a:cubicBezTo>
                  <a:pt x="2929" y="2960"/>
                  <a:pt x="3075" y="2823"/>
                  <a:pt x="3075" y="2653"/>
                </a:cubicBezTo>
                <a:lnTo>
                  <a:pt x="3075" y="587"/>
                </a:lnTo>
                <a:close/>
                <a:moveTo>
                  <a:pt x="589" y="2428"/>
                </a:moveTo>
                <a:cubicBezTo>
                  <a:pt x="1251" y="2428"/>
                  <a:pt x="1251" y="2428"/>
                  <a:pt x="1251" y="2428"/>
                </a:cubicBezTo>
                <a:cubicBezTo>
                  <a:pt x="1251" y="2624"/>
                  <a:pt x="1251" y="2624"/>
                  <a:pt x="1251" y="2624"/>
                </a:cubicBezTo>
                <a:cubicBezTo>
                  <a:pt x="589" y="2624"/>
                  <a:pt x="589" y="2624"/>
                  <a:pt x="589" y="2624"/>
                </a:cubicBezTo>
                <a:lnTo>
                  <a:pt x="589" y="2428"/>
                </a:lnTo>
                <a:close/>
                <a:moveTo>
                  <a:pt x="589" y="2028"/>
                </a:moveTo>
                <a:cubicBezTo>
                  <a:pt x="1439" y="2028"/>
                  <a:pt x="1439" y="2028"/>
                  <a:pt x="1439" y="2028"/>
                </a:cubicBezTo>
                <a:cubicBezTo>
                  <a:pt x="1439" y="2232"/>
                  <a:pt x="1439" y="2232"/>
                  <a:pt x="1439" y="2232"/>
                </a:cubicBezTo>
                <a:cubicBezTo>
                  <a:pt x="589" y="2232"/>
                  <a:pt x="589" y="2232"/>
                  <a:pt x="589" y="2232"/>
                </a:cubicBezTo>
                <a:lnTo>
                  <a:pt x="589" y="2028"/>
                </a:lnTo>
                <a:close/>
                <a:moveTo>
                  <a:pt x="1840" y="2232"/>
                </a:moveTo>
                <a:cubicBezTo>
                  <a:pt x="1636" y="2232"/>
                  <a:pt x="1636" y="2232"/>
                  <a:pt x="1636" y="2232"/>
                </a:cubicBezTo>
                <a:cubicBezTo>
                  <a:pt x="1636" y="2028"/>
                  <a:pt x="1636" y="2028"/>
                  <a:pt x="1636" y="2028"/>
                </a:cubicBezTo>
                <a:cubicBezTo>
                  <a:pt x="1840" y="2028"/>
                  <a:pt x="1840" y="2028"/>
                  <a:pt x="1840" y="2028"/>
                </a:cubicBezTo>
                <a:lnTo>
                  <a:pt x="1840" y="2232"/>
                </a:lnTo>
                <a:close/>
                <a:moveTo>
                  <a:pt x="1439" y="1635"/>
                </a:moveTo>
                <a:cubicBezTo>
                  <a:pt x="1840" y="1635"/>
                  <a:pt x="1840" y="1635"/>
                  <a:pt x="1840" y="1635"/>
                </a:cubicBezTo>
                <a:cubicBezTo>
                  <a:pt x="1840" y="1840"/>
                  <a:pt x="1840" y="1840"/>
                  <a:pt x="1840" y="1840"/>
                </a:cubicBezTo>
                <a:cubicBezTo>
                  <a:pt x="1439" y="1840"/>
                  <a:pt x="1439" y="1840"/>
                  <a:pt x="1439" y="1840"/>
                </a:cubicBezTo>
                <a:lnTo>
                  <a:pt x="1439" y="1635"/>
                </a:lnTo>
                <a:close/>
                <a:moveTo>
                  <a:pt x="589" y="597"/>
                </a:moveTo>
                <a:cubicBezTo>
                  <a:pt x="1840" y="597"/>
                  <a:pt x="1840" y="597"/>
                  <a:pt x="1840" y="597"/>
                </a:cubicBezTo>
                <a:cubicBezTo>
                  <a:pt x="1840" y="1439"/>
                  <a:pt x="1840" y="1439"/>
                  <a:pt x="1840" y="1439"/>
                </a:cubicBezTo>
                <a:cubicBezTo>
                  <a:pt x="589" y="1439"/>
                  <a:pt x="589" y="1439"/>
                  <a:pt x="589" y="1439"/>
                </a:cubicBezTo>
                <a:lnTo>
                  <a:pt x="589" y="597"/>
                </a:lnTo>
                <a:close/>
                <a:moveTo>
                  <a:pt x="1243" y="1840"/>
                </a:moveTo>
                <a:cubicBezTo>
                  <a:pt x="589" y="1840"/>
                  <a:pt x="589" y="1840"/>
                  <a:pt x="589" y="1840"/>
                </a:cubicBezTo>
                <a:cubicBezTo>
                  <a:pt x="589" y="1635"/>
                  <a:pt x="589" y="1635"/>
                  <a:pt x="589" y="1635"/>
                </a:cubicBezTo>
                <a:cubicBezTo>
                  <a:pt x="1243" y="1635"/>
                  <a:pt x="1243" y="1635"/>
                  <a:pt x="1243" y="1635"/>
                </a:cubicBezTo>
                <a:lnTo>
                  <a:pt x="1243" y="18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44775" y="3063240"/>
            <a:ext cx="1752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社会环境</a:t>
            </a:r>
          </a:p>
        </p:txBody>
      </p:sp>
      <p:sp>
        <p:nvSpPr>
          <p:cNvPr id="7" name="矩形 6"/>
          <p:cNvSpPr/>
          <p:nvPr/>
        </p:nvSpPr>
        <p:spPr>
          <a:xfrm>
            <a:off x="1181100" y="3665220"/>
            <a:ext cx="4678680" cy="2164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448435" y="3862705"/>
            <a:ext cx="414591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8092440" y="1737360"/>
            <a:ext cx="1158240" cy="115824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794625" y="3063240"/>
            <a:ext cx="1752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企业环境</a:t>
            </a:r>
          </a:p>
        </p:txBody>
      </p:sp>
      <p:sp>
        <p:nvSpPr>
          <p:cNvPr id="13" name="矩形 12"/>
          <p:cNvSpPr/>
          <p:nvPr/>
        </p:nvSpPr>
        <p:spPr>
          <a:xfrm>
            <a:off x="6332220" y="3665220"/>
            <a:ext cx="4678680" cy="2164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书写"/>
          <p:cNvSpPr/>
          <p:nvPr/>
        </p:nvSpPr>
        <p:spPr bwMode="auto">
          <a:xfrm>
            <a:off x="8345170" y="1988185"/>
            <a:ext cx="655320" cy="655320"/>
          </a:xfrm>
          <a:custGeom>
            <a:avLst/>
            <a:gdLst>
              <a:gd name="T0" fmla="*/ 1362577 w 3409"/>
              <a:gd name="T1" fmla="*/ 0 h 3216"/>
              <a:gd name="T2" fmla="*/ 1238994 w 3409"/>
              <a:gd name="T3" fmla="*/ 128869 h 3216"/>
              <a:gd name="T4" fmla="*/ 338532 w 3409"/>
              <a:gd name="T5" fmla="*/ 620579 h 3216"/>
              <a:gd name="T6" fmla="*/ 302091 w 3409"/>
              <a:gd name="T7" fmla="*/ 646458 h 3216"/>
              <a:gd name="T8" fmla="*/ 128336 w 3409"/>
              <a:gd name="T9" fmla="*/ 1570197 h 3216"/>
              <a:gd name="T10" fmla="*/ 1298145 w 3409"/>
              <a:gd name="T11" fmla="*/ 1152428 h 3216"/>
              <a:gd name="T12" fmla="*/ 1426481 w 3409"/>
              <a:gd name="T13" fmla="*/ 1634632 h 3216"/>
              <a:gd name="T14" fmla="*/ 1362577 w 3409"/>
              <a:gd name="T15" fmla="*/ 1698538 h 3216"/>
              <a:gd name="T16" fmla="*/ 0 w 3409"/>
              <a:gd name="T17" fmla="*/ 1698538 h 3216"/>
              <a:gd name="T18" fmla="*/ 0 w 3409"/>
              <a:gd name="T19" fmla="*/ 574102 h 3216"/>
              <a:gd name="T20" fmla="*/ 7922 w 3409"/>
              <a:gd name="T21" fmla="*/ 543469 h 3216"/>
              <a:gd name="T22" fmla="*/ 303147 w 3409"/>
              <a:gd name="T23" fmla="*/ 0 h 3216"/>
              <a:gd name="T24" fmla="*/ 214421 w 3409"/>
              <a:gd name="T25" fmla="*/ 1143978 h 3216"/>
              <a:gd name="T26" fmla="*/ 371804 w 3409"/>
              <a:gd name="T27" fmla="*/ 1037819 h 3216"/>
              <a:gd name="T28" fmla="*/ 424617 w 3409"/>
              <a:gd name="T29" fmla="*/ 1292917 h 3216"/>
              <a:gd name="T30" fmla="*/ 414054 w 3409"/>
              <a:gd name="T31" fmla="*/ 1375309 h 3216"/>
              <a:gd name="T32" fmla="*/ 649072 w 3409"/>
              <a:gd name="T33" fmla="*/ 1408054 h 3216"/>
              <a:gd name="T34" fmla="*/ 908913 w 3409"/>
              <a:gd name="T35" fmla="*/ 1447666 h 3216"/>
              <a:gd name="T36" fmla="*/ 742552 w 3409"/>
              <a:gd name="T37" fmla="*/ 1344676 h 3216"/>
              <a:gd name="T38" fmla="*/ 592034 w 3409"/>
              <a:gd name="T39" fmla="*/ 1330416 h 3216"/>
              <a:gd name="T40" fmla="*/ 604181 w 3409"/>
              <a:gd name="T41" fmla="*/ 1279185 h 3216"/>
              <a:gd name="T42" fmla="*/ 665973 w 3409"/>
              <a:gd name="T43" fmla="*/ 1070565 h 3216"/>
              <a:gd name="T44" fmla="*/ 433067 w 3409"/>
              <a:gd name="T45" fmla="*/ 1185702 h 3216"/>
              <a:gd name="T46" fmla="*/ 474261 w 3409"/>
              <a:gd name="T47" fmla="*/ 954899 h 3216"/>
              <a:gd name="T48" fmla="*/ 354904 w 3409"/>
              <a:gd name="T49" fmla="*/ 173234 h 3216"/>
              <a:gd name="T50" fmla="*/ 281494 w 3409"/>
              <a:gd name="T51" fmla="*/ 577799 h 3216"/>
              <a:gd name="T52" fmla="*/ 960669 w 3409"/>
              <a:gd name="T53" fmla="*/ 921626 h 3216"/>
              <a:gd name="T54" fmla="*/ 931622 w 3409"/>
              <a:gd name="T55" fmla="*/ 1204716 h 3216"/>
              <a:gd name="T56" fmla="*/ 946410 w 3409"/>
              <a:gd name="T57" fmla="*/ 1309818 h 3216"/>
              <a:gd name="T58" fmla="*/ 1019292 w 3409"/>
              <a:gd name="T59" fmla="*/ 1256474 h 3216"/>
              <a:gd name="T60" fmla="*/ 960669 w 3409"/>
              <a:gd name="T61" fmla="*/ 921626 h 3216"/>
              <a:gd name="T62" fmla="*/ 1629283 w 3409"/>
              <a:gd name="T63" fmla="*/ 193304 h 3216"/>
              <a:gd name="T64" fmla="*/ 1383702 w 3409"/>
              <a:gd name="T65" fmla="*/ 199642 h 3216"/>
              <a:gd name="T66" fmla="*/ 1647767 w 3409"/>
              <a:gd name="T67" fmla="*/ 353862 h 3216"/>
              <a:gd name="T68" fmla="*/ 1476653 w 3409"/>
              <a:gd name="T69" fmla="*/ 773743 h 3216"/>
              <a:gd name="T70" fmla="*/ 1793003 w 3409"/>
              <a:gd name="T71" fmla="*/ 366538 h 3216"/>
              <a:gd name="T72" fmla="*/ 1770294 w 3409"/>
              <a:gd name="T73" fmla="*/ 314251 h 3216"/>
              <a:gd name="T74" fmla="*/ 1352014 w 3409"/>
              <a:gd name="T75" fmla="*/ 252985 h 3216"/>
              <a:gd name="T76" fmla="*/ 1255894 w 3409"/>
              <a:gd name="T77" fmla="*/ 1023559 h 3216"/>
              <a:gd name="T78" fmla="*/ 1352014 w 3409"/>
              <a:gd name="T79" fmla="*/ 252985 h 321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409" h="3216">
                <a:moveTo>
                  <a:pt x="646" y="0"/>
                </a:moveTo>
                <a:cubicBezTo>
                  <a:pt x="2580" y="0"/>
                  <a:pt x="2580" y="0"/>
                  <a:pt x="2580" y="0"/>
                </a:cubicBezTo>
                <a:cubicBezTo>
                  <a:pt x="2701" y="0"/>
                  <a:pt x="2701" y="0"/>
                  <a:pt x="2701" y="0"/>
                </a:cubicBezTo>
                <a:cubicBezTo>
                  <a:pt x="2346" y="244"/>
                  <a:pt x="2346" y="244"/>
                  <a:pt x="2346" y="244"/>
                </a:cubicBezTo>
                <a:cubicBezTo>
                  <a:pt x="810" y="244"/>
                  <a:pt x="810" y="244"/>
                  <a:pt x="810" y="244"/>
                </a:cubicBezTo>
                <a:cubicBezTo>
                  <a:pt x="641" y="1175"/>
                  <a:pt x="641" y="1175"/>
                  <a:pt x="641" y="1175"/>
                </a:cubicBezTo>
                <a:cubicBezTo>
                  <a:pt x="630" y="1234"/>
                  <a:pt x="630" y="1234"/>
                  <a:pt x="630" y="1234"/>
                </a:cubicBezTo>
                <a:cubicBezTo>
                  <a:pt x="572" y="1224"/>
                  <a:pt x="572" y="1224"/>
                  <a:pt x="572" y="1224"/>
                </a:cubicBezTo>
                <a:cubicBezTo>
                  <a:pt x="243" y="1169"/>
                  <a:pt x="243" y="1169"/>
                  <a:pt x="243" y="1169"/>
                </a:cubicBezTo>
                <a:cubicBezTo>
                  <a:pt x="243" y="2973"/>
                  <a:pt x="243" y="2973"/>
                  <a:pt x="243" y="2973"/>
                </a:cubicBezTo>
                <a:cubicBezTo>
                  <a:pt x="2458" y="2973"/>
                  <a:pt x="2458" y="2973"/>
                  <a:pt x="2458" y="2973"/>
                </a:cubicBezTo>
                <a:cubicBezTo>
                  <a:pt x="2458" y="2182"/>
                  <a:pt x="2458" y="2182"/>
                  <a:pt x="2458" y="2182"/>
                </a:cubicBezTo>
                <a:cubicBezTo>
                  <a:pt x="2701" y="1862"/>
                  <a:pt x="2701" y="1862"/>
                  <a:pt x="2701" y="1862"/>
                </a:cubicBezTo>
                <a:cubicBezTo>
                  <a:pt x="2701" y="3095"/>
                  <a:pt x="2701" y="3095"/>
                  <a:pt x="2701" y="3095"/>
                </a:cubicBezTo>
                <a:cubicBezTo>
                  <a:pt x="2701" y="3216"/>
                  <a:pt x="2701" y="3216"/>
                  <a:pt x="2701" y="3216"/>
                </a:cubicBezTo>
                <a:cubicBezTo>
                  <a:pt x="2580" y="3216"/>
                  <a:pt x="2580" y="3216"/>
                  <a:pt x="2580" y="3216"/>
                </a:cubicBezTo>
                <a:cubicBezTo>
                  <a:pt x="122" y="3216"/>
                  <a:pt x="122" y="3216"/>
                  <a:pt x="122" y="3216"/>
                </a:cubicBezTo>
                <a:cubicBezTo>
                  <a:pt x="0" y="3216"/>
                  <a:pt x="0" y="3216"/>
                  <a:pt x="0" y="3216"/>
                </a:cubicBezTo>
                <a:cubicBezTo>
                  <a:pt x="0" y="3095"/>
                  <a:pt x="0" y="3095"/>
                  <a:pt x="0" y="3095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057"/>
                  <a:pt x="0" y="1057"/>
                  <a:pt x="0" y="1057"/>
                </a:cubicBezTo>
                <a:cubicBezTo>
                  <a:pt x="15" y="1029"/>
                  <a:pt x="15" y="1029"/>
                  <a:pt x="15" y="1029"/>
                </a:cubicBezTo>
                <a:cubicBezTo>
                  <a:pt x="539" y="64"/>
                  <a:pt x="539" y="64"/>
                  <a:pt x="539" y="64"/>
                </a:cubicBezTo>
                <a:cubicBezTo>
                  <a:pt x="574" y="0"/>
                  <a:pt x="574" y="0"/>
                  <a:pt x="574" y="0"/>
                </a:cubicBezTo>
                <a:cubicBezTo>
                  <a:pt x="646" y="0"/>
                  <a:pt x="646" y="0"/>
                  <a:pt x="646" y="0"/>
                </a:cubicBezTo>
                <a:close/>
                <a:moveTo>
                  <a:pt x="406" y="2166"/>
                </a:moveTo>
                <a:cubicBezTo>
                  <a:pt x="567" y="2251"/>
                  <a:pt x="567" y="2251"/>
                  <a:pt x="567" y="2251"/>
                </a:cubicBezTo>
                <a:cubicBezTo>
                  <a:pt x="572" y="2241"/>
                  <a:pt x="717" y="1843"/>
                  <a:pt x="704" y="1965"/>
                </a:cubicBezTo>
                <a:cubicBezTo>
                  <a:pt x="692" y="2084"/>
                  <a:pt x="615" y="2249"/>
                  <a:pt x="647" y="2358"/>
                </a:cubicBezTo>
                <a:cubicBezTo>
                  <a:pt x="670" y="2436"/>
                  <a:pt x="719" y="2473"/>
                  <a:pt x="804" y="2448"/>
                </a:cubicBezTo>
                <a:cubicBezTo>
                  <a:pt x="839" y="2438"/>
                  <a:pt x="880" y="2419"/>
                  <a:pt x="923" y="2395"/>
                </a:cubicBezTo>
                <a:cubicBezTo>
                  <a:pt x="858" y="2470"/>
                  <a:pt x="802" y="2543"/>
                  <a:pt x="784" y="2604"/>
                </a:cubicBezTo>
                <a:cubicBezTo>
                  <a:pt x="758" y="2691"/>
                  <a:pt x="781" y="2756"/>
                  <a:pt x="879" y="2785"/>
                </a:cubicBezTo>
                <a:cubicBezTo>
                  <a:pt x="1012" y="2824"/>
                  <a:pt x="1133" y="2736"/>
                  <a:pt x="1229" y="2666"/>
                </a:cubicBezTo>
                <a:cubicBezTo>
                  <a:pt x="1239" y="2658"/>
                  <a:pt x="1248" y="2651"/>
                  <a:pt x="1257" y="2645"/>
                </a:cubicBezTo>
                <a:cubicBezTo>
                  <a:pt x="1367" y="2786"/>
                  <a:pt x="1720" y="2741"/>
                  <a:pt x="1721" y="2741"/>
                </a:cubicBezTo>
                <a:cubicBezTo>
                  <a:pt x="1698" y="2560"/>
                  <a:pt x="1698" y="2560"/>
                  <a:pt x="1698" y="2560"/>
                </a:cubicBezTo>
                <a:cubicBezTo>
                  <a:pt x="1697" y="2560"/>
                  <a:pt x="1415" y="2596"/>
                  <a:pt x="1406" y="2546"/>
                </a:cubicBezTo>
                <a:cubicBezTo>
                  <a:pt x="1388" y="2453"/>
                  <a:pt x="1337" y="2426"/>
                  <a:pt x="1262" y="2440"/>
                </a:cubicBezTo>
                <a:cubicBezTo>
                  <a:pt x="1216" y="2449"/>
                  <a:pt x="1172" y="2481"/>
                  <a:pt x="1121" y="2519"/>
                </a:cubicBezTo>
                <a:cubicBezTo>
                  <a:pt x="1079" y="2549"/>
                  <a:pt x="1030" y="2585"/>
                  <a:pt x="988" y="2602"/>
                </a:cubicBezTo>
                <a:cubicBezTo>
                  <a:pt x="1024" y="2552"/>
                  <a:pt x="1085" y="2486"/>
                  <a:pt x="1144" y="2422"/>
                </a:cubicBezTo>
                <a:cubicBezTo>
                  <a:pt x="1232" y="2326"/>
                  <a:pt x="1316" y="2235"/>
                  <a:pt x="1334" y="2167"/>
                </a:cubicBezTo>
                <a:cubicBezTo>
                  <a:pt x="1354" y="2089"/>
                  <a:pt x="1327" y="2045"/>
                  <a:pt x="1261" y="2027"/>
                </a:cubicBezTo>
                <a:cubicBezTo>
                  <a:pt x="1195" y="2010"/>
                  <a:pt x="1095" y="2074"/>
                  <a:pt x="984" y="2145"/>
                </a:cubicBezTo>
                <a:cubicBezTo>
                  <a:pt x="928" y="2181"/>
                  <a:pt x="869" y="2218"/>
                  <a:pt x="820" y="2245"/>
                </a:cubicBezTo>
                <a:cubicBezTo>
                  <a:pt x="826" y="2173"/>
                  <a:pt x="849" y="2064"/>
                  <a:pt x="868" y="1971"/>
                </a:cubicBezTo>
                <a:cubicBezTo>
                  <a:pt x="882" y="1905"/>
                  <a:pt x="894" y="1846"/>
                  <a:pt x="898" y="1808"/>
                </a:cubicBezTo>
                <a:cubicBezTo>
                  <a:pt x="990" y="1069"/>
                  <a:pt x="408" y="2163"/>
                  <a:pt x="406" y="2166"/>
                </a:cubicBezTo>
                <a:close/>
                <a:moveTo>
                  <a:pt x="672" y="328"/>
                </a:moveTo>
                <a:cubicBezTo>
                  <a:pt x="279" y="1052"/>
                  <a:pt x="279" y="1052"/>
                  <a:pt x="279" y="1052"/>
                </a:cubicBezTo>
                <a:cubicBezTo>
                  <a:pt x="533" y="1094"/>
                  <a:pt x="533" y="1094"/>
                  <a:pt x="533" y="1094"/>
                </a:cubicBezTo>
                <a:cubicBezTo>
                  <a:pt x="672" y="328"/>
                  <a:pt x="672" y="328"/>
                  <a:pt x="672" y="328"/>
                </a:cubicBezTo>
                <a:close/>
                <a:moveTo>
                  <a:pt x="1819" y="1745"/>
                </a:moveTo>
                <a:cubicBezTo>
                  <a:pt x="1730" y="2262"/>
                  <a:pt x="1730" y="2262"/>
                  <a:pt x="1730" y="2262"/>
                </a:cubicBezTo>
                <a:cubicBezTo>
                  <a:pt x="1764" y="2281"/>
                  <a:pt x="1764" y="2281"/>
                  <a:pt x="1764" y="2281"/>
                </a:cubicBezTo>
                <a:cubicBezTo>
                  <a:pt x="1723" y="2439"/>
                  <a:pt x="1723" y="2439"/>
                  <a:pt x="1723" y="2439"/>
                </a:cubicBezTo>
                <a:cubicBezTo>
                  <a:pt x="1792" y="2480"/>
                  <a:pt x="1792" y="2480"/>
                  <a:pt x="1792" y="2480"/>
                </a:cubicBezTo>
                <a:cubicBezTo>
                  <a:pt x="1905" y="2364"/>
                  <a:pt x="1905" y="2364"/>
                  <a:pt x="1905" y="2364"/>
                </a:cubicBezTo>
                <a:cubicBezTo>
                  <a:pt x="1930" y="2379"/>
                  <a:pt x="1930" y="2379"/>
                  <a:pt x="1930" y="2379"/>
                </a:cubicBezTo>
                <a:cubicBezTo>
                  <a:pt x="2319" y="2038"/>
                  <a:pt x="2319" y="2038"/>
                  <a:pt x="2319" y="2038"/>
                </a:cubicBezTo>
                <a:cubicBezTo>
                  <a:pt x="1819" y="1745"/>
                  <a:pt x="1819" y="1745"/>
                  <a:pt x="1819" y="1745"/>
                </a:cubicBezTo>
                <a:close/>
                <a:moveTo>
                  <a:pt x="3094" y="444"/>
                </a:moveTo>
                <a:cubicBezTo>
                  <a:pt x="3085" y="366"/>
                  <a:pt x="3085" y="366"/>
                  <a:pt x="3085" y="366"/>
                </a:cubicBezTo>
                <a:cubicBezTo>
                  <a:pt x="2885" y="248"/>
                  <a:pt x="2885" y="248"/>
                  <a:pt x="2885" y="248"/>
                </a:cubicBezTo>
                <a:cubicBezTo>
                  <a:pt x="2620" y="378"/>
                  <a:pt x="2620" y="378"/>
                  <a:pt x="2620" y="378"/>
                </a:cubicBezTo>
                <a:cubicBezTo>
                  <a:pt x="2848" y="511"/>
                  <a:pt x="2848" y="511"/>
                  <a:pt x="2848" y="511"/>
                </a:cubicBezTo>
                <a:cubicBezTo>
                  <a:pt x="3120" y="670"/>
                  <a:pt x="3120" y="670"/>
                  <a:pt x="3120" y="670"/>
                </a:cubicBezTo>
                <a:cubicBezTo>
                  <a:pt x="3201" y="718"/>
                  <a:pt x="3201" y="718"/>
                  <a:pt x="3201" y="718"/>
                </a:cubicBezTo>
                <a:cubicBezTo>
                  <a:pt x="3126" y="1003"/>
                  <a:pt x="2993" y="1253"/>
                  <a:pt x="2796" y="1465"/>
                </a:cubicBezTo>
                <a:cubicBezTo>
                  <a:pt x="2929" y="1589"/>
                  <a:pt x="2929" y="1589"/>
                  <a:pt x="2929" y="1589"/>
                </a:cubicBezTo>
                <a:cubicBezTo>
                  <a:pt x="3163" y="1336"/>
                  <a:pt x="3316" y="1037"/>
                  <a:pt x="3395" y="694"/>
                </a:cubicBezTo>
                <a:cubicBezTo>
                  <a:pt x="3409" y="629"/>
                  <a:pt x="3409" y="629"/>
                  <a:pt x="3409" y="629"/>
                </a:cubicBezTo>
                <a:cubicBezTo>
                  <a:pt x="3352" y="595"/>
                  <a:pt x="3352" y="595"/>
                  <a:pt x="3352" y="595"/>
                </a:cubicBezTo>
                <a:cubicBezTo>
                  <a:pt x="3094" y="444"/>
                  <a:pt x="3094" y="444"/>
                  <a:pt x="3094" y="444"/>
                </a:cubicBezTo>
                <a:close/>
                <a:moveTo>
                  <a:pt x="2560" y="479"/>
                </a:moveTo>
                <a:cubicBezTo>
                  <a:pt x="2250" y="824"/>
                  <a:pt x="2026" y="1215"/>
                  <a:pt x="1878" y="1645"/>
                </a:cubicBezTo>
                <a:cubicBezTo>
                  <a:pt x="2044" y="1743"/>
                  <a:pt x="2211" y="1841"/>
                  <a:pt x="2378" y="1938"/>
                </a:cubicBezTo>
                <a:cubicBezTo>
                  <a:pt x="2664" y="1579"/>
                  <a:pt x="2893" y="1191"/>
                  <a:pt x="3060" y="772"/>
                </a:cubicBezTo>
                <a:cubicBezTo>
                  <a:pt x="2894" y="675"/>
                  <a:pt x="2727" y="577"/>
                  <a:pt x="2560" y="4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598285" y="3926205"/>
            <a:ext cx="414591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职业环境</a:t>
            </a:r>
          </a:p>
        </p:txBody>
      </p:sp>
      <p:sp>
        <p:nvSpPr>
          <p:cNvPr id="21" name="矩形 20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 flipV="1">
            <a:off x="4884420" y="0"/>
            <a:ext cx="2423160" cy="36423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029200" y="1387475"/>
            <a:ext cx="2132965" cy="21329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3035" y="3881755"/>
            <a:ext cx="426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实施计划</a:t>
            </a:r>
          </a:p>
        </p:txBody>
      </p:sp>
      <p:sp>
        <p:nvSpPr>
          <p:cNvPr id="6" name="矩形 5"/>
          <p:cNvSpPr/>
          <p:nvPr/>
        </p:nvSpPr>
        <p:spPr>
          <a:xfrm>
            <a:off x="-30480" y="6567805"/>
            <a:ext cx="1225296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04130" y="1523365"/>
            <a:ext cx="1981835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04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15840" y="4767580"/>
            <a:ext cx="25603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674938" y="4955540"/>
            <a:ext cx="6842125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要制定实现职业生涯目标的行动方案，更要有具体的行为措施来保证。没有行动，职业目标只能是一种梦想。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145088" y="901065"/>
            <a:ext cx="1232535" cy="5228590"/>
            <a:chOff x="8420" y="736"/>
            <a:chExt cx="2358" cy="9999"/>
          </a:xfrm>
        </p:grpSpPr>
        <p:sp>
          <p:nvSpPr>
            <p:cNvPr id="3" name="圆角矩形 2"/>
            <p:cNvSpPr/>
            <p:nvPr/>
          </p:nvSpPr>
          <p:spPr>
            <a:xfrm>
              <a:off x="8420" y="5830"/>
              <a:ext cx="2359" cy="2359"/>
            </a:xfrm>
            <a:prstGeom prst="roundRect">
              <a:avLst/>
            </a:prstGeom>
            <a:solidFill>
              <a:srgbClr val="C993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8420" y="3283"/>
              <a:ext cx="2359" cy="2359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8420" y="736"/>
              <a:ext cx="2359" cy="2359"/>
            </a:xfrm>
            <a:prstGeom prst="roundRect">
              <a:avLst/>
            </a:prstGeom>
            <a:solidFill>
              <a:srgbClr val="C993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8420" y="8377"/>
              <a:ext cx="2359" cy="2359"/>
            </a:xfrm>
            <a:prstGeom prst="round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5400000" flipH="1">
            <a:off x="7456171" y="443230"/>
            <a:ext cx="179705" cy="2150110"/>
            <a:chOff x="11671" y="2880"/>
            <a:chExt cx="283" cy="3386"/>
          </a:xfrm>
        </p:grpSpPr>
        <p:sp>
          <p:nvSpPr>
            <p:cNvPr id="26" name="椭圆 25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 flipH="1">
              <a:off x="11809" y="2880"/>
              <a:ext cx="10" cy="3386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 rot="5400000" flipH="1">
            <a:off x="7456171" y="3107055"/>
            <a:ext cx="179705" cy="2150110"/>
            <a:chOff x="11671" y="2880"/>
            <a:chExt cx="283" cy="3386"/>
          </a:xfrm>
        </p:grpSpPr>
        <p:sp>
          <p:nvSpPr>
            <p:cNvPr id="8" name="椭圆 7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11809" y="2880"/>
              <a:ext cx="10" cy="3386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 rot="16200000">
            <a:off x="3895726" y="1774825"/>
            <a:ext cx="179705" cy="2150110"/>
            <a:chOff x="11671" y="2880"/>
            <a:chExt cx="283" cy="3386"/>
          </a:xfrm>
        </p:grpSpPr>
        <p:sp>
          <p:nvSpPr>
            <p:cNvPr id="11" name="椭圆 10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11809" y="2880"/>
              <a:ext cx="10" cy="3386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rot="16200000">
            <a:off x="3895726" y="4438650"/>
            <a:ext cx="179705" cy="2150110"/>
            <a:chOff x="11671" y="2880"/>
            <a:chExt cx="283" cy="3386"/>
          </a:xfrm>
        </p:grpSpPr>
        <p:sp>
          <p:nvSpPr>
            <p:cNvPr id="14" name="椭圆 13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11809" y="2880"/>
              <a:ext cx="10" cy="3386"/>
            </a:xfrm>
            <a:custGeom>
              <a:avLst/>
              <a:gdLst>
                <a:gd name="connsiteX0" fmla="*/ 0 w 10"/>
                <a:gd name="connsiteY0" fmla="*/ 0 h 3386"/>
                <a:gd name="connsiteX1" fmla="*/ 10 w 10"/>
                <a:gd name="connsiteY1" fmla="*/ 3386 h 3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" h="3386">
                  <a:moveTo>
                    <a:pt x="0" y="0"/>
                  </a:moveTo>
                  <a:cubicBezTo>
                    <a:pt x="8" y="3415"/>
                    <a:pt x="4" y="1837"/>
                    <a:pt x="10" y="3386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20"/>
          <p:cNvSpPr txBox="1"/>
          <p:nvPr/>
        </p:nvSpPr>
        <p:spPr>
          <a:xfrm flipH="1">
            <a:off x="7831773" y="1114425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7" name="文本框 16"/>
          <p:cNvSpPr txBox="1"/>
          <p:nvPr/>
        </p:nvSpPr>
        <p:spPr>
          <a:xfrm flipH="1">
            <a:off x="7832090" y="1473200"/>
            <a:ext cx="30841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7907973" y="3771900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7908290" y="4130675"/>
            <a:ext cx="30841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0" name="文本框 20"/>
          <p:cNvSpPr txBox="1"/>
          <p:nvPr/>
        </p:nvSpPr>
        <p:spPr>
          <a:xfrm flipH="1">
            <a:off x="1554798" y="2467610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1555115" y="2826385"/>
            <a:ext cx="30841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2" name="文本框 20"/>
          <p:cNvSpPr txBox="1"/>
          <p:nvPr/>
        </p:nvSpPr>
        <p:spPr>
          <a:xfrm flipH="1">
            <a:off x="1621473" y="5142230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1621790" y="5501005"/>
            <a:ext cx="30841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31" name="雨伞"/>
          <p:cNvSpPr/>
          <p:nvPr/>
        </p:nvSpPr>
        <p:spPr>
          <a:xfrm>
            <a:off x="5424805" y="1181100"/>
            <a:ext cx="675005" cy="675005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0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2" name="锁"/>
          <p:cNvSpPr/>
          <p:nvPr/>
        </p:nvSpPr>
        <p:spPr>
          <a:xfrm>
            <a:off x="5424805" y="2520950"/>
            <a:ext cx="658495" cy="658495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3" name="灯泡"/>
          <p:cNvSpPr/>
          <p:nvPr/>
        </p:nvSpPr>
        <p:spPr>
          <a:xfrm>
            <a:off x="5527040" y="3827145"/>
            <a:ext cx="471170" cy="708025"/>
          </a:xfrm>
          <a:custGeom>
            <a:avLst/>
            <a:gdLst>
              <a:gd name="connsiteX0" fmla="*/ 1569114 w 3604952"/>
              <a:gd name="connsiteY0" fmla="*/ 5211012 h 5550702"/>
              <a:gd name="connsiteX1" fmla="*/ 2035839 w 3604952"/>
              <a:gd name="connsiteY1" fmla="*/ 5211012 h 5550702"/>
              <a:gd name="connsiteX2" fmla="*/ 2035839 w 3604952"/>
              <a:gd name="connsiteY2" fmla="*/ 5550702 h 5550702"/>
              <a:gd name="connsiteX3" fmla="*/ 1569114 w 3604952"/>
              <a:gd name="connsiteY3" fmla="*/ 5550702 h 5550702"/>
              <a:gd name="connsiteX4" fmla="*/ 1045239 w 3604952"/>
              <a:gd name="connsiteY4" fmla="*/ 4710950 h 5550702"/>
              <a:gd name="connsiteX5" fmla="*/ 2559714 w 3604952"/>
              <a:gd name="connsiteY5" fmla="*/ 4710950 h 5550702"/>
              <a:gd name="connsiteX6" fmla="*/ 2559714 w 3604952"/>
              <a:gd name="connsiteY6" fmla="*/ 4972888 h 5550702"/>
              <a:gd name="connsiteX7" fmla="*/ 1045239 w 3604952"/>
              <a:gd name="connsiteY7" fmla="*/ 4972888 h 5550702"/>
              <a:gd name="connsiteX8" fmla="*/ 1045239 w 3604952"/>
              <a:gd name="connsiteY8" fmla="*/ 4210887 h 5550702"/>
              <a:gd name="connsiteX9" fmla="*/ 2559714 w 3604952"/>
              <a:gd name="connsiteY9" fmla="*/ 4210887 h 5550702"/>
              <a:gd name="connsiteX10" fmla="*/ 2559714 w 3604952"/>
              <a:gd name="connsiteY10" fmla="*/ 4472825 h 5550702"/>
              <a:gd name="connsiteX11" fmla="*/ 1045239 w 3604952"/>
              <a:gd name="connsiteY11" fmla="*/ 4472825 h 5550702"/>
              <a:gd name="connsiteX12" fmla="*/ 1802476 w 3604952"/>
              <a:gd name="connsiteY12" fmla="*/ 0 h 5550702"/>
              <a:gd name="connsiteX13" fmla="*/ 3604952 w 3604952"/>
              <a:gd name="connsiteY13" fmla="*/ 1857794 h 5550702"/>
              <a:gd name="connsiteX14" fmla="*/ 2661643 w 3604952"/>
              <a:gd name="connsiteY14" fmla="*/ 3491362 h 5550702"/>
              <a:gd name="connsiteX15" fmla="*/ 2559714 w 3604952"/>
              <a:gd name="connsiteY15" fmla="*/ 3541971 h 5550702"/>
              <a:gd name="connsiteX16" fmla="*/ 2559714 w 3604952"/>
              <a:gd name="connsiteY16" fmla="*/ 3972762 h 5550702"/>
              <a:gd name="connsiteX17" fmla="*/ 1045239 w 3604952"/>
              <a:gd name="connsiteY17" fmla="*/ 3972762 h 5550702"/>
              <a:gd name="connsiteX18" fmla="*/ 1045239 w 3604952"/>
              <a:gd name="connsiteY18" fmla="*/ 3541971 h 5550702"/>
              <a:gd name="connsiteX19" fmla="*/ 943309 w 3604952"/>
              <a:gd name="connsiteY19" fmla="*/ 3491362 h 5550702"/>
              <a:gd name="connsiteX20" fmla="*/ 0 w 3604952"/>
              <a:gd name="connsiteY20" fmla="*/ 1857794 h 5550702"/>
              <a:gd name="connsiteX21" fmla="*/ 1802476 w 3604952"/>
              <a:gd name="connsiteY21" fmla="*/ 0 h 5550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04952" h="5550702">
                <a:moveTo>
                  <a:pt x="1569114" y="5211012"/>
                </a:moveTo>
                <a:lnTo>
                  <a:pt x="2035839" y="5211012"/>
                </a:lnTo>
                <a:lnTo>
                  <a:pt x="2035839" y="5550702"/>
                </a:lnTo>
                <a:lnTo>
                  <a:pt x="1569114" y="5550702"/>
                </a:lnTo>
                <a:close/>
                <a:moveTo>
                  <a:pt x="1045239" y="4710950"/>
                </a:moveTo>
                <a:lnTo>
                  <a:pt x="2559714" y="4710950"/>
                </a:lnTo>
                <a:lnTo>
                  <a:pt x="2559714" y="4972888"/>
                </a:lnTo>
                <a:lnTo>
                  <a:pt x="1045239" y="4972888"/>
                </a:lnTo>
                <a:close/>
                <a:moveTo>
                  <a:pt x="1045239" y="4210887"/>
                </a:moveTo>
                <a:lnTo>
                  <a:pt x="2559714" y="4210887"/>
                </a:lnTo>
                <a:lnTo>
                  <a:pt x="2559714" y="4472825"/>
                </a:lnTo>
                <a:lnTo>
                  <a:pt x="1045239" y="4472825"/>
                </a:lnTo>
                <a:close/>
                <a:moveTo>
                  <a:pt x="1802476" y="0"/>
                </a:moveTo>
                <a:cubicBezTo>
                  <a:pt x="2797956" y="0"/>
                  <a:pt x="3604952" y="831763"/>
                  <a:pt x="3604952" y="1857794"/>
                </a:cubicBezTo>
                <a:cubicBezTo>
                  <a:pt x="3604952" y="2563190"/>
                  <a:pt x="3223520" y="3176765"/>
                  <a:pt x="2661643" y="3491362"/>
                </a:cubicBezTo>
                <a:lnTo>
                  <a:pt x="2559714" y="3541971"/>
                </a:lnTo>
                <a:lnTo>
                  <a:pt x="2559714" y="3972762"/>
                </a:lnTo>
                <a:lnTo>
                  <a:pt x="1045239" y="3972762"/>
                </a:lnTo>
                <a:lnTo>
                  <a:pt x="1045239" y="3541971"/>
                </a:lnTo>
                <a:lnTo>
                  <a:pt x="943309" y="3491362"/>
                </a:lnTo>
                <a:cubicBezTo>
                  <a:pt x="381432" y="3176765"/>
                  <a:pt x="0" y="2563190"/>
                  <a:pt x="0" y="1857794"/>
                </a:cubicBezTo>
                <a:cubicBezTo>
                  <a:pt x="0" y="831763"/>
                  <a:pt x="806996" y="0"/>
                  <a:pt x="18024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72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050" name="扳手"/>
          <p:cNvSpPr/>
          <p:nvPr/>
        </p:nvSpPr>
        <p:spPr bwMode="auto">
          <a:xfrm>
            <a:off x="5499735" y="5142230"/>
            <a:ext cx="508000" cy="762000"/>
          </a:xfrm>
          <a:custGeom>
            <a:avLst/>
            <a:gdLst>
              <a:gd name="T0" fmla="*/ 703687 w 3045"/>
              <a:gd name="T1" fmla="*/ 439836 h 5323"/>
              <a:gd name="T2" fmla="*/ 699037 w 3045"/>
              <a:gd name="T3" fmla="*/ 471687 h 5323"/>
              <a:gd name="T4" fmla="*/ 688304 w 3045"/>
              <a:gd name="T5" fmla="*/ 501033 h 5323"/>
              <a:gd name="T6" fmla="*/ 672206 w 3045"/>
              <a:gd name="T7" fmla="*/ 527159 h 5323"/>
              <a:gd name="T8" fmla="*/ 651814 w 3045"/>
              <a:gd name="T9" fmla="*/ 549705 h 5323"/>
              <a:gd name="T10" fmla="*/ 627487 w 3045"/>
              <a:gd name="T11" fmla="*/ 568315 h 5323"/>
              <a:gd name="T12" fmla="*/ 599583 w 3045"/>
              <a:gd name="T13" fmla="*/ 581914 h 5323"/>
              <a:gd name="T14" fmla="*/ 568817 w 3045"/>
              <a:gd name="T15" fmla="*/ 589788 h 5323"/>
              <a:gd name="T16" fmla="*/ 544848 w 3045"/>
              <a:gd name="T17" fmla="*/ 591577 h 5323"/>
              <a:gd name="T18" fmla="*/ 512293 w 3045"/>
              <a:gd name="T19" fmla="*/ 588356 h 5323"/>
              <a:gd name="T20" fmla="*/ 482600 w 3045"/>
              <a:gd name="T21" fmla="*/ 578693 h 5323"/>
              <a:gd name="T22" fmla="*/ 455769 w 3045"/>
              <a:gd name="T23" fmla="*/ 564020 h 5323"/>
              <a:gd name="T24" fmla="*/ 431800 w 3045"/>
              <a:gd name="T25" fmla="*/ 544695 h 5323"/>
              <a:gd name="T26" fmla="*/ 412482 w 3045"/>
              <a:gd name="T27" fmla="*/ 520717 h 5323"/>
              <a:gd name="T28" fmla="*/ 397814 w 3045"/>
              <a:gd name="T29" fmla="*/ 493876 h 5323"/>
              <a:gd name="T30" fmla="*/ 388870 w 3045"/>
              <a:gd name="T31" fmla="*/ 464172 h 5323"/>
              <a:gd name="T32" fmla="*/ 385293 w 3045"/>
              <a:gd name="T33" fmla="*/ 431604 h 5323"/>
              <a:gd name="T34" fmla="*/ 344510 w 3045"/>
              <a:gd name="T35" fmla="*/ 14673 h 5323"/>
              <a:gd name="T36" fmla="*/ 266879 w 3045"/>
              <a:gd name="T37" fmla="*/ 52608 h 5323"/>
              <a:gd name="T38" fmla="*/ 196761 w 3045"/>
              <a:gd name="T39" fmla="*/ 101996 h 5323"/>
              <a:gd name="T40" fmla="*/ 135944 w 3045"/>
              <a:gd name="T41" fmla="*/ 161046 h 5323"/>
              <a:gd name="T42" fmla="*/ 84428 w 3045"/>
              <a:gd name="T43" fmla="*/ 229402 h 5323"/>
              <a:gd name="T44" fmla="*/ 44361 w 3045"/>
              <a:gd name="T45" fmla="*/ 305272 h 5323"/>
              <a:gd name="T46" fmla="*/ 16456 w 3045"/>
              <a:gd name="T47" fmla="*/ 387585 h 5323"/>
              <a:gd name="T48" fmla="*/ 5366 w 3045"/>
              <a:gd name="T49" fmla="*/ 442341 h 5323"/>
              <a:gd name="T50" fmla="*/ 1073 w 3045"/>
              <a:gd name="T51" fmla="*/ 487076 h 5323"/>
              <a:gd name="T52" fmla="*/ 0 w 3045"/>
              <a:gd name="T53" fmla="*/ 521432 h 5323"/>
              <a:gd name="T54" fmla="*/ 1789 w 3045"/>
              <a:gd name="T55" fmla="*/ 567599 h 5323"/>
              <a:gd name="T56" fmla="*/ 7870 w 3045"/>
              <a:gd name="T57" fmla="*/ 612692 h 5323"/>
              <a:gd name="T58" fmla="*/ 17172 w 3045"/>
              <a:gd name="T59" fmla="*/ 656711 h 5323"/>
              <a:gd name="T60" fmla="*/ 30051 w 3045"/>
              <a:gd name="T61" fmla="*/ 699299 h 5323"/>
              <a:gd name="T62" fmla="*/ 46149 w 3045"/>
              <a:gd name="T63" fmla="*/ 740098 h 5323"/>
              <a:gd name="T64" fmla="*/ 88006 w 3045"/>
              <a:gd name="T65" fmla="*/ 817042 h 5323"/>
              <a:gd name="T66" fmla="*/ 141310 w 3045"/>
              <a:gd name="T67" fmla="*/ 885397 h 5323"/>
              <a:gd name="T68" fmla="*/ 204631 w 3045"/>
              <a:gd name="T69" fmla="*/ 944448 h 5323"/>
              <a:gd name="T70" fmla="*/ 276538 w 3045"/>
              <a:gd name="T71" fmla="*/ 993119 h 5323"/>
              <a:gd name="T72" fmla="*/ 356315 w 3045"/>
              <a:gd name="T73" fmla="*/ 1029981 h 5323"/>
              <a:gd name="T74" fmla="*/ 398530 w 3045"/>
              <a:gd name="T75" fmla="*/ 1905000 h 5323"/>
              <a:gd name="T76" fmla="*/ 701541 w 3045"/>
              <a:gd name="T77" fmla="*/ 1040718 h 5323"/>
              <a:gd name="T78" fmla="*/ 773806 w 3045"/>
              <a:gd name="T79" fmla="*/ 1012803 h 5323"/>
              <a:gd name="T80" fmla="*/ 850006 w 3045"/>
              <a:gd name="T81" fmla="*/ 969857 h 5323"/>
              <a:gd name="T82" fmla="*/ 917977 w 3045"/>
              <a:gd name="T83" fmla="*/ 916175 h 5323"/>
              <a:gd name="T84" fmla="*/ 976290 w 3045"/>
              <a:gd name="T85" fmla="*/ 852114 h 5323"/>
              <a:gd name="T86" fmla="*/ 1023870 w 3045"/>
              <a:gd name="T87" fmla="*/ 779465 h 5323"/>
              <a:gd name="T88" fmla="*/ 1051775 w 3045"/>
              <a:gd name="T89" fmla="*/ 719698 h 5323"/>
              <a:gd name="T90" fmla="*/ 1066442 w 3045"/>
              <a:gd name="T91" fmla="*/ 678184 h 5323"/>
              <a:gd name="T92" fmla="*/ 1077532 w 3045"/>
              <a:gd name="T93" fmla="*/ 634881 h 5323"/>
              <a:gd name="T94" fmla="*/ 1085045 w 3045"/>
              <a:gd name="T95" fmla="*/ 590503 h 5323"/>
              <a:gd name="T96" fmla="*/ 1088980 w 3045"/>
              <a:gd name="T97" fmla="*/ 544695 h 5323"/>
              <a:gd name="T98" fmla="*/ 1089338 w 3045"/>
              <a:gd name="T99" fmla="*/ 509622 h 5323"/>
              <a:gd name="T100" fmla="*/ 1086834 w 3045"/>
              <a:gd name="T101" fmla="*/ 464529 h 5323"/>
              <a:gd name="T102" fmla="*/ 1080394 w 3045"/>
              <a:gd name="T103" fmla="*/ 420152 h 5323"/>
              <a:gd name="T104" fmla="*/ 1060718 w 3045"/>
              <a:gd name="T105" fmla="*/ 346071 h 5323"/>
              <a:gd name="T106" fmla="*/ 1026375 w 3045"/>
              <a:gd name="T107" fmla="*/ 266621 h 5323"/>
              <a:gd name="T108" fmla="*/ 980225 w 3045"/>
              <a:gd name="T109" fmla="*/ 193971 h 5323"/>
              <a:gd name="T110" fmla="*/ 924059 w 3045"/>
              <a:gd name="T111" fmla="*/ 129911 h 5323"/>
              <a:gd name="T112" fmla="*/ 858592 w 3045"/>
              <a:gd name="T113" fmla="*/ 75871 h 5323"/>
              <a:gd name="T114" fmla="*/ 784538 w 3045"/>
              <a:gd name="T115" fmla="*/ 31851 h 5323"/>
              <a:gd name="T116" fmla="*/ 704403 w 3045"/>
              <a:gd name="T117" fmla="*/ 0 h 532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045" h="5323">
                <a:moveTo>
                  <a:pt x="1969" y="0"/>
                </a:moveTo>
                <a:lnTo>
                  <a:pt x="1969" y="1206"/>
                </a:lnTo>
                <a:lnTo>
                  <a:pt x="1967" y="1229"/>
                </a:lnTo>
                <a:lnTo>
                  <a:pt x="1965" y="1253"/>
                </a:lnTo>
                <a:lnTo>
                  <a:pt x="1963" y="1275"/>
                </a:lnTo>
                <a:lnTo>
                  <a:pt x="1959" y="1297"/>
                </a:lnTo>
                <a:lnTo>
                  <a:pt x="1954" y="1318"/>
                </a:lnTo>
                <a:lnTo>
                  <a:pt x="1949" y="1339"/>
                </a:lnTo>
                <a:lnTo>
                  <a:pt x="1941" y="1360"/>
                </a:lnTo>
                <a:lnTo>
                  <a:pt x="1933" y="1380"/>
                </a:lnTo>
                <a:lnTo>
                  <a:pt x="1924" y="1400"/>
                </a:lnTo>
                <a:lnTo>
                  <a:pt x="1915" y="1420"/>
                </a:lnTo>
                <a:lnTo>
                  <a:pt x="1903" y="1438"/>
                </a:lnTo>
                <a:lnTo>
                  <a:pt x="1892" y="1455"/>
                </a:lnTo>
                <a:lnTo>
                  <a:pt x="1879" y="1473"/>
                </a:lnTo>
                <a:lnTo>
                  <a:pt x="1867" y="1490"/>
                </a:lnTo>
                <a:lnTo>
                  <a:pt x="1853" y="1507"/>
                </a:lnTo>
                <a:lnTo>
                  <a:pt x="1838" y="1522"/>
                </a:lnTo>
                <a:lnTo>
                  <a:pt x="1822" y="1536"/>
                </a:lnTo>
                <a:lnTo>
                  <a:pt x="1806" y="1551"/>
                </a:lnTo>
                <a:lnTo>
                  <a:pt x="1789" y="1564"/>
                </a:lnTo>
                <a:lnTo>
                  <a:pt x="1772" y="1576"/>
                </a:lnTo>
                <a:lnTo>
                  <a:pt x="1754" y="1588"/>
                </a:lnTo>
                <a:lnTo>
                  <a:pt x="1735" y="1598"/>
                </a:lnTo>
                <a:lnTo>
                  <a:pt x="1716" y="1609"/>
                </a:lnTo>
                <a:lnTo>
                  <a:pt x="1696" y="1617"/>
                </a:lnTo>
                <a:lnTo>
                  <a:pt x="1676" y="1626"/>
                </a:lnTo>
                <a:lnTo>
                  <a:pt x="1655" y="1632"/>
                </a:lnTo>
                <a:lnTo>
                  <a:pt x="1634" y="1638"/>
                </a:lnTo>
                <a:lnTo>
                  <a:pt x="1612" y="1644"/>
                </a:lnTo>
                <a:lnTo>
                  <a:pt x="1590" y="1648"/>
                </a:lnTo>
                <a:lnTo>
                  <a:pt x="1568" y="1650"/>
                </a:lnTo>
                <a:lnTo>
                  <a:pt x="1546" y="1652"/>
                </a:lnTo>
                <a:lnTo>
                  <a:pt x="1523" y="1653"/>
                </a:lnTo>
                <a:lnTo>
                  <a:pt x="1500" y="1652"/>
                </a:lnTo>
                <a:lnTo>
                  <a:pt x="1477" y="1650"/>
                </a:lnTo>
                <a:lnTo>
                  <a:pt x="1455" y="1648"/>
                </a:lnTo>
                <a:lnTo>
                  <a:pt x="1432" y="1644"/>
                </a:lnTo>
                <a:lnTo>
                  <a:pt x="1411" y="1638"/>
                </a:lnTo>
                <a:lnTo>
                  <a:pt x="1390" y="1632"/>
                </a:lnTo>
                <a:lnTo>
                  <a:pt x="1369" y="1626"/>
                </a:lnTo>
                <a:lnTo>
                  <a:pt x="1349" y="1617"/>
                </a:lnTo>
                <a:lnTo>
                  <a:pt x="1329" y="1609"/>
                </a:lnTo>
                <a:lnTo>
                  <a:pt x="1310" y="1598"/>
                </a:lnTo>
                <a:lnTo>
                  <a:pt x="1292" y="1588"/>
                </a:lnTo>
                <a:lnTo>
                  <a:pt x="1274" y="1576"/>
                </a:lnTo>
                <a:lnTo>
                  <a:pt x="1256" y="1564"/>
                </a:lnTo>
                <a:lnTo>
                  <a:pt x="1239" y="1551"/>
                </a:lnTo>
                <a:lnTo>
                  <a:pt x="1223" y="1536"/>
                </a:lnTo>
                <a:lnTo>
                  <a:pt x="1207" y="1522"/>
                </a:lnTo>
                <a:lnTo>
                  <a:pt x="1193" y="1507"/>
                </a:lnTo>
                <a:lnTo>
                  <a:pt x="1179" y="1490"/>
                </a:lnTo>
                <a:lnTo>
                  <a:pt x="1165" y="1473"/>
                </a:lnTo>
                <a:lnTo>
                  <a:pt x="1153" y="1455"/>
                </a:lnTo>
                <a:lnTo>
                  <a:pt x="1141" y="1438"/>
                </a:lnTo>
                <a:lnTo>
                  <a:pt x="1131" y="1420"/>
                </a:lnTo>
                <a:lnTo>
                  <a:pt x="1121" y="1400"/>
                </a:lnTo>
                <a:lnTo>
                  <a:pt x="1112" y="1380"/>
                </a:lnTo>
                <a:lnTo>
                  <a:pt x="1104" y="1360"/>
                </a:lnTo>
                <a:lnTo>
                  <a:pt x="1097" y="1339"/>
                </a:lnTo>
                <a:lnTo>
                  <a:pt x="1091" y="1318"/>
                </a:lnTo>
                <a:lnTo>
                  <a:pt x="1087" y="1297"/>
                </a:lnTo>
                <a:lnTo>
                  <a:pt x="1082" y="1275"/>
                </a:lnTo>
                <a:lnTo>
                  <a:pt x="1079" y="1253"/>
                </a:lnTo>
                <a:lnTo>
                  <a:pt x="1077" y="1229"/>
                </a:lnTo>
                <a:lnTo>
                  <a:pt x="1077" y="1206"/>
                </a:lnTo>
                <a:lnTo>
                  <a:pt x="1077" y="0"/>
                </a:lnTo>
                <a:lnTo>
                  <a:pt x="1019" y="19"/>
                </a:lnTo>
                <a:lnTo>
                  <a:pt x="963" y="41"/>
                </a:lnTo>
                <a:lnTo>
                  <a:pt x="907" y="64"/>
                </a:lnTo>
                <a:lnTo>
                  <a:pt x="852" y="89"/>
                </a:lnTo>
                <a:lnTo>
                  <a:pt x="799" y="116"/>
                </a:lnTo>
                <a:lnTo>
                  <a:pt x="746" y="147"/>
                </a:lnTo>
                <a:lnTo>
                  <a:pt x="696" y="178"/>
                </a:lnTo>
                <a:lnTo>
                  <a:pt x="646" y="212"/>
                </a:lnTo>
                <a:lnTo>
                  <a:pt x="598" y="247"/>
                </a:lnTo>
                <a:lnTo>
                  <a:pt x="550" y="285"/>
                </a:lnTo>
                <a:lnTo>
                  <a:pt x="505" y="323"/>
                </a:lnTo>
                <a:lnTo>
                  <a:pt x="462" y="363"/>
                </a:lnTo>
                <a:lnTo>
                  <a:pt x="420" y="407"/>
                </a:lnTo>
                <a:lnTo>
                  <a:pt x="380" y="450"/>
                </a:lnTo>
                <a:lnTo>
                  <a:pt x="341" y="496"/>
                </a:lnTo>
                <a:lnTo>
                  <a:pt x="305" y="542"/>
                </a:lnTo>
                <a:lnTo>
                  <a:pt x="270" y="591"/>
                </a:lnTo>
                <a:lnTo>
                  <a:pt x="236" y="641"/>
                </a:lnTo>
                <a:lnTo>
                  <a:pt x="206" y="692"/>
                </a:lnTo>
                <a:lnTo>
                  <a:pt x="176" y="745"/>
                </a:lnTo>
                <a:lnTo>
                  <a:pt x="149" y="799"/>
                </a:lnTo>
                <a:lnTo>
                  <a:pt x="124" y="853"/>
                </a:lnTo>
                <a:lnTo>
                  <a:pt x="102" y="909"/>
                </a:lnTo>
                <a:lnTo>
                  <a:pt x="81" y="967"/>
                </a:lnTo>
                <a:lnTo>
                  <a:pt x="62" y="1025"/>
                </a:lnTo>
                <a:lnTo>
                  <a:pt x="46" y="1083"/>
                </a:lnTo>
                <a:lnTo>
                  <a:pt x="32" y="1143"/>
                </a:lnTo>
                <a:lnTo>
                  <a:pt x="26" y="1174"/>
                </a:lnTo>
                <a:lnTo>
                  <a:pt x="21" y="1204"/>
                </a:lnTo>
                <a:lnTo>
                  <a:pt x="15" y="1236"/>
                </a:lnTo>
                <a:lnTo>
                  <a:pt x="11" y="1266"/>
                </a:lnTo>
                <a:lnTo>
                  <a:pt x="8" y="1298"/>
                </a:lnTo>
                <a:lnTo>
                  <a:pt x="5" y="1329"/>
                </a:lnTo>
                <a:lnTo>
                  <a:pt x="3" y="1361"/>
                </a:lnTo>
                <a:lnTo>
                  <a:pt x="1" y="1392"/>
                </a:lnTo>
                <a:lnTo>
                  <a:pt x="0" y="1424"/>
                </a:lnTo>
                <a:lnTo>
                  <a:pt x="0" y="1457"/>
                </a:lnTo>
                <a:lnTo>
                  <a:pt x="0" y="1489"/>
                </a:lnTo>
                <a:lnTo>
                  <a:pt x="1" y="1522"/>
                </a:lnTo>
                <a:lnTo>
                  <a:pt x="3" y="1553"/>
                </a:lnTo>
                <a:lnTo>
                  <a:pt x="5" y="1586"/>
                </a:lnTo>
                <a:lnTo>
                  <a:pt x="8" y="1617"/>
                </a:lnTo>
                <a:lnTo>
                  <a:pt x="12" y="1650"/>
                </a:lnTo>
                <a:lnTo>
                  <a:pt x="16" y="1681"/>
                </a:lnTo>
                <a:lnTo>
                  <a:pt x="22" y="1712"/>
                </a:lnTo>
                <a:lnTo>
                  <a:pt x="27" y="1743"/>
                </a:lnTo>
                <a:lnTo>
                  <a:pt x="33" y="1774"/>
                </a:lnTo>
                <a:lnTo>
                  <a:pt x="41" y="1804"/>
                </a:lnTo>
                <a:lnTo>
                  <a:pt x="48" y="1835"/>
                </a:lnTo>
                <a:lnTo>
                  <a:pt x="55" y="1865"/>
                </a:lnTo>
                <a:lnTo>
                  <a:pt x="65" y="1895"/>
                </a:lnTo>
                <a:lnTo>
                  <a:pt x="74" y="1924"/>
                </a:lnTo>
                <a:lnTo>
                  <a:pt x="84" y="1954"/>
                </a:lnTo>
                <a:lnTo>
                  <a:pt x="94" y="1983"/>
                </a:lnTo>
                <a:lnTo>
                  <a:pt x="106" y="2011"/>
                </a:lnTo>
                <a:lnTo>
                  <a:pt x="117" y="2040"/>
                </a:lnTo>
                <a:lnTo>
                  <a:pt x="129" y="2068"/>
                </a:lnTo>
                <a:lnTo>
                  <a:pt x="155" y="2124"/>
                </a:lnTo>
                <a:lnTo>
                  <a:pt x="184" y="2178"/>
                </a:lnTo>
                <a:lnTo>
                  <a:pt x="214" y="2231"/>
                </a:lnTo>
                <a:lnTo>
                  <a:pt x="246" y="2283"/>
                </a:lnTo>
                <a:lnTo>
                  <a:pt x="280" y="2332"/>
                </a:lnTo>
                <a:lnTo>
                  <a:pt x="316" y="2381"/>
                </a:lnTo>
                <a:lnTo>
                  <a:pt x="355" y="2428"/>
                </a:lnTo>
                <a:lnTo>
                  <a:pt x="395" y="2474"/>
                </a:lnTo>
                <a:lnTo>
                  <a:pt x="436" y="2517"/>
                </a:lnTo>
                <a:lnTo>
                  <a:pt x="480" y="2560"/>
                </a:lnTo>
                <a:lnTo>
                  <a:pt x="525" y="2600"/>
                </a:lnTo>
                <a:lnTo>
                  <a:pt x="572" y="2639"/>
                </a:lnTo>
                <a:lnTo>
                  <a:pt x="620" y="2676"/>
                </a:lnTo>
                <a:lnTo>
                  <a:pt x="669" y="2710"/>
                </a:lnTo>
                <a:lnTo>
                  <a:pt x="721" y="2744"/>
                </a:lnTo>
                <a:lnTo>
                  <a:pt x="773" y="2775"/>
                </a:lnTo>
                <a:lnTo>
                  <a:pt x="827" y="2804"/>
                </a:lnTo>
                <a:lnTo>
                  <a:pt x="883" y="2830"/>
                </a:lnTo>
                <a:lnTo>
                  <a:pt x="938" y="2855"/>
                </a:lnTo>
                <a:lnTo>
                  <a:pt x="996" y="2878"/>
                </a:lnTo>
                <a:lnTo>
                  <a:pt x="1054" y="2899"/>
                </a:lnTo>
                <a:lnTo>
                  <a:pt x="1084" y="2908"/>
                </a:lnTo>
                <a:lnTo>
                  <a:pt x="1114" y="2916"/>
                </a:lnTo>
                <a:lnTo>
                  <a:pt x="1114" y="5323"/>
                </a:lnTo>
                <a:lnTo>
                  <a:pt x="1931" y="5323"/>
                </a:lnTo>
                <a:lnTo>
                  <a:pt x="1931" y="2916"/>
                </a:lnTo>
                <a:lnTo>
                  <a:pt x="1961" y="2908"/>
                </a:lnTo>
                <a:lnTo>
                  <a:pt x="1991" y="2899"/>
                </a:lnTo>
                <a:lnTo>
                  <a:pt x="2049" y="2878"/>
                </a:lnTo>
                <a:lnTo>
                  <a:pt x="2107" y="2855"/>
                </a:lnTo>
                <a:lnTo>
                  <a:pt x="2163" y="2830"/>
                </a:lnTo>
                <a:lnTo>
                  <a:pt x="2219" y="2804"/>
                </a:lnTo>
                <a:lnTo>
                  <a:pt x="2272" y="2775"/>
                </a:lnTo>
                <a:lnTo>
                  <a:pt x="2325" y="2744"/>
                </a:lnTo>
                <a:lnTo>
                  <a:pt x="2376" y="2710"/>
                </a:lnTo>
                <a:lnTo>
                  <a:pt x="2426" y="2676"/>
                </a:lnTo>
                <a:lnTo>
                  <a:pt x="2474" y="2639"/>
                </a:lnTo>
                <a:lnTo>
                  <a:pt x="2520" y="2600"/>
                </a:lnTo>
                <a:lnTo>
                  <a:pt x="2566" y="2560"/>
                </a:lnTo>
                <a:lnTo>
                  <a:pt x="2609" y="2517"/>
                </a:lnTo>
                <a:lnTo>
                  <a:pt x="2651" y="2474"/>
                </a:lnTo>
                <a:lnTo>
                  <a:pt x="2691" y="2428"/>
                </a:lnTo>
                <a:lnTo>
                  <a:pt x="2729" y="2381"/>
                </a:lnTo>
                <a:lnTo>
                  <a:pt x="2765" y="2332"/>
                </a:lnTo>
                <a:lnTo>
                  <a:pt x="2799" y="2283"/>
                </a:lnTo>
                <a:lnTo>
                  <a:pt x="2832" y="2231"/>
                </a:lnTo>
                <a:lnTo>
                  <a:pt x="2862" y="2178"/>
                </a:lnTo>
                <a:lnTo>
                  <a:pt x="2890" y="2124"/>
                </a:lnTo>
                <a:lnTo>
                  <a:pt x="2917" y="2068"/>
                </a:lnTo>
                <a:lnTo>
                  <a:pt x="2928" y="2040"/>
                </a:lnTo>
                <a:lnTo>
                  <a:pt x="2940" y="2011"/>
                </a:lnTo>
                <a:lnTo>
                  <a:pt x="2951" y="1983"/>
                </a:lnTo>
                <a:lnTo>
                  <a:pt x="2962" y="1954"/>
                </a:lnTo>
                <a:lnTo>
                  <a:pt x="2971" y="1924"/>
                </a:lnTo>
                <a:lnTo>
                  <a:pt x="2981" y="1895"/>
                </a:lnTo>
                <a:lnTo>
                  <a:pt x="2989" y="1865"/>
                </a:lnTo>
                <a:lnTo>
                  <a:pt x="2998" y="1835"/>
                </a:lnTo>
                <a:lnTo>
                  <a:pt x="3005" y="1804"/>
                </a:lnTo>
                <a:lnTo>
                  <a:pt x="3012" y="1774"/>
                </a:lnTo>
                <a:lnTo>
                  <a:pt x="3019" y="1743"/>
                </a:lnTo>
                <a:lnTo>
                  <a:pt x="3024" y="1712"/>
                </a:lnTo>
                <a:lnTo>
                  <a:pt x="3029" y="1681"/>
                </a:lnTo>
                <a:lnTo>
                  <a:pt x="3033" y="1650"/>
                </a:lnTo>
                <a:lnTo>
                  <a:pt x="3037" y="1617"/>
                </a:lnTo>
                <a:lnTo>
                  <a:pt x="3040" y="1586"/>
                </a:lnTo>
                <a:lnTo>
                  <a:pt x="3042" y="1553"/>
                </a:lnTo>
                <a:lnTo>
                  <a:pt x="3044" y="1522"/>
                </a:lnTo>
                <a:lnTo>
                  <a:pt x="3045" y="1489"/>
                </a:lnTo>
                <a:lnTo>
                  <a:pt x="3045" y="1457"/>
                </a:lnTo>
                <a:lnTo>
                  <a:pt x="3045" y="1424"/>
                </a:lnTo>
                <a:lnTo>
                  <a:pt x="3044" y="1392"/>
                </a:lnTo>
                <a:lnTo>
                  <a:pt x="3043" y="1361"/>
                </a:lnTo>
                <a:lnTo>
                  <a:pt x="3040" y="1329"/>
                </a:lnTo>
                <a:lnTo>
                  <a:pt x="3038" y="1298"/>
                </a:lnTo>
                <a:lnTo>
                  <a:pt x="3033" y="1266"/>
                </a:lnTo>
                <a:lnTo>
                  <a:pt x="3029" y="1236"/>
                </a:lnTo>
                <a:lnTo>
                  <a:pt x="3025" y="1204"/>
                </a:lnTo>
                <a:lnTo>
                  <a:pt x="3020" y="1174"/>
                </a:lnTo>
                <a:lnTo>
                  <a:pt x="3013" y="1143"/>
                </a:lnTo>
                <a:lnTo>
                  <a:pt x="3000" y="1083"/>
                </a:lnTo>
                <a:lnTo>
                  <a:pt x="2983" y="1025"/>
                </a:lnTo>
                <a:lnTo>
                  <a:pt x="2965" y="967"/>
                </a:lnTo>
                <a:lnTo>
                  <a:pt x="2944" y="909"/>
                </a:lnTo>
                <a:lnTo>
                  <a:pt x="2921" y="853"/>
                </a:lnTo>
                <a:lnTo>
                  <a:pt x="2896" y="799"/>
                </a:lnTo>
                <a:lnTo>
                  <a:pt x="2869" y="745"/>
                </a:lnTo>
                <a:lnTo>
                  <a:pt x="2840" y="692"/>
                </a:lnTo>
                <a:lnTo>
                  <a:pt x="2808" y="641"/>
                </a:lnTo>
                <a:lnTo>
                  <a:pt x="2776" y="591"/>
                </a:lnTo>
                <a:lnTo>
                  <a:pt x="2740" y="542"/>
                </a:lnTo>
                <a:lnTo>
                  <a:pt x="2703" y="496"/>
                </a:lnTo>
                <a:lnTo>
                  <a:pt x="2665" y="450"/>
                </a:lnTo>
                <a:lnTo>
                  <a:pt x="2624" y="407"/>
                </a:lnTo>
                <a:lnTo>
                  <a:pt x="2583" y="363"/>
                </a:lnTo>
                <a:lnTo>
                  <a:pt x="2539" y="323"/>
                </a:lnTo>
                <a:lnTo>
                  <a:pt x="2494" y="285"/>
                </a:lnTo>
                <a:lnTo>
                  <a:pt x="2448" y="247"/>
                </a:lnTo>
                <a:lnTo>
                  <a:pt x="2400" y="212"/>
                </a:lnTo>
                <a:lnTo>
                  <a:pt x="2350" y="178"/>
                </a:lnTo>
                <a:lnTo>
                  <a:pt x="2299" y="147"/>
                </a:lnTo>
                <a:lnTo>
                  <a:pt x="2247" y="116"/>
                </a:lnTo>
                <a:lnTo>
                  <a:pt x="2193" y="89"/>
                </a:lnTo>
                <a:lnTo>
                  <a:pt x="2139" y="64"/>
                </a:lnTo>
                <a:lnTo>
                  <a:pt x="2083" y="41"/>
                </a:lnTo>
                <a:lnTo>
                  <a:pt x="2026" y="19"/>
                </a:lnTo>
                <a:lnTo>
                  <a:pt x="196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大学期间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5530215" y="612140"/>
            <a:ext cx="1370330" cy="137033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钥匙"/>
          <p:cNvSpPr/>
          <p:nvPr/>
        </p:nvSpPr>
        <p:spPr bwMode="auto">
          <a:xfrm>
            <a:off x="5687695" y="840105"/>
            <a:ext cx="1055370" cy="914400"/>
          </a:xfrm>
          <a:custGeom>
            <a:avLst/>
            <a:gdLst>
              <a:gd name="T0" fmla="*/ 1520459 w 3563"/>
              <a:gd name="T1" fmla="*/ 421092 h 2937"/>
              <a:gd name="T2" fmla="*/ 1372910 w 3563"/>
              <a:gd name="T3" fmla="*/ 546965 h 2937"/>
              <a:gd name="T4" fmla="*/ 1441631 w 3563"/>
              <a:gd name="T5" fmla="*/ 627847 h 2937"/>
              <a:gd name="T6" fmla="*/ 1800397 w 3563"/>
              <a:gd name="T7" fmla="*/ 322517 h 2937"/>
              <a:gd name="T8" fmla="*/ 1732181 w 3563"/>
              <a:gd name="T9" fmla="*/ 241635 h 2937"/>
              <a:gd name="T10" fmla="*/ 1583622 w 3563"/>
              <a:gd name="T11" fmla="*/ 367508 h 2937"/>
              <a:gd name="T12" fmla="*/ 1482056 w 3563"/>
              <a:gd name="T13" fmla="*/ 247701 h 2937"/>
              <a:gd name="T14" fmla="*/ 1654364 w 3563"/>
              <a:gd name="T15" fmla="*/ 101608 h 2937"/>
              <a:gd name="T16" fmla="*/ 1568463 w 3563"/>
              <a:gd name="T17" fmla="*/ 0 h 2937"/>
              <a:gd name="T18" fmla="*/ 707930 w 3563"/>
              <a:gd name="T19" fmla="*/ 730971 h 2937"/>
              <a:gd name="T20" fmla="*/ 643757 w 3563"/>
              <a:gd name="T21" fmla="*/ 734510 h 2937"/>
              <a:gd name="T22" fmla="*/ 181404 w 3563"/>
              <a:gd name="T23" fmla="*/ 761302 h 2937"/>
              <a:gd name="T24" fmla="*/ 137443 w 3563"/>
              <a:gd name="T25" fmla="*/ 1303212 h 2937"/>
              <a:gd name="T26" fmla="*/ 679128 w 3563"/>
              <a:gd name="T27" fmla="*/ 1347192 h 2937"/>
              <a:gd name="T28" fmla="*/ 780189 w 3563"/>
              <a:gd name="T29" fmla="*/ 895263 h 2937"/>
              <a:gd name="T30" fmla="*/ 793832 w 3563"/>
              <a:gd name="T31" fmla="*/ 832580 h 2937"/>
              <a:gd name="T32" fmla="*/ 1418893 w 3563"/>
              <a:gd name="T33" fmla="*/ 301286 h 2937"/>
              <a:gd name="T34" fmla="*/ 1520459 w 3563"/>
              <a:gd name="T35" fmla="*/ 421092 h 2937"/>
              <a:gd name="T36" fmla="*/ 610407 w 3563"/>
              <a:gd name="T37" fmla="*/ 1266309 h 2937"/>
              <a:gd name="T38" fmla="*/ 217786 w 3563"/>
              <a:gd name="T39" fmla="*/ 1234462 h 2937"/>
              <a:gd name="T40" fmla="*/ 250125 w 3563"/>
              <a:gd name="T41" fmla="*/ 842184 h 2937"/>
              <a:gd name="T42" fmla="*/ 642241 w 3563"/>
              <a:gd name="T43" fmla="*/ 874032 h 2937"/>
              <a:gd name="T44" fmla="*/ 610407 w 3563"/>
              <a:gd name="T45" fmla="*/ 1266309 h 293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63" h="2937">
                <a:moveTo>
                  <a:pt x="3009" y="833"/>
                </a:moveTo>
                <a:cubicBezTo>
                  <a:pt x="2717" y="1082"/>
                  <a:pt x="2717" y="1082"/>
                  <a:pt x="2717" y="1082"/>
                </a:cubicBezTo>
                <a:cubicBezTo>
                  <a:pt x="2853" y="1242"/>
                  <a:pt x="2853" y="1242"/>
                  <a:pt x="2853" y="1242"/>
                </a:cubicBezTo>
                <a:cubicBezTo>
                  <a:pt x="3563" y="638"/>
                  <a:pt x="3563" y="638"/>
                  <a:pt x="3563" y="638"/>
                </a:cubicBezTo>
                <a:cubicBezTo>
                  <a:pt x="3428" y="478"/>
                  <a:pt x="3428" y="478"/>
                  <a:pt x="3428" y="478"/>
                </a:cubicBezTo>
                <a:cubicBezTo>
                  <a:pt x="3134" y="727"/>
                  <a:pt x="3134" y="727"/>
                  <a:pt x="3134" y="727"/>
                </a:cubicBezTo>
                <a:cubicBezTo>
                  <a:pt x="2933" y="490"/>
                  <a:pt x="2933" y="490"/>
                  <a:pt x="2933" y="490"/>
                </a:cubicBezTo>
                <a:cubicBezTo>
                  <a:pt x="3274" y="201"/>
                  <a:pt x="3274" y="201"/>
                  <a:pt x="3274" y="201"/>
                </a:cubicBezTo>
                <a:cubicBezTo>
                  <a:pt x="3104" y="0"/>
                  <a:pt x="3104" y="0"/>
                  <a:pt x="3104" y="0"/>
                </a:cubicBezTo>
                <a:cubicBezTo>
                  <a:pt x="1401" y="1446"/>
                  <a:pt x="1401" y="1446"/>
                  <a:pt x="1401" y="1446"/>
                </a:cubicBezTo>
                <a:cubicBezTo>
                  <a:pt x="1364" y="1477"/>
                  <a:pt x="1316" y="1480"/>
                  <a:pt x="1274" y="1453"/>
                </a:cubicBezTo>
                <a:cubicBezTo>
                  <a:pt x="1052" y="1303"/>
                  <a:pt x="662" y="1248"/>
                  <a:pt x="359" y="1506"/>
                </a:cubicBezTo>
                <a:cubicBezTo>
                  <a:pt x="39" y="1777"/>
                  <a:pt x="0" y="2258"/>
                  <a:pt x="272" y="2578"/>
                </a:cubicBezTo>
                <a:cubicBezTo>
                  <a:pt x="543" y="2898"/>
                  <a:pt x="1024" y="2937"/>
                  <a:pt x="1344" y="2665"/>
                </a:cubicBezTo>
                <a:cubicBezTo>
                  <a:pt x="1647" y="2407"/>
                  <a:pt x="1656" y="2014"/>
                  <a:pt x="1544" y="1771"/>
                </a:cubicBezTo>
                <a:cubicBezTo>
                  <a:pt x="1524" y="1724"/>
                  <a:pt x="1534" y="1678"/>
                  <a:pt x="1571" y="1647"/>
                </a:cubicBezTo>
                <a:cubicBezTo>
                  <a:pt x="2808" y="596"/>
                  <a:pt x="2808" y="596"/>
                  <a:pt x="2808" y="596"/>
                </a:cubicBezTo>
                <a:lnTo>
                  <a:pt x="3009" y="833"/>
                </a:lnTo>
                <a:close/>
                <a:moveTo>
                  <a:pt x="1208" y="2505"/>
                </a:moveTo>
                <a:cubicBezTo>
                  <a:pt x="976" y="2702"/>
                  <a:pt x="628" y="2674"/>
                  <a:pt x="431" y="2442"/>
                </a:cubicBezTo>
                <a:cubicBezTo>
                  <a:pt x="235" y="2211"/>
                  <a:pt x="263" y="1862"/>
                  <a:pt x="495" y="1666"/>
                </a:cubicBezTo>
                <a:cubicBezTo>
                  <a:pt x="726" y="1469"/>
                  <a:pt x="1075" y="1497"/>
                  <a:pt x="1271" y="1729"/>
                </a:cubicBezTo>
                <a:cubicBezTo>
                  <a:pt x="1468" y="1960"/>
                  <a:pt x="1439" y="2309"/>
                  <a:pt x="1208" y="25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" name="锁"/>
          <p:cNvSpPr/>
          <p:nvPr/>
        </p:nvSpPr>
        <p:spPr>
          <a:xfrm>
            <a:off x="1445895" y="3380105"/>
            <a:ext cx="914400" cy="91440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667385" y="4620895"/>
            <a:ext cx="18357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6" name="文本框 20"/>
          <p:cNvSpPr txBox="1"/>
          <p:nvPr/>
        </p:nvSpPr>
        <p:spPr>
          <a:xfrm flipH="1">
            <a:off x="694690" y="4294505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22" name="文本框 20"/>
          <p:cNvSpPr txBox="1"/>
          <p:nvPr/>
        </p:nvSpPr>
        <p:spPr>
          <a:xfrm flipH="1">
            <a:off x="756920" y="3324860"/>
            <a:ext cx="749300" cy="10134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60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A</a:t>
            </a:r>
          </a:p>
        </p:txBody>
      </p:sp>
      <p:sp>
        <p:nvSpPr>
          <p:cNvPr id="20" name="矩形 19"/>
          <p:cNvSpPr/>
          <p:nvPr/>
        </p:nvSpPr>
        <p:spPr>
          <a:xfrm>
            <a:off x="756920" y="3249295"/>
            <a:ext cx="1619885" cy="755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锁"/>
          <p:cNvSpPr/>
          <p:nvPr/>
        </p:nvSpPr>
        <p:spPr>
          <a:xfrm>
            <a:off x="4436110" y="3423920"/>
            <a:ext cx="914400" cy="91440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 flipH="1">
            <a:off x="3694430" y="4664710"/>
            <a:ext cx="18357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0" name="文本框 20"/>
          <p:cNvSpPr txBox="1"/>
          <p:nvPr/>
        </p:nvSpPr>
        <p:spPr>
          <a:xfrm flipH="1">
            <a:off x="3721735" y="4338320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7" name="文本框 20"/>
          <p:cNvSpPr txBox="1"/>
          <p:nvPr/>
        </p:nvSpPr>
        <p:spPr>
          <a:xfrm flipH="1">
            <a:off x="3778885" y="3324860"/>
            <a:ext cx="749300" cy="10134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60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B</a:t>
            </a:r>
          </a:p>
        </p:txBody>
      </p:sp>
      <p:sp>
        <p:nvSpPr>
          <p:cNvPr id="21" name="矩形 20"/>
          <p:cNvSpPr/>
          <p:nvPr/>
        </p:nvSpPr>
        <p:spPr>
          <a:xfrm>
            <a:off x="3778885" y="3249295"/>
            <a:ext cx="1619885" cy="755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锁"/>
          <p:cNvSpPr/>
          <p:nvPr/>
        </p:nvSpPr>
        <p:spPr>
          <a:xfrm>
            <a:off x="7494905" y="3374390"/>
            <a:ext cx="914400" cy="91440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flipH="1">
            <a:off x="6721475" y="4620895"/>
            <a:ext cx="18357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6748780" y="4294505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8" name="文本框 20"/>
          <p:cNvSpPr txBox="1"/>
          <p:nvPr/>
        </p:nvSpPr>
        <p:spPr>
          <a:xfrm flipH="1">
            <a:off x="6869430" y="3324860"/>
            <a:ext cx="749300" cy="10134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60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C</a:t>
            </a:r>
          </a:p>
        </p:txBody>
      </p:sp>
      <p:sp>
        <p:nvSpPr>
          <p:cNvPr id="24" name="矩形 23"/>
          <p:cNvSpPr/>
          <p:nvPr/>
        </p:nvSpPr>
        <p:spPr>
          <a:xfrm>
            <a:off x="6770370" y="3249295"/>
            <a:ext cx="1619885" cy="755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8" name="锁"/>
          <p:cNvSpPr/>
          <p:nvPr/>
        </p:nvSpPr>
        <p:spPr>
          <a:xfrm>
            <a:off x="10530205" y="3374390"/>
            <a:ext cx="914400" cy="914400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9748520" y="4577715"/>
            <a:ext cx="1835785" cy="16414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9775825" y="4251325"/>
            <a:ext cx="1809115" cy="4178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20"/>
          <p:cNvSpPr txBox="1"/>
          <p:nvPr/>
        </p:nvSpPr>
        <p:spPr>
          <a:xfrm flipH="1">
            <a:off x="9936480" y="3324860"/>
            <a:ext cx="749300" cy="10134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en-US" altLang="zh-CN" sz="60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D</a:t>
            </a:r>
          </a:p>
        </p:txBody>
      </p:sp>
      <p:sp>
        <p:nvSpPr>
          <p:cNvPr id="25" name="矩形 24"/>
          <p:cNvSpPr/>
          <p:nvPr/>
        </p:nvSpPr>
        <p:spPr>
          <a:xfrm>
            <a:off x="9850120" y="3249295"/>
            <a:ext cx="1619885" cy="755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619250" y="1899285"/>
            <a:ext cx="9066530" cy="1389630"/>
            <a:chOff x="2550" y="2991"/>
            <a:chExt cx="14278" cy="2188"/>
          </a:xfrm>
        </p:grpSpPr>
        <p:grpSp>
          <p:nvGrpSpPr>
            <p:cNvPr id="35" name="组合 34"/>
            <p:cNvGrpSpPr/>
            <p:nvPr/>
          </p:nvGrpSpPr>
          <p:grpSpPr>
            <a:xfrm rot="5400000">
              <a:off x="8635" y="-3094"/>
              <a:ext cx="2109" cy="14278"/>
              <a:chOff x="5254" y="-5505"/>
              <a:chExt cx="2109" cy="14278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6558" y="-5505"/>
                <a:ext cx="805" cy="14278"/>
              </a:xfrm>
              <a:custGeom>
                <a:avLst/>
                <a:gdLst>
                  <a:gd name="connsiteX0" fmla="*/ 788 w 805"/>
                  <a:gd name="connsiteY0" fmla="*/ 0 h 6594"/>
                  <a:gd name="connsiteX1" fmla="*/ 0 w 805"/>
                  <a:gd name="connsiteY1" fmla="*/ 0 h 6594"/>
                  <a:gd name="connsiteX2" fmla="*/ 69 w 805"/>
                  <a:gd name="connsiteY2" fmla="*/ 6594 h 6594"/>
                  <a:gd name="connsiteX3" fmla="*/ 805 w 805"/>
                  <a:gd name="connsiteY3" fmla="*/ 6594 h 6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5" h="6594">
                    <a:moveTo>
                      <a:pt x="788" y="0"/>
                    </a:moveTo>
                    <a:lnTo>
                      <a:pt x="0" y="0"/>
                    </a:lnTo>
                    <a:lnTo>
                      <a:pt x="69" y="6594"/>
                    </a:lnTo>
                    <a:lnTo>
                      <a:pt x="805" y="6594"/>
                    </a:lnTo>
                  </a:path>
                </a:pathLst>
              </a:custGeom>
              <a:noFill/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" name="直接连接符 36"/>
              <p:cNvCxnSpPr/>
              <p:nvPr/>
            </p:nvCxnSpPr>
            <p:spPr>
              <a:xfrm>
                <a:off x="5254" y="1535"/>
                <a:ext cx="1304" cy="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" name="直接连接符 37"/>
            <p:cNvCxnSpPr/>
            <p:nvPr/>
          </p:nvCxnSpPr>
          <p:spPr>
            <a:xfrm rot="5400000">
              <a:off x="6838" y="4754"/>
              <a:ext cx="85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5400000">
              <a:off x="11573" y="4720"/>
              <a:ext cx="85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20"/>
          <p:cNvSpPr txBox="1"/>
          <p:nvPr/>
        </p:nvSpPr>
        <p:spPr>
          <a:xfrm flipH="1">
            <a:off x="6869430" y="967740"/>
            <a:ext cx="1400175" cy="6591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毕业头五年</a:t>
            </a:r>
          </a:p>
        </p:txBody>
      </p:sp>
      <p:sp>
        <p:nvSpPr>
          <p:cNvPr id="28" name="矩形 27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419225" y="4407535"/>
            <a:ext cx="914400" cy="91440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0" name="奔跑"/>
          <p:cNvSpPr/>
          <p:nvPr/>
        </p:nvSpPr>
        <p:spPr bwMode="auto">
          <a:xfrm rot="19080000">
            <a:off x="4721860" y="2732405"/>
            <a:ext cx="1913255" cy="1790065"/>
          </a:xfrm>
          <a:custGeom>
            <a:avLst/>
            <a:gdLst>
              <a:gd name="T0" fmla="*/ 803970 w 12269552"/>
              <a:gd name="T1" fmla="*/ 262762 h 11753851"/>
              <a:gd name="T2" fmla="*/ 1171916 w 12269552"/>
              <a:gd name="T3" fmla="*/ 262762 h 11753851"/>
              <a:gd name="T4" fmla="*/ 1241319 w 12269552"/>
              <a:gd name="T5" fmla="*/ 290855 h 11753851"/>
              <a:gd name="T6" fmla="*/ 1475966 w 12269552"/>
              <a:gd name="T7" fmla="*/ 525518 h 11753851"/>
              <a:gd name="T8" fmla="*/ 1670404 w 12269552"/>
              <a:gd name="T9" fmla="*/ 331067 h 11753851"/>
              <a:gd name="T10" fmla="*/ 1721079 w 12269552"/>
              <a:gd name="T11" fmla="*/ 312889 h 11753851"/>
              <a:gd name="T12" fmla="*/ 1800397 w 12269552"/>
              <a:gd name="T13" fmla="*/ 391661 h 11753851"/>
              <a:gd name="T14" fmla="*/ 1782220 w 12269552"/>
              <a:gd name="T15" fmla="*/ 441238 h 11753851"/>
              <a:gd name="T16" fmla="*/ 1547572 w 12269552"/>
              <a:gd name="T17" fmla="*/ 678105 h 11753851"/>
              <a:gd name="T18" fmla="*/ 1419232 w 12269552"/>
              <a:gd name="T19" fmla="*/ 688571 h 11753851"/>
              <a:gd name="T20" fmla="*/ 1275469 w 12269552"/>
              <a:gd name="T21" fmla="*/ 544247 h 11753851"/>
              <a:gd name="T22" fmla="*/ 1050185 w 12269552"/>
              <a:gd name="T23" fmla="*/ 804250 h 11753851"/>
              <a:gd name="T24" fmla="*/ 1256190 w 12269552"/>
              <a:gd name="T25" fmla="*/ 1010268 h 11753851"/>
              <a:gd name="T26" fmla="*/ 1274918 w 12269552"/>
              <a:gd name="T27" fmla="*/ 1130905 h 11753851"/>
              <a:gd name="T28" fmla="*/ 1159247 w 12269552"/>
              <a:gd name="T29" fmla="*/ 1646503 h 11753851"/>
              <a:gd name="T30" fmla="*/ 1063405 w 12269552"/>
              <a:gd name="T31" fmla="*/ 1724724 h 11753851"/>
              <a:gd name="T32" fmla="*/ 965360 w 12269552"/>
              <a:gd name="T33" fmla="*/ 1626672 h 11753851"/>
              <a:gd name="T34" fmla="*/ 968114 w 12269552"/>
              <a:gd name="T35" fmla="*/ 1601884 h 11753851"/>
              <a:gd name="T36" fmla="*/ 1063405 w 12269552"/>
              <a:gd name="T37" fmla="*/ 1179380 h 11753851"/>
              <a:gd name="T38" fmla="*/ 828757 w 12269552"/>
              <a:gd name="T39" fmla="*/ 951327 h 11753851"/>
              <a:gd name="T40" fmla="*/ 627709 w 12269552"/>
              <a:gd name="T41" fmla="*/ 1176075 h 11753851"/>
              <a:gd name="T42" fmla="*/ 508182 w 12269552"/>
              <a:gd name="T43" fmla="*/ 1213533 h 11753851"/>
              <a:gd name="T44" fmla="*/ 100027 w 12269552"/>
              <a:gd name="T45" fmla="*/ 1214084 h 11753851"/>
              <a:gd name="T46" fmla="*/ 2533 w 12269552"/>
              <a:gd name="T47" fmla="*/ 1137515 h 11753851"/>
              <a:gd name="T48" fmla="*/ 75791 w 12269552"/>
              <a:gd name="T49" fmla="*/ 1020735 h 11753851"/>
              <a:gd name="T50" fmla="*/ 100578 w 12269552"/>
              <a:gd name="T51" fmla="*/ 1018531 h 11753851"/>
              <a:gd name="T52" fmla="*/ 451999 w 12269552"/>
              <a:gd name="T53" fmla="*/ 1019633 h 11753851"/>
              <a:gd name="T54" fmla="*/ 971969 w 12269552"/>
              <a:gd name="T55" fmla="*/ 417001 h 11753851"/>
              <a:gd name="T56" fmla="*/ 835918 w 12269552"/>
              <a:gd name="T57" fmla="*/ 416450 h 11753851"/>
              <a:gd name="T58" fmla="*/ 599617 w 12269552"/>
              <a:gd name="T59" fmla="*/ 689122 h 11753851"/>
              <a:gd name="T60" fmla="*/ 541231 w 12269552"/>
              <a:gd name="T61" fmla="*/ 716664 h 11753851"/>
              <a:gd name="T62" fmla="*/ 464667 w 12269552"/>
              <a:gd name="T63" fmla="*/ 640647 h 11753851"/>
              <a:gd name="T64" fmla="*/ 490556 w 12269552"/>
              <a:gd name="T65" fmla="*/ 583358 h 11753851"/>
              <a:gd name="T66" fmla="*/ 745033 w 12269552"/>
              <a:gd name="T67" fmla="*/ 290304 h 11753851"/>
              <a:gd name="T68" fmla="*/ 803970 w 12269552"/>
              <a:gd name="T69" fmla="*/ 262762 h 11753851"/>
              <a:gd name="T70" fmla="*/ 1357685 w 12269552"/>
              <a:gd name="T71" fmla="*/ 0 h 11753851"/>
              <a:gd name="T72" fmla="*/ 1509449 w 12269552"/>
              <a:gd name="T73" fmla="*/ 151764 h 11753851"/>
              <a:gd name="T74" fmla="*/ 1357685 w 12269552"/>
              <a:gd name="T75" fmla="*/ 303527 h 11753851"/>
              <a:gd name="T76" fmla="*/ 1205921 w 12269552"/>
              <a:gd name="T77" fmla="*/ 151764 h 11753851"/>
              <a:gd name="T78" fmla="*/ 1357685 w 12269552"/>
              <a:gd name="T79" fmla="*/ 0 h 1175385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2269552" h="11753851">
                <a:moveTo>
                  <a:pt x="5478990" y="1790700"/>
                </a:moveTo>
                <a:cubicBezTo>
                  <a:pt x="7986505" y="1790700"/>
                  <a:pt x="7986505" y="1790700"/>
                  <a:pt x="7986505" y="1790700"/>
                </a:cubicBezTo>
                <a:cubicBezTo>
                  <a:pt x="8170440" y="1790700"/>
                  <a:pt x="8335605" y="1862026"/>
                  <a:pt x="8459480" y="1982155"/>
                </a:cubicBezTo>
                <a:cubicBezTo>
                  <a:pt x="10058584" y="3581364"/>
                  <a:pt x="10058584" y="3581364"/>
                  <a:pt x="10058584" y="3581364"/>
                </a:cubicBezTo>
                <a:cubicBezTo>
                  <a:pt x="11383663" y="2256197"/>
                  <a:pt x="11383663" y="2256197"/>
                  <a:pt x="11383663" y="2256197"/>
                </a:cubicBezTo>
                <a:cubicBezTo>
                  <a:pt x="11477507" y="2177363"/>
                  <a:pt x="11597628" y="2132315"/>
                  <a:pt x="11729010" y="2132315"/>
                </a:cubicBezTo>
                <a:cubicBezTo>
                  <a:pt x="12029311" y="2132315"/>
                  <a:pt x="12269552" y="2372572"/>
                  <a:pt x="12269552" y="2669139"/>
                </a:cubicBezTo>
                <a:cubicBezTo>
                  <a:pt x="12269552" y="2796776"/>
                  <a:pt x="12220753" y="2916904"/>
                  <a:pt x="12145678" y="3007000"/>
                </a:cubicBezTo>
                <a:cubicBezTo>
                  <a:pt x="10546573" y="4621226"/>
                  <a:pt x="10546573" y="4621226"/>
                  <a:pt x="10546573" y="4621226"/>
                </a:cubicBezTo>
                <a:cubicBezTo>
                  <a:pt x="10062338" y="5105494"/>
                  <a:pt x="9671946" y="4692552"/>
                  <a:pt x="9671946" y="4692552"/>
                </a:cubicBezTo>
                <a:cubicBezTo>
                  <a:pt x="8692213" y="3709001"/>
                  <a:pt x="8692213" y="3709001"/>
                  <a:pt x="8692213" y="3709001"/>
                </a:cubicBezTo>
                <a:cubicBezTo>
                  <a:pt x="7156923" y="5480895"/>
                  <a:pt x="7156923" y="5480895"/>
                  <a:pt x="7156923" y="5480895"/>
                </a:cubicBezTo>
                <a:cubicBezTo>
                  <a:pt x="8560831" y="6884896"/>
                  <a:pt x="8560831" y="6884896"/>
                  <a:pt x="8560831" y="6884896"/>
                </a:cubicBezTo>
                <a:cubicBezTo>
                  <a:pt x="8560831" y="6884896"/>
                  <a:pt x="8857379" y="7158939"/>
                  <a:pt x="8688459" y="7707025"/>
                </a:cubicBezTo>
                <a:cubicBezTo>
                  <a:pt x="7900169" y="11220781"/>
                  <a:pt x="7900169" y="11220781"/>
                  <a:pt x="7900169" y="11220781"/>
                </a:cubicBezTo>
                <a:cubicBezTo>
                  <a:pt x="7840108" y="11524856"/>
                  <a:pt x="7569837" y="11753851"/>
                  <a:pt x="7247013" y="11753851"/>
                </a:cubicBezTo>
                <a:cubicBezTo>
                  <a:pt x="6879144" y="11753851"/>
                  <a:pt x="6578843" y="11453530"/>
                  <a:pt x="6578843" y="11085637"/>
                </a:cubicBezTo>
                <a:cubicBezTo>
                  <a:pt x="6578843" y="11025572"/>
                  <a:pt x="6586351" y="10969262"/>
                  <a:pt x="6597612" y="10916706"/>
                </a:cubicBezTo>
                <a:cubicBezTo>
                  <a:pt x="7247013" y="8037378"/>
                  <a:pt x="7247013" y="8037378"/>
                  <a:pt x="7247013" y="8037378"/>
                </a:cubicBezTo>
                <a:cubicBezTo>
                  <a:pt x="5647909" y="6483216"/>
                  <a:pt x="5647909" y="6483216"/>
                  <a:pt x="5647909" y="6483216"/>
                </a:cubicBezTo>
                <a:cubicBezTo>
                  <a:pt x="4277784" y="8014854"/>
                  <a:pt x="4277784" y="8014854"/>
                  <a:pt x="4277784" y="8014854"/>
                </a:cubicBezTo>
                <a:cubicBezTo>
                  <a:pt x="4277784" y="8014854"/>
                  <a:pt x="4056312" y="8288897"/>
                  <a:pt x="3463217" y="8270127"/>
                </a:cubicBezTo>
                <a:cubicBezTo>
                  <a:pt x="681676" y="8273881"/>
                  <a:pt x="681676" y="8273881"/>
                  <a:pt x="681676" y="8273881"/>
                </a:cubicBezTo>
                <a:cubicBezTo>
                  <a:pt x="370114" y="8277635"/>
                  <a:pt x="88581" y="8067410"/>
                  <a:pt x="17260" y="7752073"/>
                </a:cubicBezTo>
                <a:cubicBezTo>
                  <a:pt x="-65323" y="7391688"/>
                  <a:pt x="156149" y="7038811"/>
                  <a:pt x="516511" y="6956222"/>
                </a:cubicBezTo>
                <a:cubicBezTo>
                  <a:pt x="572817" y="6944960"/>
                  <a:pt x="629124" y="6941206"/>
                  <a:pt x="685430" y="6941206"/>
                </a:cubicBezTo>
                <a:cubicBezTo>
                  <a:pt x="3080333" y="6948714"/>
                  <a:pt x="3080333" y="6948714"/>
                  <a:pt x="3080333" y="6948714"/>
                </a:cubicBezTo>
                <a:cubicBezTo>
                  <a:pt x="6623888" y="2841824"/>
                  <a:pt x="6623888" y="2841824"/>
                  <a:pt x="6623888" y="2841824"/>
                </a:cubicBezTo>
                <a:lnTo>
                  <a:pt x="5696708" y="2838070"/>
                </a:lnTo>
                <a:cubicBezTo>
                  <a:pt x="4086342" y="4696306"/>
                  <a:pt x="4086342" y="4696306"/>
                  <a:pt x="4086342" y="4696306"/>
                </a:cubicBezTo>
                <a:cubicBezTo>
                  <a:pt x="3992498" y="4812681"/>
                  <a:pt x="3849855" y="4884007"/>
                  <a:pt x="3688443" y="4884007"/>
                </a:cubicBezTo>
                <a:cubicBezTo>
                  <a:pt x="3399403" y="4884007"/>
                  <a:pt x="3166669" y="4651258"/>
                  <a:pt x="3166669" y="4365953"/>
                </a:cubicBezTo>
                <a:cubicBezTo>
                  <a:pt x="3166669" y="4208284"/>
                  <a:pt x="3234237" y="4069386"/>
                  <a:pt x="3343097" y="3975536"/>
                </a:cubicBezTo>
                <a:cubicBezTo>
                  <a:pt x="5077337" y="1978401"/>
                  <a:pt x="5077337" y="1978401"/>
                  <a:pt x="5077337" y="1978401"/>
                </a:cubicBezTo>
                <a:cubicBezTo>
                  <a:pt x="5171181" y="1862026"/>
                  <a:pt x="5313824" y="1790700"/>
                  <a:pt x="5478990" y="1790700"/>
                </a:cubicBezTo>
                <a:close/>
                <a:moveTo>
                  <a:pt x="9252509" y="0"/>
                </a:moveTo>
                <a:cubicBezTo>
                  <a:pt x="9823713" y="0"/>
                  <a:pt x="10286766" y="463053"/>
                  <a:pt x="10286766" y="1034257"/>
                </a:cubicBezTo>
                <a:cubicBezTo>
                  <a:pt x="10286766" y="1605461"/>
                  <a:pt x="9823713" y="2068514"/>
                  <a:pt x="9252509" y="2068514"/>
                </a:cubicBezTo>
                <a:cubicBezTo>
                  <a:pt x="8681305" y="2068514"/>
                  <a:pt x="8218252" y="1605461"/>
                  <a:pt x="8218252" y="1034257"/>
                </a:cubicBezTo>
                <a:cubicBezTo>
                  <a:pt x="8218252" y="463053"/>
                  <a:pt x="8681305" y="0"/>
                  <a:pt x="925250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" name="同侧圆角矩形 2"/>
          <p:cNvSpPr/>
          <p:nvPr/>
        </p:nvSpPr>
        <p:spPr>
          <a:xfrm>
            <a:off x="2818130" y="5523230"/>
            <a:ext cx="1478915" cy="133223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同侧圆角矩形 4"/>
          <p:cNvSpPr/>
          <p:nvPr/>
        </p:nvSpPr>
        <p:spPr>
          <a:xfrm>
            <a:off x="4514850" y="4695190"/>
            <a:ext cx="1478915" cy="216027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同侧圆角矩形 5"/>
          <p:cNvSpPr/>
          <p:nvPr/>
        </p:nvSpPr>
        <p:spPr>
          <a:xfrm>
            <a:off x="6211570" y="3867150"/>
            <a:ext cx="1478915" cy="298831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同侧圆角矩形 6"/>
          <p:cNvSpPr/>
          <p:nvPr/>
        </p:nvSpPr>
        <p:spPr>
          <a:xfrm>
            <a:off x="7908290" y="3039110"/>
            <a:ext cx="1478915" cy="381571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公文包"/>
          <p:cNvSpPr/>
          <p:nvPr/>
        </p:nvSpPr>
        <p:spPr>
          <a:xfrm>
            <a:off x="1570355" y="4526280"/>
            <a:ext cx="612000" cy="612000"/>
          </a:xfrm>
          <a:custGeom>
            <a:avLst/>
            <a:gdLst>
              <a:gd name="connsiteX0" fmla="*/ 3261356 w 3261356"/>
              <a:gd name="connsiteY0" fmla="*/ 1385789 h 2766950"/>
              <a:gd name="connsiteX1" fmla="*/ 3261356 w 3261356"/>
              <a:gd name="connsiteY1" fmla="*/ 2634211 h 2766950"/>
              <a:gd name="connsiteX2" fmla="*/ 3259675 w 3261356"/>
              <a:gd name="connsiteY2" fmla="*/ 2649333 h 2766950"/>
              <a:gd name="connsiteX3" fmla="*/ 3256313 w 3261356"/>
              <a:gd name="connsiteY3" fmla="*/ 2662775 h 2766950"/>
              <a:gd name="connsiteX4" fmla="*/ 3252951 w 3261356"/>
              <a:gd name="connsiteY4" fmla="*/ 2674537 h 2766950"/>
              <a:gd name="connsiteX5" fmla="*/ 3244545 w 3261356"/>
              <a:gd name="connsiteY5" fmla="*/ 2686298 h 2766950"/>
              <a:gd name="connsiteX6" fmla="*/ 3237821 w 3261356"/>
              <a:gd name="connsiteY6" fmla="*/ 2698060 h 2766950"/>
              <a:gd name="connsiteX7" fmla="*/ 3229415 w 3261356"/>
              <a:gd name="connsiteY7" fmla="*/ 2709822 h 2766950"/>
              <a:gd name="connsiteX8" fmla="*/ 3217647 w 3261356"/>
              <a:gd name="connsiteY8" fmla="*/ 2719903 h 2766950"/>
              <a:gd name="connsiteX9" fmla="*/ 3202517 w 3261356"/>
              <a:gd name="connsiteY9" fmla="*/ 2729985 h 2766950"/>
              <a:gd name="connsiteX10" fmla="*/ 3175619 w 3261356"/>
              <a:gd name="connsiteY10" fmla="*/ 2746787 h 2766950"/>
              <a:gd name="connsiteX11" fmla="*/ 3141997 w 3261356"/>
              <a:gd name="connsiteY11" fmla="*/ 2758549 h 2766950"/>
              <a:gd name="connsiteX12" fmla="*/ 3105013 w 3261356"/>
              <a:gd name="connsiteY12" fmla="*/ 2765270 h 2766950"/>
              <a:gd name="connsiteX13" fmla="*/ 3066347 w 3261356"/>
              <a:gd name="connsiteY13" fmla="*/ 2766950 h 2766950"/>
              <a:gd name="connsiteX14" fmla="*/ 196690 w 3261356"/>
              <a:gd name="connsiteY14" fmla="*/ 2766950 h 2766950"/>
              <a:gd name="connsiteX15" fmla="*/ 158024 w 3261356"/>
              <a:gd name="connsiteY15" fmla="*/ 2765270 h 2766950"/>
              <a:gd name="connsiteX16" fmla="*/ 121040 w 3261356"/>
              <a:gd name="connsiteY16" fmla="*/ 2758549 h 2766950"/>
              <a:gd name="connsiteX17" fmla="*/ 87418 w 3261356"/>
              <a:gd name="connsiteY17" fmla="*/ 2746787 h 2766950"/>
              <a:gd name="connsiteX18" fmla="*/ 57158 w 3261356"/>
              <a:gd name="connsiteY18" fmla="*/ 2729985 h 2766950"/>
              <a:gd name="connsiteX19" fmla="*/ 47071 w 3261356"/>
              <a:gd name="connsiteY19" fmla="*/ 2719903 h 2766950"/>
              <a:gd name="connsiteX20" fmla="*/ 35303 w 3261356"/>
              <a:gd name="connsiteY20" fmla="*/ 2709822 h 2766950"/>
              <a:gd name="connsiteX21" fmla="*/ 25217 w 3261356"/>
              <a:gd name="connsiteY21" fmla="*/ 2698060 h 2766950"/>
              <a:gd name="connsiteX22" fmla="*/ 16811 w 3261356"/>
              <a:gd name="connsiteY22" fmla="*/ 2686298 h 2766950"/>
              <a:gd name="connsiteX23" fmla="*/ 8405 w 3261356"/>
              <a:gd name="connsiteY23" fmla="*/ 2674537 h 2766950"/>
              <a:gd name="connsiteX24" fmla="*/ 5043 w 3261356"/>
              <a:gd name="connsiteY24" fmla="*/ 2662775 h 2766950"/>
              <a:gd name="connsiteX25" fmla="*/ 1681 w 3261356"/>
              <a:gd name="connsiteY25" fmla="*/ 2649333 h 2766950"/>
              <a:gd name="connsiteX26" fmla="*/ 0 w 3261356"/>
              <a:gd name="connsiteY26" fmla="*/ 2634211 h 2766950"/>
              <a:gd name="connsiteX27" fmla="*/ 0 w 3261356"/>
              <a:gd name="connsiteY27" fmla="*/ 1389150 h 2766950"/>
              <a:gd name="connsiteX28" fmla="*/ 196690 w 3261356"/>
              <a:gd name="connsiteY28" fmla="*/ 1441237 h 2766950"/>
              <a:gd name="connsiteX29" fmla="*/ 406829 w 3261356"/>
              <a:gd name="connsiteY29" fmla="*/ 1495005 h 2766950"/>
              <a:gd name="connsiteX30" fmla="*/ 660677 w 3261356"/>
              <a:gd name="connsiteY30" fmla="*/ 1555494 h 2766950"/>
              <a:gd name="connsiteX31" fmla="*/ 795165 w 3261356"/>
              <a:gd name="connsiteY31" fmla="*/ 1589099 h 2766950"/>
              <a:gd name="connsiteX32" fmla="*/ 933017 w 3261356"/>
              <a:gd name="connsiteY32" fmla="*/ 1619343 h 2766950"/>
              <a:gd name="connsiteX33" fmla="*/ 1067506 w 3261356"/>
              <a:gd name="connsiteY33" fmla="*/ 1646227 h 2766950"/>
              <a:gd name="connsiteX34" fmla="*/ 1200314 w 3261356"/>
              <a:gd name="connsiteY34" fmla="*/ 1671431 h 2766950"/>
              <a:gd name="connsiteX35" fmla="*/ 1326397 w 3261356"/>
              <a:gd name="connsiteY35" fmla="*/ 1693274 h 2766950"/>
              <a:gd name="connsiteX36" fmla="*/ 1442394 w 3261356"/>
              <a:gd name="connsiteY36" fmla="*/ 1708396 h 2766950"/>
              <a:gd name="connsiteX37" fmla="*/ 1544942 w 3261356"/>
              <a:gd name="connsiteY37" fmla="*/ 1720158 h 2766950"/>
              <a:gd name="connsiteX38" fmla="*/ 1588650 w 3261356"/>
              <a:gd name="connsiteY38" fmla="*/ 1723518 h 2766950"/>
              <a:gd name="connsiteX39" fmla="*/ 1630678 w 3261356"/>
              <a:gd name="connsiteY39" fmla="*/ 1725199 h 2766950"/>
              <a:gd name="connsiteX40" fmla="*/ 1672706 w 3261356"/>
              <a:gd name="connsiteY40" fmla="*/ 1723518 h 2766950"/>
              <a:gd name="connsiteX41" fmla="*/ 1719777 w 3261356"/>
              <a:gd name="connsiteY41" fmla="*/ 1720158 h 2766950"/>
              <a:gd name="connsiteX42" fmla="*/ 1820644 w 3261356"/>
              <a:gd name="connsiteY42" fmla="*/ 1708396 h 2766950"/>
              <a:gd name="connsiteX43" fmla="*/ 1934959 w 3261356"/>
              <a:gd name="connsiteY43" fmla="*/ 1693274 h 2766950"/>
              <a:gd name="connsiteX44" fmla="*/ 2061043 w 3261356"/>
              <a:gd name="connsiteY44" fmla="*/ 1671431 h 2766950"/>
              <a:gd name="connsiteX45" fmla="*/ 2193850 w 3261356"/>
              <a:gd name="connsiteY45" fmla="*/ 1646227 h 2766950"/>
              <a:gd name="connsiteX46" fmla="*/ 2330020 w 3261356"/>
              <a:gd name="connsiteY46" fmla="*/ 1615983 h 2766950"/>
              <a:gd name="connsiteX47" fmla="*/ 2466190 w 3261356"/>
              <a:gd name="connsiteY47" fmla="*/ 1585738 h 2766950"/>
              <a:gd name="connsiteX48" fmla="*/ 2602360 w 3261356"/>
              <a:gd name="connsiteY48" fmla="*/ 1553814 h 2766950"/>
              <a:gd name="connsiteX49" fmla="*/ 2854527 w 3261356"/>
              <a:gd name="connsiteY49" fmla="*/ 1493325 h 2766950"/>
              <a:gd name="connsiteX50" fmla="*/ 3066347 w 3261356"/>
              <a:gd name="connsiteY50" fmla="*/ 1437877 h 2766950"/>
              <a:gd name="connsiteX51" fmla="*/ 1508607 w 3261356"/>
              <a:gd name="connsiteY51" fmla="*/ 1206475 h 2766950"/>
              <a:gd name="connsiteX52" fmla="*/ 1417230 w 3261356"/>
              <a:gd name="connsiteY52" fmla="*/ 1297852 h 2766950"/>
              <a:gd name="connsiteX53" fmla="*/ 1417230 w 3261356"/>
              <a:gd name="connsiteY53" fmla="*/ 1314415 h 2766950"/>
              <a:gd name="connsiteX54" fmla="*/ 1508607 w 3261356"/>
              <a:gd name="connsiteY54" fmla="*/ 1405791 h 2766950"/>
              <a:gd name="connsiteX55" fmla="*/ 1752750 w 3261356"/>
              <a:gd name="connsiteY55" fmla="*/ 1405791 h 2766950"/>
              <a:gd name="connsiteX56" fmla="*/ 1844126 w 3261356"/>
              <a:gd name="connsiteY56" fmla="*/ 1314415 h 2766950"/>
              <a:gd name="connsiteX57" fmla="*/ 1844126 w 3261356"/>
              <a:gd name="connsiteY57" fmla="*/ 1297852 h 2766950"/>
              <a:gd name="connsiteX58" fmla="*/ 1752750 w 3261356"/>
              <a:gd name="connsiteY58" fmla="*/ 1206475 h 2766950"/>
              <a:gd name="connsiteX59" fmla="*/ 1630678 w 3261356"/>
              <a:gd name="connsiteY59" fmla="*/ 174304 h 2766950"/>
              <a:gd name="connsiteX60" fmla="*/ 1114624 w 3261356"/>
              <a:gd name="connsiteY60" fmla="*/ 469036 h 2766950"/>
              <a:gd name="connsiteX61" fmla="*/ 1111230 w 3261356"/>
              <a:gd name="connsiteY61" fmla="*/ 492633 h 2766950"/>
              <a:gd name="connsiteX62" fmla="*/ 2150126 w 3261356"/>
              <a:gd name="connsiteY62" fmla="*/ 492633 h 2766950"/>
              <a:gd name="connsiteX63" fmla="*/ 2146731 w 3261356"/>
              <a:gd name="connsiteY63" fmla="*/ 469036 h 2766950"/>
              <a:gd name="connsiteX64" fmla="*/ 1630678 w 3261356"/>
              <a:gd name="connsiteY64" fmla="*/ 174304 h 2766950"/>
              <a:gd name="connsiteX65" fmla="*/ 1630678 w 3261356"/>
              <a:gd name="connsiteY65" fmla="*/ 0 h 2766950"/>
              <a:gd name="connsiteX66" fmla="*/ 2269992 w 3261356"/>
              <a:gd name="connsiteY66" fmla="*/ 488510 h 2766950"/>
              <a:gd name="connsiteX67" fmla="*/ 2270238 w 3261356"/>
              <a:gd name="connsiteY67" fmla="*/ 492633 h 2766950"/>
              <a:gd name="connsiteX68" fmla="*/ 3066347 w 3261356"/>
              <a:gd name="connsiteY68" fmla="*/ 492633 h 2766950"/>
              <a:gd name="connsiteX69" fmla="*/ 3105012 w 3261356"/>
              <a:gd name="connsiteY69" fmla="*/ 494313 h 2766950"/>
              <a:gd name="connsiteX70" fmla="*/ 3141998 w 3261356"/>
              <a:gd name="connsiteY70" fmla="*/ 501035 h 2766950"/>
              <a:gd name="connsiteX71" fmla="*/ 3175621 w 3261356"/>
              <a:gd name="connsiteY71" fmla="*/ 512796 h 2766950"/>
              <a:gd name="connsiteX72" fmla="*/ 3202518 w 3261356"/>
              <a:gd name="connsiteY72" fmla="*/ 529599 h 2766950"/>
              <a:gd name="connsiteX73" fmla="*/ 3217649 w 3261356"/>
              <a:gd name="connsiteY73" fmla="*/ 539681 h 2766950"/>
              <a:gd name="connsiteX74" fmla="*/ 3229416 w 3261356"/>
              <a:gd name="connsiteY74" fmla="*/ 549763 h 2766950"/>
              <a:gd name="connsiteX75" fmla="*/ 3237821 w 3261356"/>
              <a:gd name="connsiteY75" fmla="*/ 561524 h 2766950"/>
              <a:gd name="connsiteX76" fmla="*/ 3244546 w 3261356"/>
              <a:gd name="connsiteY76" fmla="*/ 573285 h 2766950"/>
              <a:gd name="connsiteX77" fmla="*/ 3252951 w 3261356"/>
              <a:gd name="connsiteY77" fmla="*/ 585046 h 2766950"/>
              <a:gd name="connsiteX78" fmla="*/ 3256314 w 3261356"/>
              <a:gd name="connsiteY78" fmla="*/ 596807 h 2766950"/>
              <a:gd name="connsiteX79" fmla="*/ 3259676 w 3261356"/>
              <a:gd name="connsiteY79" fmla="*/ 610251 h 2766950"/>
              <a:gd name="connsiteX80" fmla="*/ 3261356 w 3261356"/>
              <a:gd name="connsiteY80" fmla="*/ 625372 h 2766950"/>
              <a:gd name="connsiteX81" fmla="*/ 3261356 w 3261356"/>
              <a:gd name="connsiteY81" fmla="*/ 1326877 h 2766950"/>
              <a:gd name="connsiteX82" fmla="*/ 3261353 w 3261356"/>
              <a:gd name="connsiteY82" fmla="*/ 1326877 h 2766950"/>
              <a:gd name="connsiteX83" fmla="*/ 3261350 w 3261356"/>
              <a:gd name="connsiteY83" fmla="*/ 1326880 h 2766950"/>
              <a:gd name="connsiteX84" fmla="*/ 3066350 w 3261356"/>
              <a:gd name="connsiteY84" fmla="*/ 1378964 h 2766950"/>
              <a:gd name="connsiteX85" fmla="*/ 2854531 w 3261356"/>
              <a:gd name="connsiteY85" fmla="*/ 1434413 h 2766950"/>
              <a:gd name="connsiteX86" fmla="*/ 2602365 w 3261356"/>
              <a:gd name="connsiteY86" fmla="*/ 1494902 h 2766950"/>
              <a:gd name="connsiteX87" fmla="*/ 2466193 w 3261356"/>
              <a:gd name="connsiteY87" fmla="*/ 1526826 h 2766950"/>
              <a:gd name="connsiteX88" fmla="*/ 2330026 w 3261356"/>
              <a:gd name="connsiteY88" fmla="*/ 1557071 h 2766950"/>
              <a:gd name="connsiteX89" fmla="*/ 2193854 w 3261356"/>
              <a:gd name="connsiteY89" fmla="*/ 1587315 h 2766950"/>
              <a:gd name="connsiteX90" fmla="*/ 2061046 w 3261356"/>
              <a:gd name="connsiteY90" fmla="*/ 1612517 h 2766950"/>
              <a:gd name="connsiteX91" fmla="*/ 1934963 w 3261356"/>
              <a:gd name="connsiteY91" fmla="*/ 1634360 h 2766950"/>
              <a:gd name="connsiteX92" fmla="*/ 1820647 w 3261356"/>
              <a:gd name="connsiteY92" fmla="*/ 1649484 h 2766950"/>
              <a:gd name="connsiteX93" fmla="*/ 1719781 w 3261356"/>
              <a:gd name="connsiteY93" fmla="*/ 1661245 h 2766950"/>
              <a:gd name="connsiteX94" fmla="*/ 1672711 w 3261356"/>
              <a:gd name="connsiteY94" fmla="*/ 1664604 h 2766950"/>
              <a:gd name="connsiteX95" fmla="*/ 1630683 w 3261356"/>
              <a:gd name="connsiteY95" fmla="*/ 1666287 h 2766950"/>
              <a:gd name="connsiteX96" fmla="*/ 1588655 w 3261356"/>
              <a:gd name="connsiteY96" fmla="*/ 1664604 h 2766950"/>
              <a:gd name="connsiteX97" fmla="*/ 1544944 w 3261356"/>
              <a:gd name="connsiteY97" fmla="*/ 1661245 h 2766950"/>
              <a:gd name="connsiteX98" fmla="*/ 1442396 w 3261356"/>
              <a:gd name="connsiteY98" fmla="*/ 1649484 h 2766950"/>
              <a:gd name="connsiteX99" fmla="*/ 1326400 w 3261356"/>
              <a:gd name="connsiteY99" fmla="*/ 1634360 h 2766950"/>
              <a:gd name="connsiteX100" fmla="*/ 1200317 w 3261356"/>
              <a:gd name="connsiteY100" fmla="*/ 1612517 h 2766950"/>
              <a:gd name="connsiteX101" fmla="*/ 1067508 w 3261356"/>
              <a:gd name="connsiteY101" fmla="*/ 1587315 h 2766950"/>
              <a:gd name="connsiteX102" fmla="*/ 933020 w 3261356"/>
              <a:gd name="connsiteY102" fmla="*/ 1560430 h 2766950"/>
              <a:gd name="connsiteX103" fmla="*/ 795169 w 3261356"/>
              <a:gd name="connsiteY103" fmla="*/ 1530186 h 2766950"/>
              <a:gd name="connsiteX104" fmla="*/ 660681 w 3261356"/>
              <a:gd name="connsiteY104" fmla="*/ 1496582 h 2766950"/>
              <a:gd name="connsiteX105" fmla="*/ 406834 w 3261356"/>
              <a:gd name="connsiteY105" fmla="*/ 1436093 h 2766950"/>
              <a:gd name="connsiteX106" fmla="*/ 196695 w 3261356"/>
              <a:gd name="connsiteY106" fmla="*/ 1382323 h 2766950"/>
              <a:gd name="connsiteX107" fmla="*/ 3 w 3261356"/>
              <a:gd name="connsiteY107" fmla="*/ 1330236 h 2766950"/>
              <a:gd name="connsiteX108" fmla="*/ 3 w 3261356"/>
              <a:gd name="connsiteY108" fmla="*/ 1332325 h 2766950"/>
              <a:gd name="connsiteX109" fmla="*/ 0 w 3261356"/>
              <a:gd name="connsiteY109" fmla="*/ 1332322 h 2766950"/>
              <a:gd name="connsiteX110" fmla="*/ 0 w 3261356"/>
              <a:gd name="connsiteY110" fmla="*/ 971511 h 2766950"/>
              <a:gd name="connsiteX111" fmla="*/ 0 w 3261356"/>
              <a:gd name="connsiteY111" fmla="*/ 625372 h 2766950"/>
              <a:gd name="connsiteX112" fmla="*/ 1683 w 3261356"/>
              <a:gd name="connsiteY112" fmla="*/ 610251 h 2766950"/>
              <a:gd name="connsiteX113" fmla="*/ 5046 w 3261356"/>
              <a:gd name="connsiteY113" fmla="*/ 596807 h 2766950"/>
              <a:gd name="connsiteX114" fmla="*/ 8405 w 3261356"/>
              <a:gd name="connsiteY114" fmla="*/ 585046 h 2766950"/>
              <a:gd name="connsiteX115" fmla="*/ 16813 w 3261356"/>
              <a:gd name="connsiteY115" fmla="*/ 573285 h 2766950"/>
              <a:gd name="connsiteX116" fmla="*/ 25218 w 3261356"/>
              <a:gd name="connsiteY116" fmla="*/ 561524 h 2766950"/>
              <a:gd name="connsiteX117" fmla="*/ 35303 w 3261356"/>
              <a:gd name="connsiteY117" fmla="*/ 549763 h 2766950"/>
              <a:gd name="connsiteX118" fmla="*/ 47073 w 3261356"/>
              <a:gd name="connsiteY118" fmla="*/ 539681 h 2766950"/>
              <a:gd name="connsiteX119" fmla="*/ 57158 w 3261356"/>
              <a:gd name="connsiteY119" fmla="*/ 529599 h 2766950"/>
              <a:gd name="connsiteX120" fmla="*/ 87418 w 3261356"/>
              <a:gd name="connsiteY120" fmla="*/ 512796 h 2766950"/>
              <a:gd name="connsiteX121" fmla="*/ 121041 w 3261356"/>
              <a:gd name="connsiteY121" fmla="*/ 501035 h 2766950"/>
              <a:gd name="connsiteX122" fmla="*/ 158027 w 3261356"/>
              <a:gd name="connsiteY122" fmla="*/ 494313 h 2766950"/>
              <a:gd name="connsiteX123" fmla="*/ 196692 w 3261356"/>
              <a:gd name="connsiteY123" fmla="*/ 492633 h 2766950"/>
              <a:gd name="connsiteX124" fmla="*/ 991117 w 3261356"/>
              <a:gd name="connsiteY124" fmla="*/ 492633 h 2766950"/>
              <a:gd name="connsiteX125" fmla="*/ 991363 w 3261356"/>
              <a:gd name="connsiteY125" fmla="*/ 488510 h 2766950"/>
              <a:gd name="connsiteX126" fmla="*/ 1630678 w 3261356"/>
              <a:gd name="connsiteY126" fmla="*/ 0 h 276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3261356" h="2766950">
                <a:moveTo>
                  <a:pt x="3261356" y="1385789"/>
                </a:moveTo>
                <a:lnTo>
                  <a:pt x="3261356" y="2634211"/>
                </a:lnTo>
                <a:lnTo>
                  <a:pt x="3259675" y="2649333"/>
                </a:lnTo>
                <a:lnTo>
                  <a:pt x="3256313" y="2662775"/>
                </a:lnTo>
                <a:lnTo>
                  <a:pt x="3252951" y="2674537"/>
                </a:lnTo>
                <a:lnTo>
                  <a:pt x="3244545" y="2686298"/>
                </a:lnTo>
                <a:lnTo>
                  <a:pt x="3237821" y="2698060"/>
                </a:lnTo>
                <a:lnTo>
                  <a:pt x="3229415" y="2709822"/>
                </a:lnTo>
                <a:lnTo>
                  <a:pt x="3217647" y="2719903"/>
                </a:lnTo>
                <a:lnTo>
                  <a:pt x="3202517" y="2729985"/>
                </a:lnTo>
                <a:lnTo>
                  <a:pt x="3175619" y="2746787"/>
                </a:lnTo>
                <a:lnTo>
                  <a:pt x="3141997" y="2758549"/>
                </a:lnTo>
                <a:lnTo>
                  <a:pt x="3105013" y="2765270"/>
                </a:lnTo>
                <a:lnTo>
                  <a:pt x="3066347" y="2766950"/>
                </a:lnTo>
                <a:lnTo>
                  <a:pt x="196690" y="2766950"/>
                </a:lnTo>
                <a:lnTo>
                  <a:pt x="158024" y="2765270"/>
                </a:lnTo>
                <a:lnTo>
                  <a:pt x="121040" y="2758549"/>
                </a:lnTo>
                <a:lnTo>
                  <a:pt x="87418" y="2746787"/>
                </a:lnTo>
                <a:lnTo>
                  <a:pt x="57158" y="2729985"/>
                </a:lnTo>
                <a:lnTo>
                  <a:pt x="47071" y="2719903"/>
                </a:lnTo>
                <a:lnTo>
                  <a:pt x="35303" y="2709822"/>
                </a:lnTo>
                <a:lnTo>
                  <a:pt x="25217" y="2698060"/>
                </a:lnTo>
                <a:lnTo>
                  <a:pt x="16811" y="2686298"/>
                </a:lnTo>
                <a:lnTo>
                  <a:pt x="8405" y="2674537"/>
                </a:lnTo>
                <a:lnTo>
                  <a:pt x="5043" y="2662775"/>
                </a:lnTo>
                <a:lnTo>
                  <a:pt x="1681" y="2649333"/>
                </a:lnTo>
                <a:lnTo>
                  <a:pt x="0" y="2634211"/>
                </a:lnTo>
                <a:lnTo>
                  <a:pt x="0" y="1389150"/>
                </a:lnTo>
                <a:lnTo>
                  <a:pt x="196690" y="1441237"/>
                </a:lnTo>
                <a:lnTo>
                  <a:pt x="406829" y="1495005"/>
                </a:lnTo>
                <a:lnTo>
                  <a:pt x="660677" y="1555494"/>
                </a:lnTo>
                <a:lnTo>
                  <a:pt x="795165" y="1589099"/>
                </a:lnTo>
                <a:lnTo>
                  <a:pt x="933017" y="1619343"/>
                </a:lnTo>
                <a:lnTo>
                  <a:pt x="1067506" y="1646227"/>
                </a:lnTo>
                <a:lnTo>
                  <a:pt x="1200314" y="1671431"/>
                </a:lnTo>
                <a:lnTo>
                  <a:pt x="1326397" y="1693274"/>
                </a:lnTo>
                <a:lnTo>
                  <a:pt x="1442394" y="1708396"/>
                </a:lnTo>
                <a:lnTo>
                  <a:pt x="1544942" y="1720158"/>
                </a:lnTo>
                <a:lnTo>
                  <a:pt x="1588650" y="1723518"/>
                </a:lnTo>
                <a:lnTo>
                  <a:pt x="1630678" y="1725199"/>
                </a:lnTo>
                <a:lnTo>
                  <a:pt x="1672706" y="1723518"/>
                </a:lnTo>
                <a:lnTo>
                  <a:pt x="1719777" y="1720158"/>
                </a:lnTo>
                <a:lnTo>
                  <a:pt x="1820644" y="1708396"/>
                </a:lnTo>
                <a:lnTo>
                  <a:pt x="1934959" y="1693274"/>
                </a:lnTo>
                <a:lnTo>
                  <a:pt x="2061043" y="1671431"/>
                </a:lnTo>
                <a:lnTo>
                  <a:pt x="2193850" y="1646227"/>
                </a:lnTo>
                <a:lnTo>
                  <a:pt x="2330020" y="1615983"/>
                </a:lnTo>
                <a:lnTo>
                  <a:pt x="2466190" y="1585738"/>
                </a:lnTo>
                <a:lnTo>
                  <a:pt x="2602360" y="1553814"/>
                </a:lnTo>
                <a:lnTo>
                  <a:pt x="2854527" y="1493325"/>
                </a:lnTo>
                <a:lnTo>
                  <a:pt x="3066347" y="1437877"/>
                </a:lnTo>
                <a:close/>
                <a:moveTo>
                  <a:pt x="1508607" y="1206475"/>
                </a:moveTo>
                <a:cubicBezTo>
                  <a:pt x="1458141" y="1206475"/>
                  <a:pt x="1417230" y="1247386"/>
                  <a:pt x="1417230" y="1297852"/>
                </a:cubicBezTo>
                <a:lnTo>
                  <a:pt x="1417230" y="1314415"/>
                </a:lnTo>
                <a:cubicBezTo>
                  <a:pt x="1417230" y="1364881"/>
                  <a:pt x="1458141" y="1405791"/>
                  <a:pt x="1508607" y="1405791"/>
                </a:cubicBezTo>
                <a:lnTo>
                  <a:pt x="1752750" y="1405791"/>
                </a:lnTo>
                <a:cubicBezTo>
                  <a:pt x="1803215" y="1405791"/>
                  <a:pt x="1844126" y="1364881"/>
                  <a:pt x="1844126" y="1314415"/>
                </a:cubicBezTo>
                <a:lnTo>
                  <a:pt x="1844126" y="1297852"/>
                </a:lnTo>
                <a:cubicBezTo>
                  <a:pt x="1844126" y="1247386"/>
                  <a:pt x="1803215" y="1206475"/>
                  <a:pt x="1752750" y="1206475"/>
                </a:cubicBezTo>
                <a:close/>
                <a:moveTo>
                  <a:pt x="1630678" y="174304"/>
                </a:moveTo>
                <a:cubicBezTo>
                  <a:pt x="1376124" y="174304"/>
                  <a:pt x="1163742" y="300833"/>
                  <a:pt x="1114624" y="469036"/>
                </a:cubicBezTo>
                <a:lnTo>
                  <a:pt x="1111230" y="492633"/>
                </a:lnTo>
                <a:lnTo>
                  <a:pt x="2150126" y="492633"/>
                </a:lnTo>
                <a:lnTo>
                  <a:pt x="2146731" y="469036"/>
                </a:lnTo>
                <a:cubicBezTo>
                  <a:pt x="2097613" y="300833"/>
                  <a:pt x="1885231" y="174304"/>
                  <a:pt x="1630678" y="174304"/>
                </a:cubicBezTo>
                <a:close/>
                <a:moveTo>
                  <a:pt x="1630678" y="0"/>
                </a:moveTo>
                <a:cubicBezTo>
                  <a:pt x="1963411" y="0"/>
                  <a:pt x="2237083" y="214121"/>
                  <a:pt x="2269992" y="488510"/>
                </a:cubicBezTo>
                <a:lnTo>
                  <a:pt x="2270238" y="492633"/>
                </a:lnTo>
                <a:lnTo>
                  <a:pt x="3066347" y="492633"/>
                </a:lnTo>
                <a:lnTo>
                  <a:pt x="3105012" y="494313"/>
                </a:lnTo>
                <a:lnTo>
                  <a:pt x="3141998" y="501035"/>
                </a:lnTo>
                <a:lnTo>
                  <a:pt x="3175621" y="512796"/>
                </a:lnTo>
                <a:lnTo>
                  <a:pt x="3202518" y="529599"/>
                </a:lnTo>
                <a:lnTo>
                  <a:pt x="3217649" y="539681"/>
                </a:lnTo>
                <a:lnTo>
                  <a:pt x="3229416" y="549763"/>
                </a:lnTo>
                <a:lnTo>
                  <a:pt x="3237821" y="561524"/>
                </a:lnTo>
                <a:lnTo>
                  <a:pt x="3244546" y="573285"/>
                </a:lnTo>
                <a:lnTo>
                  <a:pt x="3252951" y="585046"/>
                </a:lnTo>
                <a:lnTo>
                  <a:pt x="3256314" y="596807"/>
                </a:lnTo>
                <a:lnTo>
                  <a:pt x="3259676" y="610251"/>
                </a:lnTo>
                <a:lnTo>
                  <a:pt x="3261356" y="625372"/>
                </a:lnTo>
                <a:lnTo>
                  <a:pt x="3261356" y="1326877"/>
                </a:lnTo>
                <a:lnTo>
                  <a:pt x="3261353" y="1326877"/>
                </a:lnTo>
                <a:lnTo>
                  <a:pt x="3261350" y="1326880"/>
                </a:lnTo>
                <a:lnTo>
                  <a:pt x="3066350" y="1378964"/>
                </a:lnTo>
                <a:lnTo>
                  <a:pt x="2854531" y="1434413"/>
                </a:lnTo>
                <a:lnTo>
                  <a:pt x="2602365" y="1494902"/>
                </a:lnTo>
                <a:lnTo>
                  <a:pt x="2466193" y="1526826"/>
                </a:lnTo>
                <a:lnTo>
                  <a:pt x="2330026" y="1557071"/>
                </a:lnTo>
                <a:lnTo>
                  <a:pt x="2193854" y="1587315"/>
                </a:lnTo>
                <a:lnTo>
                  <a:pt x="2061046" y="1612517"/>
                </a:lnTo>
                <a:lnTo>
                  <a:pt x="1934963" y="1634360"/>
                </a:lnTo>
                <a:lnTo>
                  <a:pt x="1820647" y="1649484"/>
                </a:lnTo>
                <a:lnTo>
                  <a:pt x="1719781" y="1661245"/>
                </a:lnTo>
                <a:lnTo>
                  <a:pt x="1672711" y="1664604"/>
                </a:lnTo>
                <a:lnTo>
                  <a:pt x="1630683" y="1666287"/>
                </a:lnTo>
                <a:lnTo>
                  <a:pt x="1588655" y="1664604"/>
                </a:lnTo>
                <a:lnTo>
                  <a:pt x="1544944" y="1661245"/>
                </a:lnTo>
                <a:lnTo>
                  <a:pt x="1442396" y="1649484"/>
                </a:lnTo>
                <a:lnTo>
                  <a:pt x="1326400" y="1634360"/>
                </a:lnTo>
                <a:lnTo>
                  <a:pt x="1200317" y="1612517"/>
                </a:lnTo>
                <a:lnTo>
                  <a:pt x="1067508" y="1587315"/>
                </a:lnTo>
                <a:lnTo>
                  <a:pt x="933020" y="1560430"/>
                </a:lnTo>
                <a:lnTo>
                  <a:pt x="795169" y="1530186"/>
                </a:lnTo>
                <a:lnTo>
                  <a:pt x="660681" y="1496582"/>
                </a:lnTo>
                <a:lnTo>
                  <a:pt x="406834" y="1436093"/>
                </a:lnTo>
                <a:lnTo>
                  <a:pt x="196695" y="1382323"/>
                </a:lnTo>
                <a:lnTo>
                  <a:pt x="3" y="1330236"/>
                </a:lnTo>
                <a:lnTo>
                  <a:pt x="3" y="1332325"/>
                </a:lnTo>
                <a:lnTo>
                  <a:pt x="0" y="1332322"/>
                </a:lnTo>
                <a:lnTo>
                  <a:pt x="0" y="971511"/>
                </a:lnTo>
                <a:lnTo>
                  <a:pt x="0" y="625372"/>
                </a:lnTo>
                <a:lnTo>
                  <a:pt x="1683" y="610251"/>
                </a:lnTo>
                <a:lnTo>
                  <a:pt x="5046" y="596807"/>
                </a:lnTo>
                <a:lnTo>
                  <a:pt x="8405" y="585046"/>
                </a:lnTo>
                <a:lnTo>
                  <a:pt x="16813" y="573285"/>
                </a:lnTo>
                <a:lnTo>
                  <a:pt x="25218" y="561524"/>
                </a:lnTo>
                <a:lnTo>
                  <a:pt x="35303" y="549763"/>
                </a:lnTo>
                <a:lnTo>
                  <a:pt x="47073" y="539681"/>
                </a:lnTo>
                <a:lnTo>
                  <a:pt x="57158" y="529599"/>
                </a:lnTo>
                <a:lnTo>
                  <a:pt x="87418" y="512796"/>
                </a:lnTo>
                <a:lnTo>
                  <a:pt x="121041" y="501035"/>
                </a:lnTo>
                <a:lnTo>
                  <a:pt x="158027" y="494313"/>
                </a:lnTo>
                <a:lnTo>
                  <a:pt x="196692" y="492633"/>
                </a:lnTo>
                <a:lnTo>
                  <a:pt x="991117" y="492633"/>
                </a:lnTo>
                <a:lnTo>
                  <a:pt x="991363" y="488510"/>
                </a:lnTo>
                <a:cubicBezTo>
                  <a:pt x="1024272" y="214121"/>
                  <a:pt x="1297944" y="0"/>
                  <a:pt x="163067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10800000" flipV="1">
            <a:off x="2507615" y="4793615"/>
            <a:ext cx="1096645" cy="619760"/>
            <a:chOff x="11671" y="5290"/>
            <a:chExt cx="1727" cy="976"/>
          </a:xfrm>
        </p:grpSpPr>
        <p:sp>
          <p:nvSpPr>
            <p:cNvPr id="15" name="椭圆 14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11809" y="5290"/>
              <a:ext cx="1589" cy="976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10800000" flipV="1">
            <a:off x="3214370" y="3651250"/>
            <a:ext cx="1803400" cy="1043940"/>
            <a:chOff x="11671" y="4622"/>
            <a:chExt cx="2840" cy="1644"/>
          </a:xfrm>
        </p:grpSpPr>
        <p:sp>
          <p:nvSpPr>
            <p:cNvPr id="12" name="椭圆 11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11809" y="4622"/>
              <a:ext cx="2702" cy="1644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9380" y="5293360"/>
            <a:ext cx="2733675" cy="1240155"/>
            <a:chOff x="12159" y="2371"/>
            <a:chExt cx="3366" cy="1953"/>
          </a:xfrm>
        </p:grpSpPr>
        <p:sp>
          <p:nvSpPr>
            <p:cNvPr id="27" name="文本框 20"/>
            <p:cNvSpPr txBox="1"/>
            <p:nvPr/>
          </p:nvSpPr>
          <p:spPr>
            <a:xfrm flipH="1">
              <a:off x="12159" y="2371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 flipH="1">
              <a:off x="12159" y="2960"/>
              <a:ext cx="336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sp>
        <p:nvSpPr>
          <p:cNvPr id="17" name="椭圆 16"/>
          <p:cNvSpPr/>
          <p:nvPr/>
        </p:nvSpPr>
        <p:spPr>
          <a:xfrm>
            <a:off x="2182495" y="3170555"/>
            <a:ext cx="914400" cy="914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794510" y="1587500"/>
            <a:ext cx="2733675" cy="1240155"/>
            <a:chOff x="12159" y="2371"/>
            <a:chExt cx="3366" cy="1953"/>
          </a:xfrm>
        </p:grpSpPr>
        <p:sp>
          <p:nvSpPr>
            <p:cNvPr id="19" name="文本框 20"/>
            <p:cNvSpPr txBox="1"/>
            <p:nvPr/>
          </p:nvSpPr>
          <p:spPr>
            <a:xfrm flipH="1">
              <a:off x="12159" y="2371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 flipH="1">
              <a:off x="12159" y="2960"/>
              <a:ext cx="336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 rot="10800000" flipH="1" flipV="1">
            <a:off x="6796405" y="1560195"/>
            <a:ext cx="697865" cy="2239645"/>
            <a:chOff x="11671" y="2739"/>
            <a:chExt cx="1099" cy="3527"/>
          </a:xfrm>
        </p:grpSpPr>
        <p:sp>
          <p:nvSpPr>
            <p:cNvPr id="22" name="椭圆 21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flipH="1">
              <a:off x="11809" y="2739"/>
              <a:ext cx="961" cy="3527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10800000" flipH="1" flipV="1">
            <a:off x="8512175" y="2569845"/>
            <a:ext cx="1803400" cy="392430"/>
            <a:chOff x="11671" y="5648"/>
            <a:chExt cx="2840" cy="618"/>
          </a:xfrm>
        </p:grpSpPr>
        <p:sp>
          <p:nvSpPr>
            <p:cNvPr id="25" name="椭圆 24"/>
            <p:cNvSpPr/>
            <p:nvPr/>
          </p:nvSpPr>
          <p:spPr>
            <a:xfrm>
              <a:off x="11671" y="5983"/>
              <a:ext cx="283" cy="28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flipH="1">
              <a:off x="11809" y="5648"/>
              <a:ext cx="2702" cy="618"/>
            </a:xfrm>
            <a:custGeom>
              <a:avLst/>
              <a:gdLst>
                <a:gd name="connsiteX0" fmla="*/ 0 w 2040"/>
                <a:gd name="connsiteY0" fmla="*/ 1 h 1741"/>
                <a:gd name="connsiteX1" fmla="*/ 2019 w 2040"/>
                <a:gd name="connsiteY1" fmla="*/ 12 h 1741"/>
                <a:gd name="connsiteX2" fmla="*/ 2040 w 2040"/>
                <a:gd name="connsiteY2" fmla="*/ 1741 h 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40" h="1741">
                  <a:moveTo>
                    <a:pt x="0" y="1"/>
                  </a:moveTo>
                  <a:cubicBezTo>
                    <a:pt x="19" y="-5"/>
                    <a:pt x="1977" y="12"/>
                    <a:pt x="2019" y="12"/>
                  </a:cubicBezTo>
                  <a:cubicBezTo>
                    <a:pt x="2036" y="1756"/>
                    <a:pt x="2027" y="950"/>
                    <a:pt x="2040" y="1741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椭圆 29"/>
          <p:cNvSpPr/>
          <p:nvPr/>
        </p:nvSpPr>
        <p:spPr>
          <a:xfrm>
            <a:off x="7653020" y="1120775"/>
            <a:ext cx="914400" cy="914400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471150" y="2091055"/>
            <a:ext cx="914400" cy="914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9698355" y="3052445"/>
            <a:ext cx="2015490" cy="1498600"/>
            <a:chOff x="12159" y="2371"/>
            <a:chExt cx="3366" cy="2360"/>
          </a:xfrm>
        </p:grpSpPr>
        <p:sp>
          <p:nvSpPr>
            <p:cNvPr id="33" name="文本框 20"/>
            <p:cNvSpPr txBox="1"/>
            <p:nvPr/>
          </p:nvSpPr>
          <p:spPr>
            <a:xfrm flipH="1">
              <a:off x="12159" y="2371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 flipH="1">
              <a:off x="12159" y="2960"/>
              <a:ext cx="3366" cy="1771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692515" y="637540"/>
            <a:ext cx="3021330" cy="1240155"/>
            <a:chOff x="12159" y="2371"/>
            <a:chExt cx="3366" cy="1953"/>
          </a:xfrm>
        </p:grpSpPr>
        <p:sp>
          <p:nvSpPr>
            <p:cNvPr id="36" name="文本框 20"/>
            <p:cNvSpPr txBox="1"/>
            <p:nvPr/>
          </p:nvSpPr>
          <p:spPr>
            <a:xfrm flipH="1">
              <a:off x="12159" y="2371"/>
              <a:ext cx="3170" cy="725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2000"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Arial" panose="020B0604020202020204" pitchFamily="34" charset="0"/>
                </a:rPr>
                <a:t>单击键入标题 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 flipH="1">
              <a:off x="12159" y="2960"/>
              <a:ext cx="3366" cy="1364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fontAlgn="auto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</a:t>
              </a:r>
            </a:p>
          </p:txBody>
        </p:sp>
      </p:grpSp>
      <p:sp>
        <p:nvSpPr>
          <p:cNvPr id="38" name="锁"/>
          <p:cNvSpPr/>
          <p:nvPr/>
        </p:nvSpPr>
        <p:spPr>
          <a:xfrm>
            <a:off x="2351405" y="3289935"/>
            <a:ext cx="577215" cy="577215"/>
          </a:xfrm>
          <a:custGeom>
            <a:avLst/>
            <a:gdLst>
              <a:gd name="connsiteX0" fmla="*/ 1594270 w 6020639"/>
              <a:gd name="connsiteY0" fmla="*/ 0 h 5899621"/>
              <a:gd name="connsiteX1" fmla="*/ 3180309 w 6020639"/>
              <a:gd name="connsiteY1" fmla="*/ 1431265 h 5899621"/>
              <a:gd name="connsiteX2" fmla="*/ 3187901 w 6020639"/>
              <a:gd name="connsiteY2" fmla="*/ 1581620 h 5899621"/>
              <a:gd name="connsiteX3" fmla="*/ 3188539 w 6020639"/>
              <a:gd name="connsiteY3" fmla="*/ 1581620 h 5899621"/>
              <a:gd name="connsiteX4" fmla="*/ 3188539 w 6020639"/>
              <a:gd name="connsiteY4" fmla="*/ 1594250 h 5899621"/>
              <a:gd name="connsiteX5" fmla="*/ 3188540 w 6020639"/>
              <a:gd name="connsiteY5" fmla="*/ 1594270 h 5899621"/>
              <a:gd name="connsiteX6" fmla="*/ 3188539 w 6020639"/>
              <a:gd name="connsiteY6" fmla="*/ 1594270 h 5899621"/>
              <a:gd name="connsiteX7" fmla="*/ 3188539 w 6020639"/>
              <a:gd name="connsiteY7" fmla="*/ 2800821 h 5899621"/>
              <a:gd name="connsiteX8" fmla="*/ 5779057 w 6020639"/>
              <a:gd name="connsiteY8" fmla="*/ 2800821 h 5899621"/>
              <a:gd name="connsiteX9" fmla="*/ 6020639 w 6020639"/>
              <a:gd name="connsiteY9" fmla="*/ 3042403 h 5899621"/>
              <a:gd name="connsiteX10" fmla="*/ 6020639 w 6020639"/>
              <a:gd name="connsiteY10" fmla="*/ 5658039 h 5899621"/>
              <a:gd name="connsiteX11" fmla="*/ 5779057 w 6020639"/>
              <a:gd name="connsiteY11" fmla="*/ 5899621 h 5899621"/>
              <a:gd name="connsiteX12" fmla="*/ 2033121 w 6020639"/>
              <a:gd name="connsiteY12" fmla="*/ 5899621 h 5899621"/>
              <a:gd name="connsiteX13" fmla="*/ 1791539 w 6020639"/>
              <a:gd name="connsiteY13" fmla="*/ 5658039 h 5899621"/>
              <a:gd name="connsiteX14" fmla="*/ 1791539 w 6020639"/>
              <a:gd name="connsiteY14" fmla="*/ 3042403 h 5899621"/>
              <a:gd name="connsiteX15" fmla="*/ 2033121 w 6020639"/>
              <a:gd name="connsiteY15" fmla="*/ 2800821 h 5899621"/>
              <a:gd name="connsiteX16" fmla="*/ 2390775 w 6020639"/>
              <a:gd name="connsiteY16" fmla="*/ 2800821 h 5899621"/>
              <a:gd name="connsiteX17" fmla="*/ 2390775 w 6020639"/>
              <a:gd name="connsiteY17" fmla="*/ 1581814 h 5899621"/>
              <a:gd name="connsiteX18" fmla="*/ 2387289 w 6020639"/>
              <a:gd name="connsiteY18" fmla="*/ 1512768 h 5899621"/>
              <a:gd name="connsiteX19" fmla="*/ 1594269 w 6020639"/>
              <a:gd name="connsiteY19" fmla="*/ 797135 h 5899621"/>
              <a:gd name="connsiteX20" fmla="*/ 801250 w 6020639"/>
              <a:gd name="connsiteY20" fmla="*/ 1512768 h 5899621"/>
              <a:gd name="connsiteX21" fmla="*/ 797764 w 6020639"/>
              <a:gd name="connsiteY21" fmla="*/ 1581793 h 5899621"/>
              <a:gd name="connsiteX22" fmla="*/ 797764 w 6020639"/>
              <a:gd name="connsiteY22" fmla="*/ 2465904 h 5899621"/>
              <a:gd name="connsiteX23" fmla="*/ 329587 w 6020639"/>
              <a:gd name="connsiteY23" fmla="*/ 2465904 h 5899621"/>
              <a:gd name="connsiteX24" fmla="*/ 797764 w 6020639"/>
              <a:gd name="connsiteY24" fmla="*/ 3008564 h 5899621"/>
              <a:gd name="connsiteX25" fmla="*/ 797764 w 6020639"/>
              <a:gd name="connsiteY25" fmla="*/ 3159595 h 5899621"/>
              <a:gd name="connsiteX26" fmla="*/ 0 w 6020639"/>
              <a:gd name="connsiteY26" fmla="*/ 3159595 h 5899621"/>
              <a:gd name="connsiteX27" fmla="*/ 0 w 6020639"/>
              <a:gd name="connsiteY27" fmla="*/ 1594270 h 5899621"/>
              <a:gd name="connsiteX28" fmla="*/ 0 w 6020639"/>
              <a:gd name="connsiteY28" fmla="*/ 1581620 h 5899621"/>
              <a:gd name="connsiteX29" fmla="*/ 639 w 6020639"/>
              <a:gd name="connsiteY29" fmla="*/ 1581620 h 5899621"/>
              <a:gd name="connsiteX30" fmla="*/ 8231 w 6020639"/>
              <a:gd name="connsiteY30" fmla="*/ 1431265 h 5899621"/>
              <a:gd name="connsiteX31" fmla="*/ 1594270 w 6020639"/>
              <a:gd name="connsiteY31" fmla="*/ 0 h 589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020639" h="5899621">
                <a:moveTo>
                  <a:pt x="1594270" y="0"/>
                </a:moveTo>
                <a:cubicBezTo>
                  <a:pt x="2419731" y="0"/>
                  <a:pt x="3098667" y="627345"/>
                  <a:pt x="3180309" y="1431265"/>
                </a:cubicBezTo>
                <a:lnTo>
                  <a:pt x="3187901" y="1581620"/>
                </a:lnTo>
                <a:lnTo>
                  <a:pt x="3188539" y="1581620"/>
                </a:lnTo>
                <a:lnTo>
                  <a:pt x="3188539" y="1594250"/>
                </a:lnTo>
                <a:lnTo>
                  <a:pt x="3188540" y="1594270"/>
                </a:lnTo>
                <a:lnTo>
                  <a:pt x="3188539" y="1594270"/>
                </a:lnTo>
                <a:lnTo>
                  <a:pt x="3188539" y="2800821"/>
                </a:lnTo>
                <a:lnTo>
                  <a:pt x="5779057" y="2800821"/>
                </a:lnTo>
                <a:cubicBezTo>
                  <a:pt x="5912479" y="2800821"/>
                  <a:pt x="6020639" y="2908981"/>
                  <a:pt x="6020639" y="3042403"/>
                </a:cubicBezTo>
                <a:lnTo>
                  <a:pt x="6020639" y="5658039"/>
                </a:lnTo>
                <a:cubicBezTo>
                  <a:pt x="6020639" y="5791461"/>
                  <a:pt x="5912479" y="5899621"/>
                  <a:pt x="5779057" y="5899621"/>
                </a:cubicBezTo>
                <a:lnTo>
                  <a:pt x="2033121" y="5899621"/>
                </a:lnTo>
                <a:cubicBezTo>
                  <a:pt x="1899699" y="5899621"/>
                  <a:pt x="1791539" y="5791461"/>
                  <a:pt x="1791539" y="5658039"/>
                </a:cubicBezTo>
                <a:lnTo>
                  <a:pt x="1791539" y="3042403"/>
                </a:lnTo>
                <a:cubicBezTo>
                  <a:pt x="1791539" y="2908981"/>
                  <a:pt x="1899699" y="2800821"/>
                  <a:pt x="2033121" y="2800821"/>
                </a:cubicBezTo>
                <a:lnTo>
                  <a:pt x="2390775" y="2800821"/>
                </a:lnTo>
                <a:lnTo>
                  <a:pt x="2390775" y="1581814"/>
                </a:lnTo>
                <a:lnTo>
                  <a:pt x="2387289" y="1512768"/>
                </a:lnTo>
                <a:cubicBezTo>
                  <a:pt x="2346468" y="1110807"/>
                  <a:pt x="2007000" y="797135"/>
                  <a:pt x="1594269" y="797135"/>
                </a:cubicBezTo>
                <a:cubicBezTo>
                  <a:pt x="1181539" y="797135"/>
                  <a:pt x="842071" y="1110807"/>
                  <a:pt x="801250" y="1512768"/>
                </a:cubicBezTo>
                <a:lnTo>
                  <a:pt x="797764" y="1581793"/>
                </a:lnTo>
                <a:lnTo>
                  <a:pt x="797764" y="2465904"/>
                </a:lnTo>
                <a:lnTo>
                  <a:pt x="329587" y="2465904"/>
                </a:lnTo>
                <a:lnTo>
                  <a:pt x="797764" y="3008564"/>
                </a:lnTo>
                <a:lnTo>
                  <a:pt x="797764" y="3159595"/>
                </a:lnTo>
                <a:lnTo>
                  <a:pt x="0" y="3159595"/>
                </a:lnTo>
                <a:lnTo>
                  <a:pt x="0" y="1594270"/>
                </a:lnTo>
                <a:lnTo>
                  <a:pt x="0" y="1581620"/>
                </a:lnTo>
                <a:lnTo>
                  <a:pt x="639" y="1581620"/>
                </a:lnTo>
                <a:lnTo>
                  <a:pt x="8231" y="1431265"/>
                </a:lnTo>
                <a:cubicBezTo>
                  <a:pt x="89874" y="627345"/>
                  <a:pt x="768810" y="0"/>
                  <a:pt x="15942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0" tIns="828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9" name="扳手"/>
          <p:cNvSpPr/>
          <p:nvPr/>
        </p:nvSpPr>
        <p:spPr bwMode="auto">
          <a:xfrm>
            <a:off x="7832725" y="1260475"/>
            <a:ext cx="576000" cy="576000"/>
          </a:xfrm>
          <a:custGeom>
            <a:avLst/>
            <a:gdLst>
              <a:gd name="T0" fmla="*/ 1166395 w 3845"/>
              <a:gd name="T1" fmla="*/ 911373 h 3810"/>
              <a:gd name="T2" fmla="*/ 1340582 w 3845"/>
              <a:gd name="T3" fmla="*/ 945561 h 3810"/>
              <a:gd name="T4" fmla="*/ 1800397 w 3845"/>
              <a:gd name="T5" fmla="*/ 485660 h 3810"/>
              <a:gd name="T6" fmla="*/ 1793842 w 3845"/>
              <a:gd name="T7" fmla="*/ 407917 h 3810"/>
              <a:gd name="T8" fmla="*/ 1467476 w 3845"/>
              <a:gd name="T9" fmla="*/ 757292 h 3810"/>
              <a:gd name="T10" fmla="*/ 1159371 w 3845"/>
              <a:gd name="T11" fmla="*/ 701561 h 3810"/>
              <a:gd name="T12" fmla="*/ 1053548 w 3845"/>
              <a:gd name="T13" fmla="*/ 406512 h 3810"/>
              <a:gd name="T14" fmla="*/ 1405199 w 3845"/>
              <a:gd name="T15" fmla="*/ 30442 h 3810"/>
              <a:gd name="T16" fmla="*/ 1340582 w 3845"/>
              <a:gd name="T17" fmla="*/ 25290 h 3810"/>
              <a:gd name="T18" fmla="*/ 880766 w 3845"/>
              <a:gd name="T19" fmla="*/ 485660 h 3810"/>
              <a:gd name="T20" fmla="*/ 919162 w 3845"/>
              <a:gd name="T21" fmla="*/ 669246 h 3810"/>
              <a:gd name="T22" fmla="*/ 480418 w 3845"/>
              <a:gd name="T23" fmla="*/ 1205485 h 3810"/>
              <a:gd name="T24" fmla="*/ 398475 w 3845"/>
              <a:gd name="T25" fmla="*/ 1193309 h 3810"/>
              <a:gd name="T26" fmla="*/ 114720 w 3845"/>
              <a:gd name="T27" fmla="*/ 1477586 h 3810"/>
              <a:gd name="T28" fmla="*/ 398475 w 3845"/>
              <a:gd name="T29" fmla="*/ 1761395 h 3810"/>
              <a:gd name="T30" fmla="*/ 682699 w 3845"/>
              <a:gd name="T31" fmla="*/ 1477586 h 3810"/>
              <a:gd name="T32" fmla="*/ 661628 w 3845"/>
              <a:gd name="T33" fmla="*/ 1370338 h 3810"/>
              <a:gd name="T34" fmla="*/ 1166395 w 3845"/>
              <a:gd name="T35" fmla="*/ 911373 h 3810"/>
              <a:gd name="T36" fmla="*/ 398475 w 3845"/>
              <a:gd name="T37" fmla="*/ 1628389 h 3810"/>
              <a:gd name="T38" fmla="*/ 247701 w 3845"/>
              <a:gd name="T39" fmla="*/ 1477586 h 3810"/>
              <a:gd name="T40" fmla="*/ 398475 w 3845"/>
              <a:gd name="T41" fmla="*/ 1326315 h 3810"/>
              <a:gd name="T42" fmla="*/ 549718 w 3845"/>
              <a:gd name="T43" fmla="*/ 1477586 h 3810"/>
              <a:gd name="T44" fmla="*/ 398475 w 3845"/>
              <a:gd name="T45" fmla="*/ 1628389 h 3810"/>
              <a:gd name="T46" fmla="*/ 426102 w 3845"/>
              <a:gd name="T47" fmla="*/ 554973 h 3810"/>
              <a:gd name="T48" fmla="*/ 694874 w 3845"/>
              <a:gd name="T49" fmla="*/ 830820 h 3810"/>
              <a:gd name="T50" fmla="*/ 824109 w 3845"/>
              <a:gd name="T51" fmla="*/ 701561 h 3810"/>
              <a:gd name="T52" fmla="*/ 554869 w 3845"/>
              <a:gd name="T53" fmla="*/ 425713 h 3810"/>
              <a:gd name="T54" fmla="*/ 619486 w 3845"/>
              <a:gd name="T55" fmla="*/ 361084 h 3810"/>
              <a:gd name="T56" fmla="*/ 258471 w 3845"/>
              <a:gd name="T57" fmla="*/ 0 h 3810"/>
              <a:gd name="T58" fmla="*/ 0 w 3845"/>
              <a:gd name="T59" fmla="*/ 258051 h 3810"/>
              <a:gd name="T60" fmla="*/ 361484 w 3845"/>
              <a:gd name="T61" fmla="*/ 619134 h 3810"/>
              <a:gd name="T62" fmla="*/ 426102 w 3845"/>
              <a:gd name="T63" fmla="*/ 554973 h 3810"/>
              <a:gd name="T64" fmla="*/ 889663 w 3845"/>
              <a:gd name="T65" fmla="*/ 1296342 h 3810"/>
              <a:gd name="T66" fmla="*/ 890131 w 3845"/>
              <a:gd name="T67" fmla="*/ 1296342 h 3810"/>
              <a:gd name="T68" fmla="*/ 889663 w 3845"/>
              <a:gd name="T69" fmla="*/ 1296342 h 3810"/>
              <a:gd name="T70" fmla="*/ 1263321 w 3845"/>
              <a:gd name="T71" fmla="*/ 971788 h 3810"/>
              <a:gd name="T72" fmla="*/ 890131 w 3845"/>
              <a:gd name="T73" fmla="*/ 1296342 h 3810"/>
              <a:gd name="T74" fmla="*/ 1297035 w 3845"/>
              <a:gd name="T75" fmla="*/ 1713157 h 3810"/>
              <a:gd name="T76" fmla="*/ 1555037 w 3845"/>
              <a:gd name="T77" fmla="*/ 1713157 h 3810"/>
              <a:gd name="T78" fmla="*/ 1658519 w 3845"/>
              <a:gd name="T79" fmla="*/ 1610124 h 3810"/>
              <a:gd name="T80" fmla="*/ 1658519 w 3845"/>
              <a:gd name="T81" fmla="*/ 1352073 h 3810"/>
              <a:gd name="T82" fmla="*/ 1263321 w 3845"/>
              <a:gd name="T83" fmla="*/ 971788 h 3810"/>
              <a:gd name="T84" fmla="*/ 1441254 w 3845"/>
              <a:gd name="T85" fmla="*/ 1641970 h 3810"/>
              <a:gd name="T86" fmla="*/ 1376636 w 3845"/>
              <a:gd name="T87" fmla="*/ 1641970 h 3810"/>
              <a:gd name="T88" fmla="*/ 1044652 w 3845"/>
              <a:gd name="T89" fmla="*/ 1310392 h 3810"/>
              <a:gd name="T90" fmla="*/ 1044652 w 3845"/>
              <a:gd name="T91" fmla="*/ 1245293 h 3810"/>
              <a:gd name="T92" fmla="*/ 1109738 w 3845"/>
              <a:gd name="T93" fmla="*/ 1245293 h 3810"/>
              <a:gd name="T94" fmla="*/ 1441254 w 3845"/>
              <a:gd name="T95" fmla="*/ 1577340 h 3810"/>
              <a:gd name="T96" fmla="*/ 1441254 w 3845"/>
              <a:gd name="T97" fmla="*/ 1641970 h 3810"/>
              <a:gd name="T98" fmla="*/ 1587346 w 3845"/>
              <a:gd name="T99" fmla="*/ 1495851 h 3810"/>
              <a:gd name="T100" fmla="*/ 1522260 w 3845"/>
              <a:gd name="T101" fmla="*/ 1495851 h 3810"/>
              <a:gd name="T102" fmla="*/ 1190744 w 3845"/>
              <a:gd name="T103" fmla="*/ 1164272 h 3810"/>
              <a:gd name="T104" fmla="*/ 1190744 w 3845"/>
              <a:gd name="T105" fmla="*/ 1099642 h 3810"/>
              <a:gd name="T106" fmla="*/ 1255830 w 3845"/>
              <a:gd name="T107" fmla="*/ 1099642 h 3810"/>
              <a:gd name="T108" fmla="*/ 1587346 w 3845"/>
              <a:gd name="T109" fmla="*/ 1431221 h 3810"/>
              <a:gd name="T110" fmla="*/ 1587346 w 3845"/>
              <a:gd name="T111" fmla="*/ 1495851 h 381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3845" h="3810">
                <a:moveTo>
                  <a:pt x="2491" y="1946"/>
                </a:moveTo>
                <a:cubicBezTo>
                  <a:pt x="2606" y="1993"/>
                  <a:pt x="2731" y="2019"/>
                  <a:pt x="2863" y="2019"/>
                </a:cubicBezTo>
                <a:cubicBezTo>
                  <a:pt x="3405" y="2019"/>
                  <a:pt x="3845" y="1579"/>
                  <a:pt x="3845" y="1037"/>
                </a:cubicBezTo>
                <a:cubicBezTo>
                  <a:pt x="3845" y="980"/>
                  <a:pt x="3840" y="925"/>
                  <a:pt x="3831" y="871"/>
                </a:cubicBezTo>
                <a:cubicBezTo>
                  <a:pt x="3134" y="1617"/>
                  <a:pt x="3134" y="1617"/>
                  <a:pt x="3134" y="1617"/>
                </a:cubicBezTo>
                <a:cubicBezTo>
                  <a:pt x="2476" y="1498"/>
                  <a:pt x="2476" y="1498"/>
                  <a:pt x="2476" y="1498"/>
                </a:cubicBezTo>
                <a:cubicBezTo>
                  <a:pt x="2250" y="868"/>
                  <a:pt x="2250" y="868"/>
                  <a:pt x="2250" y="868"/>
                </a:cubicBezTo>
                <a:cubicBezTo>
                  <a:pt x="3001" y="65"/>
                  <a:pt x="3001" y="65"/>
                  <a:pt x="3001" y="65"/>
                </a:cubicBezTo>
                <a:cubicBezTo>
                  <a:pt x="2956" y="59"/>
                  <a:pt x="2910" y="54"/>
                  <a:pt x="2863" y="54"/>
                </a:cubicBezTo>
                <a:cubicBezTo>
                  <a:pt x="2320" y="54"/>
                  <a:pt x="1881" y="494"/>
                  <a:pt x="1881" y="1037"/>
                </a:cubicBezTo>
                <a:cubicBezTo>
                  <a:pt x="1881" y="1176"/>
                  <a:pt x="1910" y="1309"/>
                  <a:pt x="1963" y="1429"/>
                </a:cubicBezTo>
                <a:cubicBezTo>
                  <a:pt x="1659" y="1963"/>
                  <a:pt x="1205" y="2409"/>
                  <a:pt x="1026" y="2574"/>
                </a:cubicBezTo>
                <a:cubicBezTo>
                  <a:pt x="971" y="2557"/>
                  <a:pt x="912" y="2548"/>
                  <a:pt x="851" y="2548"/>
                </a:cubicBezTo>
                <a:cubicBezTo>
                  <a:pt x="516" y="2548"/>
                  <a:pt x="245" y="2820"/>
                  <a:pt x="245" y="3155"/>
                </a:cubicBezTo>
                <a:cubicBezTo>
                  <a:pt x="245" y="3490"/>
                  <a:pt x="516" y="3761"/>
                  <a:pt x="851" y="3761"/>
                </a:cubicBezTo>
                <a:cubicBezTo>
                  <a:pt x="1186" y="3761"/>
                  <a:pt x="1458" y="3490"/>
                  <a:pt x="1458" y="3155"/>
                </a:cubicBezTo>
                <a:cubicBezTo>
                  <a:pt x="1458" y="3074"/>
                  <a:pt x="1442" y="2997"/>
                  <a:pt x="1413" y="2926"/>
                </a:cubicBezTo>
                <a:cubicBezTo>
                  <a:pt x="1548" y="2747"/>
                  <a:pt x="1914" y="2308"/>
                  <a:pt x="2491" y="1946"/>
                </a:cubicBezTo>
                <a:close/>
                <a:moveTo>
                  <a:pt x="851" y="3477"/>
                </a:moveTo>
                <a:cubicBezTo>
                  <a:pt x="673" y="3477"/>
                  <a:pt x="529" y="3333"/>
                  <a:pt x="529" y="3155"/>
                </a:cubicBezTo>
                <a:cubicBezTo>
                  <a:pt x="529" y="2976"/>
                  <a:pt x="673" y="2832"/>
                  <a:pt x="851" y="2832"/>
                </a:cubicBezTo>
                <a:cubicBezTo>
                  <a:pt x="1029" y="2832"/>
                  <a:pt x="1174" y="2976"/>
                  <a:pt x="1174" y="3155"/>
                </a:cubicBezTo>
                <a:cubicBezTo>
                  <a:pt x="1174" y="3333"/>
                  <a:pt x="1029" y="3477"/>
                  <a:pt x="851" y="3477"/>
                </a:cubicBezTo>
                <a:close/>
                <a:moveTo>
                  <a:pt x="910" y="1185"/>
                </a:moveTo>
                <a:cubicBezTo>
                  <a:pt x="1484" y="1774"/>
                  <a:pt x="1484" y="1774"/>
                  <a:pt x="1484" y="1774"/>
                </a:cubicBezTo>
                <a:cubicBezTo>
                  <a:pt x="1760" y="1498"/>
                  <a:pt x="1760" y="1498"/>
                  <a:pt x="1760" y="1498"/>
                </a:cubicBezTo>
                <a:cubicBezTo>
                  <a:pt x="1185" y="909"/>
                  <a:pt x="1185" y="909"/>
                  <a:pt x="1185" y="909"/>
                </a:cubicBezTo>
                <a:cubicBezTo>
                  <a:pt x="1323" y="771"/>
                  <a:pt x="1323" y="771"/>
                  <a:pt x="1323" y="771"/>
                </a:cubicBezTo>
                <a:cubicBezTo>
                  <a:pt x="552" y="0"/>
                  <a:pt x="552" y="0"/>
                  <a:pt x="552" y="0"/>
                </a:cubicBezTo>
                <a:cubicBezTo>
                  <a:pt x="0" y="551"/>
                  <a:pt x="0" y="551"/>
                  <a:pt x="0" y="551"/>
                </a:cubicBezTo>
                <a:cubicBezTo>
                  <a:pt x="772" y="1322"/>
                  <a:pt x="772" y="1322"/>
                  <a:pt x="772" y="1322"/>
                </a:cubicBezTo>
                <a:lnTo>
                  <a:pt x="910" y="1185"/>
                </a:lnTo>
                <a:close/>
                <a:moveTo>
                  <a:pt x="1900" y="2768"/>
                </a:moveTo>
                <a:cubicBezTo>
                  <a:pt x="1900" y="2768"/>
                  <a:pt x="1901" y="2768"/>
                  <a:pt x="1901" y="2768"/>
                </a:cubicBezTo>
                <a:cubicBezTo>
                  <a:pt x="1900" y="2767"/>
                  <a:pt x="1900" y="2768"/>
                  <a:pt x="1900" y="2768"/>
                </a:cubicBezTo>
                <a:close/>
                <a:moveTo>
                  <a:pt x="2698" y="2075"/>
                </a:moveTo>
                <a:cubicBezTo>
                  <a:pt x="2698" y="2075"/>
                  <a:pt x="2225" y="2203"/>
                  <a:pt x="1901" y="2768"/>
                </a:cubicBezTo>
                <a:cubicBezTo>
                  <a:pt x="1926" y="2776"/>
                  <a:pt x="2770" y="3658"/>
                  <a:pt x="2770" y="3658"/>
                </a:cubicBezTo>
                <a:cubicBezTo>
                  <a:pt x="2923" y="3810"/>
                  <a:pt x="3169" y="3810"/>
                  <a:pt x="3321" y="3658"/>
                </a:cubicBezTo>
                <a:cubicBezTo>
                  <a:pt x="3542" y="3438"/>
                  <a:pt x="3542" y="3438"/>
                  <a:pt x="3542" y="3438"/>
                </a:cubicBezTo>
                <a:cubicBezTo>
                  <a:pt x="3694" y="3285"/>
                  <a:pt x="3694" y="3039"/>
                  <a:pt x="3542" y="2887"/>
                </a:cubicBezTo>
                <a:lnTo>
                  <a:pt x="2698" y="2075"/>
                </a:lnTo>
                <a:close/>
                <a:moveTo>
                  <a:pt x="3078" y="3506"/>
                </a:moveTo>
                <a:cubicBezTo>
                  <a:pt x="3040" y="3544"/>
                  <a:pt x="2978" y="3544"/>
                  <a:pt x="2940" y="3506"/>
                </a:cubicBezTo>
                <a:cubicBezTo>
                  <a:pt x="2231" y="2798"/>
                  <a:pt x="2231" y="2798"/>
                  <a:pt x="2231" y="2798"/>
                </a:cubicBezTo>
                <a:cubicBezTo>
                  <a:pt x="2193" y="2760"/>
                  <a:pt x="2193" y="2698"/>
                  <a:pt x="2231" y="2659"/>
                </a:cubicBezTo>
                <a:cubicBezTo>
                  <a:pt x="2270" y="2621"/>
                  <a:pt x="2332" y="2621"/>
                  <a:pt x="2370" y="2659"/>
                </a:cubicBezTo>
                <a:cubicBezTo>
                  <a:pt x="3078" y="3368"/>
                  <a:pt x="3078" y="3368"/>
                  <a:pt x="3078" y="3368"/>
                </a:cubicBezTo>
                <a:cubicBezTo>
                  <a:pt x="3116" y="3406"/>
                  <a:pt x="3116" y="3468"/>
                  <a:pt x="3078" y="3506"/>
                </a:cubicBezTo>
                <a:close/>
                <a:moveTo>
                  <a:pt x="3390" y="3194"/>
                </a:moveTo>
                <a:cubicBezTo>
                  <a:pt x="3352" y="3233"/>
                  <a:pt x="3290" y="3233"/>
                  <a:pt x="3251" y="3194"/>
                </a:cubicBezTo>
                <a:cubicBezTo>
                  <a:pt x="2543" y="2486"/>
                  <a:pt x="2543" y="2486"/>
                  <a:pt x="2543" y="2486"/>
                </a:cubicBezTo>
                <a:cubicBezTo>
                  <a:pt x="2505" y="2448"/>
                  <a:pt x="2505" y="2386"/>
                  <a:pt x="2543" y="2348"/>
                </a:cubicBezTo>
                <a:cubicBezTo>
                  <a:pt x="2581" y="2309"/>
                  <a:pt x="2643" y="2309"/>
                  <a:pt x="2682" y="2348"/>
                </a:cubicBezTo>
                <a:cubicBezTo>
                  <a:pt x="3390" y="3056"/>
                  <a:pt x="3390" y="3056"/>
                  <a:pt x="3390" y="3056"/>
                </a:cubicBezTo>
                <a:cubicBezTo>
                  <a:pt x="3428" y="3094"/>
                  <a:pt x="3428" y="3156"/>
                  <a:pt x="3390" y="31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0" name="望远镜"/>
          <p:cNvSpPr/>
          <p:nvPr/>
        </p:nvSpPr>
        <p:spPr bwMode="auto">
          <a:xfrm>
            <a:off x="10623550" y="2212975"/>
            <a:ext cx="612000" cy="612000"/>
          </a:xfrm>
          <a:custGeom>
            <a:avLst/>
            <a:gdLst>
              <a:gd name="T0" fmla="*/ 1664961 w 3217"/>
              <a:gd name="T1" fmla="*/ 505260 h 2609"/>
              <a:gd name="T2" fmla="*/ 1422633 w 3217"/>
              <a:gd name="T3" fmla="*/ 98027 h 2609"/>
              <a:gd name="T4" fmla="*/ 1220039 w 3217"/>
              <a:gd name="T5" fmla="*/ 5602 h 2609"/>
              <a:gd name="T6" fmla="*/ 1016326 w 3217"/>
              <a:gd name="T7" fmla="*/ 235265 h 2609"/>
              <a:gd name="T8" fmla="*/ 1016326 w 3217"/>
              <a:gd name="T9" fmla="*/ 268314 h 2609"/>
              <a:gd name="T10" fmla="*/ 901598 w 3217"/>
              <a:gd name="T11" fmla="*/ 244788 h 2609"/>
              <a:gd name="T12" fmla="*/ 784071 w 3217"/>
              <a:gd name="T13" fmla="*/ 269435 h 2609"/>
              <a:gd name="T14" fmla="*/ 784071 w 3217"/>
              <a:gd name="T15" fmla="*/ 235265 h 2609"/>
              <a:gd name="T16" fmla="*/ 580358 w 3217"/>
              <a:gd name="T17" fmla="*/ 5602 h 2609"/>
              <a:gd name="T18" fmla="*/ 377764 w 3217"/>
              <a:gd name="T19" fmla="*/ 98027 h 2609"/>
              <a:gd name="T20" fmla="*/ 135436 w 3217"/>
              <a:gd name="T21" fmla="*/ 505260 h 2609"/>
              <a:gd name="T22" fmla="*/ 29661 w 3217"/>
              <a:gd name="T23" fmla="*/ 1096224 h 2609"/>
              <a:gd name="T24" fmla="*/ 29661 w 3217"/>
              <a:gd name="T25" fmla="*/ 1096224 h 2609"/>
              <a:gd name="T26" fmla="*/ 406307 w 3217"/>
              <a:gd name="T27" fmla="*/ 1461445 h 2609"/>
              <a:gd name="T28" fmla="*/ 783511 w 3217"/>
              <a:gd name="T29" fmla="*/ 1082220 h 2609"/>
              <a:gd name="T30" fmla="*/ 783511 w 3217"/>
              <a:gd name="T31" fmla="*/ 991475 h 2609"/>
              <a:gd name="T32" fmla="*/ 901598 w 3217"/>
              <a:gd name="T33" fmla="*/ 933219 h 2609"/>
              <a:gd name="T34" fmla="*/ 1018005 w 3217"/>
              <a:gd name="T35" fmla="*/ 989234 h 2609"/>
              <a:gd name="T36" fmla="*/ 1017445 w 3217"/>
              <a:gd name="T37" fmla="*/ 1082220 h 2609"/>
              <a:gd name="T38" fmla="*/ 1394090 w 3217"/>
              <a:gd name="T39" fmla="*/ 1461445 h 2609"/>
              <a:gd name="T40" fmla="*/ 1770736 w 3217"/>
              <a:gd name="T41" fmla="*/ 1096224 h 2609"/>
              <a:gd name="T42" fmla="*/ 1770736 w 3217"/>
              <a:gd name="T43" fmla="*/ 1096224 h 2609"/>
              <a:gd name="T44" fmla="*/ 1664961 w 3217"/>
              <a:gd name="T45" fmla="*/ 505260 h 2609"/>
              <a:gd name="T46" fmla="*/ 406307 w 3217"/>
              <a:gd name="T47" fmla="*/ 1296759 h 2609"/>
              <a:gd name="T48" fmla="*/ 192520 w 3217"/>
              <a:gd name="T49" fmla="*/ 1082220 h 2609"/>
              <a:gd name="T50" fmla="*/ 406307 w 3217"/>
              <a:gd name="T51" fmla="*/ 867120 h 2609"/>
              <a:gd name="T52" fmla="*/ 620093 w 3217"/>
              <a:gd name="T53" fmla="*/ 1082220 h 2609"/>
              <a:gd name="T54" fmla="*/ 406307 w 3217"/>
              <a:gd name="T55" fmla="*/ 1296759 h 2609"/>
              <a:gd name="T56" fmla="*/ 1394090 w 3217"/>
              <a:gd name="T57" fmla="*/ 1296759 h 2609"/>
              <a:gd name="T58" fmla="*/ 1180304 w 3217"/>
              <a:gd name="T59" fmla="*/ 1082220 h 2609"/>
              <a:gd name="T60" fmla="*/ 1394090 w 3217"/>
              <a:gd name="T61" fmla="*/ 867120 h 2609"/>
              <a:gd name="T62" fmla="*/ 1607877 w 3217"/>
              <a:gd name="T63" fmla="*/ 1082220 h 2609"/>
              <a:gd name="T64" fmla="*/ 1394090 w 3217"/>
              <a:gd name="T65" fmla="*/ 1296759 h 260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217" h="2609">
                <a:moveTo>
                  <a:pt x="2975" y="902"/>
                </a:moveTo>
                <a:cubicBezTo>
                  <a:pt x="2822" y="501"/>
                  <a:pt x="2663" y="301"/>
                  <a:pt x="2542" y="175"/>
                </a:cubicBezTo>
                <a:cubicBezTo>
                  <a:pt x="2457" y="87"/>
                  <a:pt x="2337" y="0"/>
                  <a:pt x="2180" y="10"/>
                </a:cubicBezTo>
                <a:cubicBezTo>
                  <a:pt x="1993" y="22"/>
                  <a:pt x="1816" y="215"/>
                  <a:pt x="1816" y="420"/>
                </a:cubicBezTo>
                <a:cubicBezTo>
                  <a:pt x="1816" y="422"/>
                  <a:pt x="1816" y="443"/>
                  <a:pt x="1816" y="479"/>
                </a:cubicBezTo>
                <a:cubicBezTo>
                  <a:pt x="1751" y="452"/>
                  <a:pt x="1682" y="437"/>
                  <a:pt x="1611" y="437"/>
                </a:cubicBezTo>
                <a:cubicBezTo>
                  <a:pt x="1538" y="437"/>
                  <a:pt x="1468" y="453"/>
                  <a:pt x="1401" y="481"/>
                </a:cubicBezTo>
                <a:cubicBezTo>
                  <a:pt x="1401" y="444"/>
                  <a:pt x="1401" y="422"/>
                  <a:pt x="1401" y="420"/>
                </a:cubicBezTo>
                <a:cubicBezTo>
                  <a:pt x="1401" y="215"/>
                  <a:pt x="1224" y="22"/>
                  <a:pt x="1037" y="10"/>
                </a:cubicBezTo>
                <a:cubicBezTo>
                  <a:pt x="880" y="0"/>
                  <a:pt x="760" y="87"/>
                  <a:pt x="675" y="175"/>
                </a:cubicBezTo>
                <a:cubicBezTo>
                  <a:pt x="554" y="301"/>
                  <a:pt x="395" y="501"/>
                  <a:pt x="242" y="902"/>
                </a:cubicBezTo>
                <a:cubicBezTo>
                  <a:pt x="0" y="1536"/>
                  <a:pt x="53" y="1957"/>
                  <a:pt x="53" y="1957"/>
                </a:cubicBezTo>
                <a:cubicBezTo>
                  <a:pt x="53" y="1957"/>
                  <a:pt x="53" y="1957"/>
                  <a:pt x="53" y="1957"/>
                </a:cubicBezTo>
                <a:cubicBezTo>
                  <a:pt x="66" y="2319"/>
                  <a:pt x="362" y="2609"/>
                  <a:pt x="726" y="2609"/>
                </a:cubicBezTo>
                <a:cubicBezTo>
                  <a:pt x="1099" y="2609"/>
                  <a:pt x="1400" y="2305"/>
                  <a:pt x="1400" y="1932"/>
                </a:cubicBezTo>
                <a:cubicBezTo>
                  <a:pt x="1400" y="1928"/>
                  <a:pt x="1400" y="1849"/>
                  <a:pt x="1400" y="1770"/>
                </a:cubicBezTo>
                <a:cubicBezTo>
                  <a:pt x="1447" y="1707"/>
                  <a:pt x="1524" y="1666"/>
                  <a:pt x="1611" y="1666"/>
                </a:cubicBezTo>
                <a:cubicBezTo>
                  <a:pt x="1694" y="1666"/>
                  <a:pt x="1771" y="1708"/>
                  <a:pt x="1819" y="1766"/>
                </a:cubicBezTo>
                <a:cubicBezTo>
                  <a:pt x="1819" y="1848"/>
                  <a:pt x="1818" y="1928"/>
                  <a:pt x="1818" y="1932"/>
                </a:cubicBezTo>
                <a:cubicBezTo>
                  <a:pt x="1818" y="2305"/>
                  <a:pt x="2118" y="2609"/>
                  <a:pt x="2491" y="2609"/>
                </a:cubicBezTo>
                <a:cubicBezTo>
                  <a:pt x="2855" y="2609"/>
                  <a:pt x="3151" y="2319"/>
                  <a:pt x="3164" y="1957"/>
                </a:cubicBezTo>
                <a:cubicBezTo>
                  <a:pt x="3164" y="1957"/>
                  <a:pt x="3164" y="1957"/>
                  <a:pt x="3164" y="1957"/>
                </a:cubicBezTo>
                <a:cubicBezTo>
                  <a:pt x="3164" y="1957"/>
                  <a:pt x="3217" y="1536"/>
                  <a:pt x="2975" y="902"/>
                </a:cubicBezTo>
                <a:close/>
                <a:moveTo>
                  <a:pt x="726" y="2315"/>
                </a:moveTo>
                <a:cubicBezTo>
                  <a:pt x="515" y="2315"/>
                  <a:pt x="344" y="2143"/>
                  <a:pt x="344" y="1932"/>
                </a:cubicBezTo>
                <a:cubicBezTo>
                  <a:pt x="344" y="1720"/>
                  <a:pt x="515" y="1548"/>
                  <a:pt x="726" y="1548"/>
                </a:cubicBezTo>
                <a:cubicBezTo>
                  <a:pt x="937" y="1548"/>
                  <a:pt x="1108" y="1720"/>
                  <a:pt x="1108" y="1932"/>
                </a:cubicBezTo>
                <a:cubicBezTo>
                  <a:pt x="1108" y="2143"/>
                  <a:pt x="937" y="2315"/>
                  <a:pt x="726" y="2315"/>
                </a:cubicBezTo>
                <a:close/>
                <a:moveTo>
                  <a:pt x="2491" y="2315"/>
                </a:moveTo>
                <a:cubicBezTo>
                  <a:pt x="2280" y="2315"/>
                  <a:pt x="2109" y="2143"/>
                  <a:pt x="2109" y="1932"/>
                </a:cubicBezTo>
                <a:cubicBezTo>
                  <a:pt x="2109" y="1720"/>
                  <a:pt x="2280" y="1548"/>
                  <a:pt x="2491" y="1548"/>
                </a:cubicBezTo>
                <a:cubicBezTo>
                  <a:pt x="2702" y="1548"/>
                  <a:pt x="2873" y="1720"/>
                  <a:pt x="2873" y="1932"/>
                </a:cubicBezTo>
                <a:cubicBezTo>
                  <a:pt x="2873" y="2143"/>
                  <a:pt x="2702" y="2315"/>
                  <a:pt x="2491" y="2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文本框 20"/>
          <p:cNvSpPr txBox="1"/>
          <p:nvPr/>
        </p:nvSpPr>
        <p:spPr>
          <a:xfrm flipH="1">
            <a:off x="2928620" y="5764530"/>
            <a:ext cx="1294130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42" name="文本框 20"/>
          <p:cNvSpPr txBox="1"/>
          <p:nvPr/>
        </p:nvSpPr>
        <p:spPr>
          <a:xfrm flipH="1">
            <a:off x="4607560" y="5064760"/>
            <a:ext cx="1294130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43" name="文本框 20"/>
          <p:cNvSpPr txBox="1"/>
          <p:nvPr/>
        </p:nvSpPr>
        <p:spPr>
          <a:xfrm flipH="1">
            <a:off x="6303645" y="4244340"/>
            <a:ext cx="1294130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44" name="文本框 20"/>
          <p:cNvSpPr txBox="1"/>
          <p:nvPr/>
        </p:nvSpPr>
        <p:spPr>
          <a:xfrm flipH="1">
            <a:off x="8000365" y="3472180"/>
            <a:ext cx="1294130" cy="7226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0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KEY WORDS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27627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毕业五年后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aa457d162d565095dd98935e80c8d1fd"/>
          <p:cNvPicPr>
            <a:picLocks noChangeAspect="1"/>
          </p:cNvPicPr>
          <p:nvPr/>
        </p:nvPicPr>
        <p:blipFill>
          <a:blip r:embed="rId2"/>
          <a:srcRect t="424"/>
          <a:stretch>
            <a:fillRect/>
          </a:stretch>
        </p:blipFill>
        <p:spPr>
          <a:xfrm flipH="1">
            <a:off x="7533005" y="-18415"/>
            <a:ext cx="4658995" cy="689483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323850"/>
            <a:ext cx="2289810" cy="68961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0705" y="336892"/>
            <a:ext cx="2532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u="sng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charset="-122"/>
              </a:rPr>
              <a:t>CONTENTS</a:t>
            </a:r>
          </a:p>
        </p:txBody>
      </p:sp>
      <p:sp>
        <p:nvSpPr>
          <p:cNvPr id="6" name="椭圆 5"/>
          <p:cNvSpPr/>
          <p:nvPr/>
        </p:nvSpPr>
        <p:spPr>
          <a:xfrm>
            <a:off x="1667508" y="1578804"/>
            <a:ext cx="984739" cy="98473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3"/>
          <p:cNvSpPr>
            <a:spLocks noEditPoints="1"/>
          </p:cNvSpPr>
          <p:nvPr/>
        </p:nvSpPr>
        <p:spPr bwMode="auto">
          <a:xfrm>
            <a:off x="1859380" y="1725170"/>
            <a:ext cx="600993" cy="607597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  <a:gd name="T124" fmla="*/ 0 w 103"/>
              <a:gd name="T125" fmla="*/ 0 h 104"/>
              <a:gd name="T126" fmla="*/ 103 w 103"/>
              <a:gd name="T127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T124" t="T125" r="T126" b="T127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35987" y="2709909"/>
            <a:ext cx="24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01-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自我分析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8191" y="3233129"/>
            <a:ext cx="240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+mj-lt"/>
                <a:ea typeface="微软雅黑" panose="020B0503020204020204" charset="-122"/>
              </a:rPr>
              <a:t>Self analysis</a:t>
            </a:r>
            <a:endParaRPr lang="zh-CN" altLang="en-US" sz="2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577390" y="1578804"/>
            <a:ext cx="984739" cy="984739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845869" y="2709909"/>
            <a:ext cx="24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02-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外界环境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888073" y="3233129"/>
            <a:ext cx="240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+mj-lt"/>
                <a:ea typeface="微软雅黑" panose="020B0503020204020204" charset="-122"/>
              </a:rPr>
              <a:t>external </a:t>
            </a:r>
            <a:r>
              <a:rPr lang="en-US" altLang="zh-CN" sz="2000" dirty="0">
                <a:latin typeface="+mj-lt"/>
                <a:ea typeface="微软雅黑" panose="020B0503020204020204" charset="-122"/>
              </a:rPr>
              <a:t>environment</a:t>
            </a:r>
            <a:endParaRPr lang="zh-CN" altLang="en-US" sz="2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667508" y="3998447"/>
            <a:ext cx="984739" cy="984739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935987" y="5129552"/>
            <a:ext cx="24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03-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职业决策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8191" y="5652772"/>
            <a:ext cx="24055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+mj-lt"/>
                <a:ea typeface="微软雅黑" panose="020B0503020204020204" charset="-122"/>
              </a:rPr>
              <a:t>Career decision-making</a:t>
            </a:r>
            <a:endParaRPr lang="zh-CN" altLang="en-US" sz="2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4577390" y="3998447"/>
            <a:ext cx="984739" cy="984739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845869" y="5129552"/>
            <a:ext cx="2447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latin typeface="微软雅黑" panose="020B0503020204020204" charset="-122"/>
                <a:ea typeface="微软雅黑" panose="020B0503020204020204" charset="-122"/>
              </a:rPr>
              <a:t>04-</a:t>
            </a: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</a:rPr>
              <a:t>实施计划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88073" y="5652772"/>
            <a:ext cx="2405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latin typeface="+mj-lt"/>
                <a:ea typeface="微软雅黑" panose="020B0503020204020204" charset="-122"/>
              </a:rPr>
              <a:t>Carry out the plan</a:t>
            </a:r>
            <a:endParaRPr lang="zh-CN" altLang="en-US" sz="2000" dirty="0">
              <a:latin typeface="+mj-lt"/>
              <a:ea typeface="微软雅黑" panose="020B0503020204020204" charset="-122"/>
            </a:endParaRPr>
          </a:p>
        </p:txBody>
      </p: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4739041" y="1750528"/>
            <a:ext cx="703637" cy="641289"/>
          </a:xfrm>
          <a:custGeom>
            <a:avLst/>
            <a:gdLst>
              <a:gd name="T0" fmla="*/ 163 w 210"/>
              <a:gd name="T1" fmla="*/ 0 h 192"/>
              <a:gd name="T2" fmla="*/ 172 w 210"/>
              <a:gd name="T3" fmla="*/ 10 h 192"/>
              <a:gd name="T4" fmla="*/ 156 w 210"/>
              <a:gd name="T5" fmla="*/ 55 h 192"/>
              <a:gd name="T6" fmla="*/ 37 w 210"/>
              <a:gd name="T7" fmla="*/ 17 h 192"/>
              <a:gd name="T8" fmla="*/ 45 w 210"/>
              <a:gd name="T9" fmla="*/ 24 h 192"/>
              <a:gd name="T10" fmla="*/ 59 w 210"/>
              <a:gd name="T11" fmla="*/ 36 h 192"/>
              <a:gd name="T12" fmla="*/ 37 w 210"/>
              <a:gd name="T13" fmla="*/ 45 h 192"/>
              <a:gd name="T14" fmla="*/ 45 w 210"/>
              <a:gd name="T15" fmla="*/ 52 h 192"/>
              <a:gd name="T16" fmla="*/ 59 w 210"/>
              <a:gd name="T17" fmla="*/ 64 h 192"/>
              <a:gd name="T18" fmla="*/ 37 w 210"/>
              <a:gd name="T19" fmla="*/ 74 h 192"/>
              <a:gd name="T20" fmla="*/ 45 w 210"/>
              <a:gd name="T21" fmla="*/ 78 h 192"/>
              <a:gd name="T22" fmla="*/ 59 w 210"/>
              <a:gd name="T23" fmla="*/ 90 h 192"/>
              <a:gd name="T24" fmla="*/ 37 w 210"/>
              <a:gd name="T25" fmla="*/ 100 h 192"/>
              <a:gd name="T26" fmla="*/ 45 w 210"/>
              <a:gd name="T27" fmla="*/ 104 h 192"/>
              <a:gd name="T28" fmla="*/ 59 w 210"/>
              <a:gd name="T29" fmla="*/ 116 h 192"/>
              <a:gd name="T30" fmla="*/ 37 w 210"/>
              <a:gd name="T31" fmla="*/ 128 h 192"/>
              <a:gd name="T32" fmla="*/ 45 w 210"/>
              <a:gd name="T33" fmla="*/ 135 h 192"/>
              <a:gd name="T34" fmla="*/ 59 w 210"/>
              <a:gd name="T35" fmla="*/ 147 h 192"/>
              <a:gd name="T36" fmla="*/ 37 w 210"/>
              <a:gd name="T37" fmla="*/ 156 h 192"/>
              <a:gd name="T38" fmla="*/ 37 w 210"/>
              <a:gd name="T39" fmla="*/ 175 h 192"/>
              <a:gd name="T40" fmla="*/ 156 w 210"/>
              <a:gd name="T41" fmla="*/ 137 h 192"/>
              <a:gd name="T42" fmla="*/ 172 w 210"/>
              <a:gd name="T43" fmla="*/ 182 h 192"/>
              <a:gd name="T44" fmla="*/ 163 w 210"/>
              <a:gd name="T45" fmla="*/ 192 h 192"/>
              <a:gd name="T46" fmla="*/ 21 w 210"/>
              <a:gd name="T47" fmla="*/ 192 h 192"/>
              <a:gd name="T48" fmla="*/ 21 w 210"/>
              <a:gd name="T49" fmla="*/ 170 h 192"/>
              <a:gd name="T50" fmla="*/ 0 w 210"/>
              <a:gd name="T51" fmla="*/ 154 h 192"/>
              <a:gd name="T52" fmla="*/ 21 w 210"/>
              <a:gd name="T53" fmla="*/ 140 h 192"/>
              <a:gd name="T54" fmla="*/ 0 w 210"/>
              <a:gd name="T55" fmla="*/ 126 h 192"/>
              <a:gd name="T56" fmla="*/ 21 w 210"/>
              <a:gd name="T57" fmla="*/ 114 h 192"/>
              <a:gd name="T58" fmla="*/ 0 w 210"/>
              <a:gd name="T59" fmla="*/ 97 h 192"/>
              <a:gd name="T60" fmla="*/ 21 w 210"/>
              <a:gd name="T61" fmla="*/ 88 h 192"/>
              <a:gd name="T62" fmla="*/ 0 w 210"/>
              <a:gd name="T63" fmla="*/ 71 h 192"/>
              <a:gd name="T64" fmla="*/ 21 w 210"/>
              <a:gd name="T65" fmla="*/ 59 h 192"/>
              <a:gd name="T66" fmla="*/ 0 w 210"/>
              <a:gd name="T67" fmla="*/ 45 h 192"/>
              <a:gd name="T68" fmla="*/ 21 w 210"/>
              <a:gd name="T69" fmla="*/ 10 h 192"/>
              <a:gd name="T70" fmla="*/ 30 w 210"/>
              <a:gd name="T71" fmla="*/ 0 h 192"/>
              <a:gd name="T72" fmla="*/ 73 w 210"/>
              <a:gd name="T73" fmla="*/ 92 h 192"/>
              <a:gd name="T74" fmla="*/ 96 w 210"/>
              <a:gd name="T75" fmla="*/ 102 h 192"/>
              <a:gd name="T76" fmla="*/ 73 w 210"/>
              <a:gd name="T77" fmla="*/ 92 h 192"/>
              <a:gd name="T78" fmla="*/ 73 w 210"/>
              <a:gd name="T79" fmla="*/ 71 h 192"/>
              <a:gd name="T80" fmla="*/ 115 w 210"/>
              <a:gd name="T81" fmla="*/ 81 h 192"/>
              <a:gd name="T82" fmla="*/ 73 w 210"/>
              <a:gd name="T83" fmla="*/ 71 h 192"/>
              <a:gd name="T84" fmla="*/ 73 w 210"/>
              <a:gd name="T85" fmla="*/ 52 h 192"/>
              <a:gd name="T86" fmla="*/ 134 w 210"/>
              <a:gd name="T87" fmla="*/ 62 h 192"/>
              <a:gd name="T88" fmla="*/ 73 w 210"/>
              <a:gd name="T89" fmla="*/ 52 h 192"/>
              <a:gd name="T90" fmla="*/ 73 w 210"/>
              <a:gd name="T91" fmla="*/ 33 h 192"/>
              <a:gd name="T92" fmla="*/ 134 w 210"/>
              <a:gd name="T93" fmla="*/ 41 h 192"/>
              <a:gd name="T94" fmla="*/ 73 w 210"/>
              <a:gd name="T95" fmla="*/ 33 h 192"/>
              <a:gd name="T96" fmla="*/ 96 w 210"/>
              <a:gd name="T97" fmla="*/ 152 h 192"/>
              <a:gd name="T98" fmla="*/ 122 w 210"/>
              <a:gd name="T99" fmla="*/ 152 h 192"/>
              <a:gd name="T100" fmla="*/ 99 w 210"/>
              <a:gd name="T101" fmla="*/ 126 h 192"/>
              <a:gd name="T102" fmla="*/ 96 w 210"/>
              <a:gd name="T103" fmla="*/ 152 h 192"/>
              <a:gd name="T104" fmla="*/ 186 w 210"/>
              <a:gd name="T105" fmla="*/ 43 h 192"/>
              <a:gd name="T106" fmla="*/ 134 w 210"/>
              <a:gd name="T107" fmla="*/ 140 h 192"/>
              <a:gd name="T108" fmla="*/ 186 w 210"/>
              <a:gd name="T109" fmla="*/ 43 h 192"/>
              <a:gd name="T110" fmla="*/ 0 w 210"/>
              <a:gd name="T111" fmla="*/ 0 h 192"/>
              <a:gd name="T112" fmla="*/ 210 w 210"/>
              <a:gd name="T113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T110" t="T111" r="T112" b="T113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6"/>
          <p:cNvSpPr>
            <a:spLocks noEditPoints="1"/>
          </p:cNvSpPr>
          <p:nvPr/>
        </p:nvSpPr>
        <p:spPr bwMode="auto">
          <a:xfrm>
            <a:off x="4761437" y="4170527"/>
            <a:ext cx="624969" cy="617818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8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8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8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8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0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1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0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242"/>
          <p:cNvSpPr>
            <a:spLocks noEditPoints="1" noChangeArrowheads="1"/>
          </p:cNvSpPr>
          <p:nvPr/>
        </p:nvSpPr>
        <p:spPr bwMode="auto">
          <a:xfrm>
            <a:off x="1846919" y="4104766"/>
            <a:ext cx="627522" cy="741756"/>
          </a:xfrm>
          <a:custGeom>
            <a:avLst/>
            <a:gdLst>
              <a:gd name="T0" fmla="*/ 36 w 132"/>
              <a:gd name="T1" fmla="*/ 118 h 156"/>
              <a:gd name="T2" fmla="*/ 2 w 132"/>
              <a:gd name="T3" fmla="*/ 72 h 156"/>
              <a:gd name="T4" fmla="*/ 26 w 132"/>
              <a:gd name="T5" fmla="*/ 12 h 156"/>
              <a:gd name="T6" fmla="*/ 70 w 132"/>
              <a:gd name="T7" fmla="*/ 0 h 156"/>
              <a:gd name="T8" fmla="*/ 118 w 132"/>
              <a:gd name="T9" fmla="*/ 22 h 156"/>
              <a:gd name="T10" fmla="*/ 124 w 132"/>
              <a:gd name="T11" fmla="*/ 42 h 156"/>
              <a:gd name="T12" fmla="*/ 126 w 132"/>
              <a:gd name="T13" fmla="*/ 98 h 156"/>
              <a:gd name="T14" fmla="*/ 118 w 132"/>
              <a:gd name="T15" fmla="*/ 128 h 156"/>
              <a:gd name="T16" fmla="*/ 34 w 132"/>
              <a:gd name="T17" fmla="*/ 42 h 156"/>
              <a:gd name="T18" fmla="*/ 62 w 132"/>
              <a:gd name="T19" fmla="*/ 72 h 156"/>
              <a:gd name="T20" fmla="*/ 62 w 132"/>
              <a:gd name="T21" fmla="*/ 62 h 156"/>
              <a:gd name="T22" fmla="*/ 50 w 132"/>
              <a:gd name="T23" fmla="*/ 44 h 156"/>
              <a:gd name="T24" fmla="*/ 54 w 132"/>
              <a:gd name="T25" fmla="*/ 42 h 156"/>
              <a:gd name="T26" fmla="*/ 60 w 132"/>
              <a:gd name="T27" fmla="*/ 40 h 156"/>
              <a:gd name="T28" fmla="*/ 66 w 132"/>
              <a:gd name="T29" fmla="*/ 38 h 156"/>
              <a:gd name="T30" fmla="*/ 72 w 132"/>
              <a:gd name="T31" fmla="*/ 58 h 156"/>
              <a:gd name="T32" fmla="*/ 78 w 132"/>
              <a:gd name="T33" fmla="*/ 56 h 156"/>
              <a:gd name="T34" fmla="*/ 74 w 132"/>
              <a:gd name="T35" fmla="*/ 24 h 156"/>
              <a:gd name="T36" fmla="*/ 48 w 132"/>
              <a:gd name="T37" fmla="*/ 22 h 156"/>
              <a:gd name="T38" fmla="*/ 34 w 132"/>
              <a:gd name="T39" fmla="*/ 42 h 156"/>
              <a:gd name="T40" fmla="*/ 76 w 132"/>
              <a:gd name="T41" fmla="*/ 38 h 156"/>
              <a:gd name="T42" fmla="*/ 74 w 132"/>
              <a:gd name="T43" fmla="*/ 42 h 156"/>
              <a:gd name="T44" fmla="*/ 72 w 132"/>
              <a:gd name="T45" fmla="*/ 88 h 156"/>
              <a:gd name="T46" fmla="*/ 86 w 132"/>
              <a:gd name="T47" fmla="*/ 76 h 156"/>
              <a:gd name="T48" fmla="*/ 78 w 132"/>
              <a:gd name="T49" fmla="*/ 80 h 156"/>
              <a:gd name="T50" fmla="*/ 62 w 132"/>
              <a:gd name="T51" fmla="*/ 82 h 156"/>
              <a:gd name="T52" fmla="*/ 68 w 132"/>
              <a:gd name="T53" fmla="*/ 90 h 156"/>
              <a:gd name="T54" fmla="*/ 76 w 132"/>
              <a:gd name="T55" fmla="*/ 94 h 156"/>
              <a:gd name="T56" fmla="*/ 88 w 132"/>
              <a:gd name="T57" fmla="*/ 82 h 156"/>
              <a:gd name="T58" fmla="*/ 88 w 132"/>
              <a:gd name="T59" fmla="*/ 92 h 156"/>
              <a:gd name="T60" fmla="*/ 94 w 132"/>
              <a:gd name="T61" fmla="*/ 82 h 156"/>
              <a:gd name="T62" fmla="*/ 88 w 132"/>
              <a:gd name="T63" fmla="*/ 74 h 156"/>
              <a:gd name="T64" fmla="*/ 86 w 132"/>
              <a:gd name="T65" fmla="*/ 66 h 156"/>
              <a:gd name="T66" fmla="*/ 84 w 132"/>
              <a:gd name="T67" fmla="*/ 28 h 156"/>
              <a:gd name="T68" fmla="*/ 54 w 132"/>
              <a:gd name="T69" fmla="*/ 12 h 156"/>
              <a:gd name="T70" fmla="*/ 26 w 132"/>
              <a:gd name="T71" fmla="*/ 34 h 156"/>
              <a:gd name="T72" fmla="*/ 46 w 132"/>
              <a:gd name="T73" fmla="*/ 68 h 156"/>
              <a:gd name="T74" fmla="*/ 58 w 132"/>
              <a:gd name="T75" fmla="*/ 82 h 156"/>
              <a:gd name="T76" fmla="*/ 64 w 132"/>
              <a:gd name="T77" fmla="*/ 92 h 156"/>
              <a:gd name="T78" fmla="*/ 70 w 132"/>
              <a:gd name="T79" fmla="*/ 98 h 156"/>
              <a:gd name="T80" fmla="*/ 84 w 132"/>
              <a:gd name="T81" fmla="*/ 100 h 156"/>
              <a:gd name="T82" fmla="*/ 64 w 132"/>
              <a:gd name="T83" fmla="*/ 64 h 156"/>
              <a:gd name="T84" fmla="*/ 64 w 132"/>
              <a:gd name="T85" fmla="*/ 70 h 156"/>
              <a:gd name="T86" fmla="*/ 70 w 132"/>
              <a:gd name="T87" fmla="*/ 68 h 156"/>
              <a:gd name="T88" fmla="*/ 70 w 132"/>
              <a:gd name="T89" fmla="*/ 68 h 156"/>
              <a:gd name="T90" fmla="*/ 68 w 132"/>
              <a:gd name="T91" fmla="*/ 60 h 156"/>
              <a:gd name="T92" fmla="*/ 58 w 132"/>
              <a:gd name="T93" fmla="*/ 52 h 156"/>
              <a:gd name="T94" fmla="*/ 66 w 132"/>
              <a:gd name="T95" fmla="*/ 62 h 156"/>
              <a:gd name="T96" fmla="*/ 76 w 132"/>
              <a:gd name="T97" fmla="*/ 66 h 156"/>
              <a:gd name="T98" fmla="*/ 70 w 132"/>
              <a:gd name="T99" fmla="*/ 60 h 156"/>
              <a:gd name="T100" fmla="*/ 58 w 132"/>
              <a:gd name="T101" fmla="*/ 56 h 156"/>
              <a:gd name="T102" fmla="*/ 66 w 132"/>
              <a:gd name="T103" fmla="*/ 46 h 156"/>
              <a:gd name="T104" fmla="*/ 70 w 132"/>
              <a:gd name="T105" fmla="*/ 56 h 156"/>
              <a:gd name="T106" fmla="*/ 62 w 132"/>
              <a:gd name="T107" fmla="*/ 40 h 156"/>
              <a:gd name="T108" fmla="*/ 58 w 132"/>
              <a:gd name="T109" fmla="*/ 42 h 156"/>
              <a:gd name="T110" fmla="*/ 56 w 132"/>
              <a:gd name="T111" fmla="*/ 44 h 156"/>
              <a:gd name="T112" fmla="*/ 50 w 132"/>
              <a:gd name="T113" fmla="*/ 46 h 15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32"/>
              <a:gd name="T172" fmla="*/ 0 h 156"/>
              <a:gd name="T173" fmla="*/ 132 w 132"/>
              <a:gd name="T174" fmla="*/ 156 h 15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32" h="156">
                <a:moveTo>
                  <a:pt x="38" y="156"/>
                </a:moveTo>
                <a:lnTo>
                  <a:pt x="38" y="156"/>
                </a:lnTo>
                <a:lnTo>
                  <a:pt x="38" y="138"/>
                </a:lnTo>
                <a:lnTo>
                  <a:pt x="38" y="128"/>
                </a:lnTo>
                <a:lnTo>
                  <a:pt x="36" y="118"/>
                </a:lnTo>
                <a:lnTo>
                  <a:pt x="36" y="118"/>
                </a:lnTo>
                <a:lnTo>
                  <a:pt x="26" y="112"/>
                </a:lnTo>
                <a:lnTo>
                  <a:pt x="18" y="106"/>
                </a:lnTo>
                <a:lnTo>
                  <a:pt x="12" y="98"/>
                </a:lnTo>
                <a:lnTo>
                  <a:pt x="8" y="90"/>
                </a:lnTo>
                <a:lnTo>
                  <a:pt x="4" y="82"/>
                </a:lnTo>
                <a:lnTo>
                  <a:pt x="2" y="72"/>
                </a:lnTo>
                <a:lnTo>
                  <a:pt x="0" y="64"/>
                </a:lnTo>
                <a:lnTo>
                  <a:pt x="2" y="56"/>
                </a:lnTo>
                <a:lnTo>
                  <a:pt x="6" y="38"/>
                </a:lnTo>
                <a:lnTo>
                  <a:pt x="14" y="24"/>
                </a:lnTo>
                <a:lnTo>
                  <a:pt x="20" y="18"/>
                </a:lnTo>
                <a:lnTo>
                  <a:pt x="26" y="12"/>
                </a:lnTo>
                <a:lnTo>
                  <a:pt x="32" y="8"/>
                </a:lnTo>
                <a:lnTo>
                  <a:pt x="42" y="4"/>
                </a:lnTo>
                <a:lnTo>
                  <a:pt x="42" y="4"/>
                </a:lnTo>
                <a:lnTo>
                  <a:pt x="50" y="2"/>
                </a:lnTo>
                <a:lnTo>
                  <a:pt x="60" y="0"/>
                </a:lnTo>
                <a:lnTo>
                  <a:pt x="70" y="0"/>
                </a:lnTo>
                <a:lnTo>
                  <a:pt x="80" y="2"/>
                </a:lnTo>
                <a:lnTo>
                  <a:pt x="90" y="4"/>
                </a:lnTo>
                <a:lnTo>
                  <a:pt x="100" y="8"/>
                </a:lnTo>
                <a:lnTo>
                  <a:pt x="110" y="14"/>
                </a:lnTo>
                <a:lnTo>
                  <a:pt x="118" y="22"/>
                </a:lnTo>
                <a:lnTo>
                  <a:pt x="118" y="22"/>
                </a:lnTo>
                <a:lnTo>
                  <a:pt x="126" y="30"/>
                </a:lnTo>
                <a:lnTo>
                  <a:pt x="128" y="36"/>
                </a:lnTo>
                <a:lnTo>
                  <a:pt x="128" y="40"/>
                </a:lnTo>
                <a:lnTo>
                  <a:pt x="126" y="40"/>
                </a:lnTo>
                <a:lnTo>
                  <a:pt x="124" y="42"/>
                </a:lnTo>
                <a:lnTo>
                  <a:pt x="124" y="42"/>
                </a:lnTo>
                <a:lnTo>
                  <a:pt x="128" y="66"/>
                </a:lnTo>
                <a:lnTo>
                  <a:pt x="128" y="66"/>
                </a:lnTo>
                <a:lnTo>
                  <a:pt x="126" y="68"/>
                </a:lnTo>
                <a:lnTo>
                  <a:pt x="124" y="70"/>
                </a:lnTo>
                <a:lnTo>
                  <a:pt x="132" y="96"/>
                </a:lnTo>
                <a:lnTo>
                  <a:pt x="126" y="98"/>
                </a:lnTo>
                <a:lnTo>
                  <a:pt x="126" y="98"/>
                </a:lnTo>
                <a:lnTo>
                  <a:pt x="126" y="110"/>
                </a:lnTo>
                <a:lnTo>
                  <a:pt x="126" y="122"/>
                </a:lnTo>
                <a:lnTo>
                  <a:pt x="126" y="122"/>
                </a:lnTo>
                <a:lnTo>
                  <a:pt x="124" y="126"/>
                </a:lnTo>
                <a:lnTo>
                  <a:pt x="118" y="128"/>
                </a:lnTo>
                <a:lnTo>
                  <a:pt x="96" y="130"/>
                </a:lnTo>
                <a:lnTo>
                  <a:pt x="96" y="156"/>
                </a:lnTo>
                <a:lnTo>
                  <a:pt x="38" y="156"/>
                </a:lnTo>
                <a:lnTo>
                  <a:pt x="38" y="156"/>
                </a:lnTo>
                <a:close/>
                <a:moveTo>
                  <a:pt x="34" y="42"/>
                </a:moveTo>
                <a:lnTo>
                  <a:pt x="34" y="42"/>
                </a:lnTo>
                <a:lnTo>
                  <a:pt x="36" y="50"/>
                </a:lnTo>
                <a:lnTo>
                  <a:pt x="40" y="54"/>
                </a:lnTo>
                <a:lnTo>
                  <a:pt x="50" y="62"/>
                </a:lnTo>
                <a:lnTo>
                  <a:pt x="50" y="62"/>
                </a:lnTo>
                <a:lnTo>
                  <a:pt x="56" y="66"/>
                </a:lnTo>
                <a:lnTo>
                  <a:pt x="62" y="72"/>
                </a:lnTo>
                <a:lnTo>
                  <a:pt x="62" y="72"/>
                </a:lnTo>
                <a:lnTo>
                  <a:pt x="60" y="68"/>
                </a:lnTo>
                <a:lnTo>
                  <a:pt x="60" y="68"/>
                </a:lnTo>
                <a:lnTo>
                  <a:pt x="60" y="64"/>
                </a:lnTo>
                <a:lnTo>
                  <a:pt x="60" y="64"/>
                </a:lnTo>
                <a:lnTo>
                  <a:pt x="62" y="62"/>
                </a:lnTo>
                <a:lnTo>
                  <a:pt x="48" y="48"/>
                </a:lnTo>
                <a:lnTo>
                  <a:pt x="48" y="46"/>
                </a:lnTo>
                <a:lnTo>
                  <a:pt x="48" y="46"/>
                </a:lnTo>
                <a:lnTo>
                  <a:pt x="48" y="46"/>
                </a:lnTo>
                <a:lnTo>
                  <a:pt x="50" y="44"/>
                </a:lnTo>
                <a:lnTo>
                  <a:pt x="50" y="44"/>
                </a:lnTo>
                <a:lnTo>
                  <a:pt x="52" y="42"/>
                </a:lnTo>
                <a:lnTo>
                  <a:pt x="52" y="42"/>
                </a:lnTo>
                <a:lnTo>
                  <a:pt x="52" y="42"/>
                </a:lnTo>
                <a:lnTo>
                  <a:pt x="52" y="42"/>
                </a:lnTo>
                <a:lnTo>
                  <a:pt x="54" y="42"/>
                </a:lnTo>
                <a:lnTo>
                  <a:pt x="54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60" y="40"/>
                </a:lnTo>
                <a:lnTo>
                  <a:pt x="60" y="40"/>
                </a:lnTo>
                <a:lnTo>
                  <a:pt x="62" y="38"/>
                </a:lnTo>
                <a:lnTo>
                  <a:pt x="62" y="38"/>
                </a:lnTo>
                <a:lnTo>
                  <a:pt x="62" y="38"/>
                </a:lnTo>
                <a:lnTo>
                  <a:pt x="62" y="38"/>
                </a:lnTo>
                <a:lnTo>
                  <a:pt x="66" y="38"/>
                </a:lnTo>
                <a:lnTo>
                  <a:pt x="66" y="38"/>
                </a:lnTo>
                <a:lnTo>
                  <a:pt x="68" y="38"/>
                </a:lnTo>
                <a:lnTo>
                  <a:pt x="68" y="36"/>
                </a:lnTo>
                <a:lnTo>
                  <a:pt x="68" y="38"/>
                </a:lnTo>
                <a:lnTo>
                  <a:pt x="70" y="58"/>
                </a:lnTo>
                <a:lnTo>
                  <a:pt x="70" y="58"/>
                </a:lnTo>
                <a:lnTo>
                  <a:pt x="72" y="58"/>
                </a:lnTo>
                <a:lnTo>
                  <a:pt x="72" y="58"/>
                </a:lnTo>
                <a:lnTo>
                  <a:pt x="72" y="58"/>
                </a:lnTo>
                <a:lnTo>
                  <a:pt x="76" y="60"/>
                </a:lnTo>
                <a:lnTo>
                  <a:pt x="78" y="64"/>
                </a:lnTo>
                <a:lnTo>
                  <a:pt x="78" y="64"/>
                </a:lnTo>
                <a:lnTo>
                  <a:pt x="78" y="56"/>
                </a:lnTo>
                <a:lnTo>
                  <a:pt x="78" y="48"/>
                </a:lnTo>
                <a:lnTo>
                  <a:pt x="78" y="48"/>
                </a:lnTo>
                <a:lnTo>
                  <a:pt x="78" y="36"/>
                </a:lnTo>
                <a:lnTo>
                  <a:pt x="78" y="30"/>
                </a:lnTo>
                <a:lnTo>
                  <a:pt x="74" y="24"/>
                </a:lnTo>
                <a:lnTo>
                  <a:pt x="74" y="24"/>
                </a:lnTo>
                <a:lnTo>
                  <a:pt x="68" y="20"/>
                </a:lnTo>
                <a:lnTo>
                  <a:pt x="62" y="18"/>
                </a:lnTo>
                <a:lnTo>
                  <a:pt x="62" y="18"/>
                </a:lnTo>
                <a:lnTo>
                  <a:pt x="56" y="20"/>
                </a:lnTo>
                <a:lnTo>
                  <a:pt x="48" y="22"/>
                </a:lnTo>
                <a:lnTo>
                  <a:pt x="48" y="22"/>
                </a:lnTo>
                <a:lnTo>
                  <a:pt x="42" y="26"/>
                </a:lnTo>
                <a:lnTo>
                  <a:pt x="36" y="30"/>
                </a:lnTo>
                <a:lnTo>
                  <a:pt x="36" y="30"/>
                </a:lnTo>
                <a:lnTo>
                  <a:pt x="34" y="36"/>
                </a:lnTo>
                <a:lnTo>
                  <a:pt x="34" y="42"/>
                </a:lnTo>
                <a:lnTo>
                  <a:pt x="34" y="42"/>
                </a:lnTo>
                <a:close/>
                <a:moveTo>
                  <a:pt x="70" y="24"/>
                </a:moveTo>
                <a:lnTo>
                  <a:pt x="70" y="24"/>
                </a:lnTo>
                <a:lnTo>
                  <a:pt x="72" y="32"/>
                </a:lnTo>
                <a:lnTo>
                  <a:pt x="74" y="38"/>
                </a:lnTo>
                <a:lnTo>
                  <a:pt x="76" y="38"/>
                </a:lnTo>
                <a:lnTo>
                  <a:pt x="76" y="38"/>
                </a:lnTo>
                <a:lnTo>
                  <a:pt x="76" y="30"/>
                </a:lnTo>
                <a:lnTo>
                  <a:pt x="70" y="24"/>
                </a:lnTo>
                <a:lnTo>
                  <a:pt x="70" y="24"/>
                </a:lnTo>
                <a:close/>
                <a:moveTo>
                  <a:pt x="76" y="42"/>
                </a:moveTo>
                <a:lnTo>
                  <a:pt x="74" y="42"/>
                </a:lnTo>
                <a:lnTo>
                  <a:pt x="74" y="42"/>
                </a:lnTo>
                <a:lnTo>
                  <a:pt x="74" y="48"/>
                </a:lnTo>
                <a:lnTo>
                  <a:pt x="74" y="48"/>
                </a:lnTo>
                <a:lnTo>
                  <a:pt x="76" y="42"/>
                </a:lnTo>
                <a:lnTo>
                  <a:pt x="76" y="42"/>
                </a:lnTo>
                <a:close/>
                <a:moveTo>
                  <a:pt x="72" y="88"/>
                </a:moveTo>
                <a:lnTo>
                  <a:pt x="72" y="88"/>
                </a:lnTo>
                <a:lnTo>
                  <a:pt x="80" y="84"/>
                </a:lnTo>
                <a:lnTo>
                  <a:pt x="80" y="84"/>
                </a:lnTo>
                <a:lnTo>
                  <a:pt x="88" y="80"/>
                </a:lnTo>
                <a:lnTo>
                  <a:pt x="88" y="78"/>
                </a:lnTo>
                <a:lnTo>
                  <a:pt x="86" y="76"/>
                </a:lnTo>
                <a:lnTo>
                  <a:pt x="86" y="76"/>
                </a:lnTo>
                <a:lnTo>
                  <a:pt x="78" y="82"/>
                </a:lnTo>
                <a:lnTo>
                  <a:pt x="78" y="82"/>
                </a:lnTo>
                <a:lnTo>
                  <a:pt x="70" y="84"/>
                </a:lnTo>
                <a:lnTo>
                  <a:pt x="68" y="82"/>
                </a:lnTo>
                <a:lnTo>
                  <a:pt x="68" y="82"/>
                </a:lnTo>
                <a:lnTo>
                  <a:pt x="78" y="80"/>
                </a:lnTo>
                <a:lnTo>
                  <a:pt x="78" y="80"/>
                </a:lnTo>
                <a:lnTo>
                  <a:pt x="86" y="74"/>
                </a:lnTo>
                <a:lnTo>
                  <a:pt x="86" y="74"/>
                </a:lnTo>
                <a:lnTo>
                  <a:pt x="86" y="72"/>
                </a:lnTo>
                <a:lnTo>
                  <a:pt x="84" y="72"/>
                </a:lnTo>
                <a:lnTo>
                  <a:pt x="62" y="82"/>
                </a:lnTo>
                <a:lnTo>
                  <a:pt x="62" y="82"/>
                </a:lnTo>
                <a:lnTo>
                  <a:pt x="64" y="84"/>
                </a:lnTo>
                <a:lnTo>
                  <a:pt x="66" y="84"/>
                </a:lnTo>
                <a:lnTo>
                  <a:pt x="64" y="86"/>
                </a:lnTo>
                <a:lnTo>
                  <a:pt x="64" y="88"/>
                </a:lnTo>
                <a:lnTo>
                  <a:pt x="68" y="90"/>
                </a:lnTo>
                <a:lnTo>
                  <a:pt x="68" y="90"/>
                </a:lnTo>
                <a:lnTo>
                  <a:pt x="68" y="92"/>
                </a:lnTo>
                <a:lnTo>
                  <a:pt x="68" y="94"/>
                </a:lnTo>
                <a:lnTo>
                  <a:pt x="70" y="96"/>
                </a:lnTo>
                <a:lnTo>
                  <a:pt x="70" y="96"/>
                </a:lnTo>
                <a:lnTo>
                  <a:pt x="76" y="94"/>
                </a:lnTo>
                <a:lnTo>
                  <a:pt x="80" y="92"/>
                </a:lnTo>
                <a:lnTo>
                  <a:pt x="80" y="92"/>
                </a:lnTo>
                <a:lnTo>
                  <a:pt x="90" y="86"/>
                </a:lnTo>
                <a:lnTo>
                  <a:pt x="90" y="82"/>
                </a:lnTo>
                <a:lnTo>
                  <a:pt x="88" y="82"/>
                </a:lnTo>
                <a:lnTo>
                  <a:pt x="88" y="82"/>
                </a:lnTo>
                <a:lnTo>
                  <a:pt x="80" y="86"/>
                </a:lnTo>
                <a:lnTo>
                  <a:pt x="80" y="86"/>
                </a:lnTo>
                <a:lnTo>
                  <a:pt x="72" y="90"/>
                </a:lnTo>
                <a:lnTo>
                  <a:pt x="72" y="88"/>
                </a:lnTo>
                <a:lnTo>
                  <a:pt x="72" y="88"/>
                </a:lnTo>
                <a:close/>
                <a:moveTo>
                  <a:pt x="88" y="92"/>
                </a:moveTo>
                <a:lnTo>
                  <a:pt x="88" y="92"/>
                </a:lnTo>
                <a:lnTo>
                  <a:pt x="92" y="88"/>
                </a:lnTo>
                <a:lnTo>
                  <a:pt x="94" y="86"/>
                </a:lnTo>
                <a:lnTo>
                  <a:pt x="94" y="86"/>
                </a:lnTo>
                <a:lnTo>
                  <a:pt x="94" y="82"/>
                </a:lnTo>
                <a:lnTo>
                  <a:pt x="94" y="82"/>
                </a:lnTo>
                <a:lnTo>
                  <a:pt x="92" y="80"/>
                </a:lnTo>
                <a:lnTo>
                  <a:pt x="90" y="80"/>
                </a:lnTo>
                <a:lnTo>
                  <a:pt x="92" y="76"/>
                </a:lnTo>
                <a:lnTo>
                  <a:pt x="92" y="76"/>
                </a:lnTo>
                <a:lnTo>
                  <a:pt x="90" y="76"/>
                </a:lnTo>
                <a:lnTo>
                  <a:pt x="88" y="74"/>
                </a:lnTo>
                <a:lnTo>
                  <a:pt x="88" y="72"/>
                </a:lnTo>
                <a:lnTo>
                  <a:pt x="88" y="70"/>
                </a:lnTo>
                <a:lnTo>
                  <a:pt x="88" y="70"/>
                </a:lnTo>
                <a:lnTo>
                  <a:pt x="86" y="68"/>
                </a:lnTo>
                <a:lnTo>
                  <a:pt x="86" y="66"/>
                </a:lnTo>
                <a:lnTo>
                  <a:pt x="86" y="66"/>
                </a:lnTo>
                <a:lnTo>
                  <a:pt x="84" y="58"/>
                </a:lnTo>
                <a:lnTo>
                  <a:pt x="86" y="50"/>
                </a:lnTo>
                <a:lnTo>
                  <a:pt x="86" y="50"/>
                </a:lnTo>
                <a:lnTo>
                  <a:pt x="86" y="42"/>
                </a:lnTo>
                <a:lnTo>
                  <a:pt x="86" y="34"/>
                </a:lnTo>
                <a:lnTo>
                  <a:pt x="84" y="28"/>
                </a:lnTo>
                <a:lnTo>
                  <a:pt x="80" y="20"/>
                </a:lnTo>
                <a:lnTo>
                  <a:pt x="80" y="20"/>
                </a:lnTo>
                <a:lnTo>
                  <a:pt x="72" y="14"/>
                </a:lnTo>
                <a:lnTo>
                  <a:pt x="62" y="12"/>
                </a:lnTo>
                <a:lnTo>
                  <a:pt x="62" y="12"/>
                </a:lnTo>
                <a:lnTo>
                  <a:pt x="54" y="12"/>
                </a:lnTo>
                <a:lnTo>
                  <a:pt x="46" y="16"/>
                </a:lnTo>
                <a:lnTo>
                  <a:pt x="46" y="16"/>
                </a:lnTo>
                <a:lnTo>
                  <a:pt x="38" y="20"/>
                </a:lnTo>
                <a:lnTo>
                  <a:pt x="32" y="26"/>
                </a:lnTo>
                <a:lnTo>
                  <a:pt x="32" y="26"/>
                </a:lnTo>
                <a:lnTo>
                  <a:pt x="26" y="34"/>
                </a:lnTo>
                <a:lnTo>
                  <a:pt x="26" y="44"/>
                </a:lnTo>
                <a:lnTo>
                  <a:pt x="26" y="44"/>
                </a:lnTo>
                <a:lnTo>
                  <a:pt x="30" y="52"/>
                </a:lnTo>
                <a:lnTo>
                  <a:pt x="34" y="60"/>
                </a:lnTo>
                <a:lnTo>
                  <a:pt x="40" y="64"/>
                </a:lnTo>
                <a:lnTo>
                  <a:pt x="46" y="68"/>
                </a:lnTo>
                <a:lnTo>
                  <a:pt x="46" y="68"/>
                </a:lnTo>
                <a:lnTo>
                  <a:pt x="52" y="72"/>
                </a:lnTo>
                <a:lnTo>
                  <a:pt x="58" y="78"/>
                </a:lnTo>
                <a:lnTo>
                  <a:pt x="60" y="80"/>
                </a:lnTo>
                <a:lnTo>
                  <a:pt x="58" y="82"/>
                </a:lnTo>
                <a:lnTo>
                  <a:pt x="58" y="82"/>
                </a:lnTo>
                <a:lnTo>
                  <a:pt x="58" y="84"/>
                </a:lnTo>
                <a:lnTo>
                  <a:pt x="62" y="86"/>
                </a:lnTo>
                <a:lnTo>
                  <a:pt x="60" y="88"/>
                </a:lnTo>
                <a:lnTo>
                  <a:pt x="60" y="88"/>
                </a:lnTo>
                <a:lnTo>
                  <a:pt x="62" y="90"/>
                </a:lnTo>
                <a:lnTo>
                  <a:pt x="64" y="92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8" y="98"/>
                </a:lnTo>
                <a:lnTo>
                  <a:pt x="68" y="98"/>
                </a:lnTo>
                <a:lnTo>
                  <a:pt x="70" y="98"/>
                </a:lnTo>
                <a:lnTo>
                  <a:pt x="70" y="98"/>
                </a:lnTo>
                <a:lnTo>
                  <a:pt x="76" y="98"/>
                </a:lnTo>
                <a:lnTo>
                  <a:pt x="76" y="98"/>
                </a:lnTo>
                <a:lnTo>
                  <a:pt x="80" y="100"/>
                </a:lnTo>
                <a:lnTo>
                  <a:pt x="84" y="100"/>
                </a:lnTo>
                <a:lnTo>
                  <a:pt x="84" y="100"/>
                </a:lnTo>
                <a:lnTo>
                  <a:pt x="86" y="96"/>
                </a:lnTo>
                <a:lnTo>
                  <a:pt x="88" y="92"/>
                </a:lnTo>
                <a:lnTo>
                  <a:pt x="88" y="92"/>
                </a:lnTo>
                <a:close/>
                <a:moveTo>
                  <a:pt x="64" y="70"/>
                </a:moveTo>
                <a:lnTo>
                  <a:pt x="66" y="70"/>
                </a:lnTo>
                <a:lnTo>
                  <a:pt x="64" y="64"/>
                </a:lnTo>
                <a:lnTo>
                  <a:pt x="64" y="64"/>
                </a:lnTo>
                <a:lnTo>
                  <a:pt x="62" y="64"/>
                </a:lnTo>
                <a:lnTo>
                  <a:pt x="62" y="64"/>
                </a:lnTo>
                <a:lnTo>
                  <a:pt x="62" y="68"/>
                </a:lnTo>
                <a:lnTo>
                  <a:pt x="64" y="70"/>
                </a:lnTo>
                <a:lnTo>
                  <a:pt x="64" y="70"/>
                </a:lnTo>
                <a:close/>
                <a:moveTo>
                  <a:pt x="68" y="70"/>
                </a:move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0" y="68"/>
                </a:lnTo>
                <a:lnTo>
                  <a:pt x="72" y="68"/>
                </a:lnTo>
                <a:lnTo>
                  <a:pt x="70" y="60"/>
                </a:lnTo>
                <a:lnTo>
                  <a:pt x="70" y="60"/>
                </a:lnTo>
                <a:lnTo>
                  <a:pt x="68" y="62"/>
                </a:lnTo>
                <a:lnTo>
                  <a:pt x="68" y="60"/>
                </a:lnTo>
                <a:lnTo>
                  <a:pt x="64" y="52"/>
                </a:lnTo>
                <a:lnTo>
                  <a:pt x="64" y="50"/>
                </a:lnTo>
                <a:lnTo>
                  <a:pt x="64" y="50"/>
                </a:lnTo>
                <a:lnTo>
                  <a:pt x="66" y="50"/>
                </a:lnTo>
                <a:lnTo>
                  <a:pt x="64" y="48"/>
                </a:lnTo>
                <a:lnTo>
                  <a:pt x="58" y="52"/>
                </a:lnTo>
                <a:lnTo>
                  <a:pt x="60" y="52"/>
                </a:lnTo>
                <a:lnTo>
                  <a:pt x="60" y="52"/>
                </a:lnTo>
                <a:lnTo>
                  <a:pt x="60" y="52"/>
                </a:lnTo>
                <a:lnTo>
                  <a:pt x="62" y="52"/>
                </a:lnTo>
                <a:lnTo>
                  <a:pt x="66" y="62"/>
                </a:lnTo>
                <a:lnTo>
                  <a:pt x="66" y="62"/>
                </a:lnTo>
                <a:lnTo>
                  <a:pt x="64" y="64"/>
                </a:lnTo>
                <a:lnTo>
                  <a:pt x="64" y="64"/>
                </a:lnTo>
                <a:lnTo>
                  <a:pt x="68" y="70"/>
                </a:lnTo>
                <a:lnTo>
                  <a:pt x="68" y="70"/>
                </a:lnTo>
                <a:close/>
                <a:moveTo>
                  <a:pt x="74" y="66"/>
                </a:moveTo>
                <a:lnTo>
                  <a:pt x="76" y="66"/>
                </a:lnTo>
                <a:lnTo>
                  <a:pt x="74" y="62"/>
                </a:lnTo>
                <a:lnTo>
                  <a:pt x="74" y="62"/>
                </a:lnTo>
                <a:lnTo>
                  <a:pt x="72" y="60"/>
                </a:lnTo>
                <a:lnTo>
                  <a:pt x="72" y="60"/>
                </a:lnTo>
                <a:lnTo>
                  <a:pt x="72" y="60"/>
                </a:lnTo>
                <a:lnTo>
                  <a:pt x="70" y="60"/>
                </a:lnTo>
                <a:lnTo>
                  <a:pt x="74" y="66"/>
                </a:lnTo>
                <a:lnTo>
                  <a:pt x="74" y="66"/>
                </a:lnTo>
                <a:close/>
                <a:moveTo>
                  <a:pt x="62" y="60"/>
                </a:moveTo>
                <a:lnTo>
                  <a:pt x="60" y="54"/>
                </a:lnTo>
                <a:lnTo>
                  <a:pt x="60" y="56"/>
                </a:lnTo>
                <a:lnTo>
                  <a:pt x="58" y="56"/>
                </a:lnTo>
                <a:lnTo>
                  <a:pt x="58" y="54"/>
                </a:lnTo>
                <a:lnTo>
                  <a:pt x="56" y="52"/>
                </a:lnTo>
                <a:lnTo>
                  <a:pt x="56" y="50"/>
                </a:lnTo>
                <a:lnTo>
                  <a:pt x="56" y="50"/>
                </a:lnTo>
                <a:lnTo>
                  <a:pt x="66" y="46"/>
                </a:lnTo>
                <a:lnTo>
                  <a:pt x="66" y="46"/>
                </a:lnTo>
                <a:lnTo>
                  <a:pt x="66" y="46"/>
                </a:lnTo>
                <a:lnTo>
                  <a:pt x="68" y="50"/>
                </a:lnTo>
                <a:lnTo>
                  <a:pt x="68" y="50"/>
                </a:lnTo>
                <a:lnTo>
                  <a:pt x="68" y="52"/>
                </a:lnTo>
                <a:lnTo>
                  <a:pt x="66" y="52"/>
                </a:lnTo>
                <a:lnTo>
                  <a:pt x="70" y="56"/>
                </a:lnTo>
                <a:lnTo>
                  <a:pt x="68" y="38"/>
                </a:lnTo>
                <a:lnTo>
                  <a:pt x="68" y="38"/>
                </a:lnTo>
                <a:lnTo>
                  <a:pt x="66" y="40"/>
                </a:lnTo>
                <a:lnTo>
                  <a:pt x="66" y="40"/>
                </a:lnTo>
                <a:lnTo>
                  <a:pt x="62" y="40"/>
                </a:lnTo>
                <a:lnTo>
                  <a:pt x="62" y="40"/>
                </a:lnTo>
                <a:lnTo>
                  <a:pt x="62" y="40"/>
                </a:lnTo>
                <a:lnTo>
                  <a:pt x="62" y="40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8" y="42"/>
                </a:lnTo>
                <a:lnTo>
                  <a:pt x="56" y="44"/>
                </a:lnTo>
                <a:lnTo>
                  <a:pt x="56" y="44"/>
                </a:lnTo>
                <a:lnTo>
                  <a:pt x="52" y="44"/>
                </a:lnTo>
                <a:lnTo>
                  <a:pt x="52" y="44"/>
                </a:lnTo>
                <a:lnTo>
                  <a:pt x="52" y="46"/>
                </a:lnTo>
                <a:lnTo>
                  <a:pt x="52" y="46"/>
                </a:lnTo>
                <a:lnTo>
                  <a:pt x="50" y="46"/>
                </a:lnTo>
                <a:lnTo>
                  <a:pt x="62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zh-CN">
              <a:solidFill>
                <a:srgbClr val="4C4C4C"/>
              </a:solidFill>
              <a:ea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" y="-4445"/>
            <a:ext cx="9876866" cy="68668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945255" y="-4445"/>
            <a:ext cx="8261350" cy="6866890"/>
          </a:xfrm>
          <a:prstGeom prst="rect">
            <a:avLst/>
          </a:prstGeom>
          <a:gradFill>
            <a:gsLst>
              <a:gs pos="6000">
                <a:schemeClr val="tx1">
                  <a:lumMod val="85000"/>
                  <a:lumOff val="15000"/>
                  <a:alpha val="0"/>
                </a:schemeClr>
              </a:gs>
              <a:gs pos="83000">
                <a:schemeClr val="tx1">
                  <a:lumMod val="95000"/>
                  <a:lumOff val="5000"/>
                </a:schemeClr>
              </a:gs>
              <a:gs pos="64000">
                <a:schemeClr val="tx1">
                  <a:lumMod val="85000"/>
                  <a:lumOff val="15000"/>
                </a:schemeClr>
              </a:gs>
              <a:gs pos="36000">
                <a:schemeClr val="tx1">
                  <a:lumMod val="95000"/>
                  <a:lumOff val="5000"/>
                  <a:alpha val="64000"/>
                </a:schemeClr>
              </a:gs>
              <a:gs pos="100000">
                <a:schemeClr val="tx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945255" y="3264535"/>
            <a:ext cx="781367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 smtClean="0">
                <a:solidFill>
                  <a:schemeClr val="bg1"/>
                </a:solidFill>
                <a:latin typeface="华文隶书" panose="02010800040101010101" charset="-122"/>
                <a:ea typeface="华文隶书" panose="02010800040101010101" charset="-122"/>
              </a:rPr>
              <a:t>生也有涯，职业无涯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40300" y="4615815"/>
            <a:ext cx="496816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感谢您的聆听！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7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 flipV="1">
            <a:off x="4884420" y="0"/>
            <a:ext cx="2423160" cy="36423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029200" y="1387475"/>
            <a:ext cx="2132965" cy="21329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3035" y="3881755"/>
            <a:ext cx="426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自我分析</a:t>
            </a:r>
          </a:p>
        </p:txBody>
      </p:sp>
      <p:sp>
        <p:nvSpPr>
          <p:cNvPr id="6" name="矩形 5"/>
          <p:cNvSpPr/>
          <p:nvPr/>
        </p:nvSpPr>
        <p:spPr>
          <a:xfrm>
            <a:off x="-30480" y="6567805"/>
            <a:ext cx="1225296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04130" y="1523365"/>
            <a:ext cx="1981835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9" name="矩形 8"/>
          <p:cNvSpPr/>
          <p:nvPr/>
        </p:nvSpPr>
        <p:spPr>
          <a:xfrm>
            <a:off x="2674938" y="4894580"/>
            <a:ext cx="684212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进行自我分析对每个人来说都是非常有必要的，人在不断的变化、进步，自我的分析也应该不断的更新。古人有曰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:"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知彼知己，百战不殆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"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，然而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"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知己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"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应是首要任务。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15840" y="4767580"/>
            <a:ext cx="25603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610418" y="1311910"/>
            <a:ext cx="2971165" cy="1085850"/>
            <a:chOff x="7707" y="3103"/>
            <a:chExt cx="4679" cy="1710"/>
          </a:xfrm>
        </p:grpSpPr>
        <p:sp>
          <p:nvSpPr>
            <p:cNvPr id="2050" name="人行道"/>
            <p:cNvSpPr/>
            <p:nvPr/>
          </p:nvSpPr>
          <p:spPr bwMode="auto">
            <a:xfrm>
              <a:off x="7707" y="3103"/>
              <a:ext cx="1701" cy="1701"/>
            </a:xfrm>
            <a:custGeom>
              <a:avLst/>
              <a:gdLst>
                <a:gd name="T0" fmla="*/ 1620148 w 3280"/>
                <a:gd name="T1" fmla="*/ 1800397 h 3279"/>
                <a:gd name="T2" fmla="*/ 180016 w 3280"/>
                <a:gd name="T3" fmla="*/ 1800397 h 3279"/>
                <a:gd name="T4" fmla="*/ 0 w 3280"/>
                <a:gd name="T5" fmla="*/ 1620302 h 3279"/>
                <a:gd name="T6" fmla="*/ 0 w 3280"/>
                <a:gd name="T7" fmla="*/ 180095 h 3279"/>
                <a:gd name="T8" fmla="*/ 180016 w 3280"/>
                <a:gd name="T9" fmla="*/ 0 h 3279"/>
                <a:gd name="T10" fmla="*/ 1620148 w 3280"/>
                <a:gd name="T11" fmla="*/ 0 h 3279"/>
                <a:gd name="T12" fmla="*/ 1800164 w 3280"/>
                <a:gd name="T13" fmla="*/ 180095 h 3279"/>
                <a:gd name="T14" fmla="*/ 1800164 w 3280"/>
                <a:gd name="T15" fmla="*/ 1620302 h 3279"/>
                <a:gd name="T16" fmla="*/ 1620148 w 3280"/>
                <a:gd name="T17" fmla="*/ 1800397 h 3279"/>
                <a:gd name="T18" fmla="*/ 983504 w 3280"/>
                <a:gd name="T19" fmla="*/ 275084 h 3279"/>
                <a:gd name="T20" fmla="*/ 803488 w 3280"/>
                <a:gd name="T21" fmla="*/ 455178 h 3279"/>
                <a:gd name="T22" fmla="*/ 983504 w 3280"/>
                <a:gd name="T23" fmla="*/ 634724 h 3279"/>
                <a:gd name="T24" fmla="*/ 1162972 w 3280"/>
                <a:gd name="T25" fmla="*/ 455178 h 3279"/>
                <a:gd name="T26" fmla="*/ 983504 w 3280"/>
                <a:gd name="T27" fmla="*/ 275084 h 3279"/>
                <a:gd name="T28" fmla="*/ 1294142 w 3280"/>
                <a:gd name="T29" fmla="*/ 733556 h 3279"/>
                <a:gd name="T30" fmla="*/ 990639 w 3280"/>
                <a:gd name="T31" fmla="*/ 770893 h 3279"/>
                <a:gd name="T32" fmla="*/ 838064 w 3280"/>
                <a:gd name="T33" fmla="*/ 691827 h 3279"/>
                <a:gd name="T34" fmla="*/ 704150 w 3280"/>
                <a:gd name="T35" fmla="*/ 1121199 h 3279"/>
                <a:gd name="T36" fmla="*/ 394060 w 3280"/>
                <a:gd name="T37" fmla="*/ 1323805 h 3279"/>
                <a:gd name="T38" fmla="*/ 445650 w 3280"/>
                <a:gd name="T39" fmla="*/ 1501154 h 3279"/>
                <a:gd name="T40" fmla="*/ 862762 w 3280"/>
                <a:gd name="T41" fmla="*/ 1207403 h 3279"/>
                <a:gd name="T42" fmla="*/ 1192609 w 3280"/>
                <a:gd name="T43" fmla="*/ 1498409 h 3279"/>
                <a:gd name="T44" fmla="*/ 1363295 w 3280"/>
                <a:gd name="T45" fmla="*/ 1390243 h 3279"/>
                <a:gd name="T46" fmla="*/ 1023020 w 3280"/>
                <a:gd name="T47" fmla="*/ 1049820 h 3279"/>
                <a:gd name="T48" fmla="*/ 1037838 w 3280"/>
                <a:gd name="T49" fmla="*/ 973499 h 3279"/>
                <a:gd name="T50" fmla="*/ 1386346 w 3280"/>
                <a:gd name="T51" fmla="*/ 888943 h 3279"/>
                <a:gd name="T52" fmla="*/ 1294142 w 3280"/>
                <a:gd name="T53" fmla="*/ 733556 h 32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280" h="3279">
                  <a:moveTo>
                    <a:pt x="2952" y="3279"/>
                  </a:moveTo>
                  <a:cubicBezTo>
                    <a:pt x="328" y="3279"/>
                    <a:pt x="328" y="3279"/>
                    <a:pt x="328" y="3279"/>
                  </a:cubicBezTo>
                  <a:cubicBezTo>
                    <a:pt x="147" y="3279"/>
                    <a:pt x="0" y="3132"/>
                    <a:pt x="0" y="295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146"/>
                    <a:pt x="147" y="0"/>
                    <a:pt x="328" y="0"/>
                  </a:cubicBezTo>
                  <a:cubicBezTo>
                    <a:pt x="2952" y="0"/>
                    <a:pt x="2952" y="0"/>
                    <a:pt x="2952" y="0"/>
                  </a:cubicBezTo>
                  <a:cubicBezTo>
                    <a:pt x="3133" y="0"/>
                    <a:pt x="3280" y="146"/>
                    <a:pt x="3280" y="328"/>
                  </a:cubicBezTo>
                  <a:cubicBezTo>
                    <a:pt x="3280" y="2951"/>
                    <a:pt x="3280" y="2951"/>
                    <a:pt x="3280" y="2951"/>
                  </a:cubicBezTo>
                  <a:cubicBezTo>
                    <a:pt x="3280" y="3132"/>
                    <a:pt x="3133" y="3279"/>
                    <a:pt x="2952" y="3279"/>
                  </a:cubicBezTo>
                  <a:close/>
                  <a:moveTo>
                    <a:pt x="1792" y="501"/>
                  </a:moveTo>
                  <a:cubicBezTo>
                    <a:pt x="1611" y="501"/>
                    <a:pt x="1464" y="648"/>
                    <a:pt x="1464" y="829"/>
                  </a:cubicBezTo>
                  <a:cubicBezTo>
                    <a:pt x="1464" y="1009"/>
                    <a:pt x="1611" y="1156"/>
                    <a:pt x="1792" y="1156"/>
                  </a:cubicBezTo>
                  <a:cubicBezTo>
                    <a:pt x="1973" y="1156"/>
                    <a:pt x="2119" y="1009"/>
                    <a:pt x="2119" y="829"/>
                  </a:cubicBezTo>
                  <a:cubicBezTo>
                    <a:pt x="2119" y="648"/>
                    <a:pt x="1973" y="501"/>
                    <a:pt x="1792" y="501"/>
                  </a:cubicBezTo>
                  <a:close/>
                  <a:moveTo>
                    <a:pt x="2358" y="1336"/>
                  </a:moveTo>
                  <a:cubicBezTo>
                    <a:pt x="2358" y="1336"/>
                    <a:pt x="2062" y="1518"/>
                    <a:pt x="1805" y="1404"/>
                  </a:cubicBezTo>
                  <a:cubicBezTo>
                    <a:pt x="1704" y="1360"/>
                    <a:pt x="1739" y="1260"/>
                    <a:pt x="1527" y="1260"/>
                  </a:cubicBezTo>
                  <a:cubicBezTo>
                    <a:pt x="1150" y="1260"/>
                    <a:pt x="1367" y="1880"/>
                    <a:pt x="1283" y="2042"/>
                  </a:cubicBezTo>
                  <a:cubicBezTo>
                    <a:pt x="1188" y="2251"/>
                    <a:pt x="718" y="2411"/>
                    <a:pt x="718" y="2411"/>
                  </a:cubicBezTo>
                  <a:cubicBezTo>
                    <a:pt x="812" y="2734"/>
                    <a:pt x="812" y="2734"/>
                    <a:pt x="812" y="2734"/>
                  </a:cubicBezTo>
                  <a:cubicBezTo>
                    <a:pt x="812" y="2734"/>
                    <a:pt x="1349" y="2762"/>
                    <a:pt x="1572" y="2199"/>
                  </a:cubicBezTo>
                  <a:cubicBezTo>
                    <a:pt x="1646" y="2196"/>
                    <a:pt x="1901" y="2184"/>
                    <a:pt x="2173" y="2729"/>
                  </a:cubicBezTo>
                  <a:cubicBezTo>
                    <a:pt x="2193" y="2711"/>
                    <a:pt x="2484" y="2532"/>
                    <a:pt x="2484" y="2532"/>
                  </a:cubicBezTo>
                  <a:cubicBezTo>
                    <a:pt x="2484" y="2532"/>
                    <a:pt x="2066" y="1912"/>
                    <a:pt x="1864" y="1912"/>
                  </a:cubicBezTo>
                  <a:cubicBezTo>
                    <a:pt x="1729" y="1902"/>
                    <a:pt x="1803" y="1708"/>
                    <a:pt x="1891" y="1773"/>
                  </a:cubicBezTo>
                  <a:cubicBezTo>
                    <a:pt x="1921" y="1793"/>
                    <a:pt x="2249" y="1858"/>
                    <a:pt x="2526" y="1619"/>
                  </a:cubicBezTo>
                  <a:cubicBezTo>
                    <a:pt x="2556" y="1652"/>
                    <a:pt x="2358" y="1336"/>
                    <a:pt x="2358" y="1336"/>
                  </a:cubicBezTo>
                  <a:close/>
                </a:path>
              </a:pathLst>
            </a:custGeom>
            <a:solidFill>
              <a:srgbClr val="C993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0686" y="3113"/>
              <a:ext cx="1700" cy="1700"/>
              <a:chOff x="11662" y="3103"/>
              <a:chExt cx="1700" cy="1700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11662" y="3103"/>
                <a:ext cx="1701" cy="1701"/>
              </a:xfrm>
              <a:prstGeom prst="round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" name="人"/>
              <p:cNvSpPr/>
              <p:nvPr/>
            </p:nvSpPr>
            <p:spPr bwMode="auto">
              <a:xfrm>
                <a:off x="12175" y="3223"/>
                <a:ext cx="653" cy="1440"/>
              </a:xfrm>
              <a:custGeom>
                <a:avLst/>
                <a:gdLst/>
                <a:ahLst/>
                <a:cxnLst/>
                <a:rect l="0" t="0" r="r" b="b"/>
                <a:pathLst>
                  <a:path w="1366838" h="3292475">
                    <a:moveTo>
                      <a:pt x="402179" y="752475"/>
                    </a:moveTo>
                    <a:lnTo>
                      <a:pt x="964659" y="752475"/>
                    </a:lnTo>
                    <a:lnTo>
                      <a:pt x="971008" y="752793"/>
                    </a:lnTo>
                    <a:lnTo>
                      <a:pt x="977673" y="753427"/>
                    </a:lnTo>
                    <a:lnTo>
                      <a:pt x="983387" y="754380"/>
                    </a:lnTo>
                    <a:lnTo>
                      <a:pt x="989736" y="755332"/>
                    </a:lnTo>
                    <a:lnTo>
                      <a:pt x="999893" y="756920"/>
                    </a:lnTo>
                    <a:lnTo>
                      <a:pt x="1010368" y="759142"/>
                    </a:lnTo>
                    <a:lnTo>
                      <a:pt x="1021796" y="761681"/>
                    </a:lnTo>
                    <a:lnTo>
                      <a:pt x="1033541" y="765174"/>
                    </a:lnTo>
                    <a:lnTo>
                      <a:pt x="1045920" y="769300"/>
                    </a:lnTo>
                    <a:lnTo>
                      <a:pt x="1058617" y="774697"/>
                    </a:lnTo>
                    <a:lnTo>
                      <a:pt x="1071632" y="780729"/>
                    </a:lnTo>
                    <a:lnTo>
                      <a:pt x="1078298" y="784221"/>
                    </a:lnTo>
                    <a:lnTo>
                      <a:pt x="1084646" y="788031"/>
                    </a:lnTo>
                    <a:lnTo>
                      <a:pt x="1093851" y="793110"/>
                    </a:lnTo>
                    <a:lnTo>
                      <a:pt x="1102739" y="799142"/>
                    </a:lnTo>
                    <a:lnTo>
                      <a:pt x="1111627" y="805491"/>
                    </a:lnTo>
                    <a:lnTo>
                      <a:pt x="1121150" y="812158"/>
                    </a:lnTo>
                    <a:lnTo>
                      <a:pt x="1130038" y="819459"/>
                    </a:lnTo>
                    <a:lnTo>
                      <a:pt x="1138926" y="827396"/>
                    </a:lnTo>
                    <a:lnTo>
                      <a:pt x="1147814" y="835650"/>
                    </a:lnTo>
                    <a:lnTo>
                      <a:pt x="1156702" y="844539"/>
                    </a:lnTo>
                    <a:lnTo>
                      <a:pt x="1165590" y="853745"/>
                    </a:lnTo>
                    <a:lnTo>
                      <a:pt x="1174160" y="863586"/>
                    </a:lnTo>
                    <a:lnTo>
                      <a:pt x="1182731" y="874062"/>
                    </a:lnTo>
                    <a:lnTo>
                      <a:pt x="1190984" y="884856"/>
                    </a:lnTo>
                    <a:lnTo>
                      <a:pt x="1199554" y="896285"/>
                    </a:lnTo>
                    <a:lnTo>
                      <a:pt x="1207808" y="908348"/>
                    </a:lnTo>
                    <a:lnTo>
                      <a:pt x="1215743" y="920729"/>
                    </a:lnTo>
                    <a:lnTo>
                      <a:pt x="1223361" y="933745"/>
                    </a:lnTo>
                    <a:lnTo>
                      <a:pt x="1230980" y="947713"/>
                    </a:lnTo>
                    <a:lnTo>
                      <a:pt x="1238598" y="961999"/>
                    </a:lnTo>
                    <a:lnTo>
                      <a:pt x="1245899" y="976920"/>
                    </a:lnTo>
                    <a:lnTo>
                      <a:pt x="1253200" y="992158"/>
                    </a:lnTo>
                    <a:lnTo>
                      <a:pt x="1260183" y="1008666"/>
                    </a:lnTo>
                    <a:lnTo>
                      <a:pt x="1267166" y="1025173"/>
                    </a:lnTo>
                    <a:lnTo>
                      <a:pt x="1274150" y="1042316"/>
                    </a:lnTo>
                    <a:lnTo>
                      <a:pt x="1280498" y="1060729"/>
                    </a:lnTo>
                    <a:lnTo>
                      <a:pt x="1286847" y="1079459"/>
                    </a:lnTo>
                    <a:lnTo>
                      <a:pt x="1293195" y="1098824"/>
                    </a:lnTo>
                    <a:lnTo>
                      <a:pt x="1298909" y="1119142"/>
                    </a:lnTo>
                    <a:lnTo>
                      <a:pt x="1304623" y="1140094"/>
                    </a:lnTo>
                    <a:lnTo>
                      <a:pt x="1310336" y="1161681"/>
                    </a:lnTo>
                    <a:lnTo>
                      <a:pt x="1315733" y="1184221"/>
                    </a:lnTo>
                    <a:lnTo>
                      <a:pt x="1320811" y="1207713"/>
                    </a:lnTo>
                    <a:lnTo>
                      <a:pt x="1325573" y="1231840"/>
                    </a:lnTo>
                    <a:lnTo>
                      <a:pt x="1330334" y="1256602"/>
                    </a:lnTo>
                    <a:lnTo>
                      <a:pt x="1334778" y="1282634"/>
                    </a:lnTo>
                    <a:lnTo>
                      <a:pt x="1338905" y="1309300"/>
                    </a:lnTo>
                    <a:lnTo>
                      <a:pt x="1343031" y="1336920"/>
                    </a:lnTo>
                    <a:lnTo>
                      <a:pt x="1346523" y="1365491"/>
                    </a:lnTo>
                    <a:lnTo>
                      <a:pt x="1350015" y="1395015"/>
                    </a:lnTo>
                    <a:lnTo>
                      <a:pt x="1352871" y="1425491"/>
                    </a:lnTo>
                    <a:lnTo>
                      <a:pt x="1355411" y="1456920"/>
                    </a:lnTo>
                    <a:lnTo>
                      <a:pt x="1358268" y="1489300"/>
                    </a:lnTo>
                    <a:lnTo>
                      <a:pt x="1360490" y="1522634"/>
                    </a:lnTo>
                    <a:lnTo>
                      <a:pt x="1362077" y="1557237"/>
                    </a:lnTo>
                    <a:lnTo>
                      <a:pt x="1363664" y="1592793"/>
                    </a:lnTo>
                    <a:lnTo>
                      <a:pt x="1365251" y="1629300"/>
                    </a:lnTo>
                    <a:lnTo>
                      <a:pt x="1365886" y="1667078"/>
                    </a:lnTo>
                    <a:lnTo>
                      <a:pt x="1366521" y="1705808"/>
                    </a:lnTo>
                    <a:lnTo>
                      <a:pt x="1366838" y="1745491"/>
                    </a:lnTo>
                    <a:lnTo>
                      <a:pt x="1366521" y="1779459"/>
                    </a:lnTo>
                    <a:lnTo>
                      <a:pt x="1366203" y="1813745"/>
                    </a:lnTo>
                    <a:lnTo>
                      <a:pt x="1365568" y="1848983"/>
                    </a:lnTo>
                    <a:lnTo>
                      <a:pt x="1364934" y="1884856"/>
                    </a:lnTo>
                    <a:lnTo>
                      <a:pt x="1363346" y="1921681"/>
                    </a:lnTo>
                    <a:lnTo>
                      <a:pt x="1362077" y="1959142"/>
                    </a:lnTo>
                    <a:lnTo>
                      <a:pt x="1360490" y="1997872"/>
                    </a:lnTo>
                    <a:lnTo>
                      <a:pt x="1358585" y="2037237"/>
                    </a:lnTo>
                    <a:lnTo>
                      <a:pt x="1357950" y="2042951"/>
                    </a:lnTo>
                    <a:lnTo>
                      <a:pt x="1357315" y="2048666"/>
                    </a:lnTo>
                    <a:lnTo>
                      <a:pt x="1356046" y="2054062"/>
                    </a:lnTo>
                    <a:lnTo>
                      <a:pt x="1354776" y="2059777"/>
                    </a:lnTo>
                    <a:lnTo>
                      <a:pt x="1353506" y="2065173"/>
                    </a:lnTo>
                    <a:lnTo>
                      <a:pt x="1351602" y="2070570"/>
                    </a:lnTo>
                    <a:lnTo>
                      <a:pt x="1349380" y="2075332"/>
                    </a:lnTo>
                    <a:lnTo>
                      <a:pt x="1347475" y="2080412"/>
                    </a:lnTo>
                    <a:lnTo>
                      <a:pt x="1344936" y="2085491"/>
                    </a:lnTo>
                    <a:lnTo>
                      <a:pt x="1342079" y="2090253"/>
                    </a:lnTo>
                    <a:lnTo>
                      <a:pt x="1339540" y="2094697"/>
                    </a:lnTo>
                    <a:lnTo>
                      <a:pt x="1336365" y="2099459"/>
                    </a:lnTo>
                    <a:lnTo>
                      <a:pt x="1332874" y="2103586"/>
                    </a:lnTo>
                    <a:lnTo>
                      <a:pt x="1329699" y="2107713"/>
                    </a:lnTo>
                    <a:lnTo>
                      <a:pt x="1325890" y="2111840"/>
                    </a:lnTo>
                    <a:lnTo>
                      <a:pt x="1322081" y="2115650"/>
                    </a:lnTo>
                    <a:lnTo>
                      <a:pt x="1317955" y="2119142"/>
                    </a:lnTo>
                    <a:lnTo>
                      <a:pt x="1314145" y="2122634"/>
                    </a:lnTo>
                    <a:lnTo>
                      <a:pt x="1309701" y="2125809"/>
                    </a:lnTo>
                    <a:lnTo>
                      <a:pt x="1304940" y="2128983"/>
                    </a:lnTo>
                    <a:lnTo>
                      <a:pt x="1300496" y="2131523"/>
                    </a:lnTo>
                    <a:lnTo>
                      <a:pt x="1295735" y="2134380"/>
                    </a:lnTo>
                    <a:lnTo>
                      <a:pt x="1290656" y="2136602"/>
                    </a:lnTo>
                    <a:lnTo>
                      <a:pt x="1285894" y="2138824"/>
                    </a:lnTo>
                    <a:lnTo>
                      <a:pt x="1280816" y="2141047"/>
                    </a:lnTo>
                    <a:lnTo>
                      <a:pt x="1275419" y="2142634"/>
                    </a:lnTo>
                    <a:lnTo>
                      <a:pt x="1270023" y="2143904"/>
                    </a:lnTo>
                    <a:lnTo>
                      <a:pt x="1264627" y="2145174"/>
                    </a:lnTo>
                    <a:lnTo>
                      <a:pt x="1259231" y="2145809"/>
                    </a:lnTo>
                    <a:lnTo>
                      <a:pt x="1253517" y="2146761"/>
                    </a:lnTo>
                    <a:lnTo>
                      <a:pt x="1247803" y="2147396"/>
                    </a:lnTo>
                    <a:lnTo>
                      <a:pt x="1242090" y="2147396"/>
                    </a:lnTo>
                    <a:lnTo>
                      <a:pt x="1236059" y="2147396"/>
                    </a:lnTo>
                    <a:lnTo>
                      <a:pt x="1230027" y="2146443"/>
                    </a:lnTo>
                    <a:lnTo>
                      <a:pt x="1223996" y="2145809"/>
                    </a:lnTo>
                    <a:lnTo>
                      <a:pt x="1218283" y="2144856"/>
                    </a:lnTo>
                    <a:lnTo>
                      <a:pt x="1212252" y="2143586"/>
                    </a:lnTo>
                    <a:lnTo>
                      <a:pt x="1207173" y="2141999"/>
                    </a:lnTo>
                    <a:lnTo>
                      <a:pt x="1201459" y="2140094"/>
                    </a:lnTo>
                    <a:lnTo>
                      <a:pt x="1196063" y="2137872"/>
                    </a:lnTo>
                    <a:lnTo>
                      <a:pt x="1190984" y="2135650"/>
                    </a:lnTo>
                    <a:lnTo>
                      <a:pt x="1186223" y="2133110"/>
                    </a:lnTo>
                    <a:lnTo>
                      <a:pt x="1181144" y="2129936"/>
                    </a:lnTo>
                    <a:lnTo>
                      <a:pt x="1176382" y="2127078"/>
                    </a:lnTo>
                    <a:lnTo>
                      <a:pt x="1171938" y="2123586"/>
                    </a:lnTo>
                    <a:lnTo>
                      <a:pt x="1167494" y="2120412"/>
                    </a:lnTo>
                    <a:lnTo>
                      <a:pt x="1163050" y="2116602"/>
                    </a:lnTo>
                    <a:lnTo>
                      <a:pt x="1159241" y="2112793"/>
                    </a:lnTo>
                    <a:lnTo>
                      <a:pt x="1155432" y="2108666"/>
                    </a:lnTo>
                    <a:lnTo>
                      <a:pt x="1151941" y="2104539"/>
                    </a:lnTo>
                    <a:lnTo>
                      <a:pt x="1148131" y="2100094"/>
                    </a:lnTo>
                    <a:lnTo>
                      <a:pt x="1145275" y="2095332"/>
                    </a:lnTo>
                    <a:lnTo>
                      <a:pt x="1142418" y="2090888"/>
                    </a:lnTo>
                    <a:lnTo>
                      <a:pt x="1139243" y="2085808"/>
                    </a:lnTo>
                    <a:lnTo>
                      <a:pt x="1137021" y="2080729"/>
                    </a:lnTo>
                    <a:lnTo>
                      <a:pt x="1134482" y="2075332"/>
                    </a:lnTo>
                    <a:lnTo>
                      <a:pt x="1132578" y="2070253"/>
                    </a:lnTo>
                    <a:lnTo>
                      <a:pt x="1130673" y="2064856"/>
                    </a:lnTo>
                    <a:lnTo>
                      <a:pt x="1129403" y="2059459"/>
                    </a:lnTo>
                    <a:lnTo>
                      <a:pt x="1128134" y="2053745"/>
                    </a:lnTo>
                    <a:lnTo>
                      <a:pt x="1126864" y="2048348"/>
                    </a:lnTo>
                    <a:lnTo>
                      <a:pt x="1126229" y="2042316"/>
                    </a:lnTo>
                    <a:lnTo>
                      <a:pt x="1125594" y="2036602"/>
                    </a:lnTo>
                    <a:lnTo>
                      <a:pt x="1125594" y="2030570"/>
                    </a:lnTo>
                    <a:lnTo>
                      <a:pt x="1125912" y="2024539"/>
                    </a:lnTo>
                    <a:lnTo>
                      <a:pt x="1127499" y="1986761"/>
                    </a:lnTo>
                    <a:lnTo>
                      <a:pt x="1129403" y="1949618"/>
                    </a:lnTo>
                    <a:lnTo>
                      <a:pt x="1130990" y="1913745"/>
                    </a:lnTo>
                    <a:lnTo>
                      <a:pt x="1131943" y="1878189"/>
                    </a:lnTo>
                    <a:lnTo>
                      <a:pt x="1132895" y="1843904"/>
                    </a:lnTo>
                    <a:lnTo>
                      <a:pt x="1133212" y="1810253"/>
                    </a:lnTo>
                    <a:lnTo>
                      <a:pt x="1133530" y="1777554"/>
                    </a:lnTo>
                    <a:lnTo>
                      <a:pt x="1133847" y="1745491"/>
                    </a:lnTo>
                    <a:lnTo>
                      <a:pt x="1133530" y="1697237"/>
                    </a:lnTo>
                    <a:lnTo>
                      <a:pt x="1132578" y="1650888"/>
                    </a:lnTo>
                    <a:lnTo>
                      <a:pt x="1131308" y="1606443"/>
                    </a:lnTo>
                    <a:lnTo>
                      <a:pt x="1129721" y="1563904"/>
                    </a:lnTo>
                    <a:lnTo>
                      <a:pt x="1127181" y="1522951"/>
                    </a:lnTo>
                    <a:lnTo>
                      <a:pt x="1124324" y="1483904"/>
                    </a:lnTo>
                    <a:lnTo>
                      <a:pt x="1121150" y="1447078"/>
                    </a:lnTo>
                    <a:lnTo>
                      <a:pt x="1117341" y="1411840"/>
                    </a:lnTo>
                    <a:lnTo>
                      <a:pt x="1113215" y="1378507"/>
                    </a:lnTo>
                    <a:lnTo>
                      <a:pt x="1109088" y="1346443"/>
                    </a:lnTo>
                    <a:lnTo>
                      <a:pt x="1104327" y="1316285"/>
                    </a:lnTo>
                    <a:lnTo>
                      <a:pt x="1099565" y="1288031"/>
                    </a:lnTo>
                    <a:lnTo>
                      <a:pt x="1094169" y="1261047"/>
                    </a:lnTo>
                    <a:lnTo>
                      <a:pt x="1088455" y="1235332"/>
                    </a:lnTo>
                    <a:lnTo>
                      <a:pt x="1082742" y="1211840"/>
                    </a:lnTo>
                    <a:lnTo>
                      <a:pt x="1076710" y="1189300"/>
                    </a:lnTo>
                    <a:lnTo>
                      <a:pt x="1076710" y="1585174"/>
                    </a:lnTo>
                    <a:lnTo>
                      <a:pt x="1076710" y="1860412"/>
                    </a:lnTo>
                    <a:lnTo>
                      <a:pt x="1076710" y="3112475"/>
                    </a:lnTo>
                    <a:lnTo>
                      <a:pt x="1076710" y="3121681"/>
                    </a:lnTo>
                    <a:lnTo>
                      <a:pt x="1075758" y="3130888"/>
                    </a:lnTo>
                    <a:lnTo>
                      <a:pt x="1074806" y="3139777"/>
                    </a:lnTo>
                    <a:lnTo>
                      <a:pt x="1073219" y="3148666"/>
                    </a:lnTo>
                    <a:lnTo>
                      <a:pt x="1071314" y="3157237"/>
                    </a:lnTo>
                    <a:lnTo>
                      <a:pt x="1068775" y="3166126"/>
                    </a:lnTo>
                    <a:lnTo>
                      <a:pt x="1065918" y="3174380"/>
                    </a:lnTo>
                    <a:lnTo>
                      <a:pt x="1062744" y="3182634"/>
                    </a:lnTo>
                    <a:lnTo>
                      <a:pt x="1059252" y="3190570"/>
                    </a:lnTo>
                    <a:lnTo>
                      <a:pt x="1055125" y="3198189"/>
                    </a:lnTo>
                    <a:lnTo>
                      <a:pt x="1050999" y="3205808"/>
                    </a:lnTo>
                    <a:lnTo>
                      <a:pt x="1046238" y="3213110"/>
                    </a:lnTo>
                    <a:lnTo>
                      <a:pt x="1041159" y="3220094"/>
                    </a:lnTo>
                    <a:lnTo>
                      <a:pt x="1036080" y="3226761"/>
                    </a:lnTo>
                    <a:lnTo>
                      <a:pt x="1030366" y="3233428"/>
                    </a:lnTo>
                    <a:lnTo>
                      <a:pt x="1024335" y="3239777"/>
                    </a:lnTo>
                    <a:lnTo>
                      <a:pt x="1017987" y="3245808"/>
                    </a:lnTo>
                    <a:lnTo>
                      <a:pt x="1011321" y="3251523"/>
                    </a:lnTo>
                    <a:lnTo>
                      <a:pt x="1004655" y="3256602"/>
                    </a:lnTo>
                    <a:lnTo>
                      <a:pt x="997354" y="3261681"/>
                    </a:lnTo>
                    <a:lnTo>
                      <a:pt x="990053" y="3266443"/>
                    </a:lnTo>
                    <a:lnTo>
                      <a:pt x="982752" y="3270570"/>
                    </a:lnTo>
                    <a:lnTo>
                      <a:pt x="974817" y="3274697"/>
                    </a:lnTo>
                    <a:lnTo>
                      <a:pt x="966881" y="3278189"/>
                    </a:lnTo>
                    <a:lnTo>
                      <a:pt x="958945" y="3281681"/>
                    </a:lnTo>
                    <a:lnTo>
                      <a:pt x="950692" y="3284221"/>
                    </a:lnTo>
                    <a:lnTo>
                      <a:pt x="942122" y="3287078"/>
                    </a:lnTo>
                    <a:lnTo>
                      <a:pt x="933234" y="3288983"/>
                    </a:lnTo>
                    <a:lnTo>
                      <a:pt x="924346" y="3290253"/>
                    </a:lnTo>
                    <a:lnTo>
                      <a:pt x="915458" y="3291523"/>
                    </a:lnTo>
                    <a:lnTo>
                      <a:pt x="906570" y="3292158"/>
                    </a:lnTo>
                    <a:lnTo>
                      <a:pt x="897047" y="3292475"/>
                    </a:lnTo>
                    <a:lnTo>
                      <a:pt x="887842" y="3292158"/>
                    </a:lnTo>
                    <a:lnTo>
                      <a:pt x="878636" y="3291523"/>
                    </a:lnTo>
                    <a:lnTo>
                      <a:pt x="869431" y="3290253"/>
                    </a:lnTo>
                    <a:lnTo>
                      <a:pt x="860543" y="3288983"/>
                    </a:lnTo>
                    <a:lnTo>
                      <a:pt x="851973" y="3287078"/>
                    </a:lnTo>
                    <a:lnTo>
                      <a:pt x="843719" y="3284221"/>
                    </a:lnTo>
                    <a:lnTo>
                      <a:pt x="835149" y="3281681"/>
                    </a:lnTo>
                    <a:lnTo>
                      <a:pt x="826896" y="3278189"/>
                    </a:lnTo>
                    <a:lnTo>
                      <a:pt x="818960" y="3274697"/>
                    </a:lnTo>
                    <a:lnTo>
                      <a:pt x="811025" y="3270570"/>
                    </a:lnTo>
                    <a:lnTo>
                      <a:pt x="803724" y="3266443"/>
                    </a:lnTo>
                    <a:lnTo>
                      <a:pt x="796423" y="3261681"/>
                    </a:lnTo>
                    <a:lnTo>
                      <a:pt x="789440" y="3256602"/>
                    </a:lnTo>
                    <a:lnTo>
                      <a:pt x="782456" y="3251523"/>
                    </a:lnTo>
                    <a:lnTo>
                      <a:pt x="775790" y="3245808"/>
                    </a:lnTo>
                    <a:lnTo>
                      <a:pt x="770077" y="3239777"/>
                    </a:lnTo>
                    <a:lnTo>
                      <a:pt x="764045" y="3233428"/>
                    </a:lnTo>
                    <a:lnTo>
                      <a:pt x="758332" y="3226761"/>
                    </a:lnTo>
                    <a:lnTo>
                      <a:pt x="752936" y="3220094"/>
                    </a:lnTo>
                    <a:lnTo>
                      <a:pt x="747857" y="3213110"/>
                    </a:lnTo>
                    <a:lnTo>
                      <a:pt x="743095" y="3205808"/>
                    </a:lnTo>
                    <a:lnTo>
                      <a:pt x="738651" y="3198189"/>
                    </a:lnTo>
                    <a:lnTo>
                      <a:pt x="734842" y="3190570"/>
                    </a:lnTo>
                    <a:lnTo>
                      <a:pt x="731351" y="3182634"/>
                    </a:lnTo>
                    <a:lnTo>
                      <a:pt x="728176" y="3174380"/>
                    </a:lnTo>
                    <a:lnTo>
                      <a:pt x="725002" y="3166126"/>
                    </a:lnTo>
                    <a:lnTo>
                      <a:pt x="722780" y="3157237"/>
                    </a:lnTo>
                    <a:lnTo>
                      <a:pt x="720875" y="3148666"/>
                    </a:lnTo>
                    <a:lnTo>
                      <a:pt x="718971" y="3139777"/>
                    </a:lnTo>
                    <a:lnTo>
                      <a:pt x="718019" y="3130888"/>
                    </a:lnTo>
                    <a:lnTo>
                      <a:pt x="717384" y="3121681"/>
                    </a:lnTo>
                    <a:lnTo>
                      <a:pt x="717066" y="3112475"/>
                    </a:lnTo>
                    <a:lnTo>
                      <a:pt x="717066" y="1973110"/>
                    </a:lnTo>
                    <a:lnTo>
                      <a:pt x="649772" y="1973110"/>
                    </a:lnTo>
                    <a:lnTo>
                      <a:pt x="649772" y="3112475"/>
                    </a:lnTo>
                    <a:lnTo>
                      <a:pt x="649455" y="3121681"/>
                    </a:lnTo>
                    <a:lnTo>
                      <a:pt x="648820" y="3130888"/>
                    </a:lnTo>
                    <a:lnTo>
                      <a:pt x="647550" y="3139777"/>
                    </a:lnTo>
                    <a:lnTo>
                      <a:pt x="645963" y="3148666"/>
                    </a:lnTo>
                    <a:lnTo>
                      <a:pt x="644058" y="3157237"/>
                    </a:lnTo>
                    <a:lnTo>
                      <a:pt x="641836" y="3166126"/>
                    </a:lnTo>
                    <a:lnTo>
                      <a:pt x="638662" y="3174380"/>
                    </a:lnTo>
                    <a:lnTo>
                      <a:pt x="635488" y="3182634"/>
                    </a:lnTo>
                    <a:lnTo>
                      <a:pt x="631679" y="3190570"/>
                    </a:lnTo>
                    <a:lnTo>
                      <a:pt x="628187" y="3198189"/>
                    </a:lnTo>
                    <a:lnTo>
                      <a:pt x="623426" y="3205808"/>
                    </a:lnTo>
                    <a:lnTo>
                      <a:pt x="618664" y="3213110"/>
                    </a:lnTo>
                    <a:lnTo>
                      <a:pt x="613903" y="3220094"/>
                    </a:lnTo>
                    <a:lnTo>
                      <a:pt x="608507" y="3226761"/>
                    </a:lnTo>
                    <a:lnTo>
                      <a:pt x="602793" y="3233428"/>
                    </a:lnTo>
                    <a:lnTo>
                      <a:pt x="596762" y="3239777"/>
                    </a:lnTo>
                    <a:lnTo>
                      <a:pt x="590413" y="3245808"/>
                    </a:lnTo>
                    <a:lnTo>
                      <a:pt x="584382" y="3251523"/>
                    </a:lnTo>
                    <a:lnTo>
                      <a:pt x="577399" y="3256602"/>
                    </a:lnTo>
                    <a:lnTo>
                      <a:pt x="570415" y="3261681"/>
                    </a:lnTo>
                    <a:lnTo>
                      <a:pt x="563115" y="3266443"/>
                    </a:lnTo>
                    <a:lnTo>
                      <a:pt x="555496" y="3270570"/>
                    </a:lnTo>
                    <a:lnTo>
                      <a:pt x="547561" y="3274697"/>
                    </a:lnTo>
                    <a:lnTo>
                      <a:pt x="539625" y="3278189"/>
                    </a:lnTo>
                    <a:lnTo>
                      <a:pt x="531372" y="3281681"/>
                    </a:lnTo>
                    <a:lnTo>
                      <a:pt x="523119" y="3284221"/>
                    </a:lnTo>
                    <a:lnTo>
                      <a:pt x="514866" y="3287078"/>
                    </a:lnTo>
                    <a:lnTo>
                      <a:pt x="505978" y="3288983"/>
                    </a:lnTo>
                    <a:lnTo>
                      <a:pt x="497090" y="3290253"/>
                    </a:lnTo>
                    <a:lnTo>
                      <a:pt x="488202" y="3291523"/>
                    </a:lnTo>
                    <a:lnTo>
                      <a:pt x="478997" y="3292158"/>
                    </a:lnTo>
                    <a:lnTo>
                      <a:pt x="469791" y="3292475"/>
                    </a:lnTo>
                    <a:lnTo>
                      <a:pt x="460268" y="3292158"/>
                    </a:lnTo>
                    <a:lnTo>
                      <a:pt x="451380" y="3291523"/>
                    </a:lnTo>
                    <a:lnTo>
                      <a:pt x="442493" y="3290253"/>
                    </a:lnTo>
                    <a:lnTo>
                      <a:pt x="433605" y="3288983"/>
                    </a:lnTo>
                    <a:lnTo>
                      <a:pt x="424717" y="3287078"/>
                    </a:lnTo>
                    <a:lnTo>
                      <a:pt x="416146" y="3284221"/>
                    </a:lnTo>
                    <a:lnTo>
                      <a:pt x="407893" y="3281681"/>
                    </a:lnTo>
                    <a:lnTo>
                      <a:pt x="399640" y="3278189"/>
                    </a:lnTo>
                    <a:lnTo>
                      <a:pt x="391704" y="3274697"/>
                    </a:lnTo>
                    <a:lnTo>
                      <a:pt x="384086" y="3270570"/>
                    </a:lnTo>
                    <a:lnTo>
                      <a:pt x="376468" y="3266443"/>
                    </a:lnTo>
                    <a:lnTo>
                      <a:pt x="368850" y="3261681"/>
                    </a:lnTo>
                    <a:lnTo>
                      <a:pt x="362184" y="3256602"/>
                    </a:lnTo>
                    <a:lnTo>
                      <a:pt x="355518" y="3251523"/>
                    </a:lnTo>
                    <a:lnTo>
                      <a:pt x="348852" y="3245808"/>
                    </a:lnTo>
                    <a:lnTo>
                      <a:pt x="342503" y="3239777"/>
                    </a:lnTo>
                    <a:lnTo>
                      <a:pt x="336472" y="3233428"/>
                    </a:lnTo>
                    <a:lnTo>
                      <a:pt x="330758" y="3226761"/>
                    </a:lnTo>
                    <a:lnTo>
                      <a:pt x="325362" y="3220094"/>
                    </a:lnTo>
                    <a:lnTo>
                      <a:pt x="320601" y="3213110"/>
                    </a:lnTo>
                    <a:lnTo>
                      <a:pt x="315839" y="3205808"/>
                    </a:lnTo>
                    <a:lnTo>
                      <a:pt x="311395" y="3198189"/>
                    </a:lnTo>
                    <a:lnTo>
                      <a:pt x="307586" y="3190570"/>
                    </a:lnTo>
                    <a:lnTo>
                      <a:pt x="303777" y="3182634"/>
                    </a:lnTo>
                    <a:lnTo>
                      <a:pt x="300603" y="3174380"/>
                    </a:lnTo>
                    <a:lnTo>
                      <a:pt x="298064" y="3166126"/>
                    </a:lnTo>
                    <a:lnTo>
                      <a:pt x="295524" y="3157237"/>
                    </a:lnTo>
                    <a:lnTo>
                      <a:pt x="293620" y="3148666"/>
                    </a:lnTo>
                    <a:lnTo>
                      <a:pt x="292032" y="3139777"/>
                    </a:lnTo>
                    <a:lnTo>
                      <a:pt x="290763" y="3130888"/>
                    </a:lnTo>
                    <a:lnTo>
                      <a:pt x="289810" y="3121681"/>
                    </a:lnTo>
                    <a:lnTo>
                      <a:pt x="289810" y="3112475"/>
                    </a:lnTo>
                    <a:lnTo>
                      <a:pt x="289810" y="1860412"/>
                    </a:lnTo>
                    <a:lnTo>
                      <a:pt x="289810" y="1585174"/>
                    </a:lnTo>
                    <a:lnTo>
                      <a:pt x="289810" y="1189300"/>
                    </a:lnTo>
                    <a:lnTo>
                      <a:pt x="284097" y="1211840"/>
                    </a:lnTo>
                    <a:lnTo>
                      <a:pt x="278383" y="1235332"/>
                    </a:lnTo>
                    <a:lnTo>
                      <a:pt x="272669" y="1261047"/>
                    </a:lnTo>
                    <a:lnTo>
                      <a:pt x="267273" y="1288031"/>
                    </a:lnTo>
                    <a:lnTo>
                      <a:pt x="262512" y="1316285"/>
                    </a:lnTo>
                    <a:lnTo>
                      <a:pt x="257750" y="1346443"/>
                    </a:lnTo>
                    <a:lnTo>
                      <a:pt x="253306" y="1378507"/>
                    </a:lnTo>
                    <a:lnTo>
                      <a:pt x="249497" y="1411840"/>
                    </a:lnTo>
                    <a:lnTo>
                      <a:pt x="245371" y="1447078"/>
                    </a:lnTo>
                    <a:lnTo>
                      <a:pt x="242514" y="1483904"/>
                    </a:lnTo>
                    <a:lnTo>
                      <a:pt x="239340" y="1522951"/>
                    </a:lnTo>
                    <a:lnTo>
                      <a:pt x="237118" y="1563904"/>
                    </a:lnTo>
                    <a:lnTo>
                      <a:pt x="235213" y="1606443"/>
                    </a:lnTo>
                    <a:lnTo>
                      <a:pt x="233943" y="1650888"/>
                    </a:lnTo>
                    <a:lnTo>
                      <a:pt x="233309" y="1696920"/>
                    </a:lnTo>
                    <a:lnTo>
                      <a:pt x="232674" y="1745491"/>
                    </a:lnTo>
                    <a:lnTo>
                      <a:pt x="232674" y="1777554"/>
                    </a:lnTo>
                    <a:lnTo>
                      <a:pt x="233309" y="1810253"/>
                    </a:lnTo>
                    <a:lnTo>
                      <a:pt x="233943" y="1843904"/>
                    </a:lnTo>
                    <a:lnTo>
                      <a:pt x="234896" y="1878189"/>
                    </a:lnTo>
                    <a:lnTo>
                      <a:pt x="235848" y="1913745"/>
                    </a:lnTo>
                    <a:lnTo>
                      <a:pt x="237118" y="1949618"/>
                    </a:lnTo>
                    <a:lnTo>
                      <a:pt x="238705" y="1986761"/>
                    </a:lnTo>
                    <a:lnTo>
                      <a:pt x="240927" y="2024539"/>
                    </a:lnTo>
                    <a:lnTo>
                      <a:pt x="241244" y="2030570"/>
                    </a:lnTo>
                    <a:lnTo>
                      <a:pt x="240927" y="2036602"/>
                    </a:lnTo>
                    <a:lnTo>
                      <a:pt x="240609" y="2042316"/>
                    </a:lnTo>
                    <a:lnTo>
                      <a:pt x="239657" y="2048348"/>
                    </a:lnTo>
                    <a:lnTo>
                      <a:pt x="238705" y="2053745"/>
                    </a:lnTo>
                    <a:lnTo>
                      <a:pt x="237435" y="2059459"/>
                    </a:lnTo>
                    <a:lnTo>
                      <a:pt x="236165" y="2064856"/>
                    </a:lnTo>
                    <a:lnTo>
                      <a:pt x="234261" y="2070253"/>
                    </a:lnTo>
                    <a:lnTo>
                      <a:pt x="232039" y="2075332"/>
                    </a:lnTo>
                    <a:lnTo>
                      <a:pt x="229817" y="2080729"/>
                    </a:lnTo>
                    <a:lnTo>
                      <a:pt x="227277" y="2085808"/>
                    </a:lnTo>
                    <a:lnTo>
                      <a:pt x="224421" y="2090888"/>
                    </a:lnTo>
                    <a:lnTo>
                      <a:pt x="221564" y="2095332"/>
                    </a:lnTo>
                    <a:lnTo>
                      <a:pt x="218072" y="2100094"/>
                    </a:lnTo>
                    <a:lnTo>
                      <a:pt x="214898" y="2104539"/>
                    </a:lnTo>
                    <a:lnTo>
                      <a:pt x="211089" y="2108666"/>
                    </a:lnTo>
                    <a:lnTo>
                      <a:pt x="207597" y="2112793"/>
                    </a:lnTo>
                    <a:lnTo>
                      <a:pt x="203470" y="2116602"/>
                    </a:lnTo>
                    <a:lnTo>
                      <a:pt x="199344" y="2120412"/>
                    </a:lnTo>
                    <a:lnTo>
                      <a:pt x="194900" y="2123586"/>
                    </a:lnTo>
                    <a:lnTo>
                      <a:pt x="190456" y="2127078"/>
                    </a:lnTo>
                    <a:lnTo>
                      <a:pt x="185695" y="2129936"/>
                    </a:lnTo>
                    <a:lnTo>
                      <a:pt x="180616" y="2133110"/>
                    </a:lnTo>
                    <a:lnTo>
                      <a:pt x="175537" y="2135650"/>
                    </a:lnTo>
                    <a:lnTo>
                      <a:pt x="170776" y="2137872"/>
                    </a:lnTo>
                    <a:lnTo>
                      <a:pt x="165379" y="2140094"/>
                    </a:lnTo>
                    <a:lnTo>
                      <a:pt x="159666" y="2141999"/>
                    </a:lnTo>
                    <a:lnTo>
                      <a:pt x="153952" y="2143586"/>
                    </a:lnTo>
                    <a:lnTo>
                      <a:pt x="148556" y="2144856"/>
                    </a:lnTo>
                    <a:lnTo>
                      <a:pt x="142842" y="2145809"/>
                    </a:lnTo>
                    <a:lnTo>
                      <a:pt x="136811" y="2146443"/>
                    </a:lnTo>
                    <a:lnTo>
                      <a:pt x="130780" y="2147396"/>
                    </a:lnTo>
                    <a:lnTo>
                      <a:pt x="124431" y="2147396"/>
                    </a:lnTo>
                    <a:lnTo>
                      <a:pt x="119035" y="2147396"/>
                    </a:lnTo>
                    <a:lnTo>
                      <a:pt x="113321" y="2146761"/>
                    </a:lnTo>
                    <a:lnTo>
                      <a:pt x="107608" y="2145809"/>
                    </a:lnTo>
                    <a:lnTo>
                      <a:pt x="101894" y="2145174"/>
                    </a:lnTo>
                    <a:lnTo>
                      <a:pt x="96498" y="2143904"/>
                    </a:lnTo>
                    <a:lnTo>
                      <a:pt x="91419" y="2142634"/>
                    </a:lnTo>
                    <a:lnTo>
                      <a:pt x="86023" y="2141047"/>
                    </a:lnTo>
                    <a:lnTo>
                      <a:pt x="80944" y="2138824"/>
                    </a:lnTo>
                    <a:lnTo>
                      <a:pt x="76182" y="2136602"/>
                    </a:lnTo>
                    <a:lnTo>
                      <a:pt x="71104" y="2134380"/>
                    </a:lnTo>
                    <a:lnTo>
                      <a:pt x="66342" y="2131523"/>
                    </a:lnTo>
                    <a:lnTo>
                      <a:pt x="61898" y="2128983"/>
                    </a:lnTo>
                    <a:lnTo>
                      <a:pt x="57137" y="2125809"/>
                    </a:lnTo>
                    <a:lnTo>
                      <a:pt x="52693" y="2122634"/>
                    </a:lnTo>
                    <a:lnTo>
                      <a:pt x="48884" y="2119142"/>
                    </a:lnTo>
                    <a:lnTo>
                      <a:pt x="44757" y="2115650"/>
                    </a:lnTo>
                    <a:lnTo>
                      <a:pt x="40948" y="2111840"/>
                    </a:lnTo>
                    <a:lnTo>
                      <a:pt x="37139" y="2107713"/>
                    </a:lnTo>
                    <a:lnTo>
                      <a:pt x="33965" y="2103586"/>
                    </a:lnTo>
                    <a:lnTo>
                      <a:pt x="30473" y="2099459"/>
                    </a:lnTo>
                    <a:lnTo>
                      <a:pt x="27299" y="2094697"/>
                    </a:lnTo>
                    <a:lnTo>
                      <a:pt x="24442" y="2090253"/>
                    </a:lnTo>
                    <a:lnTo>
                      <a:pt x="21903" y="2085491"/>
                    </a:lnTo>
                    <a:lnTo>
                      <a:pt x="19363" y="2080412"/>
                    </a:lnTo>
                    <a:lnTo>
                      <a:pt x="17141" y="2075332"/>
                    </a:lnTo>
                    <a:lnTo>
                      <a:pt x="15237" y="2070570"/>
                    </a:lnTo>
                    <a:lnTo>
                      <a:pt x="13332" y="2065173"/>
                    </a:lnTo>
                    <a:lnTo>
                      <a:pt x="12062" y="2059777"/>
                    </a:lnTo>
                    <a:lnTo>
                      <a:pt x="10475" y="2054062"/>
                    </a:lnTo>
                    <a:lnTo>
                      <a:pt x="9523" y="2048666"/>
                    </a:lnTo>
                    <a:lnTo>
                      <a:pt x="8888" y="2042951"/>
                    </a:lnTo>
                    <a:lnTo>
                      <a:pt x="8253" y="2037237"/>
                    </a:lnTo>
                    <a:lnTo>
                      <a:pt x="6349" y="1997872"/>
                    </a:lnTo>
                    <a:lnTo>
                      <a:pt x="4762" y="1959459"/>
                    </a:lnTo>
                    <a:lnTo>
                      <a:pt x="3174" y="1921681"/>
                    </a:lnTo>
                    <a:lnTo>
                      <a:pt x="1905" y="1884856"/>
                    </a:lnTo>
                    <a:lnTo>
                      <a:pt x="952" y="1848983"/>
                    </a:lnTo>
                    <a:lnTo>
                      <a:pt x="318" y="1813745"/>
                    </a:lnTo>
                    <a:lnTo>
                      <a:pt x="0" y="1779142"/>
                    </a:lnTo>
                    <a:lnTo>
                      <a:pt x="0" y="1745491"/>
                    </a:lnTo>
                    <a:lnTo>
                      <a:pt x="0" y="1715650"/>
                    </a:lnTo>
                    <a:lnTo>
                      <a:pt x="318" y="1686126"/>
                    </a:lnTo>
                    <a:lnTo>
                      <a:pt x="952" y="1657554"/>
                    </a:lnTo>
                    <a:lnTo>
                      <a:pt x="1587" y="1629300"/>
                    </a:lnTo>
                    <a:lnTo>
                      <a:pt x="2540" y="1601681"/>
                    </a:lnTo>
                    <a:lnTo>
                      <a:pt x="3492" y="1574697"/>
                    </a:lnTo>
                    <a:lnTo>
                      <a:pt x="5079" y="1548348"/>
                    </a:lnTo>
                    <a:lnTo>
                      <a:pt x="6349" y="1522634"/>
                    </a:lnTo>
                    <a:lnTo>
                      <a:pt x="7936" y="1497555"/>
                    </a:lnTo>
                    <a:lnTo>
                      <a:pt x="9523" y="1473110"/>
                    </a:lnTo>
                    <a:lnTo>
                      <a:pt x="11745" y="1448666"/>
                    </a:lnTo>
                    <a:lnTo>
                      <a:pt x="13967" y="1425491"/>
                    </a:lnTo>
                    <a:lnTo>
                      <a:pt x="15871" y="1402634"/>
                    </a:lnTo>
                    <a:lnTo>
                      <a:pt x="18728" y="1380094"/>
                    </a:lnTo>
                    <a:lnTo>
                      <a:pt x="21268" y="1358507"/>
                    </a:lnTo>
                    <a:lnTo>
                      <a:pt x="23807" y="1336920"/>
                    </a:lnTo>
                    <a:lnTo>
                      <a:pt x="26981" y="1316285"/>
                    </a:lnTo>
                    <a:lnTo>
                      <a:pt x="29838" y="1295967"/>
                    </a:lnTo>
                    <a:lnTo>
                      <a:pt x="33012" y="1275967"/>
                    </a:lnTo>
                    <a:lnTo>
                      <a:pt x="36187" y="1256602"/>
                    </a:lnTo>
                    <a:lnTo>
                      <a:pt x="39996" y="1237872"/>
                    </a:lnTo>
                    <a:lnTo>
                      <a:pt x="43488" y="1219459"/>
                    </a:lnTo>
                    <a:lnTo>
                      <a:pt x="47297" y="1201681"/>
                    </a:lnTo>
                    <a:lnTo>
                      <a:pt x="51106" y="1184221"/>
                    </a:lnTo>
                    <a:lnTo>
                      <a:pt x="55232" y="1167396"/>
                    </a:lnTo>
                    <a:lnTo>
                      <a:pt x="59041" y="1150888"/>
                    </a:lnTo>
                    <a:lnTo>
                      <a:pt x="63485" y="1134697"/>
                    </a:lnTo>
                    <a:lnTo>
                      <a:pt x="67612" y="1119142"/>
                    </a:lnTo>
                    <a:lnTo>
                      <a:pt x="72056" y="1103904"/>
                    </a:lnTo>
                    <a:lnTo>
                      <a:pt x="76817" y="1088983"/>
                    </a:lnTo>
                    <a:lnTo>
                      <a:pt x="81261" y="1074697"/>
                    </a:lnTo>
                    <a:lnTo>
                      <a:pt x="86023" y="1060729"/>
                    </a:lnTo>
                    <a:lnTo>
                      <a:pt x="91102" y="1047078"/>
                    </a:lnTo>
                    <a:lnTo>
                      <a:pt x="95863" y="1033745"/>
                    </a:lnTo>
                    <a:lnTo>
                      <a:pt x="100942" y="1020729"/>
                    </a:lnTo>
                    <a:lnTo>
                      <a:pt x="106338" y="1008666"/>
                    </a:lnTo>
                    <a:lnTo>
                      <a:pt x="111734" y="996285"/>
                    </a:lnTo>
                    <a:lnTo>
                      <a:pt x="116813" y="984539"/>
                    </a:lnTo>
                    <a:lnTo>
                      <a:pt x="122209" y="973110"/>
                    </a:lnTo>
                    <a:lnTo>
                      <a:pt x="127923" y="961999"/>
                    </a:lnTo>
                    <a:lnTo>
                      <a:pt x="133637" y="951205"/>
                    </a:lnTo>
                    <a:lnTo>
                      <a:pt x="139350" y="940729"/>
                    </a:lnTo>
                    <a:lnTo>
                      <a:pt x="145064" y="930570"/>
                    </a:lnTo>
                    <a:lnTo>
                      <a:pt x="151095" y="920729"/>
                    </a:lnTo>
                    <a:lnTo>
                      <a:pt x="157126" y="911205"/>
                    </a:lnTo>
                    <a:lnTo>
                      <a:pt x="163475" y="902316"/>
                    </a:lnTo>
                    <a:lnTo>
                      <a:pt x="169506" y="893110"/>
                    </a:lnTo>
                    <a:lnTo>
                      <a:pt x="175537" y="884856"/>
                    </a:lnTo>
                    <a:lnTo>
                      <a:pt x="181885" y="876602"/>
                    </a:lnTo>
                    <a:lnTo>
                      <a:pt x="188234" y="868666"/>
                    </a:lnTo>
                    <a:lnTo>
                      <a:pt x="194900" y="861047"/>
                    </a:lnTo>
                    <a:lnTo>
                      <a:pt x="201248" y="853745"/>
                    </a:lnTo>
                    <a:lnTo>
                      <a:pt x="207914" y="846761"/>
                    </a:lnTo>
                    <a:lnTo>
                      <a:pt x="214580" y="840094"/>
                    </a:lnTo>
                    <a:lnTo>
                      <a:pt x="221246" y="833427"/>
                    </a:lnTo>
                    <a:lnTo>
                      <a:pt x="227912" y="827396"/>
                    </a:lnTo>
                    <a:lnTo>
                      <a:pt x="234578" y="821364"/>
                    </a:lnTo>
                    <a:lnTo>
                      <a:pt x="241244" y="815967"/>
                    </a:lnTo>
                    <a:lnTo>
                      <a:pt x="248228" y="810570"/>
                    </a:lnTo>
                    <a:lnTo>
                      <a:pt x="254894" y="805491"/>
                    </a:lnTo>
                    <a:lnTo>
                      <a:pt x="261242" y="800412"/>
                    </a:lnTo>
                    <a:lnTo>
                      <a:pt x="268225" y="796285"/>
                    </a:lnTo>
                    <a:lnTo>
                      <a:pt x="275209" y="791840"/>
                    </a:lnTo>
                    <a:lnTo>
                      <a:pt x="281875" y="788031"/>
                    </a:lnTo>
                    <a:lnTo>
                      <a:pt x="288541" y="784221"/>
                    </a:lnTo>
                    <a:lnTo>
                      <a:pt x="295207" y="780729"/>
                    </a:lnTo>
                    <a:lnTo>
                      <a:pt x="308221" y="774697"/>
                    </a:lnTo>
                    <a:lnTo>
                      <a:pt x="320918" y="769300"/>
                    </a:lnTo>
                    <a:lnTo>
                      <a:pt x="332980" y="765174"/>
                    </a:lnTo>
                    <a:lnTo>
                      <a:pt x="345043" y="761681"/>
                    </a:lnTo>
                    <a:lnTo>
                      <a:pt x="356470" y="759142"/>
                    </a:lnTo>
                    <a:lnTo>
                      <a:pt x="366945" y="756920"/>
                    </a:lnTo>
                    <a:lnTo>
                      <a:pt x="377103" y="755332"/>
                    </a:lnTo>
                    <a:lnTo>
                      <a:pt x="383134" y="754380"/>
                    </a:lnTo>
                    <a:lnTo>
                      <a:pt x="389165" y="753427"/>
                    </a:lnTo>
                    <a:lnTo>
                      <a:pt x="395831" y="752793"/>
                    </a:lnTo>
                    <a:lnTo>
                      <a:pt x="402179" y="752475"/>
                    </a:lnTo>
                    <a:close/>
                    <a:moveTo>
                      <a:pt x="675470" y="0"/>
                    </a:moveTo>
                    <a:lnTo>
                      <a:pt x="683419" y="0"/>
                    </a:lnTo>
                    <a:lnTo>
                      <a:pt x="692004" y="0"/>
                    </a:lnTo>
                    <a:lnTo>
                      <a:pt x="700271" y="318"/>
                    </a:lnTo>
                    <a:lnTo>
                      <a:pt x="708220" y="636"/>
                    </a:lnTo>
                    <a:lnTo>
                      <a:pt x="716487" y="1589"/>
                    </a:lnTo>
                    <a:lnTo>
                      <a:pt x="724754" y="2542"/>
                    </a:lnTo>
                    <a:lnTo>
                      <a:pt x="732703" y="3814"/>
                    </a:lnTo>
                    <a:lnTo>
                      <a:pt x="740970" y="5085"/>
                    </a:lnTo>
                    <a:lnTo>
                      <a:pt x="749555" y="6674"/>
                    </a:lnTo>
                    <a:lnTo>
                      <a:pt x="757822" y="8263"/>
                    </a:lnTo>
                    <a:lnTo>
                      <a:pt x="766089" y="10488"/>
                    </a:lnTo>
                    <a:lnTo>
                      <a:pt x="774038" y="12712"/>
                    </a:lnTo>
                    <a:lnTo>
                      <a:pt x="781987" y="14937"/>
                    </a:lnTo>
                    <a:lnTo>
                      <a:pt x="789936" y="17479"/>
                    </a:lnTo>
                    <a:lnTo>
                      <a:pt x="797568" y="20658"/>
                    </a:lnTo>
                    <a:lnTo>
                      <a:pt x="805517" y="23518"/>
                    </a:lnTo>
                    <a:lnTo>
                      <a:pt x="812830" y="26696"/>
                    </a:lnTo>
                    <a:lnTo>
                      <a:pt x="820779" y="29874"/>
                    </a:lnTo>
                    <a:lnTo>
                      <a:pt x="828092" y="33688"/>
                    </a:lnTo>
                    <a:lnTo>
                      <a:pt x="835405" y="37184"/>
                    </a:lnTo>
                    <a:lnTo>
                      <a:pt x="842400" y="40997"/>
                    </a:lnTo>
                    <a:lnTo>
                      <a:pt x="849395" y="44811"/>
                    </a:lnTo>
                    <a:lnTo>
                      <a:pt x="856391" y="49260"/>
                    </a:lnTo>
                    <a:lnTo>
                      <a:pt x="862750" y="53710"/>
                    </a:lnTo>
                    <a:lnTo>
                      <a:pt x="876104" y="62608"/>
                    </a:lnTo>
                    <a:lnTo>
                      <a:pt x="888823" y="72142"/>
                    </a:lnTo>
                    <a:lnTo>
                      <a:pt x="900905" y="82630"/>
                    </a:lnTo>
                    <a:lnTo>
                      <a:pt x="912352" y="93118"/>
                    </a:lnTo>
                    <a:lnTo>
                      <a:pt x="923481" y="104559"/>
                    </a:lnTo>
                    <a:lnTo>
                      <a:pt x="933973" y="116318"/>
                    </a:lnTo>
                    <a:lnTo>
                      <a:pt x="943830" y="128712"/>
                    </a:lnTo>
                    <a:lnTo>
                      <a:pt x="953051" y="141425"/>
                    </a:lnTo>
                    <a:lnTo>
                      <a:pt x="961636" y="154773"/>
                    </a:lnTo>
                    <a:lnTo>
                      <a:pt x="969585" y="168120"/>
                    </a:lnTo>
                    <a:lnTo>
                      <a:pt x="976898" y="182104"/>
                    </a:lnTo>
                    <a:lnTo>
                      <a:pt x="983576" y="196405"/>
                    </a:lnTo>
                    <a:lnTo>
                      <a:pt x="989617" y="211025"/>
                    </a:lnTo>
                    <a:lnTo>
                      <a:pt x="995022" y="225962"/>
                    </a:lnTo>
                    <a:lnTo>
                      <a:pt x="999792" y="240899"/>
                    </a:lnTo>
                    <a:lnTo>
                      <a:pt x="1003289" y="256471"/>
                    </a:lnTo>
                    <a:lnTo>
                      <a:pt x="1006469" y="272044"/>
                    </a:lnTo>
                    <a:lnTo>
                      <a:pt x="1009012" y="287616"/>
                    </a:lnTo>
                    <a:lnTo>
                      <a:pt x="1010602" y="303825"/>
                    </a:lnTo>
                    <a:lnTo>
                      <a:pt x="1010920" y="312088"/>
                    </a:lnTo>
                    <a:lnTo>
                      <a:pt x="1011238" y="320033"/>
                    </a:lnTo>
                    <a:lnTo>
                      <a:pt x="1011238" y="327978"/>
                    </a:lnTo>
                    <a:lnTo>
                      <a:pt x="1011238" y="336241"/>
                    </a:lnTo>
                    <a:lnTo>
                      <a:pt x="1010920" y="344186"/>
                    </a:lnTo>
                    <a:lnTo>
                      <a:pt x="1010284" y="352449"/>
                    </a:lnTo>
                    <a:lnTo>
                      <a:pt x="1009648" y="361030"/>
                    </a:lnTo>
                    <a:lnTo>
                      <a:pt x="1008695" y="369293"/>
                    </a:lnTo>
                    <a:lnTo>
                      <a:pt x="1007741" y="377238"/>
                    </a:lnTo>
                    <a:lnTo>
                      <a:pt x="1005833" y="385501"/>
                    </a:lnTo>
                    <a:lnTo>
                      <a:pt x="1004561" y="393764"/>
                    </a:lnTo>
                    <a:lnTo>
                      <a:pt x="1002653" y="402027"/>
                    </a:lnTo>
                    <a:lnTo>
                      <a:pt x="1000745" y="410290"/>
                    </a:lnTo>
                    <a:lnTo>
                      <a:pt x="998202" y="418553"/>
                    </a:lnTo>
                    <a:lnTo>
                      <a:pt x="995976" y="426498"/>
                    </a:lnTo>
                    <a:lnTo>
                      <a:pt x="993432" y="434444"/>
                    </a:lnTo>
                    <a:lnTo>
                      <a:pt x="990571" y="442071"/>
                    </a:lnTo>
                    <a:lnTo>
                      <a:pt x="987709" y="449698"/>
                    </a:lnTo>
                    <a:lnTo>
                      <a:pt x="984529" y="457326"/>
                    </a:lnTo>
                    <a:lnTo>
                      <a:pt x="981350" y="464953"/>
                    </a:lnTo>
                    <a:lnTo>
                      <a:pt x="977534" y="472263"/>
                    </a:lnTo>
                    <a:lnTo>
                      <a:pt x="974037" y="479572"/>
                    </a:lnTo>
                    <a:lnTo>
                      <a:pt x="970221" y="486564"/>
                    </a:lnTo>
                    <a:lnTo>
                      <a:pt x="966406" y="493556"/>
                    </a:lnTo>
                    <a:lnTo>
                      <a:pt x="957821" y="507222"/>
                    </a:lnTo>
                    <a:lnTo>
                      <a:pt x="948600" y="520570"/>
                    </a:lnTo>
                    <a:lnTo>
                      <a:pt x="939061" y="533282"/>
                    </a:lnTo>
                    <a:lnTo>
                      <a:pt x="928886" y="545041"/>
                    </a:lnTo>
                    <a:lnTo>
                      <a:pt x="917757" y="556800"/>
                    </a:lnTo>
                    <a:lnTo>
                      <a:pt x="906629" y="567923"/>
                    </a:lnTo>
                    <a:lnTo>
                      <a:pt x="894864" y="578411"/>
                    </a:lnTo>
                    <a:lnTo>
                      <a:pt x="882463" y="588263"/>
                    </a:lnTo>
                    <a:lnTo>
                      <a:pt x="869745" y="597479"/>
                    </a:lnTo>
                    <a:lnTo>
                      <a:pt x="856709" y="606060"/>
                    </a:lnTo>
                    <a:lnTo>
                      <a:pt x="843036" y="614005"/>
                    </a:lnTo>
                    <a:lnTo>
                      <a:pt x="829364" y="621315"/>
                    </a:lnTo>
                    <a:lnTo>
                      <a:pt x="815055" y="627989"/>
                    </a:lnTo>
                    <a:lnTo>
                      <a:pt x="800429" y="634027"/>
                    </a:lnTo>
                    <a:lnTo>
                      <a:pt x="785485" y="639430"/>
                    </a:lnTo>
                    <a:lnTo>
                      <a:pt x="770223" y="643879"/>
                    </a:lnTo>
                    <a:lnTo>
                      <a:pt x="754643" y="647693"/>
                    </a:lnTo>
                    <a:lnTo>
                      <a:pt x="739063" y="650871"/>
                    </a:lnTo>
                    <a:lnTo>
                      <a:pt x="723482" y="653413"/>
                    </a:lnTo>
                    <a:lnTo>
                      <a:pt x="707266" y="654685"/>
                    </a:lnTo>
                    <a:lnTo>
                      <a:pt x="699317" y="655320"/>
                    </a:lnTo>
                    <a:lnTo>
                      <a:pt x="691368" y="655638"/>
                    </a:lnTo>
                    <a:lnTo>
                      <a:pt x="682783" y="655638"/>
                    </a:lnTo>
                    <a:lnTo>
                      <a:pt x="674834" y="655638"/>
                    </a:lnTo>
                    <a:lnTo>
                      <a:pt x="666567" y="655320"/>
                    </a:lnTo>
                    <a:lnTo>
                      <a:pt x="658618" y="654685"/>
                    </a:lnTo>
                    <a:lnTo>
                      <a:pt x="650351" y="654049"/>
                    </a:lnTo>
                    <a:lnTo>
                      <a:pt x="642084" y="653096"/>
                    </a:lnTo>
                    <a:lnTo>
                      <a:pt x="633499" y="651824"/>
                    </a:lnTo>
                    <a:lnTo>
                      <a:pt x="625550" y="650235"/>
                    </a:lnTo>
                    <a:lnTo>
                      <a:pt x="617283" y="648964"/>
                    </a:lnTo>
                    <a:lnTo>
                      <a:pt x="609016" y="647057"/>
                    </a:lnTo>
                    <a:lnTo>
                      <a:pt x="600749" y="644833"/>
                    </a:lnTo>
                    <a:lnTo>
                      <a:pt x="592800" y="642608"/>
                    </a:lnTo>
                    <a:lnTo>
                      <a:pt x="584851" y="640383"/>
                    </a:lnTo>
                    <a:lnTo>
                      <a:pt x="576902" y="637523"/>
                    </a:lnTo>
                    <a:lnTo>
                      <a:pt x="568953" y="634981"/>
                    </a:lnTo>
                    <a:lnTo>
                      <a:pt x="561004" y="632120"/>
                    </a:lnTo>
                    <a:lnTo>
                      <a:pt x="553691" y="628942"/>
                    </a:lnTo>
                    <a:lnTo>
                      <a:pt x="546059" y="625764"/>
                    </a:lnTo>
                    <a:lnTo>
                      <a:pt x="538746" y="621950"/>
                    </a:lnTo>
                    <a:lnTo>
                      <a:pt x="531433" y="618454"/>
                    </a:lnTo>
                    <a:lnTo>
                      <a:pt x="524438" y="614641"/>
                    </a:lnTo>
                    <a:lnTo>
                      <a:pt x="517443" y="610827"/>
                    </a:lnTo>
                    <a:lnTo>
                      <a:pt x="503771" y="601928"/>
                    </a:lnTo>
                    <a:lnTo>
                      <a:pt x="490734" y="593030"/>
                    </a:lnTo>
                    <a:lnTo>
                      <a:pt x="478016" y="583496"/>
                    </a:lnTo>
                    <a:lnTo>
                      <a:pt x="465615" y="573008"/>
                    </a:lnTo>
                    <a:lnTo>
                      <a:pt x="454168" y="562202"/>
                    </a:lnTo>
                    <a:lnTo>
                      <a:pt x="443040" y="550761"/>
                    </a:lnTo>
                    <a:lnTo>
                      <a:pt x="432547" y="539320"/>
                    </a:lnTo>
                    <a:lnTo>
                      <a:pt x="422690" y="526926"/>
                    </a:lnTo>
                    <a:lnTo>
                      <a:pt x="413787" y="513896"/>
                    </a:lnTo>
                    <a:lnTo>
                      <a:pt x="405202" y="500865"/>
                    </a:lnTo>
                    <a:lnTo>
                      <a:pt x="396935" y="487200"/>
                    </a:lnTo>
                    <a:lnTo>
                      <a:pt x="389622" y="473216"/>
                    </a:lnTo>
                    <a:lnTo>
                      <a:pt x="383263" y="458915"/>
                    </a:lnTo>
                    <a:lnTo>
                      <a:pt x="377222" y="444614"/>
                    </a:lnTo>
                    <a:lnTo>
                      <a:pt x="371816" y="429677"/>
                    </a:lnTo>
                    <a:lnTo>
                      <a:pt x="367047" y="414422"/>
                    </a:lnTo>
                    <a:lnTo>
                      <a:pt x="363231" y="399167"/>
                    </a:lnTo>
                    <a:lnTo>
                      <a:pt x="360052" y="383594"/>
                    </a:lnTo>
                    <a:lnTo>
                      <a:pt x="357826" y="367704"/>
                    </a:lnTo>
                    <a:lnTo>
                      <a:pt x="356236" y="351496"/>
                    </a:lnTo>
                    <a:lnTo>
                      <a:pt x="355918" y="343551"/>
                    </a:lnTo>
                    <a:lnTo>
                      <a:pt x="355600" y="335605"/>
                    </a:lnTo>
                    <a:lnTo>
                      <a:pt x="355600" y="327342"/>
                    </a:lnTo>
                    <a:lnTo>
                      <a:pt x="355600" y="319397"/>
                    </a:lnTo>
                    <a:lnTo>
                      <a:pt x="355918" y="311134"/>
                    </a:lnTo>
                    <a:lnTo>
                      <a:pt x="356554" y="303189"/>
                    </a:lnTo>
                    <a:lnTo>
                      <a:pt x="357190" y="294608"/>
                    </a:lnTo>
                    <a:lnTo>
                      <a:pt x="358144" y="286345"/>
                    </a:lnTo>
                    <a:lnTo>
                      <a:pt x="359098" y="278082"/>
                    </a:lnTo>
                    <a:lnTo>
                      <a:pt x="360370" y="269819"/>
                    </a:lnTo>
                    <a:lnTo>
                      <a:pt x="362277" y="261874"/>
                    </a:lnTo>
                    <a:lnTo>
                      <a:pt x="364185" y="253611"/>
                    </a:lnTo>
                    <a:lnTo>
                      <a:pt x="366093" y="245030"/>
                    </a:lnTo>
                    <a:lnTo>
                      <a:pt x="368001" y="237085"/>
                    </a:lnTo>
                    <a:lnTo>
                      <a:pt x="370862" y="229140"/>
                    </a:lnTo>
                    <a:lnTo>
                      <a:pt x="373088" y="221194"/>
                    </a:lnTo>
                    <a:lnTo>
                      <a:pt x="376268" y="213249"/>
                    </a:lnTo>
                    <a:lnTo>
                      <a:pt x="379129" y="205622"/>
                    </a:lnTo>
                    <a:lnTo>
                      <a:pt x="381991" y="197994"/>
                    </a:lnTo>
                    <a:lnTo>
                      <a:pt x="385489" y="190685"/>
                    </a:lnTo>
                    <a:lnTo>
                      <a:pt x="388986" y="183375"/>
                    </a:lnTo>
                    <a:lnTo>
                      <a:pt x="392802" y="176066"/>
                    </a:lnTo>
                    <a:lnTo>
                      <a:pt x="396299" y="169074"/>
                    </a:lnTo>
                    <a:lnTo>
                      <a:pt x="400433" y="161764"/>
                    </a:lnTo>
                    <a:lnTo>
                      <a:pt x="409018" y="148099"/>
                    </a:lnTo>
                    <a:lnTo>
                      <a:pt x="417921" y="135068"/>
                    </a:lnTo>
                    <a:lnTo>
                      <a:pt x="427778" y="122356"/>
                    </a:lnTo>
                    <a:lnTo>
                      <a:pt x="437952" y="109962"/>
                    </a:lnTo>
                    <a:lnTo>
                      <a:pt x="448763" y="98521"/>
                    </a:lnTo>
                    <a:lnTo>
                      <a:pt x="460210" y="87397"/>
                    </a:lnTo>
                    <a:lnTo>
                      <a:pt x="471974" y="77227"/>
                    </a:lnTo>
                    <a:lnTo>
                      <a:pt x="484375" y="67057"/>
                    </a:lnTo>
                    <a:lnTo>
                      <a:pt x="496775" y="57841"/>
                    </a:lnTo>
                    <a:lnTo>
                      <a:pt x="510130" y="49578"/>
                    </a:lnTo>
                    <a:lnTo>
                      <a:pt x="523802" y="41633"/>
                    </a:lnTo>
                    <a:lnTo>
                      <a:pt x="537474" y="34005"/>
                    </a:lnTo>
                    <a:lnTo>
                      <a:pt x="551783" y="27332"/>
                    </a:lnTo>
                    <a:lnTo>
                      <a:pt x="566409" y="21293"/>
                    </a:lnTo>
                    <a:lnTo>
                      <a:pt x="581353" y="16208"/>
                    </a:lnTo>
                    <a:lnTo>
                      <a:pt x="596297" y="11759"/>
                    </a:lnTo>
                    <a:lnTo>
                      <a:pt x="611878" y="7627"/>
                    </a:lnTo>
                    <a:lnTo>
                      <a:pt x="627776" y="4767"/>
                    </a:lnTo>
                    <a:lnTo>
                      <a:pt x="643356" y="2225"/>
                    </a:lnTo>
                    <a:lnTo>
                      <a:pt x="659572" y="636"/>
                    </a:lnTo>
                    <a:lnTo>
                      <a:pt x="667521" y="318"/>
                    </a:lnTo>
                    <a:lnTo>
                      <a:pt x="67547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6" name="剪去单角的矩形 5"/>
          <p:cNvSpPr/>
          <p:nvPr/>
        </p:nvSpPr>
        <p:spPr>
          <a:xfrm>
            <a:off x="750570" y="2275205"/>
            <a:ext cx="4198620" cy="3731895"/>
          </a:xfrm>
          <a:prstGeom prst="snip1Rect">
            <a:avLst>
              <a:gd name="adj" fmla="val 23770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>
            <a:spLocks noEditPoints="1"/>
          </p:cNvSpPr>
          <p:nvPr/>
        </p:nvSpPr>
        <p:spPr>
          <a:xfrm>
            <a:off x="3983990" y="1466533"/>
            <a:ext cx="488950" cy="492125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文本框 22"/>
          <p:cNvSpPr txBox="1"/>
          <p:nvPr/>
        </p:nvSpPr>
        <p:spPr>
          <a:xfrm flipH="1">
            <a:off x="904875" y="3068955"/>
            <a:ext cx="36182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单击此处添加本章节的简要内容。本模板精心设计，模板所有素材均可自由编辑替换移动。本模板精心设计，模板所有素材均可自由编辑替换移动。</a:t>
            </a:r>
          </a:p>
        </p:txBody>
      </p:sp>
      <p:sp>
        <p:nvSpPr>
          <p:cNvPr id="12" name="文本框 20"/>
          <p:cNvSpPr txBox="1"/>
          <p:nvPr/>
        </p:nvSpPr>
        <p:spPr>
          <a:xfrm flipH="1">
            <a:off x="401955" y="1361440"/>
            <a:ext cx="350583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协作型 </a:t>
            </a:r>
          </a:p>
        </p:txBody>
      </p:sp>
      <p:sp>
        <p:nvSpPr>
          <p:cNvPr id="13" name="文本框 20"/>
          <p:cNvSpPr txBox="1"/>
          <p:nvPr/>
        </p:nvSpPr>
        <p:spPr>
          <a:xfrm flipH="1">
            <a:off x="2459990" y="4474845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4" name="文本框 22"/>
          <p:cNvSpPr txBox="1"/>
          <p:nvPr/>
        </p:nvSpPr>
        <p:spPr>
          <a:xfrm flipH="1">
            <a:off x="1181735" y="4889500"/>
            <a:ext cx="338645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5" name="Freeform 5"/>
          <p:cNvSpPr>
            <a:spLocks noEditPoints="1"/>
          </p:cNvSpPr>
          <p:nvPr/>
        </p:nvSpPr>
        <p:spPr>
          <a:xfrm flipH="1">
            <a:off x="7677150" y="1466850"/>
            <a:ext cx="488950" cy="492125"/>
          </a:xfrm>
          <a:custGeom>
            <a:avLst/>
            <a:gdLst/>
            <a:ahLst/>
            <a:cxnLst>
              <a:cxn ang="0">
                <a:pos x="482277" y="85269"/>
              </a:cxn>
              <a:cxn ang="0">
                <a:pos x="457920" y="107195"/>
              </a:cxn>
              <a:cxn ang="0">
                <a:pos x="382412" y="31671"/>
              </a:cxn>
              <a:cxn ang="0">
                <a:pos x="406769" y="9745"/>
              </a:cxn>
              <a:cxn ang="0">
                <a:pos x="435998" y="7308"/>
              </a:cxn>
              <a:cxn ang="0">
                <a:pos x="482277" y="56034"/>
              </a:cxn>
              <a:cxn ang="0">
                <a:pos x="482277" y="85269"/>
              </a:cxn>
              <a:cxn ang="0">
                <a:pos x="280110" y="285042"/>
              </a:cxn>
              <a:cxn ang="0">
                <a:pos x="204602" y="209518"/>
              </a:cxn>
              <a:cxn ang="0">
                <a:pos x="372669" y="43852"/>
              </a:cxn>
              <a:cxn ang="0">
                <a:pos x="448177" y="119376"/>
              </a:cxn>
              <a:cxn ang="0">
                <a:pos x="280110" y="285042"/>
              </a:cxn>
              <a:cxn ang="0">
                <a:pos x="270367" y="294787"/>
              </a:cxn>
              <a:cxn ang="0">
                <a:pos x="163195" y="324022"/>
              </a:cxn>
              <a:cxn ang="0">
                <a:pos x="194859" y="219263"/>
              </a:cxn>
              <a:cxn ang="0">
                <a:pos x="270367" y="294787"/>
              </a:cxn>
              <a:cxn ang="0">
                <a:pos x="94994" y="63342"/>
              </a:cxn>
              <a:cxn ang="0">
                <a:pos x="48714" y="109631"/>
              </a:cxn>
              <a:cxn ang="0">
                <a:pos x="48714" y="394674"/>
              </a:cxn>
              <a:cxn ang="0">
                <a:pos x="94994" y="443399"/>
              </a:cxn>
              <a:cxn ang="0">
                <a:pos x="379976" y="443399"/>
              </a:cxn>
              <a:cxn ang="0">
                <a:pos x="428691" y="394674"/>
              </a:cxn>
              <a:cxn ang="0">
                <a:pos x="428691" y="207082"/>
              </a:cxn>
              <a:cxn ang="0">
                <a:pos x="477406" y="160793"/>
              </a:cxn>
              <a:cxn ang="0">
                <a:pos x="477406" y="411728"/>
              </a:cxn>
              <a:cxn ang="0">
                <a:pos x="397026" y="492125"/>
              </a:cxn>
              <a:cxn ang="0">
                <a:pos x="77943" y="492125"/>
              </a:cxn>
              <a:cxn ang="0">
                <a:pos x="0" y="411728"/>
              </a:cxn>
              <a:cxn ang="0">
                <a:pos x="0" y="97450"/>
              </a:cxn>
              <a:cxn ang="0">
                <a:pos x="77943" y="14617"/>
              </a:cxn>
              <a:cxn ang="0">
                <a:pos x="331261" y="14617"/>
              </a:cxn>
              <a:cxn ang="0">
                <a:pos x="282546" y="63342"/>
              </a:cxn>
              <a:cxn ang="0">
                <a:pos x="94994" y="63342"/>
              </a:cxn>
            </a:cxnLst>
            <a:rect l="0" t="0" r="0" b="0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9525">
            <a:noFill/>
          </a:ln>
        </p:spPr>
        <p:txBody>
          <a:bodyPr/>
          <a:lstStyle/>
          <a:p>
            <a:pPr algn="l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文本框 22"/>
          <p:cNvSpPr txBox="1"/>
          <p:nvPr/>
        </p:nvSpPr>
        <p:spPr>
          <a:xfrm>
            <a:off x="7626985" y="3068955"/>
            <a:ext cx="3618230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单击此处添加本章节的简要内容。本模板精心设计，模板所有素材均可自由编辑替换移动。本模板精心设计，模板所有素材均可自由编辑替换移动。</a:t>
            </a:r>
          </a:p>
        </p:txBody>
      </p:sp>
      <p:sp>
        <p:nvSpPr>
          <p:cNvPr id="17" name="文本框 20"/>
          <p:cNvSpPr txBox="1"/>
          <p:nvPr/>
        </p:nvSpPr>
        <p:spPr>
          <a:xfrm>
            <a:off x="8242300" y="1361440"/>
            <a:ext cx="3505835" cy="64516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36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严谨型 </a:t>
            </a:r>
          </a:p>
        </p:txBody>
      </p:sp>
      <p:sp>
        <p:nvSpPr>
          <p:cNvPr id="18" name="文本框 20"/>
          <p:cNvSpPr txBox="1"/>
          <p:nvPr/>
        </p:nvSpPr>
        <p:spPr>
          <a:xfrm>
            <a:off x="7585710" y="4474845"/>
            <a:ext cx="201295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单击键入标题 </a:t>
            </a:r>
          </a:p>
        </p:txBody>
      </p:sp>
      <p:sp>
        <p:nvSpPr>
          <p:cNvPr id="19" name="文本框 22"/>
          <p:cNvSpPr txBox="1"/>
          <p:nvPr/>
        </p:nvSpPr>
        <p:spPr>
          <a:xfrm>
            <a:off x="7581900" y="4889500"/>
            <a:ext cx="338645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21" name="剪去单角的矩形 20"/>
          <p:cNvSpPr/>
          <p:nvPr/>
        </p:nvSpPr>
        <p:spPr>
          <a:xfrm flipH="1">
            <a:off x="7228840" y="2275205"/>
            <a:ext cx="4198620" cy="3731895"/>
          </a:xfrm>
          <a:prstGeom prst="snip1Rect">
            <a:avLst>
              <a:gd name="adj" fmla="val 23770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 flipH="1">
            <a:off x="904558" y="2308860"/>
            <a:ext cx="1995487" cy="8293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800">
                <a:solidFill>
                  <a:srgbClr val="C99339"/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2,112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9325293" y="2308860"/>
            <a:ext cx="1995487" cy="8293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ea typeface="微软雅黑" panose="020B0503020204020204" charset="-122"/>
                <a:sym typeface="Arial" panose="020B0604020202020204" pitchFamily="34" charset="0"/>
              </a:rPr>
              <a:t>2,112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职业性格</a:t>
            </a:r>
          </a:p>
        </p:txBody>
      </p:sp>
      <p:sp>
        <p:nvSpPr>
          <p:cNvPr id="25" name="矩形 24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5073650" y="3517265"/>
            <a:ext cx="2037715" cy="203771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6069965" y="1713865"/>
            <a:ext cx="2037715" cy="2037715"/>
          </a:xfrm>
          <a:prstGeom prst="ellipse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084955" y="1722120"/>
            <a:ext cx="2037715" cy="2037715"/>
          </a:xfrm>
          <a:prstGeom prst="ellipse">
            <a:avLst/>
          </a:prstGeom>
          <a:solidFill>
            <a:srgbClr val="58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弧边三角形"/>
          <p:cNvSpPr/>
          <p:nvPr/>
        </p:nvSpPr>
        <p:spPr>
          <a:xfrm>
            <a:off x="4934585" y="1878330"/>
            <a:ext cx="2315845" cy="2315845"/>
          </a:xfrm>
          <a:custGeom>
            <a:avLst/>
            <a:gdLst/>
            <a:ahLst/>
            <a:cxnLst/>
            <a:rect l="l" t="t" r="r" b="b"/>
            <a:pathLst>
              <a:path w="801878" h="692519">
                <a:moveTo>
                  <a:pt x="409945" y="0"/>
                </a:moveTo>
                <a:cubicBezTo>
                  <a:pt x="438516" y="279320"/>
                  <a:pt x="585358" y="523617"/>
                  <a:pt x="801878" y="678893"/>
                </a:cubicBezTo>
                <a:cubicBezTo>
                  <a:pt x="683463" y="627007"/>
                  <a:pt x="552608" y="598449"/>
                  <a:pt x="415082" y="598449"/>
                </a:cubicBezTo>
                <a:cubicBezTo>
                  <a:pt x="266403" y="598449"/>
                  <a:pt x="125520" y="631827"/>
                  <a:pt x="0" y="692519"/>
                </a:cubicBezTo>
                <a:cubicBezTo>
                  <a:pt x="226112" y="537440"/>
                  <a:pt x="380565" y="287238"/>
                  <a:pt x="409945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框 20"/>
          <p:cNvSpPr txBox="1"/>
          <p:nvPr/>
        </p:nvSpPr>
        <p:spPr>
          <a:xfrm flipH="1">
            <a:off x="4183380" y="2408555"/>
            <a:ext cx="167957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常规型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7" name="文本框 20"/>
          <p:cNvSpPr txBox="1"/>
          <p:nvPr/>
        </p:nvSpPr>
        <p:spPr>
          <a:xfrm flipH="1">
            <a:off x="6358255" y="2438400"/>
            <a:ext cx="167957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艺术型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9" name="文本框 20"/>
          <p:cNvSpPr txBox="1"/>
          <p:nvPr/>
        </p:nvSpPr>
        <p:spPr>
          <a:xfrm flipH="1">
            <a:off x="5252720" y="4316095"/>
            <a:ext cx="1679575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管理型</a:t>
            </a:r>
            <a:r>
              <a:rPr lang="en-US" altLang="zh-CN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388" name="安卓"/>
          <p:cNvSpPr/>
          <p:nvPr/>
        </p:nvSpPr>
        <p:spPr>
          <a:xfrm>
            <a:off x="5862955" y="3041015"/>
            <a:ext cx="501015" cy="609600"/>
          </a:xfrm>
          <a:custGeom>
            <a:avLst/>
            <a:gdLst/>
            <a:ahLst/>
            <a:cxnLst/>
            <a:rect l="l" t="t" r="r" b="b"/>
            <a:pathLst>
              <a:path w="1674290" h="2018114">
                <a:moveTo>
                  <a:pt x="307141" y="691642"/>
                </a:moveTo>
                <a:lnTo>
                  <a:pt x="1378912" y="691642"/>
                </a:lnTo>
                <a:lnTo>
                  <a:pt x="1369387" y="1458335"/>
                </a:lnTo>
                <a:cubicBezTo>
                  <a:pt x="1369387" y="1541769"/>
                  <a:pt x="1301750" y="1609406"/>
                  <a:pt x="1218316" y="1609406"/>
                </a:cubicBezTo>
                <a:lnTo>
                  <a:pt x="1158892" y="1609406"/>
                </a:lnTo>
                <a:lnTo>
                  <a:pt x="1158892" y="1898352"/>
                </a:lnTo>
                <a:cubicBezTo>
                  <a:pt x="1158892" y="1964495"/>
                  <a:pt x="1105273" y="2018114"/>
                  <a:pt x="1039130" y="2018114"/>
                </a:cubicBezTo>
                <a:cubicBezTo>
                  <a:pt x="972987" y="2018114"/>
                  <a:pt x="919368" y="1964495"/>
                  <a:pt x="919368" y="1898352"/>
                </a:cubicBezTo>
                <a:lnTo>
                  <a:pt x="919368" y="1609406"/>
                </a:lnTo>
                <a:lnTo>
                  <a:pt x="765901" y="1609406"/>
                </a:lnTo>
                <a:lnTo>
                  <a:pt x="765901" y="1898351"/>
                </a:lnTo>
                <a:cubicBezTo>
                  <a:pt x="765901" y="1964494"/>
                  <a:pt x="712282" y="2018113"/>
                  <a:pt x="646139" y="2018113"/>
                </a:cubicBezTo>
                <a:cubicBezTo>
                  <a:pt x="579996" y="2018113"/>
                  <a:pt x="526377" y="1964494"/>
                  <a:pt x="526377" y="1898351"/>
                </a:cubicBezTo>
                <a:lnTo>
                  <a:pt x="526377" y="1609406"/>
                </a:lnTo>
                <a:lnTo>
                  <a:pt x="458213" y="1609406"/>
                </a:lnTo>
                <a:cubicBezTo>
                  <a:pt x="374779" y="1609406"/>
                  <a:pt x="307141" y="1541769"/>
                  <a:pt x="307141" y="1458335"/>
                </a:cubicBezTo>
                <a:lnTo>
                  <a:pt x="307141" y="1156202"/>
                </a:lnTo>
                <a:lnTo>
                  <a:pt x="307141" y="854070"/>
                </a:lnTo>
                <a:close/>
                <a:moveTo>
                  <a:pt x="1554528" y="683951"/>
                </a:moveTo>
                <a:cubicBezTo>
                  <a:pt x="1620671" y="683951"/>
                  <a:pt x="1674290" y="737570"/>
                  <a:pt x="1674290" y="803713"/>
                </a:cubicBezTo>
                <a:lnTo>
                  <a:pt x="1674290" y="1299148"/>
                </a:lnTo>
                <a:cubicBezTo>
                  <a:pt x="1674290" y="1365291"/>
                  <a:pt x="1620671" y="1418910"/>
                  <a:pt x="1554528" y="1418910"/>
                </a:cubicBezTo>
                <a:cubicBezTo>
                  <a:pt x="1488385" y="1418910"/>
                  <a:pt x="1434766" y="1365291"/>
                  <a:pt x="1434766" y="1299148"/>
                </a:cubicBezTo>
                <a:lnTo>
                  <a:pt x="1434766" y="803713"/>
                </a:lnTo>
                <a:cubicBezTo>
                  <a:pt x="1434766" y="737570"/>
                  <a:pt x="1488385" y="683951"/>
                  <a:pt x="1554528" y="683951"/>
                </a:cubicBezTo>
                <a:close/>
                <a:moveTo>
                  <a:pt x="119762" y="683950"/>
                </a:moveTo>
                <a:cubicBezTo>
                  <a:pt x="185905" y="683950"/>
                  <a:pt x="239524" y="737569"/>
                  <a:pt x="239524" y="803712"/>
                </a:cubicBezTo>
                <a:lnTo>
                  <a:pt x="239524" y="1299147"/>
                </a:lnTo>
                <a:cubicBezTo>
                  <a:pt x="239524" y="1365290"/>
                  <a:pt x="185905" y="1418909"/>
                  <a:pt x="119762" y="1418909"/>
                </a:cubicBezTo>
                <a:cubicBezTo>
                  <a:pt x="53619" y="1418909"/>
                  <a:pt x="0" y="1365290"/>
                  <a:pt x="0" y="1299147"/>
                </a:cubicBezTo>
                <a:lnTo>
                  <a:pt x="0" y="803712"/>
                </a:lnTo>
                <a:cubicBezTo>
                  <a:pt x="0" y="737569"/>
                  <a:pt x="53619" y="683950"/>
                  <a:pt x="119762" y="683950"/>
                </a:cubicBezTo>
                <a:close/>
                <a:moveTo>
                  <a:pt x="1058285" y="381191"/>
                </a:moveTo>
                <a:cubicBezTo>
                  <a:pt x="1028091" y="381191"/>
                  <a:pt x="1003614" y="405668"/>
                  <a:pt x="1003614" y="435862"/>
                </a:cubicBezTo>
                <a:cubicBezTo>
                  <a:pt x="1003614" y="466056"/>
                  <a:pt x="1028091" y="490533"/>
                  <a:pt x="1058285" y="490533"/>
                </a:cubicBezTo>
                <a:cubicBezTo>
                  <a:pt x="1088479" y="490533"/>
                  <a:pt x="1112956" y="466056"/>
                  <a:pt x="1112956" y="435862"/>
                </a:cubicBezTo>
                <a:cubicBezTo>
                  <a:pt x="1112956" y="405668"/>
                  <a:pt x="1088479" y="381191"/>
                  <a:pt x="1058285" y="381191"/>
                </a:cubicBezTo>
                <a:close/>
                <a:moveTo>
                  <a:pt x="620445" y="381191"/>
                </a:moveTo>
                <a:cubicBezTo>
                  <a:pt x="590251" y="381191"/>
                  <a:pt x="565774" y="405668"/>
                  <a:pt x="565774" y="435862"/>
                </a:cubicBezTo>
                <a:cubicBezTo>
                  <a:pt x="565774" y="466056"/>
                  <a:pt x="590251" y="490533"/>
                  <a:pt x="620445" y="490533"/>
                </a:cubicBezTo>
                <a:cubicBezTo>
                  <a:pt x="650639" y="490533"/>
                  <a:pt x="675116" y="466056"/>
                  <a:pt x="675116" y="435862"/>
                </a:cubicBezTo>
                <a:cubicBezTo>
                  <a:pt x="675116" y="405668"/>
                  <a:pt x="650639" y="381191"/>
                  <a:pt x="620445" y="381191"/>
                </a:cubicBezTo>
                <a:close/>
                <a:moveTo>
                  <a:pt x="508384" y="1373"/>
                </a:moveTo>
                <a:cubicBezTo>
                  <a:pt x="515956" y="3701"/>
                  <a:pt x="522639" y="8917"/>
                  <a:pt x="526639" y="16470"/>
                </a:cubicBezTo>
                <a:lnTo>
                  <a:pt x="615978" y="185144"/>
                </a:lnTo>
                <a:cubicBezTo>
                  <a:pt x="687009" y="148129"/>
                  <a:pt x="767930" y="128483"/>
                  <a:pt x="853439" y="128483"/>
                </a:cubicBezTo>
                <a:cubicBezTo>
                  <a:pt x="932860" y="128483"/>
                  <a:pt x="1008322" y="145431"/>
                  <a:pt x="1075718" y="177325"/>
                </a:cubicBezTo>
                <a:lnTo>
                  <a:pt x="1150798" y="40824"/>
                </a:lnTo>
                <a:cubicBezTo>
                  <a:pt x="1154917" y="33335"/>
                  <a:pt x="1161682" y="28224"/>
                  <a:pt x="1169289" y="26016"/>
                </a:cubicBezTo>
                <a:cubicBezTo>
                  <a:pt x="1176896" y="23808"/>
                  <a:pt x="1185346" y="24501"/>
                  <a:pt x="1192835" y="28621"/>
                </a:cubicBezTo>
                <a:cubicBezTo>
                  <a:pt x="1207813" y="36859"/>
                  <a:pt x="1213277" y="55680"/>
                  <a:pt x="1205038" y="70658"/>
                </a:cubicBezTo>
                <a:lnTo>
                  <a:pt x="1130773" y="205677"/>
                </a:lnTo>
                <a:cubicBezTo>
                  <a:pt x="1280708" y="293097"/>
                  <a:pt x="1383706" y="450928"/>
                  <a:pt x="1395615" y="633899"/>
                </a:cubicBezTo>
                <a:lnTo>
                  <a:pt x="311263" y="633899"/>
                </a:lnTo>
                <a:cubicBezTo>
                  <a:pt x="322782" y="456918"/>
                  <a:pt x="419524" y="303459"/>
                  <a:pt x="560939" y="213488"/>
                </a:cubicBezTo>
                <a:lnTo>
                  <a:pt x="471935" y="45445"/>
                </a:lnTo>
                <a:cubicBezTo>
                  <a:pt x="463934" y="30339"/>
                  <a:pt x="469694" y="11606"/>
                  <a:pt x="484800" y="3605"/>
                </a:cubicBezTo>
                <a:cubicBezTo>
                  <a:pt x="492353" y="-395"/>
                  <a:pt x="500812" y="-955"/>
                  <a:pt x="508384" y="1373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969645" y="2211705"/>
            <a:ext cx="729615" cy="729615"/>
          </a:xfrm>
          <a:prstGeom prst="roundRect">
            <a:avLst/>
          </a:prstGeom>
          <a:solidFill>
            <a:srgbClr val="586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 flipH="1">
            <a:off x="1699260" y="2017395"/>
            <a:ext cx="22078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136140" y="4941570"/>
            <a:ext cx="729615" cy="72961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flipH="1">
            <a:off x="2865755" y="4747260"/>
            <a:ext cx="22078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8324215" y="2816225"/>
            <a:ext cx="729615" cy="729615"/>
          </a:xfrm>
          <a:prstGeom prst="round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 flipH="1">
            <a:off x="9053830" y="2621915"/>
            <a:ext cx="220789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职业兴趣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领带"/>
          <p:cNvSpPr/>
          <p:nvPr/>
        </p:nvSpPr>
        <p:spPr bwMode="auto">
          <a:xfrm>
            <a:off x="1218565" y="2274570"/>
            <a:ext cx="231775" cy="603885"/>
          </a:xfrm>
          <a:custGeom>
            <a:avLst/>
            <a:gdLst>
              <a:gd name="T0" fmla="*/ 815953 w 3389"/>
              <a:gd name="T1" fmla="*/ 142499 h 6457"/>
              <a:gd name="T2" fmla="*/ 812410 w 3389"/>
              <a:gd name="T3" fmla="*/ 151940 h 6457"/>
              <a:gd name="T4" fmla="*/ 800897 w 3389"/>
              <a:gd name="T5" fmla="*/ 179082 h 6457"/>
              <a:gd name="T6" fmla="*/ 783185 w 3389"/>
              <a:gd name="T7" fmla="*/ 218911 h 6457"/>
              <a:gd name="T8" fmla="*/ 759568 w 3389"/>
              <a:gd name="T9" fmla="*/ 268476 h 6457"/>
              <a:gd name="T10" fmla="*/ 737723 w 3389"/>
              <a:gd name="T11" fmla="*/ 310075 h 6457"/>
              <a:gd name="T12" fmla="*/ 721191 w 3389"/>
              <a:gd name="T13" fmla="*/ 338693 h 6457"/>
              <a:gd name="T14" fmla="*/ 703479 w 3389"/>
              <a:gd name="T15" fmla="*/ 367901 h 6457"/>
              <a:gd name="T16" fmla="*/ 684881 w 3389"/>
              <a:gd name="T17" fmla="*/ 396814 h 6457"/>
              <a:gd name="T18" fmla="*/ 665102 w 3389"/>
              <a:gd name="T19" fmla="*/ 425136 h 6457"/>
              <a:gd name="T20" fmla="*/ 643847 w 3389"/>
              <a:gd name="T21" fmla="*/ 452574 h 6457"/>
              <a:gd name="T22" fmla="*/ 621706 w 3389"/>
              <a:gd name="T23" fmla="*/ 478536 h 6457"/>
              <a:gd name="T24" fmla="*/ 1000457 w 3389"/>
              <a:gd name="T25" fmla="*/ 1407582 h 6457"/>
              <a:gd name="T26" fmla="*/ 0 w 3389"/>
              <a:gd name="T27" fmla="*/ 1407582 h 6457"/>
              <a:gd name="T28" fmla="*/ 388493 w 3389"/>
              <a:gd name="T29" fmla="*/ 499484 h 6457"/>
              <a:gd name="T30" fmla="*/ 365171 w 3389"/>
              <a:gd name="T31" fmla="*/ 473521 h 6457"/>
              <a:gd name="T32" fmla="*/ 343031 w 3389"/>
              <a:gd name="T33" fmla="*/ 445788 h 6457"/>
              <a:gd name="T34" fmla="*/ 321481 w 3389"/>
              <a:gd name="T35" fmla="*/ 416580 h 6457"/>
              <a:gd name="T36" fmla="*/ 301406 w 3389"/>
              <a:gd name="T37" fmla="*/ 386488 h 6457"/>
              <a:gd name="T38" fmla="*/ 282218 w 3389"/>
              <a:gd name="T39" fmla="*/ 355805 h 6457"/>
              <a:gd name="T40" fmla="*/ 264506 w 3389"/>
              <a:gd name="T41" fmla="*/ 325122 h 6457"/>
              <a:gd name="T42" fmla="*/ 247974 w 3389"/>
              <a:gd name="T43" fmla="*/ 294734 h 6457"/>
              <a:gd name="T44" fmla="*/ 219339 w 3389"/>
              <a:gd name="T45" fmla="*/ 238383 h 6457"/>
              <a:gd name="T46" fmla="*/ 197198 w 3389"/>
              <a:gd name="T47" fmla="*/ 189998 h 6457"/>
              <a:gd name="T48" fmla="*/ 181552 w 3389"/>
              <a:gd name="T49" fmla="*/ 153710 h 6457"/>
              <a:gd name="T50" fmla="*/ 172106 w 3389"/>
              <a:gd name="T51" fmla="*/ 130993 h 6457"/>
              <a:gd name="T52" fmla="*/ 175648 w 3389"/>
              <a:gd name="T53" fmla="*/ 127452 h 6457"/>
              <a:gd name="T54" fmla="*/ 192770 w 3389"/>
              <a:gd name="T55" fmla="*/ 112996 h 6457"/>
              <a:gd name="T56" fmla="*/ 211664 w 3389"/>
              <a:gd name="T57" fmla="*/ 97950 h 6457"/>
              <a:gd name="T58" fmla="*/ 236461 w 3389"/>
              <a:gd name="T59" fmla="*/ 80838 h 6457"/>
              <a:gd name="T60" fmla="*/ 266277 w 3389"/>
              <a:gd name="T61" fmla="*/ 62841 h 6457"/>
              <a:gd name="T62" fmla="*/ 301111 w 3389"/>
              <a:gd name="T63" fmla="*/ 44549 h 6457"/>
              <a:gd name="T64" fmla="*/ 320595 w 3389"/>
              <a:gd name="T65" fmla="*/ 36289 h 6457"/>
              <a:gd name="T66" fmla="*/ 340669 w 3389"/>
              <a:gd name="T67" fmla="*/ 28028 h 6457"/>
              <a:gd name="T68" fmla="*/ 362219 w 3389"/>
              <a:gd name="T69" fmla="*/ 20947 h 6457"/>
              <a:gd name="T70" fmla="*/ 384655 w 3389"/>
              <a:gd name="T71" fmla="*/ 14456 h 6457"/>
              <a:gd name="T72" fmla="*/ 408271 w 3389"/>
              <a:gd name="T73" fmla="*/ 8851 h 6457"/>
              <a:gd name="T74" fmla="*/ 432478 w 3389"/>
              <a:gd name="T75" fmla="*/ 4425 h 6457"/>
              <a:gd name="T76" fmla="*/ 457866 w 3389"/>
              <a:gd name="T77" fmla="*/ 1475 h 6457"/>
              <a:gd name="T78" fmla="*/ 483845 w 3389"/>
              <a:gd name="T79" fmla="*/ 0 h 6457"/>
              <a:gd name="T80" fmla="*/ 510708 w 3389"/>
              <a:gd name="T81" fmla="*/ 295 h 6457"/>
              <a:gd name="T82" fmla="*/ 538753 w 3389"/>
              <a:gd name="T83" fmla="*/ 2360 h 6457"/>
              <a:gd name="T84" fmla="*/ 567388 w 3389"/>
              <a:gd name="T85" fmla="*/ 6491 h 6457"/>
              <a:gd name="T86" fmla="*/ 596318 w 3389"/>
              <a:gd name="T87" fmla="*/ 12686 h 6457"/>
              <a:gd name="T88" fmla="*/ 626430 w 3389"/>
              <a:gd name="T89" fmla="*/ 20947 h 6457"/>
              <a:gd name="T90" fmla="*/ 656836 w 3389"/>
              <a:gd name="T91" fmla="*/ 31863 h 6457"/>
              <a:gd name="T92" fmla="*/ 687833 w 3389"/>
              <a:gd name="T93" fmla="*/ 45434 h 6457"/>
              <a:gd name="T94" fmla="*/ 719420 w 3389"/>
              <a:gd name="T95" fmla="*/ 61661 h 6457"/>
              <a:gd name="T96" fmla="*/ 751597 w 3389"/>
              <a:gd name="T97" fmla="*/ 80838 h 6457"/>
              <a:gd name="T98" fmla="*/ 784070 w 3389"/>
              <a:gd name="T99" fmla="*/ 103260 h 6457"/>
              <a:gd name="T100" fmla="*/ 817133 w 3389"/>
              <a:gd name="T101" fmla="*/ 128928 h 645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389" h="6457">
                <a:moveTo>
                  <a:pt x="2768" y="437"/>
                </a:moveTo>
                <a:lnTo>
                  <a:pt x="2764" y="483"/>
                </a:lnTo>
                <a:lnTo>
                  <a:pt x="2752" y="515"/>
                </a:lnTo>
                <a:lnTo>
                  <a:pt x="2735" y="555"/>
                </a:lnTo>
                <a:lnTo>
                  <a:pt x="2713" y="607"/>
                </a:lnTo>
                <a:lnTo>
                  <a:pt x="2687" y="669"/>
                </a:lnTo>
                <a:lnTo>
                  <a:pt x="2653" y="742"/>
                </a:lnTo>
                <a:lnTo>
                  <a:pt x="2615" y="823"/>
                </a:lnTo>
                <a:lnTo>
                  <a:pt x="2573" y="910"/>
                </a:lnTo>
                <a:lnTo>
                  <a:pt x="2524" y="1003"/>
                </a:lnTo>
                <a:lnTo>
                  <a:pt x="2499" y="1051"/>
                </a:lnTo>
                <a:lnTo>
                  <a:pt x="2471" y="1100"/>
                </a:lnTo>
                <a:lnTo>
                  <a:pt x="2443" y="1148"/>
                </a:lnTo>
                <a:lnTo>
                  <a:pt x="2414" y="1198"/>
                </a:lnTo>
                <a:lnTo>
                  <a:pt x="2383" y="1247"/>
                </a:lnTo>
                <a:lnTo>
                  <a:pt x="2352" y="1296"/>
                </a:lnTo>
                <a:lnTo>
                  <a:pt x="2320" y="1345"/>
                </a:lnTo>
                <a:lnTo>
                  <a:pt x="2286" y="1393"/>
                </a:lnTo>
                <a:lnTo>
                  <a:pt x="2253" y="1441"/>
                </a:lnTo>
                <a:lnTo>
                  <a:pt x="2217" y="1488"/>
                </a:lnTo>
                <a:lnTo>
                  <a:pt x="2181" y="1534"/>
                </a:lnTo>
                <a:lnTo>
                  <a:pt x="2144" y="1578"/>
                </a:lnTo>
                <a:lnTo>
                  <a:pt x="2106" y="1622"/>
                </a:lnTo>
                <a:lnTo>
                  <a:pt x="2067" y="1662"/>
                </a:lnTo>
                <a:lnTo>
                  <a:pt x="3389" y="4771"/>
                </a:lnTo>
                <a:lnTo>
                  <a:pt x="1695" y="6457"/>
                </a:lnTo>
                <a:lnTo>
                  <a:pt x="0" y="4771"/>
                </a:lnTo>
                <a:lnTo>
                  <a:pt x="1316" y="1693"/>
                </a:lnTo>
                <a:lnTo>
                  <a:pt x="1276" y="1650"/>
                </a:lnTo>
                <a:lnTo>
                  <a:pt x="1237" y="1605"/>
                </a:lnTo>
                <a:lnTo>
                  <a:pt x="1199" y="1558"/>
                </a:lnTo>
                <a:lnTo>
                  <a:pt x="1162" y="1511"/>
                </a:lnTo>
                <a:lnTo>
                  <a:pt x="1125" y="1463"/>
                </a:lnTo>
                <a:lnTo>
                  <a:pt x="1089" y="1412"/>
                </a:lnTo>
                <a:lnTo>
                  <a:pt x="1055" y="1361"/>
                </a:lnTo>
                <a:lnTo>
                  <a:pt x="1021" y="1310"/>
                </a:lnTo>
                <a:lnTo>
                  <a:pt x="988" y="1258"/>
                </a:lnTo>
                <a:lnTo>
                  <a:pt x="956" y="1206"/>
                </a:lnTo>
                <a:lnTo>
                  <a:pt x="925" y="1154"/>
                </a:lnTo>
                <a:lnTo>
                  <a:pt x="896" y="1102"/>
                </a:lnTo>
                <a:lnTo>
                  <a:pt x="868" y="1050"/>
                </a:lnTo>
                <a:lnTo>
                  <a:pt x="840" y="999"/>
                </a:lnTo>
                <a:lnTo>
                  <a:pt x="789" y="901"/>
                </a:lnTo>
                <a:lnTo>
                  <a:pt x="743" y="808"/>
                </a:lnTo>
                <a:lnTo>
                  <a:pt x="702" y="722"/>
                </a:lnTo>
                <a:lnTo>
                  <a:pt x="668" y="644"/>
                </a:lnTo>
                <a:lnTo>
                  <a:pt x="638" y="577"/>
                </a:lnTo>
                <a:lnTo>
                  <a:pt x="615" y="521"/>
                </a:lnTo>
                <a:lnTo>
                  <a:pt x="597" y="480"/>
                </a:lnTo>
                <a:lnTo>
                  <a:pt x="583" y="444"/>
                </a:lnTo>
                <a:lnTo>
                  <a:pt x="595" y="432"/>
                </a:lnTo>
                <a:lnTo>
                  <a:pt x="628" y="403"/>
                </a:lnTo>
                <a:lnTo>
                  <a:pt x="653" y="383"/>
                </a:lnTo>
                <a:lnTo>
                  <a:pt x="683" y="358"/>
                </a:lnTo>
                <a:lnTo>
                  <a:pt x="717" y="332"/>
                </a:lnTo>
                <a:lnTo>
                  <a:pt x="757" y="304"/>
                </a:lnTo>
                <a:lnTo>
                  <a:pt x="801" y="274"/>
                </a:lnTo>
                <a:lnTo>
                  <a:pt x="849" y="243"/>
                </a:lnTo>
                <a:lnTo>
                  <a:pt x="902" y="213"/>
                </a:lnTo>
                <a:lnTo>
                  <a:pt x="959" y="181"/>
                </a:lnTo>
                <a:lnTo>
                  <a:pt x="1020" y="151"/>
                </a:lnTo>
                <a:lnTo>
                  <a:pt x="1052" y="136"/>
                </a:lnTo>
                <a:lnTo>
                  <a:pt x="1086" y="123"/>
                </a:lnTo>
                <a:lnTo>
                  <a:pt x="1119" y="109"/>
                </a:lnTo>
                <a:lnTo>
                  <a:pt x="1154" y="95"/>
                </a:lnTo>
                <a:lnTo>
                  <a:pt x="1190" y="82"/>
                </a:lnTo>
                <a:lnTo>
                  <a:pt x="1227" y="71"/>
                </a:lnTo>
                <a:lnTo>
                  <a:pt x="1265" y="59"/>
                </a:lnTo>
                <a:lnTo>
                  <a:pt x="1303" y="49"/>
                </a:lnTo>
                <a:lnTo>
                  <a:pt x="1342" y="38"/>
                </a:lnTo>
                <a:lnTo>
                  <a:pt x="1383" y="30"/>
                </a:lnTo>
                <a:lnTo>
                  <a:pt x="1423" y="22"/>
                </a:lnTo>
                <a:lnTo>
                  <a:pt x="1465" y="15"/>
                </a:lnTo>
                <a:lnTo>
                  <a:pt x="1507" y="9"/>
                </a:lnTo>
                <a:lnTo>
                  <a:pt x="1551" y="5"/>
                </a:lnTo>
                <a:lnTo>
                  <a:pt x="1595" y="2"/>
                </a:lnTo>
                <a:lnTo>
                  <a:pt x="1639" y="0"/>
                </a:lnTo>
                <a:lnTo>
                  <a:pt x="1685" y="0"/>
                </a:lnTo>
                <a:lnTo>
                  <a:pt x="1730" y="1"/>
                </a:lnTo>
                <a:lnTo>
                  <a:pt x="1778" y="4"/>
                </a:lnTo>
                <a:lnTo>
                  <a:pt x="1825" y="8"/>
                </a:lnTo>
                <a:lnTo>
                  <a:pt x="1873" y="14"/>
                </a:lnTo>
                <a:lnTo>
                  <a:pt x="1922" y="22"/>
                </a:lnTo>
                <a:lnTo>
                  <a:pt x="1971" y="31"/>
                </a:lnTo>
                <a:lnTo>
                  <a:pt x="2020" y="43"/>
                </a:lnTo>
                <a:lnTo>
                  <a:pt x="2071" y="56"/>
                </a:lnTo>
                <a:lnTo>
                  <a:pt x="2122" y="71"/>
                </a:lnTo>
                <a:lnTo>
                  <a:pt x="2173" y="88"/>
                </a:lnTo>
                <a:lnTo>
                  <a:pt x="2225" y="108"/>
                </a:lnTo>
                <a:lnTo>
                  <a:pt x="2278" y="130"/>
                </a:lnTo>
                <a:lnTo>
                  <a:pt x="2330" y="154"/>
                </a:lnTo>
                <a:lnTo>
                  <a:pt x="2383" y="180"/>
                </a:lnTo>
                <a:lnTo>
                  <a:pt x="2437" y="209"/>
                </a:lnTo>
                <a:lnTo>
                  <a:pt x="2492" y="240"/>
                </a:lnTo>
                <a:lnTo>
                  <a:pt x="2546" y="274"/>
                </a:lnTo>
                <a:lnTo>
                  <a:pt x="2601" y="311"/>
                </a:lnTo>
                <a:lnTo>
                  <a:pt x="2656" y="350"/>
                </a:lnTo>
                <a:lnTo>
                  <a:pt x="2712" y="392"/>
                </a:lnTo>
                <a:lnTo>
                  <a:pt x="2768" y="437"/>
                </a:lnTo>
                <a:close/>
              </a:path>
            </a:pathLst>
          </a:custGeom>
          <a:solidFill>
            <a:schemeClr val="bg1"/>
          </a:solidFill>
          <a:ln w="6350"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喇叭"/>
          <p:cNvSpPr/>
          <p:nvPr/>
        </p:nvSpPr>
        <p:spPr bwMode="auto">
          <a:xfrm>
            <a:off x="2218055" y="5092700"/>
            <a:ext cx="565785" cy="426720"/>
          </a:xfrm>
          <a:custGeom>
            <a:avLst/>
            <a:gdLst>
              <a:gd name="T0" fmla="*/ 2147483646 w 534"/>
              <a:gd name="T1" fmla="*/ 2147483646 h 354"/>
              <a:gd name="T2" fmla="*/ 2147483646 w 534"/>
              <a:gd name="T3" fmla="*/ 2147483646 h 354"/>
              <a:gd name="T4" fmla="*/ 2147483646 w 534"/>
              <a:gd name="T5" fmla="*/ 0 h 354"/>
              <a:gd name="T6" fmla="*/ 2147483646 w 534"/>
              <a:gd name="T7" fmla="*/ 2147483646 h 354"/>
              <a:gd name="T8" fmla="*/ 2147483646 w 534"/>
              <a:gd name="T9" fmla="*/ 2147483646 h 354"/>
              <a:gd name="T10" fmla="*/ 2147483646 w 534"/>
              <a:gd name="T11" fmla="*/ 2147483646 h 354"/>
              <a:gd name="T12" fmla="*/ 2147483646 w 534"/>
              <a:gd name="T13" fmla="*/ 2147483646 h 354"/>
              <a:gd name="T14" fmla="*/ 2147483646 w 534"/>
              <a:gd name="T15" fmla="*/ 2147483646 h 354"/>
              <a:gd name="T16" fmla="*/ 2147483646 w 534"/>
              <a:gd name="T17" fmla="*/ 2147483646 h 354"/>
              <a:gd name="T18" fmla="*/ 2147483646 w 534"/>
              <a:gd name="T19" fmla="*/ 2147483646 h 354"/>
              <a:gd name="T20" fmla="*/ 0 w 534"/>
              <a:gd name="T21" fmla="*/ 2147483646 h 354"/>
              <a:gd name="T22" fmla="*/ 0 w 534"/>
              <a:gd name="T23" fmla="*/ 2147483646 h 354"/>
              <a:gd name="T24" fmla="*/ 2147483646 w 534"/>
              <a:gd name="T25" fmla="*/ 2147483646 h 354"/>
              <a:gd name="T26" fmla="*/ 2147483646 w 534"/>
              <a:gd name="T27" fmla="*/ 2147483646 h 354"/>
              <a:gd name="T28" fmla="*/ 2147483646 w 534"/>
              <a:gd name="T29" fmla="*/ 2147483646 h 354"/>
              <a:gd name="T30" fmla="*/ 2147483646 w 534"/>
              <a:gd name="T31" fmla="*/ 2147483646 h 354"/>
              <a:gd name="T32" fmla="*/ 2147483646 w 534"/>
              <a:gd name="T33" fmla="*/ 2147483646 h 354"/>
              <a:gd name="T34" fmla="*/ 2147483646 w 534"/>
              <a:gd name="T35" fmla="*/ 2147483646 h 354"/>
              <a:gd name="T36" fmla="*/ 2147483646 w 534"/>
              <a:gd name="T37" fmla="*/ 2147483646 h 354"/>
              <a:gd name="T38" fmla="*/ 2147483646 w 534"/>
              <a:gd name="T39" fmla="*/ 2147483646 h 354"/>
              <a:gd name="T40" fmla="*/ 2147483646 w 534"/>
              <a:gd name="T41" fmla="*/ 2147483646 h 354"/>
              <a:gd name="T42" fmla="*/ 2147483646 w 534"/>
              <a:gd name="T43" fmla="*/ 2147483646 h 354"/>
              <a:gd name="T44" fmla="*/ 2147483646 w 534"/>
              <a:gd name="T45" fmla="*/ 2147483646 h 354"/>
              <a:gd name="T46" fmla="*/ 2147483646 w 534"/>
              <a:gd name="T47" fmla="*/ 2147483646 h 354"/>
              <a:gd name="T48" fmla="*/ 2147483646 w 534"/>
              <a:gd name="T49" fmla="*/ 2147483646 h 354"/>
              <a:gd name="T50" fmla="*/ 2147483646 w 534"/>
              <a:gd name="T51" fmla="*/ 2147483646 h 354"/>
              <a:gd name="T52" fmla="*/ 2147483646 w 534"/>
              <a:gd name="T53" fmla="*/ 2147483646 h 354"/>
              <a:gd name="T54" fmla="*/ 2147483646 w 534"/>
              <a:gd name="T55" fmla="*/ 2147483646 h 354"/>
              <a:gd name="T56" fmla="*/ 2147483646 w 534"/>
              <a:gd name="T57" fmla="*/ 2147483646 h 354"/>
              <a:gd name="T58" fmla="*/ 2147483646 w 534"/>
              <a:gd name="T59" fmla="*/ 2147483646 h 354"/>
              <a:gd name="T60" fmla="*/ 2147483646 w 534"/>
              <a:gd name="T61" fmla="*/ 2147483646 h 35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34" h="354">
                <a:moveTo>
                  <a:pt x="140" y="105"/>
                </a:moveTo>
                <a:lnTo>
                  <a:pt x="190" y="85"/>
                </a:lnTo>
                <a:lnTo>
                  <a:pt x="394" y="0"/>
                </a:lnTo>
                <a:lnTo>
                  <a:pt x="394" y="165"/>
                </a:lnTo>
                <a:lnTo>
                  <a:pt x="394" y="329"/>
                </a:lnTo>
                <a:lnTo>
                  <a:pt x="190" y="245"/>
                </a:lnTo>
                <a:lnTo>
                  <a:pt x="140" y="230"/>
                </a:lnTo>
                <a:lnTo>
                  <a:pt x="175" y="354"/>
                </a:lnTo>
                <a:lnTo>
                  <a:pt x="75" y="354"/>
                </a:lnTo>
                <a:lnTo>
                  <a:pt x="45" y="225"/>
                </a:lnTo>
                <a:lnTo>
                  <a:pt x="0" y="225"/>
                </a:lnTo>
                <a:lnTo>
                  <a:pt x="0" y="105"/>
                </a:lnTo>
                <a:lnTo>
                  <a:pt x="140" y="105"/>
                </a:lnTo>
                <a:close/>
                <a:moveTo>
                  <a:pt x="444" y="230"/>
                </a:moveTo>
                <a:lnTo>
                  <a:pt x="524" y="255"/>
                </a:lnTo>
                <a:lnTo>
                  <a:pt x="509" y="284"/>
                </a:lnTo>
                <a:lnTo>
                  <a:pt x="434" y="259"/>
                </a:lnTo>
                <a:lnTo>
                  <a:pt x="444" y="230"/>
                </a:lnTo>
                <a:close/>
                <a:moveTo>
                  <a:pt x="439" y="70"/>
                </a:moveTo>
                <a:lnTo>
                  <a:pt x="514" y="45"/>
                </a:lnTo>
                <a:lnTo>
                  <a:pt x="524" y="75"/>
                </a:lnTo>
                <a:lnTo>
                  <a:pt x="449" y="105"/>
                </a:lnTo>
                <a:lnTo>
                  <a:pt x="439" y="70"/>
                </a:lnTo>
                <a:close/>
                <a:moveTo>
                  <a:pt x="454" y="150"/>
                </a:moveTo>
                <a:lnTo>
                  <a:pt x="534" y="150"/>
                </a:lnTo>
                <a:lnTo>
                  <a:pt x="534" y="185"/>
                </a:lnTo>
                <a:lnTo>
                  <a:pt x="454" y="185"/>
                </a:lnTo>
                <a:lnTo>
                  <a:pt x="454" y="1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" name="Freeform 31"/>
          <p:cNvSpPr>
            <a:spLocks noEditPoints="1"/>
          </p:cNvSpPr>
          <p:nvPr/>
        </p:nvSpPr>
        <p:spPr bwMode="auto">
          <a:xfrm>
            <a:off x="8472170" y="2907665"/>
            <a:ext cx="434340" cy="546100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7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2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1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4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7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6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7"/>
                </a:lnTo>
                <a:lnTo>
                  <a:pt x="383" y="27"/>
                </a:lnTo>
                <a:cubicBezTo>
                  <a:pt x="389" y="27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4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2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2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150"/>
                </a:lnTo>
                <a:close/>
                <a:moveTo>
                  <a:pt x="82" y="321"/>
                </a:moveTo>
                <a:lnTo>
                  <a:pt x="156" y="321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1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1511300" y="1472565"/>
            <a:ext cx="1821815" cy="165481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梯形 2"/>
          <p:cNvSpPr/>
          <p:nvPr/>
        </p:nvSpPr>
        <p:spPr>
          <a:xfrm>
            <a:off x="867410" y="3206750"/>
            <a:ext cx="3109595" cy="1115060"/>
          </a:xfrm>
          <a:prstGeom prst="trapezoid">
            <a:avLst>
              <a:gd name="adj" fmla="val 5448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247640" y="1472565"/>
            <a:ext cx="1821815" cy="1654810"/>
          </a:xfrm>
          <a:prstGeom prst="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梯形 6"/>
          <p:cNvSpPr/>
          <p:nvPr/>
        </p:nvSpPr>
        <p:spPr>
          <a:xfrm>
            <a:off x="4603750" y="3206750"/>
            <a:ext cx="3109595" cy="1115060"/>
          </a:xfrm>
          <a:prstGeom prst="trapezoid">
            <a:avLst>
              <a:gd name="adj" fmla="val 54488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8983980" y="1472565"/>
            <a:ext cx="1821815" cy="1654810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8340090" y="3206750"/>
            <a:ext cx="3109595" cy="1115060"/>
          </a:xfrm>
          <a:prstGeom prst="trapezoid">
            <a:avLst>
              <a:gd name="adj" fmla="val 54488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flipH="1">
            <a:off x="1273175" y="4519295"/>
            <a:ext cx="221170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2" name="文本框 11"/>
          <p:cNvSpPr txBox="1"/>
          <p:nvPr/>
        </p:nvSpPr>
        <p:spPr>
          <a:xfrm flipH="1">
            <a:off x="5009515" y="4476115"/>
            <a:ext cx="221170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3" name="文本框 12"/>
          <p:cNvSpPr txBox="1"/>
          <p:nvPr/>
        </p:nvSpPr>
        <p:spPr>
          <a:xfrm flipH="1">
            <a:off x="8983980" y="4453890"/>
            <a:ext cx="2211705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</a:t>
            </a:r>
          </a:p>
        </p:txBody>
      </p:sp>
      <p:sp>
        <p:nvSpPr>
          <p:cNvPr id="14" name="文本框 20"/>
          <p:cNvSpPr txBox="1"/>
          <p:nvPr/>
        </p:nvSpPr>
        <p:spPr>
          <a:xfrm flipH="1">
            <a:off x="1272540" y="3472815"/>
            <a:ext cx="22123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一般能力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5" name="文本框 20"/>
          <p:cNvSpPr txBox="1"/>
          <p:nvPr/>
        </p:nvSpPr>
        <p:spPr>
          <a:xfrm flipH="1">
            <a:off x="5050790" y="3472180"/>
            <a:ext cx="22123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专业能力</a:t>
            </a:r>
            <a:r>
              <a:rPr lang="en-US" altLang="zh-CN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6" name="文本框 20"/>
          <p:cNvSpPr txBox="1"/>
          <p:nvPr/>
        </p:nvSpPr>
        <p:spPr>
          <a:xfrm flipH="1">
            <a:off x="8787130" y="3472180"/>
            <a:ext cx="2212340" cy="58356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32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综合能力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职业能力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972945" y="2236470"/>
            <a:ext cx="899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708650" y="2297430"/>
            <a:ext cx="899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444990" y="2297430"/>
            <a:ext cx="89916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03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3740785" y="4652645"/>
            <a:ext cx="1497965" cy="149796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5347335" y="4652645"/>
            <a:ext cx="1497965" cy="1497965"/>
          </a:xfrm>
          <a:prstGeom prst="round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953885" y="4652645"/>
            <a:ext cx="1497965" cy="1497965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347335" y="3023870"/>
            <a:ext cx="1497965" cy="1497965"/>
          </a:xfrm>
          <a:prstGeom prst="round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20"/>
          <p:cNvSpPr txBox="1"/>
          <p:nvPr/>
        </p:nvSpPr>
        <p:spPr>
          <a:xfrm flipH="1">
            <a:off x="5347335" y="4925060"/>
            <a:ext cx="1418590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职业</a:t>
            </a:r>
          </a:p>
          <a:p>
            <a:pPr lvl="0" algn="ctr"/>
            <a:r>
              <a:rPr lang="zh-CN" alt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价值观</a:t>
            </a:r>
            <a:r>
              <a:rPr lang="en-US" altLang="zh-CN" sz="28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55" name="蓝牙"/>
          <p:cNvSpPr/>
          <p:nvPr/>
        </p:nvSpPr>
        <p:spPr bwMode="auto">
          <a:xfrm>
            <a:off x="4171950" y="4911725"/>
            <a:ext cx="598170" cy="980440"/>
          </a:xfrm>
          <a:custGeom>
            <a:avLst/>
            <a:gdLst>
              <a:gd name="T0" fmla="*/ 1003326 w 2665"/>
              <a:gd name="T1" fmla="*/ 573986 h 5058"/>
              <a:gd name="T2" fmla="*/ 429943 w 2665"/>
              <a:gd name="T3" fmla="*/ 0 h 5058"/>
              <a:gd name="T4" fmla="*/ 429943 w 2665"/>
              <a:gd name="T5" fmla="*/ 756652 h 5058"/>
              <a:gd name="T6" fmla="*/ 114827 w 2665"/>
              <a:gd name="T7" fmla="*/ 440658 h 5058"/>
              <a:gd name="T8" fmla="*/ 0 w 2665"/>
              <a:gd name="T9" fmla="*/ 555531 h 5058"/>
              <a:gd name="T10" fmla="*/ 395683 w 2665"/>
              <a:gd name="T11" fmla="*/ 952500 h 5058"/>
              <a:gd name="T12" fmla="*/ 0 w 2665"/>
              <a:gd name="T13" fmla="*/ 1349469 h 5058"/>
              <a:gd name="T14" fmla="*/ 114827 w 2665"/>
              <a:gd name="T15" fmla="*/ 1464342 h 5058"/>
              <a:gd name="T16" fmla="*/ 429943 w 2665"/>
              <a:gd name="T17" fmla="*/ 1149101 h 5058"/>
              <a:gd name="T18" fmla="*/ 429943 w 2665"/>
              <a:gd name="T19" fmla="*/ 1905000 h 5058"/>
              <a:gd name="T20" fmla="*/ 1003326 w 2665"/>
              <a:gd name="T21" fmla="*/ 1331767 h 5058"/>
              <a:gd name="T22" fmla="*/ 624961 w 2665"/>
              <a:gd name="T23" fmla="*/ 952500 h 5058"/>
              <a:gd name="T24" fmla="*/ 1003326 w 2665"/>
              <a:gd name="T25" fmla="*/ 573986 h 5058"/>
              <a:gd name="T26" fmla="*/ 774425 w 2665"/>
              <a:gd name="T27" fmla="*/ 574739 h 5058"/>
              <a:gd name="T28" fmla="*/ 591454 w 2665"/>
              <a:gd name="T29" fmla="*/ 757782 h 5058"/>
              <a:gd name="T30" fmla="*/ 591078 w 2665"/>
              <a:gd name="T31" fmla="*/ 391320 h 5058"/>
              <a:gd name="T32" fmla="*/ 774425 w 2665"/>
              <a:gd name="T33" fmla="*/ 574739 h 5058"/>
              <a:gd name="T34" fmla="*/ 774425 w 2665"/>
              <a:gd name="T35" fmla="*/ 1330261 h 5058"/>
              <a:gd name="T36" fmla="*/ 591078 w 2665"/>
              <a:gd name="T37" fmla="*/ 1513304 h 5058"/>
              <a:gd name="T38" fmla="*/ 591454 w 2665"/>
              <a:gd name="T39" fmla="*/ 1147218 h 5058"/>
              <a:gd name="T40" fmla="*/ 774425 w 2665"/>
              <a:gd name="T41" fmla="*/ 1330261 h 505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65" h="5058">
                <a:moveTo>
                  <a:pt x="2665" y="1524"/>
                </a:moveTo>
                <a:lnTo>
                  <a:pt x="1142" y="0"/>
                </a:lnTo>
                <a:lnTo>
                  <a:pt x="1142" y="2009"/>
                </a:lnTo>
                <a:lnTo>
                  <a:pt x="305" y="1170"/>
                </a:lnTo>
                <a:lnTo>
                  <a:pt x="0" y="1475"/>
                </a:lnTo>
                <a:lnTo>
                  <a:pt x="1051" y="2529"/>
                </a:lnTo>
                <a:lnTo>
                  <a:pt x="0" y="3583"/>
                </a:lnTo>
                <a:lnTo>
                  <a:pt x="305" y="3888"/>
                </a:lnTo>
                <a:lnTo>
                  <a:pt x="1142" y="3051"/>
                </a:lnTo>
                <a:lnTo>
                  <a:pt x="1142" y="5058"/>
                </a:lnTo>
                <a:lnTo>
                  <a:pt x="2665" y="3536"/>
                </a:lnTo>
                <a:lnTo>
                  <a:pt x="1660" y="2529"/>
                </a:lnTo>
                <a:lnTo>
                  <a:pt x="2665" y="1524"/>
                </a:lnTo>
                <a:close/>
                <a:moveTo>
                  <a:pt x="2057" y="1526"/>
                </a:moveTo>
                <a:lnTo>
                  <a:pt x="1571" y="2012"/>
                </a:lnTo>
                <a:lnTo>
                  <a:pt x="1570" y="1039"/>
                </a:lnTo>
                <a:lnTo>
                  <a:pt x="2057" y="1526"/>
                </a:lnTo>
                <a:close/>
                <a:moveTo>
                  <a:pt x="2057" y="3532"/>
                </a:moveTo>
                <a:lnTo>
                  <a:pt x="1570" y="4018"/>
                </a:lnTo>
                <a:lnTo>
                  <a:pt x="1571" y="3046"/>
                </a:lnTo>
                <a:lnTo>
                  <a:pt x="2057" y="353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U盘"/>
          <p:cNvSpPr/>
          <p:nvPr/>
        </p:nvSpPr>
        <p:spPr bwMode="auto">
          <a:xfrm>
            <a:off x="5615305" y="3291840"/>
            <a:ext cx="962660" cy="962660"/>
          </a:xfrm>
          <a:custGeom>
            <a:avLst/>
            <a:gdLst>
              <a:gd name="T0" fmla="*/ 511721953 w 5849"/>
              <a:gd name="T1" fmla="*/ 230601453 h 5521"/>
              <a:gd name="T2" fmla="*/ 502280983 w 5849"/>
              <a:gd name="T3" fmla="*/ 0 h 5521"/>
              <a:gd name="T4" fmla="*/ 393444545 w 5849"/>
              <a:gd name="T5" fmla="*/ 93999614 h 5521"/>
              <a:gd name="T6" fmla="*/ 517556158 w 5849"/>
              <a:gd name="T7" fmla="*/ 269388243 h 5521"/>
              <a:gd name="T8" fmla="*/ 514798159 w 5849"/>
              <a:gd name="T9" fmla="*/ 307857026 h 5521"/>
              <a:gd name="T10" fmla="*/ 193698993 w 5849"/>
              <a:gd name="T11" fmla="*/ 585087386 h 5521"/>
              <a:gd name="T12" fmla="*/ 177999435 w 5849"/>
              <a:gd name="T13" fmla="*/ 578516973 h 5521"/>
              <a:gd name="T14" fmla="*/ 161132906 w 5849"/>
              <a:gd name="T15" fmla="*/ 570886753 h 5521"/>
              <a:gd name="T16" fmla="*/ 145008965 w 5849"/>
              <a:gd name="T17" fmla="*/ 562832740 h 5521"/>
              <a:gd name="T18" fmla="*/ 129521761 w 5849"/>
              <a:gd name="T19" fmla="*/ 554142713 h 5521"/>
              <a:gd name="T20" fmla="*/ 114776820 w 5849"/>
              <a:gd name="T21" fmla="*/ 544816996 h 5521"/>
              <a:gd name="T22" fmla="*/ 100774467 w 5849"/>
              <a:gd name="T23" fmla="*/ 534643369 h 5521"/>
              <a:gd name="T24" fmla="*/ 87620555 w 5849"/>
              <a:gd name="T25" fmla="*/ 523939839 h 5521"/>
              <a:gd name="T26" fmla="*/ 75103379 w 5849"/>
              <a:gd name="T27" fmla="*/ 512600619 h 5521"/>
              <a:gd name="T28" fmla="*/ 69162997 w 5849"/>
              <a:gd name="T29" fmla="*/ 506560110 h 5521"/>
              <a:gd name="T30" fmla="*/ 63434969 w 5849"/>
              <a:gd name="T31" fmla="*/ 500519274 h 5521"/>
              <a:gd name="T32" fmla="*/ 58024821 w 5849"/>
              <a:gd name="T33" fmla="*/ 494161083 h 5521"/>
              <a:gd name="T34" fmla="*/ 52614999 w 5849"/>
              <a:gd name="T35" fmla="*/ 487590344 h 5521"/>
              <a:gd name="T36" fmla="*/ 47629234 w 5849"/>
              <a:gd name="T37" fmla="*/ 480914146 h 5521"/>
              <a:gd name="T38" fmla="*/ 42749646 w 5849"/>
              <a:gd name="T39" fmla="*/ 474025725 h 5521"/>
              <a:gd name="T40" fmla="*/ 38082087 w 5849"/>
              <a:gd name="T41" fmla="*/ 466819298 h 5521"/>
              <a:gd name="T42" fmla="*/ 33733059 w 5849"/>
              <a:gd name="T43" fmla="*/ 459613196 h 5521"/>
              <a:gd name="T44" fmla="*/ 29595733 w 5849"/>
              <a:gd name="T45" fmla="*/ 452088761 h 5521"/>
              <a:gd name="T46" fmla="*/ 25564911 w 5849"/>
              <a:gd name="T47" fmla="*/ 444352755 h 5521"/>
              <a:gd name="T48" fmla="*/ 21958146 w 5849"/>
              <a:gd name="T49" fmla="*/ 436404528 h 5521"/>
              <a:gd name="T50" fmla="*/ 18563735 w 5849"/>
              <a:gd name="T51" fmla="*/ 428350515 h 5521"/>
              <a:gd name="T52" fmla="*/ 15275175 w 5849"/>
              <a:gd name="T53" fmla="*/ 419872384 h 5521"/>
              <a:gd name="T54" fmla="*/ 12305147 w 5849"/>
              <a:gd name="T55" fmla="*/ 411394578 h 5521"/>
              <a:gd name="T56" fmla="*/ 9547147 w 5849"/>
              <a:gd name="T57" fmla="*/ 402492654 h 5521"/>
              <a:gd name="T58" fmla="*/ 7213205 w 5849"/>
              <a:gd name="T59" fmla="*/ 393590731 h 5521"/>
              <a:gd name="T60" fmla="*/ 4879588 w 5849"/>
              <a:gd name="T61" fmla="*/ 384370800 h 5521"/>
              <a:gd name="T62" fmla="*/ 2970354 w 5849"/>
              <a:gd name="T63" fmla="*/ 374833187 h 5521"/>
              <a:gd name="T64" fmla="*/ 11986941 w 5849"/>
              <a:gd name="T65" fmla="*/ 349187223 h 5521"/>
              <a:gd name="T66" fmla="*/ 340935723 w 5849"/>
              <a:gd name="T67" fmla="*/ 64962658 h 5521"/>
              <a:gd name="T68" fmla="*/ 358756870 w 5849"/>
              <a:gd name="T69" fmla="*/ 85627593 h 5521"/>
              <a:gd name="T70" fmla="*/ 441179956 w 5849"/>
              <a:gd name="T71" fmla="*/ 299166999 h 5521"/>
              <a:gd name="T72" fmla="*/ 71072557 w 5849"/>
              <a:gd name="T73" fmla="*/ 406095868 h 5521"/>
              <a:gd name="T74" fmla="*/ 68420409 w 5849"/>
              <a:gd name="T75" fmla="*/ 399313559 h 5521"/>
              <a:gd name="T76" fmla="*/ 63965203 w 5849"/>
              <a:gd name="T77" fmla="*/ 385430607 h 5521"/>
              <a:gd name="T78" fmla="*/ 337223107 w 5849"/>
              <a:gd name="T79" fmla="*/ 140416624 h 5521"/>
              <a:gd name="T80" fmla="*/ 460167748 w 5849"/>
              <a:gd name="T81" fmla="*/ 282635181 h 5521"/>
              <a:gd name="T82" fmla="*/ 492309453 w 5849"/>
              <a:gd name="T83" fmla="*/ 102265848 h 5521"/>
              <a:gd name="T84" fmla="*/ 449135750 w 5849"/>
              <a:gd name="T85" fmla="*/ 82872290 h 5521"/>
              <a:gd name="T86" fmla="*/ 464304748 w 5849"/>
              <a:gd name="T87" fmla="*/ 69837575 h 5521"/>
              <a:gd name="T88" fmla="*/ 544500069 w 5849"/>
              <a:gd name="T89" fmla="*/ 162565485 h 5521"/>
              <a:gd name="T90" fmla="*/ 501326366 w 5849"/>
              <a:gd name="T91" fmla="*/ 143278038 h 552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49" h="5521">
                <a:moveTo>
                  <a:pt x="3709" y="887"/>
                </a:moveTo>
                <a:lnTo>
                  <a:pt x="4824" y="2176"/>
                </a:lnTo>
                <a:lnTo>
                  <a:pt x="5849" y="1291"/>
                </a:lnTo>
                <a:lnTo>
                  <a:pt x="4735" y="0"/>
                </a:lnTo>
                <a:lnTo>
                  <a:pt x="3709" y="887"/>
                </a:lnTo>
                <a:close/>
                <a:moveTo>
                  <a:pt x="3382" y="808"/>
                </a:moveTo>
                <a:lnTo>
                  <a:pt x="4879" y="2542"/>
                </a:lnTo>
                <a:lnTo>
                  <a:pt x="5048" y="2737"/>
                </a:lnTo>
                <a:lnTo>
                  <a:pt x="4853" y="2905"/>
                </a:lnTo>
                <a:lnTo>
                  <a:pt x="1946" y="5416"/>
                </a:lnTo>
                <a:lnTo>
                  <a:pt x="1826" y="5521"/>
                </a:lnTo>
                <a:lnTo>
                  <a:pt x="1678" y="5459"/>
                </a:lnTo>
                <a:lnTo>
                  <a:pt x="1597" y="5424"/>
                </a:lnTo>
                <a:lnTo>
                  <a:pt x="1519" y="5387"/>
                </a:lnTo>
                <a:lnTo>
                  <a:pt x="1442" y="5350"/>
                </a:lnTo>
                <a:lnTo>
                  <a:pt x="1367" y="5311"/>
                </a:lnTo>
                <a:lnTo>
                  <a:pt x="1293" y="5270"/>
                </a:lnTo>
                <a:lnTo>
                  <a:pt x="1221" y="5229"/>
                </a:lnTo>
                <a:lnTo>
                  <a:pt x="1150" y="5186"/>
                </a:lnTo>
                <a:lnTo>
                  <a:pt x="1082" y="5141"/>
                </a:lnTo>
                <a:lnTo>
                  <a:pt x="1015" y="5093"/>
                </a:lnTo>
                <a:lnTo>
                  <a:pt x="950" y="5045"/>
                </a:lnTo>
                <a:lnTo>
                  <a:pt x="887" y="4996"/>
                </a:lnTo>
                <a:lnTo>
                  <a:pt x="826" y="4944"/>
                </a:lnTo>
                <a:lnTo>
                  <a:pt x="766" y="4892"/>
                </a:lnTo>
                <a:lnTo>
                  <a:pt x="708" y="4837"/>
                </a:lnTo>
                <a:lnTo>
                  <a:pt x="680" y="4809"/>
                </a:lnTo>
                <a:lnTo>
                  <a:pt x="652" y="4780"/>
                </a:lnTo>
                <a:lnTo>
                  <a:pt x="625" y="4753"/>
                </a:lnTo>
                <a:lnTo>
                  <a:pt x="598" y="4723"/>
                </a:lnTo>
                <a:lnTo>
                  <a:pt x="571" y="4694"/>
                </a:lnTo>
                <a:lnTo>
                  <a:pt x="547" y="4663"/>
                </a:lnTo>
                <a:lnTo>
                  <a:pt x="521" y="4632"/>
                </a:lnTo>
                <a:lnTo>
                  <a:pt x="496" y="4601"/>
                </a:lnTo>
                <a:lnTo>
                  <a:pt x="473" y="4570"/>
                </a:lnTo>
                <a:lnTo>
                  <a:pt x="449" y="4538"/>
                </a:lnTo>
                <a:lnTo>
                  <a:pt x="426" y="4506"/>
                </a:lnTo>
                <a:lnTo>
                  <a:pt x="403" y="4473"/>
                </a:lnTo>
                <a:lnTo>
                  <a:pt x="381" y="4440"/>
                </a:lnTo>
                <a:lnTo>
                  <a:pt x="359" y="4405"/>
                </a:lnTo>
                <a:lnTo>
                  <a:pt x="339" y="4372"/>
                </a:lnTo>
                <a:lnTo>
                  <a:pt x="318" y="4337"/>
                </a:lnTo>
                <a:lnTo>
                  <a:pt x="298" y="4301"/>
                </a:lnTo>
                <a:lnTo>
                  <a:pt x="279" y="4266"/>
                </a:lnTo>
                <a:lnTo>
                  <a:pt x="260" y="4229"/>
                </a:lnTo>
                <a:lnTo>
                  <a:pt x="241" y="4193"/>
                </a:lnTo>
                <a:lnTo>
                  <a:pt x="224" y="4155"/>
                </a:lnTo>
                <a:lnTo>
                  <a:pt x="207" y="4118"/>
                </a:lnTo>
                <a:lnTo>
                  <a:pt x="190" y="4080"/>
                </a:lnTo>
                <a:lnTo>
                  <a:pt x="175" y="4042"/>
                </a:lnTo>
                <a:lnTo>
                  <a:pt x="159" y="4002"/>
                </a:lnTo>
                <a:lnTo>
                  <a:pt x="144" y="3962"/>
                </a:lnTo>
                <a:lnTo>
                  <a:pt x="130" y="3923"/>
                </a:lnTo>
                <a:lnTo>
                  <a:pt x="116" y="3882"/>
                </a:lnTo>
                <a:lnTo>
                  <a:pt x="103" y="3840"/>
                </a:lnTo>
                <a:lnTo>
                  <a:pt x="90" y="3798"/>
                </a:lnTo>
                <a:lnTo>
                  <a:pt x="78" y="3757"/>
                </a:lnTo>
                <a:lnTo>
                  <a:pt x="68" y="3714"/>
                </a:lnTo>
                <a:lnTo>
                  <a:pt x="56" y="3671"/>
                </a:lnTo>
                <a:lnTo>
                  <a:pt x="46" y="3627"/>
                </a:lnTo>
                <a:lnTo>
                  <a:pt x="37" y="3582"/>
                </a:lnTo>
                <a:lnTo>
                  <a:pt x="28" y="3537"/>
                </a:lnTo>
                <a:lnTo>
                  <a:pt x="0" y="3391"/>
                </a:lnTo>
                <a:lnTo>
                  <a:pt x="113" y="3295"/>
                </a:lnTo>
                <a:lnTo>
                  <a:pt x="3019" y="783"/>
                </a:lnTo>
                <a:lnTo>
                  <a:pt x="3214" y="613"/>
                </a:lnTo>
                <a:lnTo>
                  <a:pt x="3382" y="808"/>
                </a:lnTo>
                <a:close/>
                <a:moveTo>
                  <a:pt x="4338" y="2667"/>
                </a:moveTo>
                <a:lnTo>
                  <a:pt x="4159" y="2823"/>
                </a:lnTo>
                <a:lnTo>
                  <a:pt x="3167" y="1675"/>
                </a:lnTo>
                <a:lnTo>
                  <a:pt x="670" y="3832"/>
                </a:lnTo>
                <a:lnTo>
                  <a:pt x="645" y="3768"/>
                </a:lnTo>
                <a:lnTo>
                  <a:pt x="623" y="3703"/>
                </a:lnTo>
                <a:lnTo>
                  <a:pt x="603" y="3637"/>
                </a:lnTo>
                <a:lnTo>
                  <a:pt x="583" y="3568"/>
                </a:lnTo>
                <a:lnTo>
                  <a:pt x="3179" y="1325"/>
                </a:lnTo>
                <a:lnTo>
                  <a:pt x="4338" y="2667"/>
                </a:lnTo>
                <a:close/>
                <a:moveTo>
                  <a:pt x="4377" y="659"/>
                </a:moveTo>
                <a:lnTo>
                  <a:pt x="4641" y="965"/>
                </a:lnTo>
                <a:lnTo>
                  <a:pt x="4498" y="1087"/>
                </a:lnTo>
                <a:lnTo>
                  <a:pt x="4234" y="782"/>
                </a:lnTo>
                <a:lnTo>
                  <a:pt x="4377" y="659"/>
                </a:lnTo>
                <a:close/>
                <a:moveTo>
                  <a:pt x="4869" y="1229"/>
                </a:moveTo>
                <a:lnTo>
                  <a:pt x="5133" y="1534"/>
                </a:lnTo>
                <a:lnTo>
                  <a:pt x="4990" y="1656"/>
                </a:lnTo>
                <a:lnTo>
                  <a:pt x="4726" y="1352"/>
                </a:lnTo>
                <a:lnTo>
                  <a:pt x="4869" y="1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7" name="文本框 22"/>
          <p:cNvSpPr txBox="1"/>
          <p:nvPr/>
        </p:nvSpPr>
        <p:spPr>
          <a:xfrm flipH="1">
            <a:off x="4703445" y="1576070"/>
            <a:ext cx="361823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4769803" y="1560513"/>
            <a:ext cx="200914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20"/>
          <p:cNvSpPr txBox="1"/>
          <p:nvPr/>
        </p:nvSpPr>
        <p:spPr>
          <a:xfrm flipH="1">
            <a:off x="4684395" y="1036320"/>
            <a:ext cx="235394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得到社会认可</a:t>
            </a:r>
          </a:p>
        </p:txBody>
      </p:sp>
      <p:sp>
        <p:nvSpPr>
          <p:cNvPr id="9" name="文本框 22"/>
          <p:cNvSpPr txBox="1"/>
          <p:nvPr/>
        </p:nvSpPr>
        <p:spPr>
          <a:xfrm flipH="1">
            <a:off x="8639175" y="4871085"/>
            <a:ext cx="329184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8727123" y="4855528"/>
            <a:ext cx="200914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20"/>
          <p:cNvSpPr txBox="1"/>
          <p:nvPr/>
        </p:nvSpPr>
        <p:spPr>
          <a:xfrm flipH="1">
            <a:off x="8620125" y="4331335"/>
            <a:ext cx="235394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实现自我价值 </a:t>
            </a:r>
          </a:p>
        </p:txBody>
      </p:sp>
      <p:sp>
        <p:nvSpPr>
          <p:cNvPr id="13" name="文本框 22"/>
          <p:cNvSpPr txBox="1"/>
          <p:nvPr/>
        </p:nvSpPr>
        <p:spPr>
          <a:xfrm flipH="1">
            <a:off x="231775" y="4794250"/>
            <a:ext cx="3291840" cy="138303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98133" y="4778693"/>
            <a:ext cx="2009140" cy="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20"/>
          <p:cNvSpPr txBox="1"/>
          <p:nvPr/>
        </p:nvSpPr>
        <p:spPr>
          <a:xfrm flipH="1">
            <a:off x="212725" y="4254500"/>
            <a:ext cx="2353945" cy="46037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发挥自己能力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职业价值观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KSO_Shape"/>
          <p:cNvSpPr>
            <a:spLocks noChangeAspect="1"/>
          </p:cNvSpPr>
          <p:nvPr/>
        </p:nvSpPr>
        <p:spPr>
          <a:xfrm flipH="1">
            <a:off x="7235825" y="4970780"/>
            <a:ext cx="934720" cy="861695"/>
          </a:xfrm>
          <a:custGeom>
            <a:avLst/>
            <a:gdLst/>
            <a:ahLst/>
            <a:cxnLst/>
            <a:rect l="l" t="t" r="r" b="b"/>
            <a:pathLst>
              <a:path w="2922576" h="2692126">
                <a:moveTo>
                  <a:pt x="553896" y="1279436"/>
                </a:moveTo>
                <a:cubicBezTo>
                  <a:pt x="792021" y="1473111"/>
                  <a:pt x="992046" y="1742986"/>
                  <a:pt x="1211121" y="1974761"/>
                </a:cubicBezTo>
                <a:lnTo>
                  <a:pt x="1201596" y="2431961"/>
                </a:lnTo>
                <a:cubicBezTo>
                  <a:pt x="947596" y="2384336"/>
                  <a:pt x="769796" y="2336711"/>
                  <a:pt x="639621" y="2117636"/>
                </a:cubicBezTo>
                <a:cubicBezTo>
                  <a:pt x="509446" y="1898561"/>
                  <a:pt x="582471" y="1558836"/>
                  <a:pt x="553896" y="1279436"/>
                </a:cubicBezTo>
                <a:close/>
                <a:moveTo>
                  <a:pt x="1414250" y="349940"/>
                </a:moveTo>
                <a:lnTo>
                  <a:pt x="1576175" y="702365"/>
                </a:lnTo>
                <a:lnTo>
                  <a:pt x="1840671" y="351223"/>
                </a:lnTo>
                <a:cubicBezTo>
                  <a:pt x="1946050" y="474823"/>
                  <a:pt x="2011221" y="645739"/>
                  <a:pt x="2011221" y="834547"/>
                </a:cubicBezTo>
                <a:cubicBezTo>
                  <a:pt x="2019964" y="1198269"/>
                  <a:pt x="1873746" y="1469720"/>
                  <a:pt x="1527496" y="1508764"/>
                </a:cubicBezTo>
                <a:lnTo>
                  <a:pt x="1534971" y="2136686"/>
                </a:lnTo>
                <a:cubicBezTo>
                  <a:pt x="1804846" y="1854111"/>
                  <a:pt x="2036621" y="1552486"/>
                  <a:pt x="2344596" y="1288961"/>
                </a:cubicBezTo>
                <a:cubicBezTo>
                  <a:pt x="2347771" y="1504861"/>
                  <a:pt x="2350946" y="1939836"/>
                  <a:pt x="2192196" y="2193836"/>
                </a:cubicBezTo>
                <a:cubicBezTo>
                  <a:pt x="1995346" y="2466886"/>
                  <a:pt x="1623871" y="2444661"/>
                  <a:pt x="1344471" y="2441486"/>
                </a:cubicBezTo>
                <a:lnTo>
                  <a:pt x="1353780" y="1510652"/>
                </a:lnTo>
                <a:cubicBezTo>
                  <a:pt x="992542" y="1480514"/>
                  <a:pt x="840254" y="1205525"/>
                  <a:pt x="849171" y="834547"/>
                </a:cubicBezTo>
                <a:cubicBezTo>
                  <a:pt x="853745" y="644286"/>
                  <a:pt x="913894" y="479273"/>
                  <a:pt x="1011904" y="360081"/>
                </a:cubicBezTo>
                <a:lnTo>
                  <a:pt x="1014200" y="359465"/>
                </a:lnTo>
                <a:lnTo>
                  <a:pt x="1214225" y="683315"/>
                </a:lnTo>
                <a:close/>
                <a:moveTo>
                  <a:pt x="480281" y="174535"/>
                </a:moveTo>
                <a:cubicBezTo>
                  <a:pt x="324175" y="174535"/>
                  <a:pt x="197626" y="319405"/>
                  <a:pt x="197626" y="498111"/>
                </a:cubicBezTo>
                <a:lnTo>
                  <a:pt x="197626" y="2194015"/>
                </a:lnTo>
                <a:cubicBezTo>
                  <a:pt x="197626" y="2372721"/>
                  <a:pt x="324175" y="2517591"/>
                  <a:pt x="480281" y="2517591"/>
                </a:cubicBezTo>
                <a:lnTo>
                  <a:pt x="2458598" y="2517591"/>
                </a:lnTo>
                <a:cubicBezTo>
                  <a:pt x="2614704" y="2517591"/>
                  <a:pt x="2741253" y="2372721"/>
                  <a:pt x="2741253" y="2194015"/>
                </a:cubicBezTo>
                <a:lnTo>
                  <a:pt x="2741253" y="498111"/>
                </a:lnTo>
                <a:cubicBezTo>
                  <a:pt x="2741253" y="319405"/>
                  <a:pt x="2614704" y="174535"/>
                  <a:pt x="2458598" y="174535"/>
                </a:cubicBezTo>
                <a:close/>
                <a:moveTo>
                  <a:pt x="324765" y="0"/>
                </a:moveTo>
                <a:lnTo>
                  <a:pt x="2597811" y="0"/>
                </a:lnTo>
                <a:cubicBezTo>
                  <a:pt x="2777173" y="0"/>
                  <a:pt x="2922576" y="166453"/>
                  <a:pt x="2922576" y="371783"/>
                </a:cubicBezTo>
                <a:lnTo>
                  <a:pt x="2922576" y="2320344"/>
                </a:lnTo>
                <a:cubicBezTo>
                  <a:pt x="2922576" y="2525673"/>
                  <a:pt x="2777173" y="2692126"/>
                  <a:pt x="2597811" y="2692126"/>
                </a:cubicBezTo>
                <a:lnTo>
                  <a:pt x="324765" y="2692126"/>
                </a:lnTo>
                <a:cubicBezTo>
                  <a:pt x="145402" y="2692126"/>
                  <a:pt x="0" y="2525673"/>
                  <a:pt x="0" y="2320344"/>
                </a:cubicBezTo>
                <a:lnTo>
                  <a:pt x="0" y="371783"/>
                </a:lnTo>
                <a:cubicBezTo>
                  <a:pt x="0" y="166453"/>
                  <a:pt x="145402" y="0"/>
                  <a:pt x="324765" y="0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600">
              <a:sym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 flipV="1">
            <a:off x="4884420" y="0"/>
            <a:ext cx="2423160" cy="364236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029200" y="1387475"/>
            <a:ext cx="2132965" cy="21329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3035" y="3881755"/>
            <a:ext cx="42672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外界环境</a:t>
            </a:r>
          </a:p>
        </p:txBody>
      </p:sp>
      <p:sp>
        <p:nvSpPr>
          <p:cNvPr id="6" name="矩形 5"/>
          <p:cNvSpPr/>
          <p:nvPr/>
        </p:nvSpPr>
        <p:spPr>
          <a:xfrm>
            <a:off x="-30480" y="6567805"/>
            <a:ext cx="12252960" cy="304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104130" y="1523365"/>
            <a:ext cx="1981835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02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815840" y="4767580"/>
            <a:ext cx="25603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674938" y="4894580"/>
            <a:ext cx="684212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影响规划的因素，一部分来自个人的性格、特质和喜好这些主观条件，还有很大一部分来自客观选择即职业环境。认真分析职业环境，将给你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的职业规划带来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更多信息。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72790" y="1485900"/>
            <a:ext cx="8887460" cy="3886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1952943"/>
            <a:ext cx="5337810" cy="2952115"/>
          </a:xfrm>
          <a:prstGeom prst="rect">
            <a:avLst/>
          </a:prstGeom>
          <a:blipFill rotWithShape="1">
            <a:blip r:embed="rId2"/>
            <a:stretch>
              <a:fillRect t="-15000" b="-1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337810" y="1952625"/>
            <a:ext cx="6242050" cy="29521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721985" y="2064385"/>
            <a:ext cx="5573395" cy="2729865"/>
            <a:chOff x="9059" y="2905"/>
            <a:chExt cx="6970" cy="4299"/>
          </a:xfrm>
        </p:grpSpPr>
        <p:sp>
          <p:nvSpPr>
            <p:cNvPr id="4" name="文本框 3"/>
            <p:cNvSpPr txBox="1"/>
            <p:nvPr/>
          </p:nvSpPr>
          <p:spPr>
            <a:xfrm>
              <a:off x="9059" y="2905"/>
              <a:ext cx="498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</a:rPr>
                <a:t>单击键入标题</a:t>
              </a:r>
            </a:p>
          </p:txBody>
        </p:sp>
        <p:sp>
          <p:nvSpPr>
            <p:cNvPr id="57" name="文本框 22"/>
            <p:cNvSpPr txBox="1"/>
            <p:nvPr/>
          </p:nvSpPr>
          <p:spPr>
            <a:xfrm flipH="1">
              <a:off x="9059" y="3805"/>
              <a:ext cx="6970" cy="3399"/>
            </a:xfrm>
            <a:prstGeom prst="rect">
              <a:avLst/>
            </a:prstGeom>
            <a:noFill/>
            <a:ln w="9525">
              <a:noFill/>
              <a:miter/>
            </a:ln>
            <a:effectLst>
              <a:outerShdw sx="999" sy="999" algn="ctr" rotWithShape="0">
                <a:srgbClr val="000000"/>
              </a:outerShdw>
            </a:effectLst>
          </p:spPr>
          <p:txBody>
            <a:bodyPr wrap="square" anchor="t">
              <a:spAutoFit/>
            </a:bodyPr>
            <a:lstStyle/>
            <a:p>
              <a:pPr lvl="0" algn="l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单击此处添加本章节的简要内容。单击此处添加本章节的简要内容。本模板精心设计，模板所有素材均可自由编辑替换移动。</a:t>
              </a:r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</a:t>
              </a:r>
            </a:p>
            <a:p>
              <a:pPr lvl="0" algn="l">
                <a:lnSpc>
                  <a:spcPct val="120000"/>
                </a:lnSpc>
              </a:pPr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单击此处添加本章节的简要内容。本模板精心设计，模板所有素材均可自由编辑替换移动。单击此处添加本章节的简要内容。单击此处添加本章节的简要内容。本模板精心设计，模板所有素材均可自由编辑替换移动。单击此处添加本章节的简要内容。</a:t>
              </a:r>
              <a:endParaRPr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99491" y="388240"/>
            <a:ext cx="2306418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家庭环境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323557"/>
            <a:ext cx="970671" cy="618978"/>
          </a:xfrm>
          <a:prstGeom prst="rect">
            <a:avLst/>
          </a:prstGeom>
          <a:solidFill>
            <a:srgbClr val="C99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3607</Words>
  <Application>Microsoft Office PowerPoint</Application>
  <PresentationFormat>自定义</PresentationFormat>
  <Paragraphs>170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</dc:creator>
  <dc:description>www.1ppt.com</dc:description>
  <cp:lastModifiedBy>Windows User</cp:lastModifiedBy>
  <cp:revision>64</cp:revision>
  <dcterms:created xsi:type="dcterms:W3CDTF">2017-10-04T02:00:21Z</dcterms:created>
  <dcterms:modified xsi:type="dcterms:W3CDTF">2018-10-18T01:59:04Z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