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9"/>
  </p:notesMasterIdLst>
  <p:sldIdLst>
    <p:sldId id="256" r:id="rId3"/>
    <p:sldId id="260" r:id="rId4"/>
    <p:sldId id="257" r:id="rId5"/>
    <p:sldId id="258" r:id="rId6"/>
    <p:sldId id="265" r:id="rId7"/>
    <p:sldId id="266" r:id="rId8"/>
    <p:sldId id="267" r:id="rId9"/>
    <p:sldId id="268" r:id="rId10"/>
    <p:sldId id="261" r:id="rId11"/>
    <p:sldId id="269" r:id="rId12"/>
    <p:sldId id="274" r:id="rId13"/>
    <p:sldId id="275" r:id="rId14"/>
    <p:sldId id="276" r:id="rId15"/>
    <p:sldId id="262" r:id="rId16"/>
    <p:sldId id="277" r:id="rId17"/>
    <p:sldId id="285" r:id="rId18"/>
    <p:sldId id="279" r:id="rId19"/>
    <p:sldId id="278" r:id="rId20"/>
    <p:sldId id="280" r:id="rId21"/>
    <p:sldId id="263" r:id="rId22"/>
    <p:sldId id="282" r:id="rId23"/>
    <p:sldId id="283" r:id="rId24"/>
    <p:sldId id="281" r:id="rId25"/>
    <p:sldId id="284" r:id="rId26"/>
    <p:sldId id="286" r:id="rId27"/>
    <p:sldId id="287" r:id="rId28"/>
  </p:sldIdLst>
  <p:sldSz cx="12192000" cy="6858000"/>
  <p:notesSz cx="7104063" cy="10234613"/>
  <p:custDataLst>
    <p:tags r:id="rId3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5400"/>
    <a:srgbClr val="DBDBDB"/>
    <a:srgbClr val="B38B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201" autoAdjust="0"/>
  </p:normalViewPr>
  <p:slideViewPr>
    <p:cSldViewPr snapToGrid="0">
      <p:cViewPr varScale="1">
        <p:scale>
          <a:sx n="58" d="100"/>
          <a:sy n="58" d="100"/>
        </p:scale>
        <p:origin x="-78" y="-1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c:spPr>
          <c:dPt>
            <c:idx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F07-4079-918E-08AFD4724637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F07-4079-918E-08AFD4724637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F07-4079-918E-08AFD4724637}"/>
              </c:ext>
            </c:extLst>
          </c:dPt>
          <c:dPt>
            <c:idx val="3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F07-4079-918E-08AFD4724637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76</c:v>
                </c:pt>
                <c:pt idx="1">
                  <c:v>24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F07-4079-918E-08AFD47246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2018/10/17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7193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422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86246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327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93500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6466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681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349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0802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8852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0821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477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27192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69651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63170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8874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19300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6787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8094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06447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03814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6836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5749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3303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4751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04582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412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93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117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9131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904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85000"/>
                  </a:schemeClr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8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794838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9887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2203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748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7578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145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77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BD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549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5.wdp"/><Relationship Id="rId5" Type="http://schemas.openxmlformats.org/officeDocument/2006/relationships/image" Target="../media/image16.png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microsoft.com/office/2007/relationships/hdphoto" Target="../media/hdphoto6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10.png"/><Relationship Id="rId4" Type="http://schemas.microsoft.com/office/2007/relationships/hdphoto" Target="../media/hdphoto7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5576570" y="84518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5576570" y="198945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5576570" y="377761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5576570" y="492188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5820410" y="90741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禅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5820410" y="205168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心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820410" y="383984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禅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820410" y="498411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境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858260" y="3164205"/>
            <a:ext cx="447548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rgbClr val="705400"/>
                </a:solidFill>
                <a:latin typeface="华文中宋" panose="02010600040101010101" charset="-122"/>
                <a:ea typeface="华文中宋" panose="02010600040101010101" charset="-122"/>
              </a:rPr>
              <a:t>一花一世界，一叶一菩提。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316230" y="310515"/>
            <a:ext cx="688340" cy="596900"/>
            <a:chOff x="498" y="489"/>
            <a:chExt cx="1084" cy="940"/>
          </a:xfrm>
        </p:grpSpPr>
        <p:sp>
          <p:nvSpPr>
            <p:cNvPr id="17" name="圆角矩形 16"/>
            <p:cNvSpPr/>
            <p:nvPr/>
          </p:nvSpPr>
          <p:spPr>
            <a:xfrm>
              <a:off x="570" y="489"/>
              <a:ext cx="940" cy="940"/>
            </a:xfrm>
            <a:prstGeom prst="roundRect">
              <a:avLst/>
            </a:prstGeom>
            <a:noFill/>
            <a:ln>
              <a:solidFill>
                <a:srgbClr val="7054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498" y="656"/>
              <a:ext cx="1084" cy="6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>
                  <a:solidFill>
                    <a:srgbClr val="705400"/>
                  </a:solidFill>
                  <a:latin typeface="微软雅黑" panose="020B0503020204020204" charset="-122"/>
                  <a:ea typeface="微软雅黑" panose="020B0503020204020204" charset="-122"/>
                </a:rPr>
                <a:t>logo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004570" y="432435"/>
            <a:ext cx="250952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>
                <a:solidFill>
                  <a:srgbClr val="70540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单击此处输入公司名称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0" grpId="0" animBg="1"/>
      <p:bldP spid="10" grpId="1" animBg="1"/>
      <p:bldP spid="11" grpId="0" animBg="1"/>
      <p:bldP spid="11" grpId="1" animBg="1"/>
      <p:bldP spid="12" grpId="0"/>
      <p:bldP spid="13" grpId="0"/>
      <p:bldP spid="14" grpId="0"/>
      <p:bldP spid="15" grpId="0"/>
      <p:bldP spid="16" grpId="0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pic>
        <p:nvPicPr>
          <p:cNvPr id="2" name="图片 1" descr="锦鲤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6765" y="1637030"/>
            <a:ext cx="2730500" cy="4385945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1017270" y="1973580"/>
            <a:ext cx="554990" cy="3477260"/>
            <a:chOff x="1122" y="2004"/>
            <a:chExt cx="874" cy="5476"/>
          </a:xfrm>
        </p:grpSpPr>
        <p:sp>
          <p:nvSpPr>
            <p:cNvPr id="8" name="矩形 7"/>
            <p:cNvSpPr/>
            <p:nvPr/>
          </p:nvSpPr>
          <p:spPr>
            <a:xfrm>
              <a:off x="1171" y="2052"/>
              <a:ext cx="744" cy="5356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L 形 8"/>
            <p:cNvSpPr/>
            <p:nvPr/>
          </p:nvSpPr>
          <p:spPr>
            <a:xfrm>
              <a:off x="1122" y="6926"/>
              <a:ext cx="554" cy="554"/>
            </a:xfrm>
            <a:prstGeom prst="corner">
              <a:avLst>
                <a:gd name="adj1" fmla="val 21059"/>
                <a:gd name="adj2" fmla="val 22698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L 形 9"/>
            <p:cNvSpPr/>
            <p:nvPr/>
          </p:nvSpPr>
          <p:spPr>
            <a:xfrm flipH="1" flipV="1">
              <a:off x="1442" y="2004"/>
              <a:ext cx="554" cy="554"/>
            </a:xfrm>
            <a:prstGeom prst="corner">
              <a:avLst>
                <a:gd name="adj1" fmla="val 21059"/>
                <a:gd name="adj2" fmla="val 22698"/>
              </a:avLst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1063625" y="2165350"/>
            <a:ext cx="457200" cy="307848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202815" y="2156460"/>
            <a:ext cx="60369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2286000" y="3649980"/>
            <a:ext cx="573024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2202815" y="3929380"/>
            <a:ext cx="603694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sp>
        <p:nvSpPr>
          <p:cNvPr id="2" name="椭圆 1"/>
          <p:cNvSpPr/>
          <p:nvPr/>
        </p:nvSpPr>
        <p:spPr>
          <a:xfrm>
            <a:off x="2209800" y="1653540"/>
            <a:ext cx="2026920" cy="2026920"/>
          </a:xfrm>
          <a:prstGeom prst="ellipse">
            <a:avLst/>
          </a:prstGeom>
          <a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5087620" y="1653540"/>
            <a:ext cx="2026920" cy="2026920"/>
          </a:xfrm>
          <a:prstGeom prst="ellipse">
            <a:avLst/>
          </a:prstGeom>
          <a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957820" y="1653540"/>
            <a:ext cx="2026920" cy="2026920"/>
          </a:xfrm>
          <a:prstGeom prst="ellipse">
            <a:avLst/>
          </a:prstGeom>
          <a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文本框 14"/>
          <p:cNvSpPr txBox="1"/>
          <p:nvPr/>
        </p:nvSpPr>
        <p:spPr>
          <a:xfrm>
            <a:off x="2256155" y="3844925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95475" y="4180205"/>
            <a:ext cx="2656205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133975" y="3844925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773295" y="4180205"/>
            <a:ext cx="2656205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004175" y="3844925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643495" y="4180205"/>
            <a:ext cx="2656205" cy="1752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5" grpId="0"/>
      <p:bldP spid="16" grpId="0"/>
      <p:bldP spid="14" grpId="0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53185" y="1762760"/>
            <a:ext cx="2278380" cy="402590"/>
            <a:chOff x="1762" y="2992"/>
            <a:chExt cx="3588" cy="634"/>
          </a:xfrm>
        </p:grpSpPr>
        <p:sp>
          <p:nvSpPr>
            <p:cNvPr id="2" name="矩形 1"/>
            <p:cNvSpPr/>
            <p:nvPr/>
          </p:nvSpPr>
          <p:spPr>
            <a:xfrm>
              <a:off x="1762" y="2992"/>
              <a:ext cx="3589" cy="634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1762" y="3021"/>
              <a:ext cx="3360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单击此处输入标题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954905" y="1762760"/>
            <a:ext cx="2278380" cy="402590"/>
            <a:chOff x="1762" y="2992"/>
            <a:chExt cx="3588" cy="634"/>
          </a:xfrm>
        </p:grpSpPr>
        <p:sp>
          <p:nvSpPr>
            <p:cNvPr id="11" name="矩形 10"/>
            <p:cNvSpPr/>
            <p:nvPr/>
          </p:nvSpPr>
          <p:spPr>
            <a:xfrm>
              <a:off x="1762" y="2992"/>
              <a:ext cx="3589" cy="6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762" y="3021"/>
              <a:ext cx="3360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单击此处输入标题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571865" y="1762760"/>
            <a:ext cx="2278380" cy="402590"/>
            <a:chOff x="1762" y="2992"/>
            <a:chExt cx="3588" cy="634"/>
          </a:xfrm>
        </p:grpSpPr>
        <p:sp>
          <p:nvSpPr>
            <p:cNvPr id="14" name="矩形 13"/>
            <p:cNvSpPr/>
            <p:nvPr/>
          </p:nvSpPr>
          <p:spPr>
            <a:xfrm>
              <a:off x="1762" y="2992"/>
              <a:ext cx="3589" cy="634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62" y="3021"/>
              <a:ext cx="3360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单击此处输入标题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53185" y="4160520"/>
            <a:ext cx="2278380" cy="402590"/>
            <a:chOff x="1762" y="2992"/>
            <a:chExt cx="3588" cy="634"/>
          </a:xfrm>
        </p:grpSpPr>
        <p:sp>
          <p:nvSpPr>
            <p:cNvPr id="17" name="矩形 16"/>
            <p:cNvSpPr/>
            <p:nvPr/>
          </p:nvSpPr>
          <p:spPr>
            <a:xfrm>
              <a:off x="1762" y="2992"/>
              <a:ext cx="3589" cy="6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1762" y="3021"/>
              <a:ext cx="3360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单击此处输入标题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4954905" y="4142105"/>
            <a:ext cx="2278380" cy="402590"/>
            <a:chOff x="1762" y="2992"/>
            <a:chExt cx="3588" cy="634"/>
          </a:xfrm>
        </p:grpSpPr>
        <p:sp>
          <p:nvSpPr>
            <p:cNvPr id="20" name="矩形 19"/>
            <p:cNvSpPr/>
            <p:nvPr/>
          </p:nvSpPr>
          <p:spPr>
            <a:xfrm>
              <a:off x="1762" y="2992"/>
              <a:ext cx="3589" cy="634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762" y="3021"/>
              <a:ext cx="3360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单击此处输入标题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571865" y="4160520"/>
            <a:ext cx="2278380" cy="402590"/>
            <a:chOff x="1762" y="2992"/>
            <a:chExt cx="3588" cy="634"/>
          </a:xfrm>
        </p:grpSpPr>
        <p:sp>
          <p:nvSpPr>
            <p:cNvPr id="23" name="矩形 22"/>
            <p:cNvSpPr/>
            <p:nvPr/>
          </p:nvSpPr>
          <p:spPr>
            <a:xfrm>
              <a:off x="1762" y="2992"/>
              <a:ext cx="3589" cy="63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1762" y="3021"/>
              <a:ext cx="3360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单击此处输入标题</a:t>
              </a:r>
            </a:p>
          </p:txBody>
        </p:sp>
      </p:grpSp>
      <p:sp>
        <p:nvSpPr>
          <p:cNvPr id="25" name="文本框 24"/>
          <p:cNvSpPr txBox="1"/>
          <p:nvPr/>
        </p:nvSpPr>
        <p:spPr>
          <a:xfrm>
            <a:off x="1246505" y="2266950"/>
            <a:ext cx="2459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4852035" y="2266950"/>
            <a:ext cx="2459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468995" y="2266950"/>
            <a:ext cx="2459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1250315" y="4669790"/>
            <a:ext cx="2459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852035" y="4669790"/>
            <a:ext cx="2459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468995" y="4669790"/>
            <a:ext cx="24593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6731000" y="1852930"/>
            <a:ext cx="4785360" cy="3589020"/>
            <a:chOff x="10600" y="3233"/>
            <a:chExt cx="7536" cy="5652"/>
          </a:xfrm>
        </p:grpSpPr>
        <p:graphicFrame>
          <p:nvGraphicFramePr>
            <p:cNvPr id="2" name="图表 1"/>
            <p:cNvGraphicFramePr/>
            <p:nvPr/>
          </p:nvGraphicFramePr>
          <p:xfrm>
            <a:off x="10600" y="3233"/>
            <a:ext cx="7536" cy="565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9" name="文本框 8"/>
            <p:cNvSpPr txBox="1"/>
            <p:nvPr/>
          </p:nvSpPr>
          <p:spPr>
            <a:xfrm>
              <a:off x="14086" y="6561"/>
              <a:ext cx="2186" cy="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76%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2198" y="4481"/>
              <a:ext cx="2186" cy="7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24%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456690" y="2279650"/>
            <a:ext cx="982980" cy="984250"/>
            <a:chOff x="1528" y="3233"/>
            <a:chExt cx="1548" cy="1550"/>
          </a:xfrm>
        </p:grpSpPr>
        <p:pic>
          <p:nvPicPr>
            <p:cNvPr id="8" name="图片 7" descr="墨点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8" y="3233"/>
              <a:ext cx="1548" cy="1550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1776" y="3720"/>
              <a:ext cx="1052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24%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456690" y="4337050"/>
            <a:ext cx="982980" cy="984250"/>
            <a:chOff x="2294" y="3233"/>
            <a:chExt cx="1548" cy="1550"/>
          </a:xfrm>
        </p:grpSpPr>
        <p:pic>
          <p:nvPicPr>
            <p:cNvPr id="15" name="图片 14" descr="墨点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94" y="3233"/>
              <a:ext cx="1548" cy="1550"/>
            </a:xfrm>
            <a:prstGeom prst="rect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2542" y="3720"/>
              <a:ext cx="1052" cy="5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b="1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76%</a:t>
              </a:r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2493010" y="1944370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493010" y="2279650"/>
            <a:ext cx="42386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2493010" y="4001770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93010" y="4337050"/>
            <a:ext cx="42386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022215" y="830580"/>
            <a:ext cx="2148205" cy="214820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梅花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660" y="1069975"/>
            <a:ext cx="1472565" cy="9804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21935" y="2138680"/>
            <a:ext cx="154813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第叁章</a:t>
            </a:r>
          </a:p>
        </p:txBody>
      </p:sp>
      <p:pic>
        <p:nvPicPr>
          <p:cNvPr id="6" name="图片 5" descr="山水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385" y="3973830"/>
            <a:ext cx="4204335" cy="3482340"/>
          </a:xfrm>
          <a:prstGeom prst="rect">
            <a:avLst/>
          </a:prstGeom>
        </p:spPr>
      </p:pic>
      <p:pic>
        <p:nvPicPr>
          <p:cNvPr id="7" name="图片 6" descr="树枝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56845" y="-14605"/>
            <a:ext cx="2546985" cy="13430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43705" y="3359150"/>
            <a:ext cx="370395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58235" y="4199890"/>
            <a:ext cx="487489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昔我往矣，杨柳依依。今我来思，雨雪霏霏。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58870" y="4743450"/>
            <a:ext cx="48742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行道迟迟，载饥载渴。我心伤悲，莫知我哀。</a:t>
            </a:r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877310" y="4640580"/>
            <a:ext cx="44069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/>
      <p:bldP spid="9" grpId="0"/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880610" y="1606550"/>
            <a:ext cx="5943600" cy="454152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轻载虾万须，巧织珠千串，金钩光错落，绣带舞蹁跹。似雾非烟，妆点就深闺院，不许那等闲人取次展。摇四壁翡翠浓阴，射万瓦琉琉色浅。 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富贵似侯家紫帐，风流如谢府红莲，锁春愁不放双飞燕。绮窗相近，翠户相连，雕栊相映，绣幕相牵。拂苔痕满砌榆钱，惹扬花飞点如绵。愁的是抹回廊暮雨萧萧，恨的是筛曲槛西风剪剪，爱的是透长门夜月娟娟。凌波殿前，碧玲珑掩映湘妃面，没福怎能够见。十里扬州风物妍，出落着神仙。 </a:t>
            </a:r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恰便似一池秋水通宵展，一片朝云尽日悬。你个守户的先生肯相恋，煞是可怜，则要你手掌儿里奇擎着耐心儿卷。</a:t>
            </a:r>
            <a:endParaRPr lang="zh-CN" altLang="en-US" sz="200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pic>
        <p:nvPicPr>
          <p:cNvPr id="26" name="图片 25" descr="花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140" y="851535"/>
            <a:ext cx="4014470" cy="5296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cxnSp>
        <p:nvCxnSpPr>
          <p:cNvPr id="2" name="直接连接符 1"/>
          <p:cNvCxnSpPr/>
          <p:nvPr/>
        </p:nvCxnSpPr>
        <p:spPr>
          <a:xfrm>
            <a:off x="6088380" y="1983740"/>
            <a:ext cx="0" cy="383159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6983095" y="2164080"/>
            <a:ext cx="3463925" cy="1877060"/>
          </a:xfrm>
          <a:prstGeom prst="roundRect">
            <a:avLst/>
          </a:prstGeom>
          <a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6983095" y="4269105"/>
            <a:ext cx="346392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1604010" y="2164080"/>
            <a:ext cx="3596640" cy="330390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寻寻觅觅，冷冷清清，凄凄惨惨戚戚。乍暖还寒时候，最难将息。三杯两盏淡酒，怎敌他、晚来风急？雁过也，正伤心，却是旧时相识。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fontAlgn="auto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满地黄花堆积。憔悴损，如今有谁堪摘？守着窗儿，独自怎生得黑？梧桐更兼细雨，到黄昏、点点滴滴。这次第，怎一个愁字了得！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5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537200" y="1988820"/>
            <a:ext cx="1127760" cy="1127760"/>
            <a:chOff x="8720" y="3132"/>
            <a:chExt cx="1776" cy="1776"/>
          </a:xfrm>
        </p:grpSpPr>
        <p:sp>
          <p:nvSpPr>
            <p:cNvPr id="22" name="椭圆 21"/>
            <p:cNvSpPr/>
            <p:nvPr/>
          </p:nvSpPr>
          <p:spPr>
            <a:xfrm>
              <a:off x="8720" y="3132"/>
              <a:ext cx="1776" cy="177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8976" y="3468"/>
              <a:ext cx="1248" cy="11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输入文本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8392160" y="1988820"/>
            <a:ext cx="1127760" cy="1127760"/>
            <a:chOff x="8720" y="3132"/>
            <a:chExt cx="1776" cy="1776"/>
          </a:xfrm>
        </p:grpSpPr>
        <p:sp>
          <p:nvSpPr>
            <p:cNvPr id="26" name="椭圆 25"/>
            <p:cNvSpPr/>
            <p:nvPr/>
          </p:nvSpPr>
          <p:spPr>
            <a:xfrm>
              <a:off x="8720" y="3132"/>
              <a:ext cx="1776" cy="177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8976" y="3468"/>
              <a:ext cx="1248" cy="11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输入文本</a:t>
              </a: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2677160" y="1989455"/>
            <a:ext cx="1127760" cy="1127760"/>
            <a:chOff x="8720" y="3132"/>
            <a:chExt cx="1776" cy="1776"/>
          </a:xfrm>
        </p:grpSpPr>
        <p:sp>
          <p:nvSpPr>
            <p:cNvPr id="52" name="椭圆 51"/>
            <p:cNvSpPr/>
            <p:nvPr/>
          </p:nvSpPr>
          <p:spPr>
            <a:xfrm>
              <a:off x="8720" y="3132"/>
              <a:ext cx="1776" cy="1776"/>
            </a:xfrm>
            <a:prstGeom prst="ellipse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8976" y="3468"/>
              <a:ext cx="1248" cy="110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输入文本</a:t>
              </a:r>
            </a:p>
          </p:txBody>
        </p:sp>
      </p:grpSp>
      <p:sp>
        <p:nvSpPr>
          <p:cNvPr id="148" name="直线箭头"/>
          <p:cNvSpPr/>
          <p:nvPr/>
        </p:nvSpPr>
        <p:spPr>
          <a:xfrm flipV="1">
            <a:off x="7051040" y="2397125"/>
            <a:ext cx="955040" cy="313055"/>
          </a:xfrm>
          <a:custGeom>
            <a:avLst/>
            <a:gdLst>
              <a:gd name="connsiteX0" fmla="*/ 360040 w 576064"/>
              <a:gd name="connsiteY0" fmla="*/ 0 h 250588"/>
              <a:gd name="connsiteX1" fmla="*/ 576064 w 576064"/>
              <a:gd name="connsiteY1" fmla="*/ 125294 h 250588"/>
              <a:gd name="connsiteX2" fmla="*/ 360040 w 576064"/>
              <a:gd name="connsiteY2" fmla="*/ 250588 h 250588"/>
              <a:gd name="connsiteX3" fmla="*/ 360040 w 576064"/>
              <a:gd name="connsiteY3" fmla="*/ 143294 h 250588"/>
              <a:gd name="connsiteX4" fmla="*/ 0 w 576064"/>
              <a:gd name="connsiteY4" fmla="*/ 143294 h 250588"/>
              <a:gd name="connsiteX5" fmla="*/ 0 w 576064"/>
              <a:gd name="connsiteY5" fmla="*/ 107294 h 250588"/>
              <a:gd name="connsiteX6" fmla="*/ 360040 w 576064"/>
              <a:gd name="connsiteY6" fmla="*/ 107294 h 25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64" h="250588">
                <a:moveTo>
                  <a:pt x="360040" y="0"/>
                </a:moveTo>
                <a:lnTo>
                  <a:pt x="576064" y="125294"/>
                </a:lnTo>
                <a:lnTo>
                  <a:pt x="360040" y="250588"/>
                </a:lnTo>
                <a:lnTo>
                  <a:pt x="360040" y="143294"/>
                </a:lnTo>
                <a:lnTo>
                  <a:pt x="0" y="143294"/>
                </a:lnTo>
                <a:lnTo>
                  <a:pt x="0" y="107294"/>
                </a:lnTo>
                <a:lnTo>
                  <a:pt x="360040" y="10729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4" name="直线箭头"/>
          <p:cNvSpPr/>
          <p:nvPr/>
        </p:nvSpPr>
        <p:spPr>
          <a:xfrm flipV="1">
            <a:off x="4193540" y="2397125"/>
            <a:ext cx="955040" cy="313055"/>
          </a:xfrm>
          <a:custGeom>
            <a:avLst/>
            <a:gdLst>
              <a:gd name="connsiteX0" fmla="*/ 360040 w 576064"/>
              <a:gd name="connsiteY0" fmla="*/ 0 h 250588"/>
              <a:gd name="connsiteX1" fmla="*/ 576064 w 576064"/>
              <a:gd name="connsiteY1" fmla="*/ 125294 h 250588"/>
              <a:gd name="connsiteX2" fmla="*/ 360040 w 576064"/>
              <a:gd name="connsiteY2" fmla="*/ 250588 h 250588"/>
              <a:gd name="connsiteX3" fmla="*/ 360040 w 576064"/>
              <a:gd name="connsiteY3" fmla="*/ 143294 h 250588"/>
              <a:gd name="connsiteX4" fmla="*/ 0 w 576064"/>
              <a:gd name="connsiteY4" fmla="*/ 143294 h 250588"/>
              <a:gd name="connsiteX5" fmla="*/ 0 w 576064"/>
              <a:gd name="connsiteY5" fmla="*/ 107294 h 250588"/>
              <a:gd name="connsiteX6" fmla="*/ 360040 w 576064"/>
              <a:gd name="connsiteY6" fmla="*/ 107294 h 250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76064" h="250588">
                <a:moveTo>
                  <a:pt x="360040" y="0"/>
                </a:moveTo>
                <a:lnTo>
                  <a:pt x="576064" y="125294"/>
                </a:lnTo>
                <a:lnTo>
                  <a:pt x="360040" y="250588"/>
                </a:lnTo>
                <a:lnTo>
                  <a:pt x="360040" y="143294"/>
                </a:lnTo>
                <a:lnTo>
                  <a:pt x="0" y="143294"/>
                </a:lnTo>
                <a:lnTo>
                  <a:pt x="0" y="107294"/>
                </a:lnTo>
                <a:lnTo>
                  <a:pt x="360040" y="10729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2045335" y="3422650"/>
            <a:ext cx="2381250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57" name="文本框 56"/>
          <p:cNvSpPr txBox="1"/>
          <p:nvPr/>
        </p:nvSpPr>
        <p:spPr>
          <a:xfrm>
            <a:off x="4904740" y="3422650"/>
            <a:ext cx="2381250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58" name="文本框 57"/>
          <p:cNvSpPr txBox="1"/>
          <p:nvPr/>
        </p:nvSpPr>
        <p:spPr>
          <a:xfrm>
            <a:off x="7760335" y="3422650"/>
            <a:ext cx="2381250" cy="20116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ctr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 animBg="1"/>
      <p:bldP spid="54" grpId="0" animBg="1"/>
      <p:bldP spid="55" grpId="0"/>
      <p:bldP spid="57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sp>
        <p:nvSpPr>
          <p:cNvPr id="12" name="文本框 11"/>
          <p:cNvSpPr txBox="1"/>
          <p:nvPr/>
        </p:nvSpPr>
        <p:spPr>
          <a:xfrm>
            <a:off x="4718056" y="1988388"/>
            <a:ext cx="140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“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8514468" y="1988388"/>
            <a:ext cx="10572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”</a:t>
            </a:r>
          </a:p>
        </p:txBody>
      </p:sp>
      <p:sp>
        <p:nvSpPr>
          <p:cNvPr id="14" name="TextBox 31"/>
          <p:cNvSpPr txBox="1"/>
          <p:nvPr/>
        </p:nvSpPr>
        <p:spPr>
          <a:xfrm>
            <a:off x="5993930" y="2265835"/>
            <a:ext cx="2856700" cy="394970"/>
          </a:xfrm>
          <a:prstGeom prst="rect">
            <a:avLst/>
          </a:prstGeom>
          <a:noFill/>
          <a:effectLst/>
        </p:spPr>
        <p:txBody>
          <a:bodyPr wrap="square" lIns="91438" tIns="45719" rIns="91438" bIns="45719" rtlCol="0">
            <a:spAutoFit/>
          </a:bodyPr>
          <a:lstStyle>
            <a:defPPr>
              <a:defRPr lang="zh-CN"/>
            </a:defPPr>
            <a:lvl1pPr algn="ctr">
              <a:defRPr sz="4800">
                <a:solidFill>
                  <a:schemeClr val="bg1"/>
                </a:solidFill>
                <a:effectLst>
                  <a:outerShdw blurRad="114300" dist="63500" dir="2700000" algn="tl">
                    <a:srgbClr val="000000">
                      <a:alpha val="20000"/>
                    </a:srgbClr>
                  </a:outerShdw>
                </a:effectLst>
                <a:latin typeface="+mj-lt"/>
                <a:ea typeface="方正粗宋简体" pitchFamily="65" charset="-122"/>
              </a:defRPr>
            </a:lvl1pPr>
          </a:lstStyle>
          <a:p>
            <a:pPr algn="ctr" defTabSz="913765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15" name="矩形 14"/>
          <p:cNvSpPr/>
          <p:nvPr/>
        </p:nvSpPr>
        <p:spPr>
          <a:xfrm>
            <a:off x="5384356" y="2960102"/>
            <a:ext cx="5564117" cy="179705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l" defTabSz="914400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寻寻觅觅，冷冷清清，凄凄惨惨戚戚。乍暖还寒时候，最难将息。三杯两盏淡酒，怎敌他、晚来风急？雁过也，正伤心，却是旧时相识。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defTabSz="914400">
              <a:lnSpc>
                <a:spcPct val="20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满地黄花堆积。憔悴损，如今有谁堪摘？守着窗儿，独自怎生得黑？梧桐更兼细雨，到黄昏、点点滴滴。这次第，怎一个愁字了得！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12875" y="1683385"/>
            <a:ext cx="3228975" cy="4369435"/>
          </a:xfrm>
          <a:prstGeom prst="rect">
            <a:avLst/>
          </a:prstGeom>
          <a:blipFill rotWithShape="1">
            <a:blip r:embed="rId3">
              <a:extLst/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bldLvl="0" animBg="1"/>
      <p:bldP spid="15" grpId="0"/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 descr="C:\Users\Administrator\Desktop\2017.05.23\山水1.png山水1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16925" y="1958975"/>
            <a:ext cx="2484755" cy="2483485"/>
          </a:xfrm>
          <a:prstGeom prst="ellipse">
            <a:avLst/>
          </a:prstGeom>
        </p:spPr>
      </p:pic>
      <p:pic>
        <p:nvPicPr>
          <p:cNvPr id="11" name="图片 10" descr="山水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828"/>
          <a:stretch>
            <a:fillRect/>
          </a:stretch>
        </p:blipFill>
        <p:spPr>
          <a:xfrm>
            <a:off x="1301115" y="1943100"/>
            <a:ext cx="2484755" cy="2484755"/>
          </a:xfrm>
          <a:prstGeom prst="ellipse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sp>
        <p:nvSpPr>
          <p:cNvPr id="8" name="椭圆 7"/>
          <p:cNvSpPr/>
          <p:nvPr/>
        </p:nvSpPr>
        <p:spPr>
          <a:xfrm>
            <a:off x="4845685" y="1943100"/>
            <a:ext cx="2499360" cy="249936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416925" y="1943100"/>
            <a:ext cx="2499360" cy="249936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89685" y="1943100"/>
            <a:ext cx="2499360" cy="2499360"/>
          </a:xfrm>
          <a:prstGeom prst="ellipse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 descr="树枝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4930" y="1958975"/>
            <a:ext cx="1880235" cy="991235"/>
          </a:xfrm>
          <a:prstGeom prst="ellipse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354580" y="2261235"/>
            <a:ext cx="1082675" cy="944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输入文本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33670" y="3373120"/>
            <a:ext cx="173482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输入文本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660765" y="2272030"/>
            <a:ext cx="173482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输入文本</a:t>
            </a:r>
            <a:endParaRPr lang="en-US" altLang="zh-CN" sz="280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36320" y="4602480"/>
            <a:ext cx="30054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598670" y="4602480"/>
            <a:ext cx="30054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8164195" y="4602480"/>
            <a:ext cx="300545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红日已高三丈透，金炉次第添香兽。红锦地衣随步皱。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佳人舞点金钗溜，酒恶时拈花蕊嗅。别殿遥闻箫鼓奏。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7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/>
      <p:bldP spid="14" grpId="1"/>
      <p:bldP spid="15" grpId="0"/>
      <p:bldP spid="15" grpId="1"/>
      <p:bldP spid="16" grpId="0"/>
      <p:bldP spid="16" grpId="1"/>
      <p:bldP spid="25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山水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385" y="3973830"/>
            <a:ext cx="4204335" cy="3482340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791200" y="-14605"/>
            <a:ext cx="609600" cy="1263650"/>
            <a:chOff x="9120" y="-23"/>
            <a:chExt cx="960" cy="1990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120" y="123"/>
              <a:ext cx="960" cy="134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 sz="2800" dirty="0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前言</a:t>
              </a:r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7745730" y="1969770"/>
            <a:ext cx="487680" cy="309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投我以木瓜，报之以琼琚。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7614285" y="1959610"/>
            <a:ext cx="0" cy="30708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979920" y="1969770"/>
            <a:ext cx="487680" cy="309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匪报也，永以为好也！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6846570" y="1956435"/>
            <a:ext cx="0" cy="30708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6225540" y="1969770"/>
            <a:ext cx="487680" cy="309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投我以木桃，报之以琼瑶。</a:t>
            </a:r>
          </a:p>
        </p:txBody>
      </p:sp>
      <p:cxnSp>
        <p:nvCxnSpPr>
          <p:cNvPr id="13" name="直接连接符 12"/>
          <p:cNvCxnSpPr/>
          <p:nvPr/>
        </p:nvCxnSpPr>
        <p:spPr>
          <a:xfrm>
            <a:off x="6092190" y="1956435"/>
            <a:ext cx="0" cy="30708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5457825" y="1969770"/>
            <a:ext cx="487680" cy="309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匪报也，永以为好也！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5324475" y="1956435"/>
            <a:ext cx="0" cy="30708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690110" y="1969770"/>
            <a:ext cx="487680" cy="309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投我以木李，报之以琼玖。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4556760" y="1956435"/>
            <a:ext cx="0" cy="30708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3922395" y="1969770"/>
            <a:ext cx="487680" cy="30988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匪报也，永以为好也！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3789045" y="1956435"/>
            <a:ext cx="0" cy="307086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图片 19" descr="树枝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56845" y="-14605"/>
            <a:ext cx="2546985" cy="1343025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6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022215" y="830580"/>
            <a:ext cx="2148205" cy="214820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梅花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660" y="1069975"/>
            <a:ext cx="1472565" cy="9804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21935" y="2138680"/>
            <a:ext cx="154813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第肆章</a:t>
            </a:r>
          </a:p>
        </p:txBody>
      </p:sp>
      <p:pic>
        <p:nvPicPr>
          <p:cNvPr id="6" name="图片 5" descr="山水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385" y="3973830"/>
            <a:ext cx="4204335" cy="3482340"/>
          </a:xfrm>
          <a:prstGeom prst="rect">
            <a:avLst/>
          </a:prstGeom>
        </p:spPr>
      </p:pic>
      <p:pic>
        <p:nvPicPr>
          <p:cNvPr id="7" name="图片 6" descr="树枝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56845" y="-14605"/>
            <a:ext cx="2546985" cy="13430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43705" y="3359150"/>
            <a:ext cx="370395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58235" y="4199890"/>
            <a:ext cx="487489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昔我往矣，杨柳依依。今我来思，雨雪霏霏。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58870" y="4743450"/>
            <a:ext cx="48742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行道迟迟，载饥载渴。我心伤悲，莫知我哀。</a:t>
            </a:r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877310" y="4640580"/>
            <a:ext cx="44069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/>
      <p:bldP spid="9" grpId="0"/>
      <p:bldP spid="10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599305" y="1851660"/>
            <a:ext cx="2992120" cy="4160520"/>
            <a:chOff x="7476" y="2556"/>
            <a:chExt cx="4712" cy="6552"/>
          </a:xfrm>
        </p:grpSpPr>
        <p:sp>
          <p:nvSpPr>
            <p:cNvPr id="2" name="矩形 1"/>
            <p:cNvSpPr/>
            <p:nvPr/>
          </p:nvSpPr>
          <p:spPr>
            <a:xfrm>
              <a:off x="7476" y="2556"/>
              <a:ext cx="3798" cy="6552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矩形 7"/>
            <p:cNvSpPr/>
            <p:nvPr/>
          </p:nvSpPr>
          <p:spPr>
            <a:xfrm>
              <a:off x="11274" y="2556"/>
              <a:ext cx="914" cy="65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155305" y="1851660"/>
            <a:ext cx="2992120" cy="4160520"/>
            <a:chOff x="7476" y="2556"/>
            <a:chExt cx="4712" cy="6552"/>
          </a:xfrm>
        </p:grpSpPr>
        <p:sp>
          <p:nvSpPr>
            <p:cNvPr id="11" name="矩形 10"/>
            <p:cNvSpPr/>
            <p:nvPr/>
          </p:nvSpPr>
          <p:spPr>
            <a:xfrm>
              <a:off x="7476" y="2556"/>
              <a:ext cx="3798" cy="6552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11274" y="2556"/>
              <a:ext cx="914" cy="65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043305" y="1851660"/>
            <a:ext cx="2992120" cy="4160520"/>
            <a:chOff x="7476" y="2556"/>
            <a:chExt cx="4712" cy="6552"/>
          </a:xfrm>
        </p:grpSpPr>
        <p:sp>
          <p:nvSpPr>
            <p:cNvPr id="15" name="矩形 14"/>
            <p:cNvSpPr/>
            <p:nvPr/>
          </p:nvSpPr>
          <p:spPr>
            <a:xfrm>
              <a:off x="7476" y="2556"/>
              <a:ext cx="3798" cy="6552"/>
            </a:xfrm>
            <a:prstGeom prst="rect">
              <a:avLst/>
            </a:prstGeom>
            <a:noFill/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11274" y="2556"/>
              <a:ext cx="914" cy="6552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文本框 16"/>
          <p:cNvSpPr txBox="1"/>
          <p:nvPr/>
        </p:nvSpPr>
        <p:spPr>
          <a:xfrm>
            <a:off x="3501390" y="1958340"/>
            <a:ext cx="487680" cy="3291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7057390" y="1958340"/>
            <a:ext cx="487680" cy="3291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10613390" y="1958340"/>
            <a:ext cx="487680" cy="329184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000">
                <a:solidFill>
                  <a:schemeClr val="bg1"/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203960" y="1958340"/>
            <a:ext cx="2103120" cy="3657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寻寻觅觅，冷冷清清，凄凄惨惨戚戚。乍暖还寒时候，最难将息。三杯两盏淡酒，怎敌他、晚来风急？雁过也，正伤心，却是旧时相识。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满地黄花堆积。憔悴损，如今有谁堪摘？守着窗儿，独自怎生得黑？梧桐更兼细雨，到黄昏、点点滴滴。这次第，怎一个愁字了得！</a:t>
            </a:r>
            <a:endParaRPr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4753610" y="1958340"/>
            <a:ext cx="2103120" cy="3657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寻寻觅觅，冷冷清清，凄凄惨惨戚戚。乍暖还寒时候，最难将息。三杯两盏淡酒，怎敌他、晚来风急？雁过也，正伤心，却是旧时相识。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满地黄花堆积。憔悴损，如今有谁堪摘？守着窗儿，独自怎生得黑？梧桐更兼细雨，到黄昏、点点滴滴。这次第，怎一个愁字了得！</a:t>
            </a:r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309610" y="1958340"/>
            <a:ext cx="2103120" cy="365760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寻寻觅觅，冷冷清清，凄凄惨惨戚戚。乍暖还寒时候，最难将息。三杯两盏淡酒，怎敌他、晚来风急？雁过也，正伤心，却是旧时相识。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满地黄花堆积。憔悴损，如今有谁堪摘？守着窗儿，独自怎生得黑？梧桐更兼细雨，到黄昏、点点滴滴。这次第，怎一个愁字了得！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sp>
        <p:nvSpPr>
          <p:cNvPr id="2" name="椭圆 1"/>
          <p:cNvSpPr/>
          <p:nvPr/>
        </p:nvSpPr>
        <p:spPr>
          <a:xfrm>
            <a:off x="4876165" y="1912620"/>
            <a:ext cx="2438400" cy="2438400"/>
          </a:xfrm>
          <a:prstGeom prst="ellipse">
            <a:avLst/>
          </a:prstGeom>
          <a:blipFill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8279765" y="1912620"/>
            <a:ext cx="2438400" cy="2438400"/>
          </a:xfrm>
          <a:prstGeom prst="ellipse">
            <a:avLst/>
          </a:prstGeom>
          <a:blipFill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457325" y="1912620"/>
            <a:ext cx="2438400" cy="2438400"/>
          </a:xfrm>
          <a:prstGeom prst="ellipse">
            <a:avLst/>
          </a:prstGeom>
          <a:blipFill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4511040" y="4671060"/>
            <a:ext cx="3169920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5" name="矩形 14"/>
          <p:cNvSpPr/>
          <p:nvPr/>
        </p:nvSpPr>
        <p:spPr>
          <a:xfrm>
            <a:off x="648970" y="5067300"/>
            <a:ext cx="10904855" cy="730250"/>
          </a:xfrm>
          <a:prstGeom prst="rect">
            <a:avLst/>
          </a:prstGeom>
        </p:spPr>
        <p:txBody>
          <a:bodyPr wrap="square" lIns="91438" tIns="45719" rIns="91438" bIns="45719">
            <a:spAutoFit/>
          </a:bodyPr>
          <a:lstStyle/>
          <a:p>
            <a:pPr algn="ctr" defTabSz="914400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寻寻觅觅，冷冷清清，凄凄惨惨戚戚。乍暖还寒时候，最难将息。三杯两盏淡酒，怎敌他、晚来风急？雁过也，正伤心，却是旧时相识。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ctr" defTabSz="914400" fontAlgn="auto"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满地黄花堆积。憔悴损，如今有谁堪摘？守着窗儿，独自怎生得黑？梧桐更兼细雨，到黄昏、点点滴滴。这次第，怎一个愁字了得！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5351229" y="3434445"/>
            <a:ext cx="1510030" cy="640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altLang="zh-CN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SWOT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1383030" y="2326640"/>
            <a:ext cx="3660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红日已高三丈透，金炉次第添香兽。红锦地衣随步皱。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佳人舞点金钗溜，酒恶时拈花蕊嗅。别殿遥闻箫鼓奏。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91760" y="1843675"/>
            <a:ext cx="2810143" cy="3657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9077" y="3637000"/>
            <a:ext cx="3674169" cy="227492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214675" y="3660062"/>
            <a:ext cx="3674169" cy="227492"/>
          </a:xfrm>
          <a:prstGeom prst="rect">
            <a:avLst/>
          </a:prstGeom>
        </p:spPr>
      </p:pic>
      <p:pic>
        <p:nvPicPr>
          <p:cNvPr id="40" name="图片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 flipH="1">
            <a:off x="5191455" y="2430001"/>
            <a:ext cx="1829090" cy="113251"/>
          </a:xfrm>
          <a:prstGeom prst="rect">
            <a:avLst/>
          </a:prstGeom>
        </p:spPr>
      </p:pic>
      <p:pic>
        <p:nvPicPr>
          <p:cNvPr id="41" name="图片 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H="1" flipV="1">
            <a:off x="5191455" y="5116106"/>
            <a:ext cx="1829090" cy="113251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1383030" y="4741545"/>
            <a:ext cx="3660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红日已高三丈透，金炉次第添香兽。红锦地衣随步皱。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佳人舞点金钗溜，酒恶时拈花蕊嗅。别殿遥闻箫鼓奏。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491760" y="4258580"/>
            <a:ext cx="2810143" cy="3657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7106285" y="2326640"/>
            <a:ext cx="3660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红日已高三丈透，金炉次第添香兽。红锦地衣随步皱。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佳人舞点金钗溜，酒恶时拈花蕊嗅。别殿遥闻箫鼓奏。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7215015" y="1843675"/>
            <a:ext cx="2810143" cy="3657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7106285" y="4741545"/>
            <a:ext cx="366014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红日已高三丈透，金炉次第添香兽。红锦地衣随步皱。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l" defTabSz="914400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佳人舞点金钗溜，酒恶时拈花蕊嗅。别殿遥闻箫鼓奏。</a:t>
            </a:r>
            <a:endParaRPr lang="en-US" altLang="zh-CN" sz="12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215015" y="4258580"/>
            <a:ext cx="2810143" cy="36576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ldLvl="0" animBg="1"/>
      <p:bldP spid="46" grpId="0"/>
      <p:bldP spid="47" grpId="0" bldLvl="0" animBg="1"/>
      <p:bldP spid="48" grpId="0"/>
      <p:bldP spid="49" grpId="0" bldLvl="0" animBg="1"/>
      <p:bldP spid="50" grpId="0"/>
      <p:bldP spid="51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332230" y="1557655"/>
            <a:ext cx="886460" cy="887730"/>
            <a:chOff x="1546" y="2981"/>
            <a:chExt cx="1396" cy="1398"/>
          </a:xfrm>
        </p:grpSpPr>
        <p:pic>
          <p:nvPicPr>
            <p:cNvPr id="2" name="图片 1" descr="墨点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6" y="2981"/>
              <a:ext cx="1397" cy="1398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1829" y="3272"/>
              <a:ext cx="830" cy="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壹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72225" y="1557655"/>
            <a:ext cx="887095" cy="887730"/>
            <a:chOff x="1546" y="2981"/>
            <a:chExt cx="1397" cy="1398"/>
          </a:xfrm>
        </p:grpSpPr>
        <p:pic>
          <p:nvPicPr>
            <p:cNvPr id="11" name="图片 10" descr="墨点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6" y="2981"/>
              <a:ext cx="1397" cy="1398"/>
            </a:xfrm>
            <a:prstGeom prst="rect">
              <a:avLst/>
            </a:prstGeom>
          </p:spPr>
        </p:pic>
        <p:sp>
          <p:nvSpPr>
            <p:cNvPr id="12" name="文本框 11"/>
            <p:cNvSpPr txBox="1"/>
            <p:nvPr/>
          </p:nvSpPr>
          <p:spPr>
            <a:xfrm>
              <a:off x="1829" y="3272"/>
              <a:ext cx="830" cy="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贰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31595" y="3953510"/>
            <a:ext cx="887095" cy="887730"/>
            <a:chOff x="1546" y="2981"/>
            <a:chExt cx="1397" cy="1398"/>
          </a:xfrm>
        </p:grpSpPr>
        <p:pic>
          <p:nvPicPr>
            <p:cNvPr id="14" name="图片 13" descr="墨点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6" y="2981"/>
              <a:ext cx="1397" cy="1398"/>
            </a:xfrm>
            <a:prstGeom prst="rect">
              <a:avLst/>
            </a:prstGeom>
          </p:spPr>
        </p:pic>
        <p:sp>
          <p:nvSpPr>
            <p:cNvPr id="15" name="文本框 14"/>
            <p:cNvSpPr txBox="1"/>
            <p:nvPr/>
          </p:nvSpPr>
          <p:spPr>
            <a:xfrm>
              <a:off x="1829" y="3272"/>
              <a:ext cx="830" cy="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叁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02705" y="3953510"/>
            <a:ext cx="887095" cy="887730"/>
            <a:chOff x="1546" y="2981"/>
            <a:chExt cx="1397" cy="1398"/>
          </a:xfrm>
        </p:grpSpPr>
        <p:pic>
          <p:nvPicPr>
            <p:cNvPr id="17" name="图片 16" descr="墨点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46" y="2981"/>
              <a:ext cx="1397" cy="1398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1829" y="3272"/>
              <a:ext cx="830" cy="8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肆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2341245" y="1772920"/>
            <a:ext cx="3429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1332230" y="2445385"/>
            <a:ext cx="44380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7411720" y="1772920"/>
            <a:ext cx="3429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402705" y="2445385"/>
            <a:ext cx="44380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340610" y="4168775"/>
            <a:ext cx="3429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331595" y="4841240"/>
            <a:ext cx="44380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441565" y="4168775"/>
            <a:ext cx="342900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432550" y="4841240"/>
            <a:ext cx="4438015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l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1947545" y="252285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3395345" y="252285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843145" y="252285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306185" y="252285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191385" y="258508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谢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3639185" y="258508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谢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086985" y="258508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您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550025" y="258508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的</a:t>
            </a:r>
          </a:p>
        </p:txBody>
      </p:sp>
      <p:sp>
        <p:nvSpPr>
          <p:cNvPr id="6" name="椭圆 5"/>
          <p:cNvSpPr/>
          <p:nvPr/>
        </p:nvSpPr>
        <p:spPr>
          <a:xfrm>
            <a:off x="7743825" y="252285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7987665" y="258508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观</a:t>
            </a:r>
          </a:p>
        </p:txBody>
      </p:sp>
      <p:sp>
        <p:nvSpPr>
          <p:cNvPr id="8" name="椭圆 7"/>
          <p:cNvSpPr/>
          <p:nvPr/>
        </p:nvSpPr>
        <p:spPr>
          <a:xfrm>
            <a:off x="9166225" y="2460625"/>
            <a:ext cx="1038860" cy="1038860"/>
          </a:xfrm>
          <a:prstGeom prst="ellipse">
            <a:avLst/>
          </a:prstGeom>
          <a:noFill/>
          <a:ln>
            <a:solidFill>
              <a:srgbClr val="B38B6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9410065" y="2522855"/>
            <a:ext cx="55118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>
                <a:solidFill>
                  <a:srgbClr val="705400"/>
                </a:solidFill>
                <a:latin typeface="迷你简书魂" panose="02010609000101010101" charset="-122"/>
                <a:ea typeface="迷你简书魂" panose="02010609000101010101" charset="-122"/>
              </a:rPr>
              <a:t>看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bldLvl="0" animBg="1"/>
      <p:bldP spid="5" grpId="0" animBg="1"/>
      <p:bldP spid="5" grpId="1" bldLvl="0" animBg="1"/>
      <p:bldP spid="10" grpId="0" animBg="1"/>
      <p:bldP spid="10" grpId="1" bldLvl="0" animBg="1"/>
      <p:bldP spid="11" grpId="0" animBg="1"/>
      <p:bldP spid="11" grpId="1" bldLvl="0" animBg="1"/>
      <p:bldP spid="12" grpId="0"/>
      <p:bldP spid="13" grpId="0"/>
      <p:bldP spid="14" grpId="0"/>
      <p:bldP spid="15" grpId="0"/>
      <p:bldP spid="6" grpId="0" animBg="1"/>
      <p:bldP spid="6" grpId="1" bldLvl="0" animBg="1"/>
      <p:bldP spid="7" grpId="0"/>
      <p:bldP spid="8" grpId="0" animBg="1"/>
      <p:bldP spid="8" grpId="1" bldLvl="0" animBg="1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068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山水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7780" y="3659505"/>
            <a:ext cx="3362325" cy="3219450"/>
          </a:xfrm>
          <a:prstGeom prst="rect">
            <a:avLst/>
          </a:prstGeom>
        </p:spPr>
      </p:pic>
      <p:pic>
        <p:nvPicPr>
          <p:cNvPr id="5" name="图片 4" descr="树枝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9320" y="-60325"/>
            <a:ext cx="2546985" cy="1343025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0115550" y="1637030"/>
            <a:ext cx="611505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>
                <a:solidFill>
                  <a:schemeClr val="tx1">
                    <a:lumMod val="65000"/>
                    <a:lumOff val="35000"/>
                  </a:schemeClr>
                </a:solidFill>
                <a:latin typeface="迷你简书魂" panose="02010609000101010101" charset="-122"/>
                <a:ea typeface="迷你简书魂" panose="02010609000101010101" charset="-122"/>
              </a:rPr>
              <a:t>目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0727055" y="2153920"/>
            <a:ext cx="611505" cy="10058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000" dirty="0">
                <a:solidFill>
                  <a:schemeClr val="tx1">
                    <a:lumMod val="65000"/>
                    <a:lumOff val="35000"/>
                  </a:schemeClr>
                </a:solidFill>
                <a:latin typeface="迷你简书魂" panose="02010609000101010101" charset="-122"/>
                <a:ea typeface="迷你简书魂" panose="02010609000101010101" charset="-122"/>
              </a:rPr>
              <a:t>录</a:t>
            </a:r>
          </a:p>
        </p:txBody>
      </p:sp>
      <p:pic>
        <p:nvPicPr>
          <p:cNvPr id="8" name="图片 7" descr="印章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10800" y="2503805"/>
            <a:ext cx="287655" cy="35877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547350" y="3159760"/>
            <a:ext cx="457200" cy="323469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菩提本无树，明镜亦非台。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0193020" y="2877185"/>
            <a:ext cx="457200" cy="32480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本来无一物，何处惹尘埃？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588250" y="1749425"/>
            <a:ext cx="548640" cy="3207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7319645" y="1749425"/>
            <a:ext cx="0" cy="32067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509385" y="1750060"/>
            <a:ext cx="548640" cy="3207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6240780" y="1749425"/>
            <a:ext cx="0" cy="32067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5416550" y="1748790"/>
            <a:ext cx="548640" cy="3207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5170170" y="1750695"/>
            <a:ext cx="0" cy="32067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4318000" y="1750695"/>
            <a:ext cx="548640" cy="3207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4071620" y="1748790"/>
            <a:ext cx="0" cy="32067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3246755" y="1750695"/>
            <a:ext cx="548640" cy="3207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</p:spTree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3" grpId="0"/>
      <p:bldP spid="15" grpId="0"/>
      <p:bldP spid="19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022215" y="830580"/>
            <a:ext cx="2148205" cy="214820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梅花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660" y="1069975"/>
            <a:ext cx="1472565" cy="9804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21935" y="2138680"/>
            <a:ext cx="154813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第壹章</a:t>
            </a:r>
          </a:p>
        </p:txBody>
      </p:sp>
      <p:pic>
        <p:nvPicPr>
          <p:cNvPr id="6" name="图片 5" descr="山水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385" y="3973830"/>
            <a:ext cx="4204335" cy="3482340"/>
          </a:xfrm>
          <a:prstGeom prst="rect">
            <a:avLst/>
          </a:prstGeom>
        </p:spPr>
      </p:pic>
      <p:pic>
        <p:nvPicPr>
          <p:cNvPr id="7" name="图片 6" descr="树枝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56845" y="-14605"/>
            <a:ext cx="2546985" cy="13430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43705" y="3359150"/>
            <a:ext cx="370395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58235" y="4199890"/>
            <a:ext cx="487489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昔我往矣，杨柳依依。今我来思，雨雪霏霏。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58870" y="4743450"/>
            <a:ext cx="48742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行道迟迟，载饥载渴。我心伤悲，莫知我哀。</a:t>
            </a:r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877310" y="4640580"/>
            <a:ext cx="44069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9" grpId="0"/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4678045" y="1808480"/>
            <a:ext cx="2834005" cy="431736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925435" y="1808480"/>
            <a:ext cx="2834005" cy="431736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417320" y="1808480"/>
            <a:ext cx="2834005" cy="4317365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 descr="山水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417320" y="4147820"/>
            <a:ext cx="2413000" cy="1978025"/>
          </a:xfrm>
          <a:prstGeom prst="rect">
            <a:avLst/>
          </a:prstGeom>
        </p:spPr>
      </p:pic>
      <p:pic>
        <p:nvPicPr>
          <p:cNvPr id="13" name="图片 12" descr="山水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161020" y="4350385"/>
            <a:ext cx="2598420" cy="1775460"/>
          </a:xfrm>
          <a:prstGeom prst="rect">
            <a:avLst/>
          </a:prstGeom>
        </p:spPr>
      </p:pic>
      <p:pic>
        <p:nvPicPr>
          <p:cNvPr id="14" name="图片 13" descr="树枝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904"/>
          <a:stretch>
            <a:fillRect/>
          </a:stretch>
        </p:blipFill>
        <p:spPr>
          <a:xfrm>
            <a:off x="5666105" y="1808480"/>
            <a:ext cx="1845945" cy="102362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708150" y="2037715"/>
            <a:ext cx="225298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657350" y="2465070"/>
            <a:ext cx="2354580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974590" y="2936240"/>
            <a:ext cx="225298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23790" y="3363595"/>
            <a:ext cx="2354580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8333740" y="2037715"/>
            <a:ext cx="225298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8282940" y="2465070"/>
            <a:ext cx="2354580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r>
              <a:rPr lang="zh-CN" altLang="en-US" sz="1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win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4356" y="1570990"/>
            <a:ext cx="4717181" cy="480250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4894580" y="1904365"/>
            <a:ext cx="6355080" cy="41357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轻载虾万须，巧织珠千串，金钩光错落，绣带舞蹁跹。似雾非烟，妆点就深闺院，不许那等闲人取次展。摇四壁翡翠浓阴，射万瓦琉琉色浅。 </a:t>
            </a: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富贵似侯家紫帐，风流如谢府红莲，锁春愁不放双飞燕。绮窗相近，翠户相连，雕栊相映，绣幕相牵。拂苔痕满砌榆钱，惹扬花飞点如绵。愁的是抹回廊暮雨萧萧，恨的是筛曲槛西风剪剪，爱的是透长门夜月娟娟。凌波殿前，碧玲珑掩映湘妃面，没福怎能够见。十里扬州风物妍，出落着神仙。 </a:t>
            </a:r>
          </a:p>
          <a:p>
            <a:pPr fontAlgn="auto">
              <a:lnSpc>
                <a:spcPct val="150000"/>
              </a:lnSpc>
            </a:pPr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恰便似一池秋水通宵展，一片朝云尽日悬。你个守户的先生肯相恋，煞是可怜，则要你手掌儿里奇擎着耐心儿卷。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sp>
        <p:nvSpPr>
          <p:cNvPr id="2" name="圆角矩形 1"/>
          <p:cNvSpPr/>
          <p:nvPr/>
        </p:nvSpPr>
        <p:spPr>
          <a:xfrm>
            <a:off x="4676775" y="1678940"/>
            <a:ext cx="2836545" cy="1831975"/>
          </a:xfrm>
          <a:prstGeom prst="round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7926705" y="1678940"/>
            <a:ext cx="2836545" cy="1831975"/>
          </a:xfrm>
          <a:prstGeom prst="roundRect">
            <a:avLst/>
          </a:prstGeom>
          <a:blipFill dpi="0" rotWithShape="1">
            <a:blip r:embed="rId5" cstate="screen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 8"/>
          <p:cNvSpPr/>
          <p:nvPr/>
        </p:nvSpPr>
        <p:spPr>
          <a:xfrm>
            <a:off x="1416050" y="1678940"/>
            <a:ext cx="2836545" cy="1831975"/>
          </a:xfrm>
          <a:prstGeom prst="roundRect">
            <a:avLst/>
          </a:prstGeom>
          <a:blipFill dpi="0" rotWithShape="1">
            <a:blip r:embed="rId7" cstate="screen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1707832" y="3662646"/>
            <a:ext cx="225298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416050" y="4149657"/>
            <a:ext cx="2836544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968557" y="3662646"/>
            <a:ext cx="225298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4676775" y="4149657"/>
            <a:ext cx="2836544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8229282" y="3662646"/>
            <a:ext cx="225298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7937500" y="4149657"/>
            <a:ext cx="2836544" cy="2225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寻寻觅觅，冷冷清清，凄凄惨惨戚戚。乍暖还寒时候，最难将息。三杯两盏淡酒，怎敌他、晚来风急？雁过也，正伤心，却是旧时相识。</a:t>
            </a:r>
          </a:p>
          <a:p>
            <a:pPr algn="ctr"/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满地黄花堆积。憔悴损，如今有谁堪摘？守着窗儿，独自怎生得黑？梧桐更兼细雨，到黄昏、点点滴滴。这次第，怎一个愁字了得！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5871845" y="-15240"/>
            <a:ext cx="457835" cy="1264920"/>
            <a:chOff x="9247" y="-24"/>
            <a:chExt cx="721" cy="1992"/>
          </a:xfrm>
        </p:grpSpPr>
        <p:grpSp>
          <p:nvGrpSpPr>
            <p:cNvPr id="5" name="组合 4"/>
            <p:cNvGrpSpPr/>
            <p:nvPr/>
          </p:nvGrpSpPr>
          <p:grpSpPr>
            <a:xfrm>
              <a:off x="9247" y="-23"/>
              <a:ext cx="704" cy="1991"/>
              <a:chOff x="9306" y="306"/>
              <a:chExt cx="586" cy="1423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9307" y="306"/>
                <a:ext cx="585" cy="1141"/>
              </a:xfrm>
              <a:prstGeom prst="rect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等腰三角形 3"/>
              <p:cNvSpPr/>
              <p:nvPr/>
            </p:nvSpPr>
            <p:spPr>
              <a:xfrm flipH="1" flipV="1">
                <a:off x="9306" y="1447"/>
                <a:ext cx="586" cy="282"/>
              </a:xfrm>
              <a:prstGeom prst="triangle">
                <a:avLst/>
              </a:prstGeom>
              <a:solidFill>
                <a:srgbClr val="B38B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" name="文本框 5"/>
            <p:cNvSpPr txBox="1"/>
            <p:nvPr/>
          </p:nvSpPr>
          <p:spPr>
            <a:xfrm>
              <a:off x="9248" y="-24"/>
              <a:ext cx="720" cy="1670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pPr algn="r"/>
              <a:r>
                <a:rPr lang="zh-CN" altLang="en-US">
                  <a:solidFill>
                    <a:schemeClr val="bg1"/>
                  </a:solidFill>
                  <a:latin typeface="方正魏碑简体" panose="03000509000000000000" charset="-122"/>
                  <a:ea typeface="方正魏碑简体" panose="03000509000000000000" charset="-122"/>
                </a:rPr>
                <a:t>输入标题</a:t>
              </a:r>
            </a:p>
          </p:txBody>
        </p:sp>
      </p:grpSp>
      <p:pic>
        <p:nvPicPr>
          <p:cNvPr id="2" name="图片 1" descr="墨点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195" y="1866900"/>
            <a:ext cx="1159510" cy="1160780"/>
          </a:xfrm>
          <a:prstGeom prst="rect">
            <a:avLst/>
          </a:prstGeom>
        </p:spPr>
      </p:pic>
      <p:pic>
        <p:nvPicPr>
          <p:cNvPr id="8" name="图片 7" descr="墨点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0390" y="1866900"/>
            <a:ext cx="1159510" cy="1160780"/>
          </a:xfrm>
          <a:prstGeom prst="rect">
            <a:avLst/>
          </a:prstGeom>
        </p:spPr>
      </p:pic>
      <p:pic>
        <p:nvPicPr>
          <p:cNvPr id="9" name="图片 8" descr="墨点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6380" y="1866900"/>
            <a:ext cx="1159510" cy="1160780"/>
          </a:xfrm>
          <a:prstGeom prst="rect">
            <a:avLst/>
          </a:prstGeom>
        </p:spPr>
      </p:pic>
      <p:pic>
        <p:nvPicPr>
          <p:cNvPr id="10" name="图片 9" descr="墨点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5545" y="1866900"/>
            <a:ext cx="1159510" cy="116078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2497455" y="2188210"/>
            <a:ext cx="55499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方正魏碑简体" panose="03000509000000000000" charset="-122"/>
                <a:ea typeface="方正魏碑简体" panose="03000509000000000000" charset="-122"/>
              </a:rPr>
              <a:t>壹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692650" y="2188210"/>
            <a:ext cx="55499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方正魏碑简体" panose="03000509000000000000" charset="-122"/>
                <a:ea typeface="方正魏碑简体" panose="03000509000000000000" charset="-122"/>
              </a:rPr>
              <a:t>贰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898640" y="2188210"/>
            <a:ext cx="55499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方正魏碑简体" panose="03000509000000000000" charset="-122"/>
                <a:ea typeface="方正魏碑简体" panose="03000509000000000000" charset="-122"/>
              </a:rPr>
              <a:t>叁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9107805" y="2188210"/>
            <a:ext cx="55499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latin typeface="方正魏碑简体" panose="03000509000000000000" charset="-122"/>
                <a:ea typeface="方正魏碑简体" panose="03000509000000000000" charset="-122"/>
              </a:rPr>
              <a:t>肆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807845" y="3174365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727835" y="3509645"/>
            <a:ext cx="2094230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庭院深深深几许？云窗雾阁常扃。柳梢梅萼渐分明。春归秣陵树，人老建康城。</a:t>
            </a:r>
          </a:p>
          <a:p>
            <a:pPr algn="ctr" fontAlgn="auto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感月吟风多少事，如今老去无成。谁怜憔悴更凋零。试灯无意思，踏雪没心情。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4003040" y="3174365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923030" y="3509645"/>
            <a:ext cx="2094230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庭院深深深几许？云窗雾阁常扃。柳梢梅萼渐分明。春归秣陵树，人老建康城。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感月吟风多少事，如今老去无成。谁怜憔悴更凋零。试灯无意思，踏雪没心情。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209030" y="3174365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129020" y="3509645"/>
            <a:ext cx="2094230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庭院深深深几许？云窗雾阁常扃。柳梢梅萼渐分明。春归秣陵树，人老建康城。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感月吟风多少事，如今老去无成。谁怜憔悴更凋零。试灯无意思，踏雪没心情。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418195" y="3174365"/>
            <a:ext cx="1934210" cy="335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8338185" y="3509645"/>
            <a:ext cx="2094230" cy="230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庭院深深深几许？云窗雾阁常扃。柳梢梅萼渐分明。春归秣陵树，人老建康城。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感月吟风多少事，如今老去无成。谁怜憔悴更凋零。试灯无意思，踏雪没心情。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方正魏碑简体" panose="03000509000000000000" charset="-122"/>
              <a:ea typeface="方正魏碑简体" panose="03000509000000000000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5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022215" y="830580"/>
            <a:ext cx="2148205" cy="2148205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 descr="梅花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3660" y="1069975"/>
            <a:ext cx="1472565" cy="98044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321935" y="2138680"/>
            <a:ext cx="1548130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第贰章</a:t>
            </a:r>
          </a:p>
        </p:txBody>
      </p:sp>
      <p:pic>
        <p:nvPicPr>
          <p:cNvPr id="6" name="图片 5" descr="山水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3385" y="3973830"/>
            <a:ext cx="4204335" cy="3482340"/>
          </a:xfrm>
          <a:prstGeom prst="rect">
            <a:avLst/>
          </a:prstGeom>
        </p:spPr>
      </p:pic>
      <p:pic>
        <p:nvPicPr>
          <p:cNvPr id="7" name="图片 6" descr="树枝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156845" y="-14605"/>
            <a:ext cx="2546985" cy="1343025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4243705" y="3359150"/>
            <a:ext cx="370395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单击此处输入标题文本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658235" y="4199890"/>
            <a:ext cx="487489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</a:rPr>
              <a:t>昔我往矣，杨柳依依。今我来思，雨雪霏霏。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3658870" y="4743450"/>
            <a:ext cx="487426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方正魏碑简体" panose="03000509000000000000" charset="-122"/>
                <a:ea typeface="方正魏碑简体" panose="03000509000000000000" charset="-122"/>
                <a:sym typeface="+mn-ea"/>
              </a:rPr>
              <a:t>行道迟迟，载饥载渴。我心伤悲，莫知我哀。</a:t>
            </a:r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3877310" y="4640580"/>
            <a:ext cx="44069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/>
      <p:bldP spid="9" grpId="0"/>
      <p:bldP spid="10" grpId="0"/>
      <p:bldP spid="1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4974</Words>
  <Application>Microsoft Office PowerPoint</Application>
  <PresentationFormat>自定义</PresentationFormat>
  <Paragraphs>249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水墨中国风</dc:title>
  <dc:creator>第一PPT</dc:creator>
  <cp:keywords>www.1ppt.com</cp:keywords>
  <dc:description>www.1ppt.com</dc:description>
  <cp:lastModifiedBy>Windows User</cp:lastModifiedBy>
  <cp:revision>44</cp:revision>
  <dcterms:created xsi:type="dcterms:W3CDTF">2017-05-29T09:21:00Z</dcterms:created>
  <dcterms:modified xsi:type="dcterms:W3CDTF">2018-10-17T06:02:47Z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2052-10.1.0.6391</vt:lpwstr>
  </property>
</Properties>
</file>