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5.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0.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11.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12.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notesSlides/notesSlide13.xml" ContentType="application/vnd.openxmlformats-officedocument.presentationml.notesSlide+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notesSlides/notesSlide14.xml" ContentType="application/vnd.openxmlformats-officedocument.presentationml.notesSlide+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notesSlides/notesSlide15.xml" ContentType="application/vnd.openxmlformats-officedocument.presentationml.notesSlide+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notesSlides/notesSlide16.xml" ContentType="application/vnd.openxmlformats-officedocument.presentationml.notesSlide+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notesSlides/notesSlide17.xml" ContentType="application/vnd.openxmlformats-officedocument.presentationml.notesSlide+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notesSlides/notesSlide18.xml" ContentType="application/vnd.openxmlformats-officedocument.presentationml.notesSlide+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notesSlides/notesSlide19.xml" ContentType="application/vnd.openxmlformats-officedocument.presentationml.notesSlide+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notesSlides/notesSlide20.xml" ContentType="application/vnd.openxmlformats-officedocument.presentationml.notesSlide+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notesSlides/notesSlide21.xml" ContentType="application/vnd.openxmlformats-officedocument.presentationml.notesSlide+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notesSlides/notesSlide22.xml" ContentType="application/vnd.openxmlformats-officedocument.presentationml.notesSlide+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notesSlides/notesSlide23.xml" ContentType="application/vnd.openxmlformats-officedocument.presentationml.notesSlide+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notesSlides/notesSlide24.xml" ContentType="application/vnd.openxmlformats-officedocument.presentationml.notesSlide+xml"/>
  <Override PartName="/ppt/charts/chart1.xml" ContentType="application/vnd.openxmlformats-officedocument.drawingml.chart+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notesSlides/notesSlide25.xml" ContentType="application/vnd.openxmlformats-officedocument.presentationml.notesSlide+xml"/>
  <Override PartName="/ppt/charts/chart2.xml" ContentType="application/vnd.openxmlformats-officedocument.drawingml.chart+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30"/>
  </p:notesMasterIdLst>
  <p:sldIdLst>
    <p:sldId id="256" r:id="rId3"/>
    <p:sldId id="257" r:id="rId4"/>
    <p:sldId id="259" r:id="rId5"/>
    <p:sldId id="262" r:id="rId6"/>
    <p:sldId id="263" r:id="rId7"/>
    <p:sldId id="264" r:id="rId8"/>
    <p:sldId id="279" r:id="rId9"/>
    <p:sldId id="280" r:id="rId10"/>
    <p:sldId id="281" r:id="rId11"/>
    <p:sldId id="265" r:id="rId12"/>
    <p:sldId id="258" r:id="rId13"/>
    <p:sldId id="266" r:id="rId14"/>
    <p:sldId id="267" r:id="rId15"/>
    <p:sldId id="268" r:id="rId16"/>
    <p:sldId id="269" r:id="rId17"/>
    <p:sldId id="260" r:id="rId18"/>
    <p:sldId id="270" r:id="rId19"/>
    <p:sldId id="271" r:id="rId20"/>
    <p:sldId id="272" r:id="rId21"/>
    <p:sldId id="273" r:id="rId22"/>
    <p:sldId id="261" r:id="rId23"/>
    <p:sldId id="274" r:id="rId24"/>
    <p:sldId id="275" r:id="rId25"/>
    <p:sldId id="276" r:id="rId26"/>
    <p:sldId id="277" r:id="rId27"/>
    <p:sldId id="282" r:id="rId28"/>
    <p:sldId id="283"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D4CD"/>
    <a:srgbClr val="B5DBDC"/>
    <a:srgbClr val="9CE5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showGuides="1">
      <p:cViewPr varScale="1">
        <p:scale>
          <a:sx n="57" d="100"/>
          <a:sy n="57" d="100"/>
        </p:scale>
        <p:origin x="-90" y="-1554"/>
      </p:cViewPr>
      <p:guideLst>
        <p:guide orient="horz" pos="2160"/>
        <p:guide pos="21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BBD8E3"/>
            </a:solidFill>
            <a:ln w="12700" cap="flat">
              <a:noFill/>
              <a:miter lim="400000"/>
            </a:ln>
            <a:effectLst/>
          </c:spPr>
          <c:dPt>
            <c:idx val="0"/>
            <c:bubble3D val="0"/>
            <c:extLst xmlns:c16r2="http://schemas.microsoft.com/office/drawing/2015/06/chart">
              <c:ext xmlns:c16="http://schemas.microsoft.com/office/drawing/2014/chart" uri="{C3380CC4-5D6E-409C-BE32-E72D297353CC}">
                <c16:uniqueId val="{00000000-FAC9-4221-9B08-035F901917A8}"/>
              </c:ext>
            </c:extLst>
          </c:dPt>
          <c:dPt>
            <c:idx val="1"/>
            <c:bubble3D val="0"/>
            <c:spPr>
              <a:solidFill>
                <a:srgbClr val="A9D9A5"/>
              </a:solidFill>
              <a:ln w="12700" cap="flat">
                <a:noFill/>
                <a:miter lim="400000"/>
              </a:ln>
              <a:effectLst/>
            </c:spPr>
            <c:extLst xmlns:c16r2="http://schemas.microsoft.com/office/drawing/2015/06/chart">
              <c:ext xmlns:c16="http://schemas.microsoft.com/office/drawing/2014/chart" uri="{C3380CC4-5D6E-409C-BE32-E72D297353CC}">
                <c16:uniqueId val="{00000002-FAC9-4221-9B08-035F901917A8}"/>
              </c:ext>
            </c:extLst>
          </c:dPt>
          <c:dPt>
            <c:idx val="2"/>
            <c:bubble3D val="0"/>
            <c:spPr>
              <a:solidFill>
                <a:srgbClr val="E9D5AA"/>
              </a:solidFill>
              <a:ln w="12700" cap="flat">
                <a:noFill/>
                <a:miter lim="400000"/>
              </a:ln>
              <a:effectLst/>
            </c:spPr>
            <c:extLst xmlns:c16r2="http://schemas.microsoft.com/office/drawing/2015/06/chart">
              <c:ext xmlns:c16="http://schemas.microsoft.com/office/drawing/2014/chart" uri="{C3380CC4-5D6E-409C-BE32-E72D297353CC}">
                <c16:uniqueId val="{00000004-FAC9-4221-9B08-035F901917A8}"/>
              </c:ext>
            </c:extLst>
          </c:dPt>
          <c:dPt>
            <c:idx val="3"/>
            <c:bubble3D val="0"/>
            <c:spPr>
              <a:solidFill>
                <a:srgbClr val="E0786B"/>
              </a:solidFill>
              <a:ln w="12700" cap="flat">
                <a:noFill/>
                <a:miter lim="400000"/>
              </a:ln>
              <a:effectLst/>
            </c:spPr>
            <c:extLst xmlns:c16r2="http://schemas.microsoft.com/office/drawing/2015/06/chart">
              <c:ext xmlns:c16="http://schemas.microsoft.com/office/drawing/2014/chart" uri="{C3380CC4-5D6E-409C-BE32-E72D297353CC}">
                <c16:uniqueId val="{00000006-FAC9-4221-9B08-035F901917A8}"/>
              </c:ext>
            </c:extLst>
          </c:dPt>
          <c:dPt>
            <c:idx val="4"/>
            <c:bubble3D val="0"/>
            <c:spPr>
              <a:solidFill>
                <a:srgbClr val="D7D3CE"/>
              </a:solidFill>
              <a:ln w="12700" cap="flat">
                <a:noFill/>
                <a:miter lim="400000"/>
              </a:ln>
              <a:effectLst/>
            </c:spPr>
            <c:extLst xmlns:c16r2="http://schemas.microsoft.com/office/drawing/2015/06/chart">
              <c:ext xmlns:c16="http://schemas.microsoft.com/office/drawing/2014/chart" uri="{C3380CC4-5D6E-409C-BE32-E72D297353CC}">
                <c16:uniqueId val="{00000008-FAC9-4221-9B08-035F901917A8}"/>
              </c:ext>
            </c:extLst>
          </c:dPt>
          <c:dPt>
            <c:idx val="5"/>
            <c:bubble3D val="0"/>
            <c:spPr>
              <a:solidFill>
                <a:srgbClr val="7DB0A7"/>
              </a:solidFill>
              <a:ln w="12700" cap="flat">
                <a:noFill/>
                <a:miter lim="400000"/>
              </a:ln>
              <a:effectLst/>
            </c:spPr>
            <c:extLst xmlns:c16r2="http://schemas.microsoft.com/office/drawing/2015/06/chart">
              <c:ext xmlns:c16="http://schemas.microsoft.com/office/drawing/2014/chart" uri="{C3380CC4-5D6E-409C-BE32-E72D297353CC}">
                <c16:uniqueId val="{0000000A-FAC9-4221-9B08-035F901917A8}"/>
              </c:ext>
            </c:extLst>
          </c:dPt>
          <c:dLbls>
            <c:dLbl>
              <c:idx val="0"/>
              <c:numFmt formatCode="#,##0%" sourceLinked="0"/>
              <c:spPr/>
              <c:txPr>
                <a:bodyPr/>
                <a:lstStyle/>
                <a:p>
                  <a:pPr>
                    <a:defRPr sz="2400" b="0" i="0" u="none" strike="noStrike">
                      <a:solidFill>
                        <a:srgbClr val="FFFFFF"/>
                      </a:solidFill>
                      <a:latin typeface="Lato Regular"/>
                    </a:defRPr>
                  </a:pPr>
                  <a:endParaRPr lang="zh-CN"/>
                </a:p>
              </c:txPr>
              <c:dLblPos val="ctr"/>
              <c:showLegendKey val="0"/>
              <c:showVal val="0"/>
              <c:showCatName val="0"/>
              <c:showSerName val="0"/>
              <c:showPercent val="1"/>
              <c:showBubbleSize val="0"/>
            </c:dLbl>
            <c:dLbl>
              <c:idx val="1"/>
              <c:numFmt formatCode="#,##0%" sourceLinked="0"/>
              <c:spPr/>
              <c:txPr>
                <a:bodyPr/>
                <a:lstStyle/>
                <a:p>
                  <a:pPr>
                    <a:defRPr sz="2400" b="0" i="0" u="none" strike="noStrike">
                      <a:solidFill>
                        <a:srgbClr val="FFFFFF"/>
                      </a:solidFill>
                      <a:latin typeface="Lato Regular"/>
                    </a:defRPr>
                  </a:pPr>
                  <a:endParaRPr lang="zh-CN"/>
                </a:p>
              </c:txPr>
              <c:dLblPos val="ctr"/>
              <c:showLegendKey val="0"/>
              <c:showVal val="0"/>
              <c:showCatName val="0"/>
              <c:showSerName val="0"/>
              <c:showPercent val="1"/>
              <c:showBubbleSize val="0"/>
            </c:dLbl>
            <c:dLbl>
              <c:idx val="2"/>
              <c:numFmt formatCode="#,##0%" sourceLinked="0"/>
              <c:spPr/>
              <c:txPr>
                <a:bodyPr/>
                <a:lstStyle/>
                <a:p>
                  <a:pPr>
                    <a:defRPr sz="2400" b="0" i="0" u="none" strike="noStrike">
                      <a:solidFill>
                        <a:srgbClr val="FFFFFF"/>
                      </a:solidFill>
                      <a:latin typeface="Lato Regular"/>
                    </a:defRPr>
                  </a:pPr>
                  <a:endParaRPr lang="zh-CN"/>
                </a:p>
              </c:txPr>
              <c:dLblPos val="ctr"/>
              <c:showLegendKey val="0"/>
              <c:showVal val="0"/>
              <c:showCatName val="0"/>
              <c:showSerName val="0"/>
              <c:showPercent val="1"/>
              <c:showBubbleSize val="0"/>
            </c:dLbl>
            <c:dLbl>
              <c:idx val="3"/>
              <c:numFmt formatCode="#,##0%" sourceLinked="0"/>
              <c:spPr/>
              <c:txPr>
                <a:bodyPr/>
                <a:lstStyle/>
                <a:p>
                  <a:pPr>
                    <a:defRPr sz="2400" b="0" i="0" u="none" strike="noStrike">
                      <a:solidFill>
                        <a:srgbClr val="FFFFFF"/>
                      </a:solidFill>
                      <a:latin typeface="Lato Regular"/>
                    </a:defRPr>
                  </a:pPr>
                  <a:endParaRPr lang="zh-CN"/>
                </a:p>
              </c:txPr>
              <c:dLblPos val="ctr"/>
              <c:showLegendKey val="0"/>
              <c:showVal val="0"/>
              <c:showCatName val="0"/>
              <c:showSerName val="0"/>
              <c:showPercent val="1"/>
              <c:showBubbleSize val="0"/>
            </c:dLbl>
            <c:dLbl>
              <c:idx val="4"/>
              <c:numFmt formatCode="#,##0%" sourceLinked="0"/>
              <c:spPr/>
              <c:txPr>
                <a:bodyPr/>
                <a:lstStyle/>
                <a:p>
                  <a:pPr>
                    <a:defRPr sz="2400" b="0" i="0" u="none" strike="noStrike">
                      <a:solidFill>
                        <a:srgbClr val="FFFFFF"/>
                      </a:solidFill>
                      <a:latin typeface="Lato Regular"/>
                    </a:defRPr>
                  </a:pPr>
                  <a:endParaRPr lang="zh-CN"/>
                </a:p>
              </c:txPr>
              <c:dLblPos val="ctr"/>
              <c:showLegendKey val="0"/>
              <c:showVal val="0"/>
              <c:showCatName val="0"/>
              <c:showSerName val="0"/>
              <c:showPercent val="1"/>
              <c:showBubbleSize val="0"/>
            </c:dLbl>
            <c:dLbl>
              <c:idx val="5"/>
              <c:numFmt formatCode="#,##0%" sourceLinked="0"/>
              <c:spPr/>
              <c:txPr>
                <a:bodyPr/>
                <a:lstStyle/>
                <a:p>
                  <a:pPr>
                    <a:defRPr sz="2400" b="0" i="0" u="none" strike="noStrike">
                      <a:solidFill>
                        <a:srgbClr val="FFFFFF"/>
                      </a:solidFill>
                      <a:latin typeface="Lato Regular"/>
                    </a:defRPr>
                  </a:pPr>
                  <a:endParaRPr lang="zh-CN"/>
                </a:p>
              </c:txPr>
              <c:dLblPos val="ctr"/>
              <c:showLegendKey val="0"/>
              <c:showVal val="0"/>
              <c:showCatName val="0"/>
              <c:showSerName val="0"/>
              <c:showPercent val="1"/>
              <c:showBubbleSize val="0"/>
            </c:dLbl>
            <c:numFmt formatCode="#,##0%" sourceLinked="0"/>
            <c:spPr>
              <a:noFill/>
              <a:ln>
                <a:noFill/>
              </a:ln>
              <a:effectLst/>
            </c:spPr>
            <c:txPr>
              <a:bodyPr/>
              <a:lstStyle/>
              <a:p>
                <a:pPr>
                  <a:defRPr sz="2400" b="0" i="0" u="none" strike="noStrike">
                    <a:solidFill>
                      <a:srgbClr val="FFFFFF"/>
                    </a:solidFill>
                    <a:latin typeface="Lato Regular"/>
                  </a:defRPr>
                </a:pPr>
                <a:endParaRPr lang="zh-CN"/>
              </a:p>
            </c:txPr>
            <c:dLblPos val="ctr"/>
            <c:showLegendKey val="0"/>
            <c:showVal val="0"/>
            <c:showCatName val="0"/>
            <c:showSerName val="0"/>
            <c:showPercent val="1"/>
            <c:showBubbleSize val="0"/>
            <c:showLeaderLines val="1"/>
            <c:leaderLines>
              <c:spPr>
                <a:ln w="6350" cap="flat">
                  <a:solidFill>
                    <a:srgbClr val="000000"/>
                  </a:solidFill>
                  <a:prstDash val="solid"/>
                  <a:miter lim="400000"/>
                </a:ln>
                <a:effectLst/>
              </c:spPr>
            </c:leaderLines>
            <c:extLst xmlns:c16r2="http://schemas.microsoft.com/office/drawing/2015/06/chart">
              <c:ext xmlns:c15="http://schemas.microsoft.com/office/drawing/2012/chart" uri="{CE6537A1-D6FC-4f65-9D91-7224C49458BB}"/>
            </c:extLst>
          </c:dLbls>
          <c:cat>
            <c:strRef>
              <c:f>Sheet1!$B$1:$G$1</c:f>
              <c:strCache>
                <c:ptCount val="6"/>
                <c:pt idx="0">
                  <c:v>April</c:v>
                </c:pt>
                <c:pt idx="1">
                  <c:v>May</c:v>
                </c:pt>
                <c:pt idx="2">
                  <c:v>June</c:v>
                </c:pt>
                <c:pt idx="3">
                  <c:v>July</c:v>
                </c:pt>
                <c:pt idx="4">
                  <c:v>August</c:v>
                </c:pt>
                <c:pt idx="5">
                  <c:v>September</c:v>
                </c:pt>
              </c:strCache>
            </c:strRef>
          </c:cat>
          <c:val>
            <c:numRef>
              <c:f>Sheet1!$B$2:$G$2</c:f>
              <c:numCache>
                <c:formatCode>General</c:formatCode>
                <c:ptCount val="6"/>
                <c:pt idx="0">
                  <c:v>91</c:v>
                </c:pt>
                <c:pt idx="1">
                  <c:v>76</c:v>
                </c:pt>
                <c:pt idx="2">
                  <c:v>28</c:v>
                </c:pt>
                <c:pt idx="3">
                  <c:v>26</c:v>
                </c:pt>
                <c:pt idx="4">
                  <c:v>21</c:v>
                </c:pt>
                <c:pt idx="5">
                  <c:v>18</c:v>
                </c:pt>
              </c:numCache>
            </c:numRef>
          </c:val>
          <c:extLst xmlns:c16r2="http://schemas.microsoft.com/office/drawing/2015/06/chart">
            <c:ext xmlns:c16="http://schemas.microsoft.com/office/drawing/2014/chart" uri="{C3380CC4-5D6E-409C-BE32-E72D297353CC}">
              <c16:uniqueId val="{0000000B-FAC9-4221-9B08-035F901917A8}"/>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26968E-2"/>
          <c:y val="7.1523299999999998E-2"/>
          <c:w val="0.97131699999999999"/>
          <c:h val="0.88630799999999998"/>
        </c:manualLayout>
      </c:layout>
      <c:lineChart>
        <c:grouping val="standard"/>
        <c:varyColors val="0"/>
        <c:ser>
          <c:idx val="0"/>
          <c:order val="0"/>
          <c:tx>
            <c:strRef>
              <c:f>Sheet1!$A$2</c:f>
              <c:strCache>
                <c:ptCount val="1"/>
                <c:pt idx="0">
                  <c:v>Region 1</c:v>
                </c:pt>
              </c:strCache>
            </c:strRef>
          </c:tx>
          <c:spPr>
            <a:ln w="101600" cap="flat">
              <a:solidFill>
                <a:srgbClr val="B5DBDC"/>
              </a:solidFill>
              <a:prstDash val="solid"/>
              <a:miter lim="400000"/>
            </a:ln>
            <a:effectLst/>
          </c:spPr>
          <c:marker>
            <c:symbol val="none"/>
          </c:marker>
          <c:cat>
            <c:strRef>
              <c:f>Sheet1!$B$1:$F$1</c:f>
              <c:strCache>
                <c:ptCount val="5"/>
                <c:pt idx="0">
                  <c:v>January</c:v>
                </c:pt>
                <c:pt idx="1">
                  <c:v>February</c:v>
                </c:pt>
                <c:pt idx="2">
                  <c:v>March</c:v>
                </c:pt>
                <c:pt idx="3">
                  <c:v>April</c:v>
                </c:pt>
                <c:pt idx="4">
                  <c:v>May</c:v>
                </c:pt>
              </c:strCache>
            </c:strRef>
          </c:cat>
          <c:val>
            <c:numRef>
              <c:f>Sheet1!$B$2:$F$2</c:f>
              <c:numCache>
                <c:formatCode>General</c:formatCode>
                <c:ptCount val="5"/>
                <c:pt idx="0">
                  <c:v>17</c:v>
                </c:pt>
                <c:pt idx="1">
                  <c:v>50</c:v>
                </c:pt>
                <c:pt idx="2">
                  <c:v>38</c:v>
                </c:pt>
                <c:pt idx="3">
                  <c:v>120</c:v>
                </c:pt>
                <c:pt idx="4">
                  <c:v>150</c:v>
                </c:pt>
              </c:numCache>
            </c:numRef>
          </c:val>
          <c:smooth val="1"/>
          <c:extLst xmlns:c16r2="http://schemas.microsoft.com/office/drawing/2015/06/chart">
            <c:ext xmlns:c16="http://schemas.microsoft.com/office/drawing/2014/chart" uri="{C3380CC4-5D6E-409C-BE32-E72D297353CC}">
              <c16:uniqueId val="{00000000-BF12-47CE-8C90-844508841181}"/>
            </c:ext>
          </c:extLst>
        </c:ser>
        <c:ser>
          <c:idx val="1"/>
          <c:order val="1"/>
          <c:tx>
            <c:strRef>
              <c:f>Sheet1!$A$3</c:f>
              <c:strCache>
                <c:ptCount val="1"/>
                <c:pt idx="0">
                  <c:v>Region2</c:v>
                </c:pt>
              </c:strCache>
            </c:strRef>
          </c:tx>
          <c:spPr>
            <a:ln w="76200" cap="flat">
              <a:solidFill>
                <a:srgbClr val="F6D4CD"/>
              </a:solidFill>
              <a:prstDash val="solid"/>
              <a:miter lim="400000"/>
            </a:ln>
            <a:effectLst/>
          </c:spPr>
          <c:marker>
            <c:symbol val="none"/>
          </c:marker>
          <c:cat>
            <c:strRef>
              <c:f>Sheet1!$B$1:$F$1</c:f>
              <c:strCache>
                <c:ptCount val="5"/>
                <c:pt idx="0">
                  <c:v>January</c:v>
                </c:pt>
                <c:pt idx="1">
                  <c:v>February</c:v>
                </c:pt>
                <c:pt idx="2">
                  <c:v>March</c:v>
                </c:pt>
                <c:pt idx="3">
                  <c:v>April</c:v>
                </c:pt>
                <c:pt idx="4">
                  <c:v>May</c:v>
                </c:pt>
              </c:strCache>
            </c:strRef>
          </c:cat>
          <c:val>
            <c:numRef>
              <c:f>Sheet1!$B$3:$F$3</c:f>
              <c:numCache>
                <c:formatCode>General</c:formatCode>
                <c:ptCount val="5"/>
                <c:pt idx="0">
                  <c:v>55</c:v>
                </c:pt>
                <c:pt idx="1">
                  <c:v>28</c:v>
                </c:pt>
                <c:pt idx="2">
                  <c:v>70</c:v>
                </c:pt>
                <c:pt idx="3">
                  <c:v>80</c:v>
                </c:pt>
                <c:pt idx="4">
                  <c:v>50</c:v>
                </c:pt>
              </c:numCache>
            </c:numRef>
          </c:val>
          <c:smooth val="1"/>
          <c:extLst xmlns:c16r2="http://schemas.microsoft.com/office/drawing/2015/06/chart">
            <c:ext xmlns:c16="http://schemas.microsoft.com/office/drawing/2014/chart" uri="{C3380CC4-5D6E-409C-BE32-E72D297353CC}">
              <c16:uniqueId val="{00000001-BF12-47CE-8C90-844508841181}"/>
            </c:ext>
          </c:extLst>
        </c:ser>
        <c:dLbls>
          <c:showLegendKey val="0"/>
          <c:showVal val="0"/>
          <c:showCatName val="0"/>
          <c:showSerName val="0"/>
          <c:showPercent val="0"/>
          <c:showBubbleSize val="0"/>
        </c:dLbls>
        <c:marker val="1"/>
        <c:smooth val="0"/>
        <c:axId val="159557888"/>
        <c:axId val="159559680"/>
      </c:lineChart>
      <c:catAx>
        <c:axId val="159557888"/>
        <c:scaling>
          <c:orientation val="minMax"/>
        </c:scaling>
        <c:delete val="0"/>
        <c:axPos val="b"/>
        <c:numFmt formatCode="General" sourceLinked="0"/>
        <c:majorTickMark val="none"/>
        <c:minorTickMark val="none"/>
        <c:tickLblPos val="none"/>
        <c:spPr>
          <a:ln w="12700" cap="flat">
            <a:noFill/>
            <a:miter lim="400000"/>
          </a:ln>
        </c:spPr>
        <c:txPr>
          <a:bodyPr rot="0"/>
          <a:lstStyle/>
          <a:p>
            <a:pPr>
              <a:defRPr sz="2200" b="0" i="0" u="none" strike="noStrike">
                <a:solidFill>
                  <a:srgbClr val="2C394C"/>
                </a:solidFill>
                <a:latin typeface="Lato Regular"/>
              </a:defRPr>
            </a:pPr>
            <a:endParaRPr lang="zh-CN"/>
          </a:p>
        </c:txPr>
        <c:crossAx val="159559680"/>
        <c:crosses val="autoZero"/>
        <c:auto val="1"/>
        <c:lblAlgn val="ctr"/>
        <c:lblOffset val="100"/>
        <c:noMultiLvlLbl val="1"/>
      </c:catAx>
      <c:valAx>
        <c:axId val="159559680"/>
        <c:scaling>
          <c:orientation val="minMax"/>
        </c:scaling>
        <c:delete val="0"/>
        <c:axPos val="l"/>
        <c:numFmt formatCode="General" sourceLinked="0"/>
        <c:majorTickMark val="none"/>
        <c:minorTickMark val="none"/>
        <c:tickLblPos val="none"/>
        <c:spPr>
          <a:ln w="12700" cap="flat">
            <a:noFill/>
            <a:miter lim="400000"/>
          </a:ln>
        </c:spPr>
        <c:txPr>
          <a:bodyPr rot="0"/>
          <a:lstStyle/>
          <a:p>
            <a:pPr>
              <a:defRPr sz="2200" b="0" i="0" u="none" strike="noStrike">
                <a:solidFill>
                  <a:srgbClr val="2C394C"/>
                </a:solidFill>
                <a:latin typeface="Lato Regular"/>
              </a:defRPr>
            </a:pPr>
            <a:endParaRPr lang="zh-CN"/>
          </a:p>
        </c:txPr>
        <c:crossAx val="159557888"/>
        <c:crosses val="autoZero"/>
        <c:crossBetween val="midCat"/>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98A216-F025-413E-8A7A-C652A4A6F1DB}" type="datetimeFigureOut">
              <a:rPr lang="zh-CN" altLang="en-US" smtClean="0"/>
              <a:t>2018/10/18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6ED96D-8EC4-4264-88FC-E4DBE1EA4B44}" type="slidenum">
              <a:rPr lang="zh-CN" altLang="en-US" smtClean="0"/>
              <a:t>‹#›</a:t>
            </a:fld>
            <a:endParaRPr lang="zh-CN" altLang="en-US"/>
          </a:p>
        </p:txBody>
      </p:sp>
    </p:spTree>
    <p:extLst>
      <p:ext uri="{BB962C8B-B14F-4D97-AF65-F5344CB8AC3E}">
        <p14:creationId xmlns:p14="http://schemas.microsoft.com/office/powerpoint/2010/main" val="3497671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a:t>
            </a:fld>
            <a:endParaRPr lang="zh-CN" altLang="en-US"/>
          </a:p>
        </p:txBody>
      </p:sp>
    </p:spTree>
    <p:extLst>
      <p:ext uri="{BB962C8B-B14F-4D97-AF65-F5344CB8AC3E}">
        <p14:creationId xmlns:p14="http://schemas.microsoft.com/office/powerpoint/2010/main" val="2509868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10</a:t>
            </a:fld>
            <a:endParaRPr lang="zh-CN" altLang="en-US"/>
          </a:p>
        </p:txBody>
      </p:sp>
    </p:spTree>
    <p:extLst>
      <p:ext uri="{BB962C8B-B14F-4D97-AF65-F5344CB8AC3E}">
        <p14:creationId xmlns:p14="http://schemas.microsoft.com/office/powerpoint/2010/main" val="3123766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11</a:t>
            </a:fld>
            <a:endParaRPr lang="zh-CN" altLang="en-US"/>
          </a:p>
        </p:txBody>
      </p:sp>
    </p:spTree>
    <p:extLst>
      <p:ext uri="{BB962C8B-B14F-4D97-AF65-F5344CB8AC3E}">
        <p14:creationId xmlns:p14="http://schemas.microsoft.com/office/powerpoint/2010/main" val="2037048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12</a:t>
            </a:fld>
            <a:endParaRPr lang="zh-CN" altLang="en-US"/>
          </a:p>
        </p:txBody>
      </p:sp>
    </p:spTree>
    <p:extLst>
      <p:ext uri="{BB962C8B-B14F-4D97-AF65-F5344CB8AC3E}">
        <p14:creationId xmlns:p14="http://schemas.microsoft.com/office/powerpoint/2010/main" val="1615585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13</a:t>
            </a:fld>
            <a:endParaRPr lang="zh-CN" altLang="en-US"/>
          </a:p>
        </p:txBody>
      </p:sp>
    </p:spTree>
    <p:extLst>
      <p:ext uri="{BB962C8B-B14F-4D97-AF65-F5344CB8AC3E}">
        <p14:creationId xmlns:p14="http://schemas.microsoft.com/office/powerpoint/2010/main" val="2851361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14</a:t>
            </a:fld>
            <a:endParaRPr lang="zh-CN" altLang="en-US"/>
          </a:p>
        </p:txBody>
      </p:sp>
    </p:spTree>
    <p:extLst>
      <p:ext uri="{BB962C8B-B14F-4D97-AF65-F5344CB8AC3E}">
        <p14:creationId xmlns:p14="http://schemas.microsoft.com/office/powerpoint/2010/main" val="622254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15</a:t>
            </a:fld>
            <a:endParaRPr lang="zh-CN" altLang="en-US"/>
          </a:p>
        </p:txBody>
      </p:sp>
    </p:spTree>
    <p:extLst>
      <p:ext uri="{BB962C8B-B14F-4D97-AF65-F5344CB8AC3E}">
        <p14:creationId xmlns:p14="http://schemas.microsoft.com/office/powerpoint/2010/main" val="1964006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16</a:t>
            </a:fld>
            <a:endParaRPr lang="zh-CN" altLang="en-US"/>
          </a:p>
        </p:txBody>
      </p:sp>
    </p:spTree>
    <p:extLst>
      <p:ext uri="{BB962C8B-B14F-4D97-AF65-F5344CB8AC3E}">
        <p14:creationId xmlns:p14="http://schemas.microsoft.com/office/powerpoint/2010/main" val="3340790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17</a:t>
            </a:fld>
            <a:endParaRPr lang="zh-CN" altLang="en-US"/>
          </a:p>
        </p:txBody>
      </p:sp>
    </p:spTree>
    <p:extLst>
      <p:ext uri="{BB962C8B-B14F-4D97-AF65-F5344CB8AC3E}">
        <p14:creationId xmlns:p14="http://schemas.microsoft.com/office/powerpoint/2010/main" val="1960181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18</a:t>
            </a:fld>
            <a:endParaRPr lang="zh-CN" altLang="en-US"/>
          </a:p>
        </p:txBody>
      </p:sp>
    </p:spTree>
    <p:extLst>
      <p:ext uri="{BB962C8B-B14F-4D97-AF65-F5344CB8AC3E}">
        <p14:creationId xmlns:p14="http://schemas.microsoft.com/office/powerpoint/2010/main" val="1764538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19</a:t>
            </a:fld>
            <a:endParaRPr lang="zh-CN" altLang="en-US"/>
          </a:p>
        </p:txBody>
      </p:sp>
    </p:spTree>
    <p:extLst>
      <p:ext uri="{BB962C8B-B14F-4D97-AF65-F5344CB8AC3E}">
        <p14:creationId xmlns:p14="http://schemas.microsoft.com/office/powerpoint/2010/main" val="3385763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2</a:t>
            </a:fld>
            <a:endParaRPr lang="zh-CN" altLang="en-US"/>
          </a:p>
        </p:txBody>
      </p:sp>
    </p:spTree>
    <p:extLst>
      <p:ext uri="{BB962C8B-B14F-4D97-AF65-F5344CB8AC3E}">
        <p14:creationId xmlns:p14="http://schemas.microsoft.com/office/powerpoint/2010/main" val="42053898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20</a:t>
            </a:fld>
            <a:endParaRPr lang="zh-CN" altLang="en-US"/>
          </a:p>
        </p:txBody>
      </p:sp>
    </p:spTree>
    <p:extLst>
      <p:ext uri="{BB962C8B-B14F-4D97-AF65-F5344CB8AC3E}">
        <p14:creationId xmlns:p14="http://schemas.microsoft.com/office/powerpoint/2010/main" val="3550090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21</a:t>
            </a:fld>
            <a:endParaRPr lang="zh-CN" altLang="en-US"/>
          </a:p>
        </p:txBody>
      </p:sp>
    </p:spTree>
    <p:extLst>
      <p:ext uri="{BB962C8B-B14F-4D97-AF65-F5344CB8AC3E}">
        <p14:creationId xmlns:p14="http://schemas.microsoft.com/office/powerpoint/2010/main" val="4160332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22</a:t>
            </a:fld>
            <a:endParaRPr lang="zh-CN" altLang="en-US"/>
          </a:p>
        </p:txBody>
      </p:sp>
    </p:spTree>
    <p:extLst>
      <p:ext uri="{BB962C8B-B14F-4D97-AF65-F5344CB8AC3E}">
        <p14:creationId xmlns:p14="http://schemas.microsoft.com/office/powerpoint/2010/main" val="23041753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23</a:t>
            </a:fld>
            <a:endParaRPr lang="zh-CN" altLang="en-US"/>
          </a:p>
        </p:txBody>
      </p:sp>
    </p:spTree>
    <p:extLst>
      <p:ext uri="{BB962C8B-B14F-4D97-AF65-F5344CB8AC3E}">
        <p14:creationId xmlns:p14="http://schemas.microsoft.com/office/powerpoint/2010/main" val="1185416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24</a:t>
            </a:fld>
            <a:endParaRPr lang="zh-CN" altLang="en-US"/>
          </a:p>
        </p:txBody>
      </p:sp>
    </p:spTree>
    <p:extLst>
      <p:ext uri="{BB962C8B-B14F-4D97-AF65-F5344CB8AC3E}">
        <p14:creationId xmlns:p14="http://schemas.microsoft.com/office/powerpoint/2010/main" val="29752323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25</a:t>
            </a:fld>
            <a:endParaRPr lang="zh-CN" altLang="en-US"/>
          </a:p>
        </p:txBody>
      </p:sp>
    </p:spTree>
    <p:extLst>
      <p:ext uri="{BB962C8B-B14F-4D97-AF65-F5344CB8AC3E}">
        <p14:creationId xmlns:p14="http://schemas.microsoft.com/office/powerpoint/2010/main" val="40134830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26</a:t>
            </a:fld>
            <a:endParaRPr lang="zh-CN" altLang="en-US"/>
          </a:p>
        </p:txBody>
      </p:sp>
    </p:spTree>
    <p:extLst>
      <p:ext uri="{BB962C8B-B14F-4D97-AF65-F5344CB8AC3E}">
        <p14:creationId xmlns:p14="http://schemas.microsoft.com/office/powerpoint/2010/main" val="3189990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3</a:t>
            </a:fld>
            <a:endParaRPr lang="zh-CN" altLang="en-US"/>
          </a:p>
        </p:txBody>
      </p:sp>
    </p:spTree>
    <p:extLst>
      <p:ext uri="{BB962C8B-B14F-4D97-AF65-F5344CB8AC3E}">
        <p14:creationId xmlns:p14="http://schemas.microsoft.com/office/powerpoint/2010/main" val="1408338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4</a:t>
            </a:fld>
            <a:endParaRPr lang="zh-CN" altLang="en-US"/>
          </a:p>
        </p:txBody>
      </p:sp>
    </p:spTree>
    <p:extLst>
      <p:ext uri="{BB962C8B-B14F-4D97-AF65-F5344CB8AC3E}">
        <p14:creationId xmlns:p14="http://schemas.microsoft.com/office/powerpoint/2010/main" val="2811384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5</a:t>
            </a:fld>
            <a:endParaRPr lang="zh-CN" altLang="en-US"/>
          </a:p>
        </p:txBody>
      </p:sp>
    </p:spTree>
    <p:extLst>
      <p:ext uri="{BB962C8B-B14F-4D97-AF65-F5344CB8AC3E}">
        <p14:creationId xmlns:p14="http://schemas.microsoft.com/office/powerpoint/2010/main" val="2775945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6ED96D-8EC4-4264-88FC-E4DBE1EA4B44}" type="slidenum">
              <a:rPr lang="zh-CN" altLang="en-US" smtClean="0"/>
              <a:t>6</a:t>
            </a:fld>
            <a:endParaRPr lang="zh-CN" altLang="en-US"/>
          </a:p>
        </p:txBody>
      </p:sp>
    </p:spTree>
    <p:extLst>
      <p:ext uri="{BB962C8B-B14F-4D97-AF65-F5344CB8AC3E}">
        <p14:creationId xmlns:p14="http://schemas.microsoft.com/office/powerpoint/2010/main" val="2689216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7E559D-EC82-400B-8827-BA1C07E0510D}" type="slidenum">
              <a:rPr lang="en-US" smtClean="0"/>
              <a:t>7</a:t>
            </a:fld>
            <a:endParaRPr lang="en-US"/>
          </a:p>
        </p:txBody>
      </p:sp>
    </p:spTree>
    <p:extLst>
      <p:ext uri="{BB962C8B-B14F-4D97-AF65-F5344CB8AC3E}">
        <p14:creationId xmlns:p14="http://schemas.microsoft.com/office/powerpoint/2010/main" val="3969700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7E559D-EC82-400B-8827-BA1C07E0510D}" type="slidenum">
              <a:rPr lang="en-US" smtClean="0"/>
              <a:t>8</a:t>
            </a:fld>
            <a:endParaRPr lang="en-US"/>
          </a:p>
        </p:txBody>
      </p:sp>
    </p:spTree>
    <p:extLst>
      <p:ext uri="{BB962C8B-B14F-4D97-AF65-F5344CB8AC3E}">
        <p14:creationId xmlns:p14="http://schemas.microsoft.com/office/powerpoint/2010/main" val="4187186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7E559D-EC82-400B-8827-BA1C07E0510D}" type="slidenum">
              <a:rPr lang="en-US" smtClean="0"/>
              <a:t>9</a:t>
            </a:fld>
            <a:endParaRPr lang="en-US"/>
          </a:p>
        </p:txBody>
      </p:sp>
    </p:spTree>
    <p:extLst>
      <p:ext uri="{BB962C8B-B14F-4D97-AF65-F5344CB8AC3E}">
        <p14:creationId xmlns:p14="http://schemas.microsoft.com/office/powerpoint/2010/main" val="2357597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2847277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508220-7A3E-4822-B290-3E6E1121FDDB}" type="slidenum">
              <a:rPr lang="zh-CN" altLang="en-US" smtClean="0"/>
              <a:t>‹#›</a:t>
            </a:fld>
            <a:endParaRPr lang="zh-CN" altLang="en-US"/>
          </a:p>
        </p:txBody>
      </p:sp>
      <p:sp>
        <p:nvSpPr>
          <p:cNvPr id="8" name="矩形 7"/>
          <p:cNvSpPr/>
          <p:nvPr userDrawn="1"/>
        </p:nvSpPr>
        <p:spPr>
          <a:xfrm>
            <a:off x="8325228" y="583055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91994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3854137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5_Blank">
    <p:spTree>
      <p:nvGrpSpPr>
        <p:cNvPr id="1" name=""/>
        <p:cNvGrpSpPr/>
        <p:nvPr/>
      </p:nvGrpSpPr>
      <p:grpSpPr>
        <a:xfrm>
          <a:off x="0" y="0"/>
          <a:ext cx="0" cy="0"/>
          <a:chOff x="0" y="0"/>
          <a:chExt cx="0" cy="0"/>
        </a:xfrm>
      </p:grpSpPr>
      <p:sp>
        <p:nvSpPr>
          <p:cNvPr id="21" name="Picture Placeholder 20"/>
          <p:cNvSpPr>
            <a:spLocks noGrp="1"/>
          </p:cNvSpPr>
          <p:nvPr>
            <p:ph type="pic" sz="quarter" idx="15" hasCustomPrompt="1"/>
          </p:nvPr>
        </p:nvSpPr>
        <p:spPr>
          <a:xfrm>
            <a:off x="1271054" y="3748223"/>
            <a:ext cx="1364682" cy="1364682"/>
          </a:xfrm>
          <a:custGeom>
            <a:avLst/>
            <a:gdLst>
              <a:gd name="connsiteX0" fmla="*/ 682341 w 1364682"/>
              <a:gd name="connsiteY0" fmla="*/ 0 h 1364682"/>
              <a:gd name="connsiteX1" fmla="*/ 1364682 w 1364682"/>
              <a:gd name="connsiteY1" fmla="*/ 682341 h 1364682"/>
              <a:gd name="connsiteX2" fmla="*/ 682341 w 1364682"/>
              <a:gd name="connsiteY2" fmla="*/ 1364682 h 1364682"/>
              <a:gd name="connsiteX3" fmla="*/ 0 w 1364682"/>
              <a:gd name="connsiteY3" fmla="*/ 682341 h 1364682"/>
              <a:gd name="connsiteX4" fmla="*/ 682341 w 1364682"/>
              <a:gd name="connsiteY4" fmla="*/ 0 h 13646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682" h="1364682">
                <a:moveTo>
                  <a:pt x="682341" y="0"/>
                </a:moveTo>
                <a:cubicBezTo>
                  <a:pt x="1059188" y="0"/>
                  <a:pt x="1364682" y="305494"/>
                  <a:pt x="1364682" y="682341"/>
                </a:cubicBezTo>
                <a:cubicBezTo>
                  <a:pt x="1364682" y="1059188"/>
                  <a:pt x="1059188" y="1364682"/>
                  <a:pt x="682341" y="1364682"/>
                </a:cubicBezTo>
                <a:cubicBezTo>
                  <a:pt x="305494" y="1364682"/>
                  <a:pt x="0" y="1059188"/>
                  <a:pt x="0" y="682341"/>
                </a:cubicBezTo>
                <a:cubicBezTo>
                  <a:pt x="0" y="305494"/>
                  <a:pt x="305494" y="0"/>
                  <a:pt x="682341"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4" name="Picture Placeholder 23"/>
          <p:cNvSpPr>
            <a:spLocks noGrp="1"/>
          </p:cNvSpPr>
          <p:nvPr>
            <p:ph type="pic" sz="quarter" idx="14" hasCustomPrompt="1"/>
          </p:nvPr>
        </p:nvSpPr>
        <p:spPr>
          <a:xfrm>
            <a:off x="9556265" y="3748223"/>
            <a:ext cx="1364682" cy="1364682"/>
          </a:xfrm>
          <a:custGeom>
            <a:avLst/>
            <a:gdLst>
              <a:gd name="connsiteX0" fmla="*/ 682341 w 1364682"/>
              <a:gd name="connsiteY0" fmla="*/ 0 h 1364682"/>
              <a:gd name="connsiteX1" fmla="*/ 1364682 w 1364682"/>
              <a:gd name="connsiteY1" fmla="*/ 682341 h 1364682"/>
              <a:gd name="connsiteX2" fmla="*/ 682341 w 1364682"/>
              <a:gd name="connsiteY2" fmla="*/ 1364682 h 1364682"/>
              <a:gd name="connsiteX3" fmla="*/ 0 w 1364682"/>
              <a:gd name="connsiteY3" fmla="*/ 682341 h 1364682"/>
              <a:gd name="connsiteX4" fmla="*/ 682341 w 1364682"/>
              <a:gd name="connsiteY4" fmla="*/ 0 h 13646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682" h="1364682">
                <a:moveTo>
                  <a:pt x="682341" y="0"/>
                </a:moveTo>
                <a:cubicBezTo>
                  <a:pt x="1059188" y="0"/>
                  <a:pt x="1364682" y="305494"/>
                  <a:pt x="1364682" y="682341"/>
                </a:cubicBezTo>
                <a:cubicBezTo>
                  <a:pt x="1364682" y="1059188"/>
                  <a:pt x="1059188" y="1364682"/>
                  <a:pt x="682341" y="1364682"/>
                </a:cubicBezTo>
                <a:cubicBezTo>
                  <a:pt x="305494" y="1364682"/>
                  <a:pt x="0" y="1059188"/>
                  <a:pt x="0" y="682341"/>
                </a:cubicBezTo>
                <a:cubicBezTo>
                  <a:pt x="0" y="305494"/>
                  <a:pt x="305494" y="0"/>
                  <a:pt x="682341"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 name="Date Placeholder 1"/>
          <p:cNvSpPr>
            <a:spLocks noGrp="1"/>
          </p:cNvSpPr>
          <p:nvPr>
            <p:ph type="dt" sz="half" idx="10"/>
          </p:nvPr>
        </p:nvSpPr>
        <p:spPr/>
        <p:txBody>
          <a:bodyPr/>
          <a:lstStyle/>
          <a:p>
            <a:fld id="{CF2E1022-6572-4151-84DE-F3C4B735CE48}" type="datetimeFigureOut">
              <a:rPr lang="en-US" smtClean="0"/>
              <a:t>10/18/2018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10C01E-A5BD-4043-91B0-38008325047B}" type="slidenum">
              <a:rPr lang="en-US" smtClean="0"/>
              <a:t>‹#›</a:t>
            </a:fld>
            <a:endParaRPr lang="en-US"/>
          </a:p>
        </p:txBody>
      </p:sp>
      <p:sp>
        <p:nvSpPr>
          <p:cNvPr id="20" name="Picture Placeholder 19"/>
          <p:cNvSpPr>
            <a:spLocks noGrp="1"/>
          </p:cNvSpPr>
          <p:nvPr>
            <p:ph type="pic" sz="quarter" idx="13" hasCustomPrompt="1"/>
          </p:nvPr>
        </p:nvSpPr>
        <p:spPr>
          <a:xfrm>
            <a:off x="5248799" y="566283"/>
            <a:ext cx="1694404" cy="1694404"/>
          </a:xfrm>
          <a:custGeom>
            <a:avLst/>
            <a:gdLst>
              <a:gd name="connsiteX0" fmla="*/ 847202 w 1694404"/>
              <a:gd name="connsiteY0" fmla="*/ 0 h 1694404"/>
              <a:gd name="connsiteX1" fmla="*/ 1694404 w 1694404"/>
              <a:gd name="connsiteY1" fmla="*/ 847202 h 1694404"/>
              <a:gd name="connsiteX2" fmla="*/ 847202 w 1694404"/>
              <a:gd name="connsiteY2" fmla="*/ 1694404 h 1694404"/>
              <a:gd name="connsiteX3" fmla="*/ 0 w 1694404"/>
              <a:gd name="connsiteY3" fmla="*/ 847202 h 1694404"/>
              <a:gd name="connsiteX4" fmla="*/ 847202 w 1694404"/>
              <a:gd name="connsiteY4" fmla="*/ 0 h 1694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4404" h="1694404">
                <a:moveTo>
                  <a:pt x="847202" y="0"/>
                </a:moveTo>
                <a:cubicBezTo>
                  <a:pt x="1315099" y="0"/>
                  <a:pt x="1694404" y="379305"/>
                  <a:pt x="1694404" y="847202"/>
                </a:cubicBezTo>
                <a:cubicBezTo>
                  <a:pt x="1694404" y="1315099"/>
                  <a:pt x="1315099" y="1694404"/>
                  <a:pt x="847202" y="1694404"/>
                </a:cubicBezTo>
                <a:cubicBezTo>
                  <a:pt x="379305" y="1694404"/>
                  <a:pt x="0" y="1315099"/>
                  <a:pt x="0" y="847202"/>
                </a:cubicBezTo>
                <a:cubicBezTo>
                  <a:pt x="0" y="379305"/>
                  <a:pt x="379305" y="0"/>
                  <a:pt x="847202"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2" name="Picture Placeholder 21"/>
          <p:cNvSpPr>
            <a:spLocks noGrp="1"/>
          </p:cNvSpPr>
          <p:nvPr>
            <p:ph type="pic" sz="quarter" idx="16" hasCustomPrompt="1"/>
          </p:nvPr>
        </p:nvSpPr>
        <p:spPr>
          <a:xfrm>
            <a:off x="4032791" y="3748223"/>
            <a:ext cx="1364682" cy="1364682"/>
          </a:xfrm>
          <a:custGeom>
            <a:avLst/>
            <a:gdLst>
              <a:gd name="connsiteX0" fmla="*/ 682341 w 1364682"/>
              <a:gd name="connsiteY0" fmla="*/ 0 h 1364682"/>
              <a:gd name="connsiteX1" fmla="*/ 1364682 w 1364682"/>
              <a:gd name="connsiteY1" fmla="*/ 682341 h 1364682"/>
              <a:gd name="connsiteX2" fmla="*/ 682341 w 1364682"/>
              <a:gd name="connsiteY2" fmla="*/ 1364682 h 1364682"/>
              <a:gd name="connsiteX3" fmla="*/ 0 w 1364682"/>
              <a:gd name="connsiteY3" fmla="*/ 682341 h 1364682"/>
              <a:gd name="connsiteX4" fmla="*/ 682341 w 1364682"/>
              <a:gd name="connsiteY4" fmla="*/ 0 h 13646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682" h="1364682">
                <a:moveTo>
                  <a:pt x="682341" y="0"/>
                </a:moveTo>
                <a:cubicBezTo>
                  <a:pt x="1059188" y="0"/>
                  <a:pt x="1364682" y="305494"/>
                  <a:pt x="1364682" y="682341"/>
                </a:cubicBezTo>
                <a:cubicBezTo>
                  <a:pt x="1364682" y="1059188"/>
                  <a:pt x="1059188" y="1364682"/>
                  <a:pt x="682341" y="1364682"/>
                </a:cubicBezTo>
                <a:cubicBezTo>
                  <a:pt x="305494" y="1364682"/>
                  <a:pt x="0" y="1059188"/>
                  <a:pt x="0" y="682341"/>
                </a:cubicBezTo>
                <a:cubicBezTo>
                  <a:pt x="0" y="305494"/>
                  <a:pt x="305494" y="0"/>
                  <a:pt x="682341"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3" name="Picture Placeholder 22"/>
          <p:cNvSpPr>
            <a:spLocks noGrp="1"/>
          </p:cNvSpPr>
          <p:nvPr>
            <p:ph type="pic" sz="quarter" idx="19" hasCustomPrompt="1"/>
          </p:nvPr>
        </p:nvSpPr>
        <p:spPr>
          <a:xfrm>
            <a:off x="6794528" y="3748223"/>
            <a:ext cx="1364682" cy="1364682"/>
          </a:xfrm>
          <a:custGeom>
            <a:avLst/>
            <a:gdLst>
              <a:gd name="connsiteX0" fmla="*/ 682341 w 1364682"/>
              <a:gd name="connsiteY0" fmla="*/ 0 h 1364682"/>
              <a:gd name="connsiteX1" fmla="*/ 1364682 w 1364682"/>
              <a:gd name="connsiteY1" fmla="*/ 682341 h 1364682"/>
              <a:gd name="connsiteX2" fmla="*/ 682341 w 1364682"/>
              <a:gd name="connsiteY2" fmla="*/ 1364682 h 1364682"/>
              <a:gd name="connsiteX3" fmla="*/ 0 w 1364682"/>
              <a:gd name="connsiteY3" fmla="*/ 682341 h 1364682"/>
              <a:gd name="connsiteX4" fmla="*/ 682341 w 1364682"/>
              <a:gd name="connsiteY4" fmla="*/ 0 h 13646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682" h="1364682">
                <a:moveTo>
                  <a:pt x="682341" y="0"/>
                </a:moveTo>
                <a:cubicBezTo>
                  <a:pt x="1059188" y="0"/>
                  <a:pt x="1364682" y="305494"/>
                  <a:pt x="1364682" y="682341"/>
                </a:cubicBezTo>
                <a:cubicBezTo>
                  <a:pt x="1364682" y="1059188"/>
                  <a:pt x="1059188" y="1364682"/>
                  <a:pt x="682341" y="1364682"/>
                </a:cubicBezTo>
                <a:cubicBezTo>
                  <a:pt x="305494" y="1364682"/>
                  <a:pt x="0" y="1059188"/>
                  <a:pt x="0" y="682341"/>
                </a:cubicBezTo>
                <a:cubicBezTo>
                  <a:pt x="0" y="305494"/>
                  <a:pt x="305494" y="0"/>
                  <a:pt x="682341"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Tree>
    <p:extLst>
      <p:ext uri="{BB962C8B-B14F-4D97-AF65-F5344CB8AC3E}">
        <p14:creationId xmlns:p14="http://schemas.microsoft.com/office/powerpoint/2010/main" val="228462245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6_Blank">
    <p:spTree>
      <p:nvGrpSpPr>
        <p:cNvPr id="1" name=""/>
        <p:cNvGrpSpPr/>
        <p:nvPr/>
      </p:nvGrpSpPr>
      <p:grpSpPr>
        <a:xfrm>
          <a:off x="0" y="0"/>
          <a:ext cx="0" cy="0"/>
          <a:chOff x="0" y="0"/>
          <a:chExt cx="0" cy="0"/>
        </a:xfrm>
      </p:grpSpPr>
      <p:sp>
        <p:nvSpPr>
          <p:cNvPr id="25" name="Picture Placeholder 24"/>
          <p:cNvSpPr>
            <a:spLocks noGrp="1"/>
          </p:cNvSpPr>
          <p:nvPr>
            <p:ph type="pic" sz="quarter" idx="15" hasCustomPrompt="1"/>
          </p:nvPr>
        </p:nvSpPr>
        <p:spPr>
          <a:xfrm>
            <a:off x="821833" y="4866945"/>
            <a:ext cx="877544" cy="877540"/>
          </a:xfrm>
          <a:custGeom>
            <a:avLst/>
            <a:gdLst>
              <a:gd name="connsiteX0" fmla="*/ 438772 w 877544"/>
              <a:gd name="connsiteY0" fmla="*/ 0 h 877540"/>
              <a:gd name="connsiteX1" fmla="*/ 877544 w 877544"/>
              <a:gd name="connsiteY1" fmla="*/ 438770 h 877540"/>
              <a:gd name="connsiteX2" fmla="*/ 438772 w 877544"/>
              <a:gd name="connsiteY2" fmla="*/ 877540 h 877540"/>
              <a:gd name="connsiteX3" fmla="*/ 0 w 877544"/>
              <a:gd name="connsiteY3" fmla="*/ 438770 h 877540"/>
              <a:gd name="connsiteX4" fmla="*/ 438772 w 877544"/>
              <a:gd name="connsiteY4" fmla="*/ 0 h 877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7544" h="877540">
                <a:moveTo>
                  <a:pt x="438772" y="0"/>
                </a:moveTo>
                <a:cubicBezTo>
                  <a:pt x="681099" y="0"/>
                  <a:pt x="877544" y="196444"/>
                  <a:pt x="877544" y="438770"/>
                </a:cubicBezTo>
                <a:cubicBezTo>
                  <a:pt x="877544" y="681096"/>
                  <a:pt x="681099" y="877540"/>
                  <a:pt x="438772" y="877540"/>
                </a:cubicBezTo>
                <a:cubicBezTo>
                  <a:pt x="196445" y="877540"/>
                  <a:pt x="0" y="681096"/>
                  <a:pt x="0" y="438770"/>
                </a:cubicBezTo>
                <a:cubicBezTo>
                  <a:pt x="0" y="196444"/>
                  <a:pt x="196445" y="0"/>
                  <a:pt x="438772"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3" name="Picture Placeholder 22"/>
          <p:cNvSpPr>
            <a:spLocks noGrp="1"/>
          </p:cNvSpPr>
          <p:nvPr>
            <p:ph type="pic" sz="quarter" idx="14" hasCustomPrompt="1"/>
          </p:nvPr>
        </p:nvSpPr>
        <p:spPr>
          <a:xfrm>
            <a:off x="2693831" y="3071547"/>
            <a:ext cx="919824" cy="919820"/>
          </a:xfrm>
          <a:custGeom>
            <a:avLst/>
            <a:gdLst>
              <a:gd name="connsiteX0" fmla="*/ 459912 w 919824"/>
              <a:gd name="connsiteY0" fmla="*/ 0 h 919820"/>
              <a:gd name="connsiteX1" fmla="*/ 919824 w 919824"/>
              <a:gd name="connsiteY1" fmla="*/ 459910 h 919820"/>
              <a:gd name="connsiteX2" fmla="*/ 459912 w 919824"/>
              <a:gd name="connsiteY2" fmla="*/ 919820 h 919820"/>
              <a:gd name="connsiteX3" fmla="*/ 0 w 919824"/>
              <a:gd name="connsiteY3" fmla="*/ 459910 h 919820"/>
              <a:gd name="connsiteX4" fmla="*/ 459912 w 919824"/>
              <a:gd name="connsiteY4" fmla="*/ 0 h 919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24" h="919820">
                <a:moveTo>
                  <a:pt x="459912" y="0"/>
                </a:moveTo>
                <a:cubicBezTo>
                  <a:pt x="713914" y="0"/>
                  <a:pt x="919824" y="205909"/>
                  <a:pt x="919824" y="459910"/>
                </a:cubicBezTo>
                <a:cubicBezTo>
                  <a:pt x="919824" y="713911"/>
                  <a:pt x="713914" y="919820"/>
                  <a:pt x="459912" y="919820"/>
                </a:cubicBezTo>
                <a:cubicBezTo>
                  <a:pt x="205910" y="919820"/>
                  <a:pt x="0" y="713911"/>
                  <a:pt x="0" y="459910"/>
                </a:cubicBezTo>
                <a:cubicBezTo>
                  <a:pt x="0" y="205909"/>
                  <a:pt x="205910" y="0"/>
                  <a:pt x="459912"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 name="Date Placeholder 1"/>
          <p:cNvSpPr>
            <a:spLocks noGrp="1"/>
          </p:cNvSpPr>
          <p:nvPr>
            <p:ph type="dt" sz="half" idx="10"/>
          </p:nvPr>
        </p:nvSpPr>
        <p:spPr/>
        <p:txBody>
          <a:bodyPr/>
          <a:lstStyle/>
          <a:p>
            <a:fld id="{CF2E1022-6572-4151-84DE-F3C4B735CE48}" type="datetimeFigureOut">
              <a:rPr lang="en-US" smtClean="0"/>
              <a:t>10/18/2018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10C01E-A5BD-4043-91B0-38008325047B}" type="slidenum">
              <a:rPr lang="en-US" smtClean="0"/>
              <a:t>‹#›</a:t>
            </a:fld>
            <a:endParaRPr lang="en-US"/>
          </a:p>
        </p:txBody>
      </p:sp>
      <p:sp>
        <p:nvSpPr>
          <p:cNvPr id="22" name="Picture Placeholder 21"/>
          <p:cNvSpPr>
            <a:spLocks noGrp="1"/>
          </p:cNvSpPr>
          <p:nvPr>
            <p:ph type="pic" sz="quarter" idx="13" hasCustomPrompt="1"/>
          </p:nvPr>
        </p:nvSpPr>
        <p:spPr>
          <a:xfrm>
            <a:off x="4750158" y="1113516"/>
            <a:ext cx="1086118" cy="1086116"/>
          </a:xfrm>
          <a:custGeom>
            <a:avLst/>
            <a:gdLst>
              <a:gd name="connsiteX0" fmla="*/ 543059 w 1086118"/>
              <a:gd name="connsiteY0" fmla="*/ 0 h 1086116"/>
              <a:gd name="connsiteX1" fmla="*/ 1086118 w 1086118"/>
              <a:gd name="connsiteY1" fmla="*/ 543058 h 1086116"/>
              <a:gd name="connsiteX2" fmla="*/ 543059 w 1086118"/>
              <a:gd name="connsiteY2" fmla="*/ 1086116 h 1086116"/>
              <a:gd name="connsiteX3" fmla="*/ 0 w 1086118"/>
              <a:gd name="connsiteY3" fmla="*/ 543058 h 1086116"/>
              <a:gd name="connsiteX4" fmla="*/ 543059 w 1086118"/>
              <a:gd name="connsiteY4" fmla="*/ 0 h 1086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6118" h="1086116">
                <a:moveTo>
                  <a:pt x="543059" y="0"/>
                </a:moveTo>
                <a:cubicBezTo>
                  <a:pt x="842982" y="0"/>
                  <a:pt x="1086118" y="243135"/>
                  <a:pt x="1086118" y="543058"/>
                </a:cubicBezTo>
                <a:cubicBezTo>
                  <a:pt x="1086118" y="842981"/>
                  <a:pt x="842982" y="1086116"/>
                  <a:pt x="543059" y="1086116"/>
                </a:cubicBezTo>
                <a:cubicBezTo>
                  <a:pt x="243136" y="1086116"/>
                  <a:pt x="0" y="842981"/>
                  <a:pt x="0" y="543058"/>
                </a:cubicBezTo>
                <a:cubicBezTo>
                  <a:pt x="0" y="243135"/>
                  <a:pt x="243136" y="0"/>
                  <a:pt x="543059"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6" name="Picture Placeholder 25"/>
          <p:cNvSpPr>
            <a:spLocks noGrp="1"/>
          </p:cNvSpPr>
          <p:nvPr>
            <p:ph type="pic" sz="quarter" idx="16" hasCustomPrompt="1"/>
          </p:nvPr>
        </p:nvSpPr>
        <p:spPr>
          <a:xfrm>
            <a:off x="3545440" y="4866945"/>
            <a:ext cx="877544" cy="877540"/>
          </a:xfrm>
          <a:custGeom>
            <a:avLst/>
            <a:gdLst>
              <a:gd name="connsiteX0" fmla="*/ 438772 w 877544"/>
              <a:gd name="connsiteY0" fmla="*/ 0 h 877540"/>
              <a:gd name="connsiteX1" fmla="*/ 877544 w 877544"/>
              <a:gd name="connsiteY1" fmla="*/ 438770 h 877540"/>
              <a:gd name="connsiteX2" fmla="*/ 438772 w 877544"/>
              <a:gd name="connsiteY2" fmla="*/ 877540 h 877540"/>
              <a:gd name="connsiteX3" fmla="*/ 0 w 877544"/>
              <a:gd name="connsiteY3" fmla="*/ 438770 h 877540"/>
              <a:gd name="connsiteX4" fmla="*/ 438772 w 877544"/>
              <a:gd name="connsiteY4" fmla="*/ 0 h 877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7544" h="877540">
                <a:moveTo>
                  <a:pt x="438772" y="0"/>
                </a:moveTo>
                <a:cubicBezTo>
                  <a:pt x="681099" y="0"/>
                  <a:pt x="877544" y="196444"/>
                  <a:pt x="877544" y="438770"/>
                </a:cubicBezTo>
                <a:cubicBezTo>
                  <a:pt x="877544" y="681096"/>
                  <a:pt x="681099" y="877540"/>
                  <a:pt x="438772" y="877540"/>
                </a:cubicBezTo>
                <a:cubicBezTo>
                  <a:pt x="196445" y="877540"/>
                  <a:pt x="0" y="681096"/>
                  <a:pt x="0" y="438770"/>
                </a:cubicBezTo>
                <a:cubicBezTo>
                  <a:pt x="0" y="196444"/>
                  <a:pt x="196445" y="0"/>
                  <a:pt x="438772"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7" name="Picture Placeholder 26"/>
          <p:cNvSpPr>
            <a:spLocks noGrp="1"/>
          </p:cNvSpPr>
          <p:nvPr>
            <p:ph type="pic" sz="quarter" idx="17" hasCustomPrompt="1"/>
          </p:nvPr>
        </p:nvSpPr>
        <p:spPr>
          <a:xfrm>
            <a:off x="6269047" y="4866945"/>
            <a:ext cx="877544" cy="877540"/>
          </a:xfrm>
          <a:custGeom>
            <a:avLst/>
            <a:gdLst>
              <a:gd name="connsiteX0" fmla="*/ 438772 w 877544"/>
              <a:gd name="connsiteY0" fmla="*/ 0 h 877540"/>
              <a:gd name="connsiteX1" fmla="*/ 877544 w 877544"/>
              <a:gd name="connsiteY1" fmla="*/ 438770 h 877540"/>
              <a:gd name="connsiteX2" fmla="*/ 438772 w 877544"/>
              <a:gd name="connsiteY2" fmla="*/ 877540 h 877540"/>
              <a:gd name="connsiteX3" fmla="*/ 0 w 877544"/>
              <a:gd name="connsiteY3" fmla="*/ 438770 h 877540"/>
              <a:gd name="connsiteX4" fmla="*/ 438772 w 877544"/>
              <a:gd name="connsiteY4" fmla="*/ 0 h 877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7544" h="877540">
                <a:moveTo>
                  <a:pt x="438772" y="0"/>
                </a:moveTo>
                <a:cubicBezTo>
                  <a:pt x="681099" y="0"/>
                  <a:pt x="877544" y="196444"/>
                  <a:pt x="877544" y="438770"/>
                </a:cubicBezTo>
                <a:cubicBezTo>
                  <a:pt x="877544" y="681096"/>
                  <a:pt x="681099" y="877540"/>
                  <a:pt x="438772" y="877540"/>
                </a:cubicBezTo>
                <a:cubicBezTo>
                  <a:pt x="196445" y="877540"/>
                  <a:pt x="0" y="681096"/>
                  <a:pt x="0" y="438770"/>
                </a:cubicBezTo>
                <a:cubicBezTo>
                  <a:pt x="0" y="196444"/>
                  <a:pt x="196445" y="0"/>
                  <a:pt x="438772"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8" name="Picture Placeholder 27"/>
          <p:cNvSpPr>
            <a:spLocks noGrp="1"/>
          </p:cNvSpPr>
          <p:nvPr>
            <p:ph type="pic" sz="quarter" idx="18" hasCustomPrompt="1"/>
          </p:nvPr>
        </p:nvSpPr>
        <p:spPr>
          <a:xfrm>
            <a:off x="8992654" y="4866945"/>
            <a:ext cx="877544" cy="877540"/>
          </a:xfrm>
          <a:custGeom>
            <a:avLst/>
            <a:gdLst>
              <a:gd name="connsiteX0" fmla="*/ 438772 w 877544"/>
              <a:gd name="connsiteY0" fmla="*/ 0 h 877540"/>
              <a:gd name="connsiteX1" fmla="*/ 877544 w 877544"/>
              <a:gd name="connsiteY1" fmla="*/ 438770 h 877540"/>
              <a:gd name="connsiteX2" fmla="*/ 438772 w 877544"/>
              <a:gd name="connsiteY2" fmla="*/ 877540 h 877540"/>
              <a:gd name="connsiteX3" fmla="*/ 0 w 877544"/>
              <a:gd name="connsiteY3" fmla="*/ 438770 h 877540"/>
              <a:gd name="connsiteX4" fmla="*/ 438772 w 877544"/>
              <a:gd name="connsiteY4" fmla="*/ 0 h 877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7544" h="877540">
                <a:moveTo>
                  <a:pt x="438772" y="0"/>
                </a:moveTo>
                <a:cubicBezTo>
                  <a:pt x="681099" y="0"/>
                  <a:pt x="877544" y="196444"/>
                  <a:pt x="877544" y="438770"/>
                </a:cubicBezTo>
                <a:cubicBezTo>
                  <a:pt x="877544" y="681096"/>
                  <a:pt x="681099" y="877540"/>
                  <a:pt x="438772" y="877540"/>
                </a:cubicBezTo>
                <a:cubicBezTo>
                  <a:pt x="196445" y="877540"/>
                  <a:pt x="0" y="681096"/>
                  <a:pt x="0" y="438770"/>
                </a:cubicBezTo>
                <a:cubicBezTo>
                  <a:pt x="0" y="196444"/>
                  <a:pt x="196445" y="0"/>
                  <a:pt x="438772"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4" name="Picture Placeholder 23"/>
          <p:cNvSpPr>
            <a:spLocks noGrp="1"/>
          </p:cNvSpPr>
          <p:nvPr>
            <p:ph type="pic" sz="quarter" idx="19" hasCustomPrompt="1"/>
          </p:nvPr>
        </p:nvSpPr>
        <p:spPr>
          <a:xfrm>
            <a:off x="7006107" y="3071547"/>
            <a:ext cx="919824" cy="919820"/>
          </a:xfrm>
          <a:custGeom>
            <a:avLst/>
            <a:gdLst>
              <a:gd name="connsiteX0" fmla="*/ 459912 w 919824"/>
              <a:gd name="connsiteY0" fmla="*/ 0 h 919820"/>
              <a:gd name="connsiteX1" fmla="*/ 919824 w 919824"/>
              <a:gd name="connsiteY1" fmla="*/ 459910 h 919820"/>
              <a:gd name="connsiteX2" fmla="*/ 459912 w 919824"/>
              <a:gd name="connsiteY2" fmla="*/ 919820 h 919820"/>
              <a:gd name="connsiteX3" fmla="*/ 0 w 919824"/>
              <a:gd name="connsiteY3" fmla="*/ 459910 h 919820"/>
              <a:gd name="connsiteX4" fmla="*/ 459912 w 919824"/>
              <a:gd name="connsiteY4" fmla="*/ 0 h 919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24" h="919820">
                <a:moveTo>
                  <a:pt x="459912" y="0"/>
                </a:moveTo>
                <a:cubicBezTo>
                  <a:pt x="713914" y="0"/>
                  <a:pt x="919824" y="205909"/>
                  <a:pt x="919824" y="459910"/>
                </a:cubicBezTo>
                <a:cubicBezTo>
                  <a:pt x="919824" y="713911"/>
                  <a:pt x="713914" y="919820"/>
                  <a:pt x="459912" y="919820"/>
                </a:cubicBezTo>
                <a:cubicBezTo>
                  <a:pt x="205910" y="919820"/>
                  <a:pt x="0" y="713911"/>
                  <a:pt x="0" y="459910"/>
                </a:cubicBezTo>
                <a:cubicBezTo>
                  <a:pt x="0" y="205909"/>
                  <a:pt x="205910" y="0"/>
                  <a:pt x="459912"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Tree>
    <p:extLst>
      <p:ext uri="{BB962C8B-B14F-4D97-AF65-F5344CB8AC3E}">
        <p14:creationId xmlns:p14="http://schemas.microsoft.com/office/powerpoint/2010/main" val="88062752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7_Blank">
    <p:spTree>
      <p:nvGrpSpPr>
        <p:cNvPr id="1" name=""/>
        <p:cNvGrpSpPr/>
        <p:nvPr/>
      </p:nvGrpSpPr>
      <p:grpSpPr>
        <a:xfrm>
          <a:off x="0" y="0"/>
          <a:ext cx="0" cy="0"/>
          <a:chOff x="0" y="0"/>
          <a:chExt cx="0" cy="0"/>
        </a:xfrm>
      </p:grpSpPr>
      <p:sp>
        <p:nvSpPr>
          <p:cNvPr id="22" name="Picture Placeholder 21"/>
          <p:cNvSpPr>
            <a:spLocks noGrp="1"/>
          </p:cNvSpPr>
          <p:nvPr>
            <p:ph type="pic" sz="quarter" idx="15" hasCustomPrompt="1"/>
          </p:nvPr>
        </p:nvSpPr>
        <p:spPr>
          <a:xfrm>
            <a:off x="790236" y="3062408"/>
            <a:ext cx="966508" cy="966506"/>
          </a:xfrm>
          <a:custGeom>
            <a:avLst/>
            <a:gdLst>
              <a:gd name="connsiteX0" fmla="*/ 483254 w 966508"/>
              <a:gd name="connsiteY0" fmla="*/ 0 h 966506"/>
              <a:gd name="connsiteX1" fmla="*/ 966508 w 966508"/>
              <a:gd name="connsiteY1" fmla="*/ 483253 h 966506"/>
              <a:gd name="connsiteX2" fmla="*/ 483254 w 966508"/>
              <a:gd name="connsiteY2" fmla="*/ 966506 h 966506"/>
              <a:gd name="connsiteX3" fmla="*/ 0 w 966508"/>
              <a:gd name="connsiteY3" fmla="*/ 483253 h 966506"/>
              <a:gd name="connsiteX4" fmla="*/ 483254 w 966508"/>
              <a:gd name="connsiteY4" fmla="*/ 0 h 966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6508" h="966506">
                <a:moveTo>
                  <a:pt x="483254" y="0"/>
                </a:moveTo>
                <a:cubicBezTo>
                  <a:pt x="750148" y="0"/>
                  <a:pt x="966508" y="216360"/>
                  <a:pt x="966508" y="483253"/>
                </a:cubicBezTo>
                <a:cubicBezTo>
                  <a:pt x="966508" y="750146"/>
                  <a:pt x="750148" y="966506"/>
                  <a:pt x="483254" y="966506"/>
                </a:cubicBezTo>
                <a:cubicBezTo>
                  <a:pt x="216360" y="966506"/>
                  <a:pt x="0" y="750146"/>
                  <a:pt x="0" y="483253"/>
                </a:cubicBezTo>
                <a:cubicBezTo>
                  <a:pt x="0" y="216360"/>
                  <a:pt x="216360" y="0"/>
                  <a:pt x="483254"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1" name="Picture Placeholder 20"/>
          <p:cNvSpPr>
            <a:spLocks noGrp="1"/>
          </p:cNvSpPr>
          <p:nvPr>
            <p:ph type="pic" sz="quarter" idx="14" hasCustomPrompt="1"/>
          </p:nvPr>
        </p:nvSpPr>
        <p:spPr>
          <a:xfrm>
            <a:off x="4582641" y="3062408"/>
            <a:ext cx="966508" cy="966506"/>
          </a:xfrm>
          <a:custGeom>
            <a:avLst/>
            <a:gdLst>
              <a:gd name="connsiteX0" fmla="*/ 483254 w 966508"/>
              <a:gd name="connsiteY0" fmla="*/ 0 h 966506"/>
              <a:gd name="connsiteX1" fmla="*/ 966508 w 966508"/>
              <a:gd name="connsiteY1" fmla="*/ 483253 h 966506"/>
              <a:gd name="connsiteX2" fmla="*/ 483254 w 966508"/>
              <a:gd name="connsiteY2" fmla="*/ 966506 h 966506"/>
              <a:gd name="connsiteX3" fmla="*/ 0 w 966508"/>
              <a:gd name="connsiteY3" fmla="*/ 483253 h 966506"/>
              <a:gd name="connsiteX4" fmla="*/ 483254 w 966508"/>
              <a:gd name="connsiteY4" fmla="*/ 0 h 966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6508" h="966506">
                <a:moveTo>
                  <a:pt x="483254" y="0"/>
                </a:moveTo>
                <a:cubicBezTo>
                  <a:pt x="750148" y="0"/>
                  <a:pt x="966508" y="216360"/>
                  <a:pt x="966508" y="483253"/>
                </a:cubicBezTo>
                <a:cubicBezTo>
                  <a:pt x="966508" y="750146"/>
                  <a:pt x="750148" y="966506"/>
                  <a:pt x="483254" y="966506"/>
                </a:cubicBezTo>
                <a:cubicBezTo>
                  <a:pt x="216360" y="966506"/>
                  <a:pt x="0" y="750146"/>
                  <a:pt x="0" y="483253"/>
                </a:cubicBezTo>
                <a:cubicBezTo>
                  <a:pt x="0" y="216360"/>
                  <a:pt x="216360" y="0"/>
                  <a:pt x="483254"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 name="Date Placeholder 1"/>
          <p:cNvSpPr>
            <a:spLocks noGrp="1"/>
          </p:cNvSpPr>
          <p:nvPr>
            <p:ph type="dt" sz="half" idx="10"/>
          </p:nvPr>
        </p:nvSpPr>
        <p:spPr/>
        <p:txBody>
          <a:bodyPr/>
          <a:lstStyle/>
          <a:p>
            <a:fld id="{CF2E1022-6572-4151-84DE-F3C4B735CE48}" type="datetimeFigureOut">
              <a:rPr lang="en-US" smtClean="0"/>
              <a:t>10/18/2018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10C01E-A5BD-4043-91B0-38008325047B}" type="slidenum">
              <a:rPr lang="en-US" smtClean="0"/>
              <a:t>‹#›</a:t>
            </a:fld>
            <a:endParaRPr lang="en-US"/>
          </a:p>
        </p:txBody>
      </p:sp>
      <p:sp>
        <p:nvSpPr>
          <p:cNvPr id="19" name="Picture Placeholder 18"/>
          <p:cNvSpPr>
            <a:spLocks noGrp="1"/>
          </p:cNvSpPr>
          <p:nvPr>
            <p:ph type="pic" sz="quarter" idx="13" hasCustomPrompt="1"/>
          </p:nvPr>
        </p:nvSpPr>
        <p:spPr>
          <a:xfrm>
            <a:off x="4582641" y="827208"/>
            <a:ext cx="966508" cy="966506"/>
          </a:xfrm>
          <a:custGeom>
            <a:avLst/>
            <a:gdLst>
              <a:gd name="connsiteX0" fmla="*/ 483254 w 966508"/>
              <a:gd name="connsiteY0" fmla="*/ 0 h 966506"/>
              <a:gd name="connsiteX1" fmla="*/ 966508 w 966508"/>
              <a:gd name="connsiteY1" fmla="*/ 483253 h 966506"/>
              <a:gd name="connsiteX2" fmla="*/ 483254 w 966508"/>
              <a:gd name="connsiteY2" fmla="*/ 966506 h 966506"/>
              <a:gd name="connsiteX3" fmla="*/ 0 w 966508"/>
              <a:gd name="connsiteY3" fmla="*/ 483253 h 966506"/>
              <a:gd name="connsiteX4" fmla="*/ 483254 w 966508"/>
              <a:gd name="connsiteY4" fmla="*/ 0 h 966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6508" h="966506">
                <a:moveTo>
                  <a:pt x="483254" y="0"/>
                </a:moveTo>
                <a:cubicBezTo>
                  <a:pt x="750148" y="0"/>
                  <a:pt x="966508" y="216360"/>
                  <a:pt x="966508" y="483253"/>
                </a:cubicBezTo>
                <a:cubicBezTo>
                  <a:pt x="966508" y="750146"/>
                  <a:pt x="750148" y="966506"/>
                  <a:pt x="483254" y="966506"/>
                </a:cubicBezTo>
                <a:cubicBezTo>
                  <a:pt x="216360" y="966506"/>
                  <a:pt x="0" y="750146"/>
                  <a:pt x="0" y="483253"/>
                </a:cubicBezTo>
                <a:cubicBezTo>
                  <a:pt x="0" y="216360"/>
                  <a:pt x="216360" y="0"/>
                  <a:pt x="483254"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
        <p:nvSpPr>
          <p:cNvPr id="20" name="Picture Placeholder 19"/>
          <p:cNvSpPr>
            <a:spLocks noGrp="1"/>
          </p:cNvSpPr>
          <p:nvPr>
            <p:ph type="pic" sz="quarter" idx="19" hasCustomPrompt="1"/>
          </p:nvPr>
        </p:nvSpPr>
        <p:spPr>
          <a:xfrm>
            <a:off x="8375047" y="3062408"/>
            <a:ext cx="966508" cy="966506"/>
          </a:xfrm>
          <a:custGeom>
            <a:avLst/>
            <a:gdLst>
              <a:gd name="connsiteX0" fmla="*/ 483254 w 966508"/>
              <a:gd name="connsiteY0" fmla="*/ 0 h 966506"/>
              <a:gd name="connsiteX1" fmla="*/ 966508 w 966508"/>
              <a:gd name="connsiteY1" fmla="*/ 483253 h 966506"/>
              <a:gd name="connsiteX2" fmla="*/ 483254 w 966508"/>
              <a:gd name="connsiteY2" fmla="*/ 966506 h 966506"/>
              <a:gd name="connsiteX3" fmla="*/ 0 w 966508"/>
              <a:gd name="connsiteY3" fmla="*/ 483253 h 966506"/>
              <a:gd name="connsiteX4" fmla="*/ 483254 w 966508"/>
              <a:gd name="connsiteY4" fmla="*/ 0 h 966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6508" h="966506">
                <a:moveTo>
                  <a:pt x="483254" y="0"/>
                </a:moveTo>
                <a:cubicBezTo>
                  <a:pt x="750148" y="0"/>
                  <a:pt x="966508" y="216360"/>
                  <a:pt x="966508" y="483253"/>
                </a:cubicBezTo>
                <a:cubicBezTo>
                  <a:pt x="966508" y="750146"/>
                  <a:pt x="750148" y="966506"/>
                  <a:pt x="483254" y="966506"/>
                </a:cubicBezTo>
                <a:cubicBezTo>
                  <a:pt x="216360" y="966506"/>
                  <a:pt x="0" y="750146"/>
                  <a:pt x="0" y="483253"/>
                </a:cubicBezTo>
                <a:cubicBezTo>
                  <a:pt x="0" y="216360"/>
                  <a:pt x="216360" y="0"/>
                  <a:pt x="483254" y="0"/>
                </a:cubicBezTo>
                <a:close/>
              </a:path>
            </a:pathLst>
          </a:custGeom>
          <a:solidFill>
            <a:schemeClr val="bg1">
              <a:lumMod val="95000"/>
            </a:schemeClr>
          </a:solidFill>
        </p:spPr>
        <p:txBody>
          <a:bodyPr wrap="square" anchor="ctr">
            <a:noAutofit/>
          </a:bodyPr>
          <a:lstStyle>
            <a:lvl1pPr marL="0" indent="0" algn="ctr">
              <a:buFontTx/>
              <a:buNone/>
              <a:defRPr sz="1200">
                <a:solidFill>
                  <a:schemeClr val="tx1"/>
                </a:solidFill>
              </a:defRPr>
            </a:lvl1pPr>
          </a:lstStyle>
          <a:p>
            <a:r>
              <a:rPr lang="en-US"/>
              <a:t>Picture</a:t>
            </a:r>
          </a:p>
        </p:txBody>
      </p:sp>
    </p:spTree>
    <p:extLst>
      <p:ext uri="{BB962C8B-B14F-4D97-AF65-F5344CB8AC3E}">
        <p14:creationId xmlns:p14="http://schemas.microsoft.com/office/powerpoint/2010/main" val="96917539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248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225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55161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1732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4593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20879466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33723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7718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73736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30670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45201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782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3217817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100773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3963824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4533" y="-1392865"/>
            <a:ext cx="3347484" cy="3347484"/>
          </a:xfrm>
          <a:prstGeom prst="rect">
            <a:avLst/>
          </a:prstGeom>
        </p:spPr>
      </p:pic>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5602471">
            <a:off x="8036413" y="2957982"/>
            <a:ext cx="5996963" cy="5996963"/>
          </a:xfrm>
          <a:prstGeom prst="rect">
            <a:avLst/>
          </a:prstGeom>
        </p:spPr>
      </p:pic>
    </p:spTree>
    <p:extLst>
      <p:ext uri="{BB962C8B-B14F-4D97-AF65-F5344CB8AC3E}">
        <p14:creationId xmlns:p14="http://schemas.microsoft.com/office/powerpoint/2010/main" val="180677233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239319636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833886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D382A6C7-CE6E-48D3-8AA8-94B7F667ED92}" type="datetimeFigureOut">
              <a:rPr lang="zh-CN" altLang="en-US" smtClean="0"/>
              <a:t>2018/10/18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3167819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2A6C7-CE6E-48D3-8AA8-94B7F667ED92}" type="datetimeFigureOut">
              <a:rPr lang="zh-CN" altLang="en-US" smtClean="0"/>
              <a:t>2018/10/18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08220-7A3E-4822-B290-3E6E1121FDDB}" type="slidenum">
              <a:rPr lang="zh-CN" altLang="en-US" smtClean="0"/>
              <a:t>‹#›</a:t>
            </a:fld>
            <a:endParaRPr lang="zh-CN" altLang="en-US"/>
          </a:p>
        </p:txBody>
      </p:sp>
    </p:spTree>
    <p:extLst>
      <p:ext uri="{BB962C8B-B14F-4D97-AF65-F5344CB8AC3E}">
        <p14:creationId xmlns:p14="http://schemas.microsoft.com/office/powerpoint/2010/main" val="1487570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056474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1.xml"/><Relationship Id="rId2" Type="http://schemas.openxmlformats.org/officeDocument/2006/relationships/tags" Target="../tags/tag3.xml"/><Relationship Id="rId16" Type="http://schemas.openxmlformats.org/officeDocument/2006/relationships/image" Target="../media/image5.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7.xml"/><Relationship Id="rId5" Type="http://schemas.openxmlformats.org/officeDocument/2006/relationships/tags" Target="../tags/tag6.xml"/><Relationship Id="rId15" Type="http://schemas.openxmlformats.org/officeDocument/2006/relationships/image" Target="../media/image4.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tags" Target="../tags/tag83.xml"/><Relationship Id="rId13" Type="http://schemas.openxmlformats.org/officeDocument/2006/relationships/tags" Target="../tags/tag88.xml"/><Relationship Id="rId18" Type="http://schemas.openxmlformats.org/officeDocument/2006/relationships/tags" Target="../tags/tag93.xml"/><Relationship Id="rId26" Type="http://schemas.openxmlformats.org/officeDocument/2006/relationships/tags" Target="../tags/tag101.xml"/><Relationship Id="rId3" Type="http://schemas.openxmlformats.org/officeDocument/2006/relationships/tags" Target="../tags/tag78.xml"/><Relationship Id="rId21" Type="http://schemas.openxmlformats.org/officeDocument/2006/relationships/tags" Target="../tags/tag96.xml"/><Relationship Id="rId7" Type="http://schemas.openxmlformats.org/officeDocument/2006/relationships/tags" Target="../tags/tag82.xml"/><Relationship Id="rId12" Type="http://schemas.openxmlformats.org/officeDocument/2006/relationships/tags" Target="../tags/tag87.xml"/><Relationship Id="rId17" Type="http://schemas.openxmlformats.org/officeDocument/2006/relationships/tags" Target="../tags/tag92.xml"/><Relationship Id="rId25" Type="http://schemas.openxmlformats.org/officeDocument/2006/relationships/tags" Target="../tags/tag100.xml"/><Relationship Id="rId33" Type="http://schemas.openxmlformats.org/officeDocument/2006/relationships/image" Target="../media/image10.png"/><Relationship Id="rId2" Type="http://schemas.openxmlformats.org/officeDocument/2006/relationships/tags" Target="../tags/tag77.xml"/><Relationship Id="rId16" Type="http://schemas.openxmlformats.org/officeDocument/2006/relationships/tags" Target="../tags/tag91.xml"/><Relationship Id="rId20" Type="http://schemas.openxmlformats.org/officeDocument/2006/relationships/tags" Target="../tags/tag95.xml"/><Relationship Id="rId29" Type="http://schemas.openxmlformats.org/officeDocument/2006/relationships/tags" Target="../tags/tag104.xml"/><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tags" Target="../tags/tag86.xml"/><Relationship Id="rId24" Type="http://schemas.openxmlformats.org/officeDocument/2006/relationships/tags" Target="../tags/tag99.xml"/><Relationship Id="rId32" Type="http://schemas.openxmlformats.org/officeDocument/2006/relationships/notesSlide" Target="../notesSlides/notesSlide10.xml"/><Relationship Id="rId5" Type="http://schemas.openxmlformats.org/officeDocument/2006/relationships/tags" Target="../tags/tag80.xml"/><Relationship Id="rId15" Type="http://schemas.openxmlformats.org/officeDocument/2006/relationships/tags" Target="../tags/tag90.xml"/><Relationship Id="rId23" Type="http://schemas.openxmlformats.org/officeDocument/2006/relationships/tags" Target="../tags/tag98.xml"/><Relationship Id="rId28" Type="http://schemas.openxmlformats.org/officeDocument/2006/relationships/tags" Target="../tags/tag103.xml"/><Relationship Id="rId10" Type="http://schemas.openxmlformats.org/officeDocument/2006/relationships/tags" Target="../tags/tag85.xml"/><Relationship Id="rId19" Type="http://schemas.openxmlformats.org/officeDocument/2006/relationships/tags" Target="../tags/tag94.xml"/><Relationship Id="rId31" Type="http://schemas.openxmlformats.org/officeDocument/2006/relationships/slideLayout" Target="../slideLayouts/slideLayout6.xml"/><Relationship Id="rId4" Type="http://schemas.openxmlformats.org/officeDocument/2006/relationships/tags" Target="../tags/tag79.xml"/><Relationship Id="rId9" Type="http://schemas.openxmlformats.org/officeDocument/2006/relationships/tags" Target="../tags/tag84.xml"/><Relationship Id="rId14" Type="http://schemas.openxmlformats.org/officeDocument/2006/relationships/tags" Target="../tags/tag89.xml"/><Relationship Id="rId22" Type="http://schemas.openxmlformats.org/officeDocument/2006/relationships/tags" Target="../tags/tag97.xml"/><Relationship Id="rId27" Type="http://schemas.openxmlformats.org/officeDocument/2006/relationships/tags" Target="../tags/tag102.xml"/><Relationship Id="rId30" Type="http://schemas.openxmlformats.org/officeDocument/2006/relationships/tags" Target="../tags/tag105.xml"/></Relationships>
</file>

<file path=ppt/slides/_rels/slide11.xml.rels><?xml version="1.0" encoding="UTF-8" standalone="yes"?>
<Relationships xmlns="http://schemas.openxmlformats.org/package/2006/relationships"><Relationship Id="rId8" Type="http://schemas.openxmlformats.org/officeDocument/2006/relationships/tags" Target="../tags/tag113.xml"/><Relationship Id="rId13" Type="http://schemas.openxmlformats.org/officeDocument/2006/relationships/image" Target="../media/image5.png"/><Relationship Id="rId3" Type="http://schemas.openxmlformats.org/officeDocument/2006/relationships/tags" Target="../tags/tag108.xml"/><Relationship Id="rId7" Type="http://schemas.openxmlformats.org/officeDocument/2006/relationships/tags" Target="../tags/tag112.xml"/><Relationship Id="rId12" Type="http://schemas.openxmlformats.org/officeDocument/2006/relationships/image" Target="../media/image4.png"/><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11" Type="http://schemas.openxmlformats.org/officeDocument/2006/relationships/image" Target="../media/image3.png"/><Relationship Id="rId5" Type="http://schemas.openxmlformats.org/officeDocument/2006/relationships/tags" Target="../tags/tag110.xml"/><Relationship Id="rId10" Type="http://schemas.openxmlformats.org/officeDocument/2006/relationships/notesSlide" Target="../notesSlides/notesSlide11.xml"/><Relationship Id="rId4" Type="http://schemas.openxmlformats.org/officeDocument/2006/relationships/tags" Target="../tags/tag109.xml"/><Relationship Id="rId9"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tags" Target="../tags/tag121.xml"/><Relationship Id="rId13" Type="http://schemas.openxmlformats.org/officeDocument/2006/relationships/tags" Target="../tags/tag126.xml"/><Relationship Id="rId18" Type="http://schemas.openxmlformats.org/officeDocument/2006/relationships/tags" Target="../tags/tag131.xml"/><Relationship Id="rId26" Type="http://schemas.openxmlformats.org/officeDocument/2006/relationships/tags" Target="../tags/tag139.xml"/><Relationship Id="rId3" Type="http://schemas.openxmlformats.org/officeDocument/2006/relationships/tags" Target="../tags/tag116.xml"/><Relationship Id="rId21" Type="http://schemas.openxmlformats.org/officeDocument/2006/relationships/tags" Target="../tags/tag134.xml"/><Relationship Id="rId7" Type="http://schemas.openxmlformats.org/officeDocument/2006/relationships/tags" Target="../tags/tag120.xml"/><Relationship Id="rId12" Type="http://schemas.openxmlformats.org/officeDocument/2006/relationships/tags" Target="../tags/tag125.xml"/><Relationship Id="rId17" Type="http://schemas.openxmlformats.org/officeDocument/2006/relationships/tags" Target="../tags/tag130.xml"/><Relationship Id="rId25" Type="http://schemas.openxmlformats.org/officeDocument/2006/relationships/tags" Target="../tags/tag138.xml"/><Relationship Id="rId2" Type="http://schemas.openxmlformats.org/officeDocument/2006/relationships/tags" Target="../tags/tag115.xml"/><Relationship Id="rId16" Type="http://schemas.openxmlformats.org/officeDocument/2006/relationships/tags" Target="../tags/tag129.xml"/><Relationship Id="rId20" Type="http://schemas.openxmlformats.org/officeDocument/2006/relationships/tags" Target="../tags/tag133.xml"/><Relationship Id="rId29" Type="http://schemas.openxmlformats.org/officeDocument/2006/relationships/image" Target="../media/image11.png"/><Relationship Id="rId1" Type="http://schemas.openxmlformats.org/officeDocument/2006/relationships/tags" Target="../tags/tag114.xml"/><Relationship Id="rId6" Type="http://schemas.openxmlformats.org/officeDocument/2006/relationships/tags" Target="../tags/tag119.xml"/><Relationship Id="rId11" Type="http://schemas.openxmlformats.org/officeDocument/2006/relationships/tags" Target="../tags/tag124.xml"/><Relationship Id="rId24" Type="http://schemas.openxmlformats.org/officeDocument/2006/relationships/tags" Target="../tags/tag137.xml"/><Relationship Id="rId5" Type="http://schemas.openxmlformats.org/officeDocument/2006/relationships/tags" Target="../tags/tag118.xml"/><Relationship Id="rId15" Type="http://schemas.openxmlformats.org/officeDocument/2006/relationships/tags" Target="../tags/tag128.xml"/><Relationship Id="rId23" Type="http://schemas.openxmlformats.org/officeDocument/2006/relationships/tags" Target="../tags/tag136.xml"/><Relationship Id="rId28" Type="http://schemas.openxmlformats.org/officeDocument/2006/relationships/notesSlide" Target="../notesSlides/notesSlide12.xml"/><Relationship Id="rId10" Type="http://schemas.openxmlformats.org/officeDocument/2006/relationships/tags" Target="../tags/tag123.xml"/><Relationship Id="rId19" Type="http://schemas.openxmlformats.org/officeDocument/2006/relationships/tags" Target="../tags/tag132.xml"/><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tags" Target="../tags/tag127.xml"/><Relationship Id="rId22" Type="http://schemas.openxmlformats.org/officeDocument/2006/relationships/tags" Target="../tags/tag135.xml"/><Relationship Id="rId27"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tags" Target="../tags/tag147.xml"/><Relationship Id="rId13" Type="http://schemas.openxmlformats.org/officeDocument/2006/relationships/tags" Target="../tags/tag152.xml"/><Relationship Id="rId18" Type="http://schemas.openxmlformats.org/officeDocument/2006/relationships/tags" Target="../tags/tag157.xml"/><Relationship Id="rId26" Type="http://schemas.openxmlformats.org/officeDocument/2006/relationships/tags" Target="../tags/tag165.xml"/><Relationship Id="rId3" Type="http://schemas.openxmlformats.org/officeDocument/2006/relationships/tags" Target="../tags/tag142.xml"/><Relationship Id="rId21" Type="http://schemas.openxmlformats.org/officeDocument/2006/relationships/tags" Target="../tags/tag160.xml"/><Relationship Id="rId7" Type="http://schemas.openxmlformats.org/officeDocument/2006/relationships/tags" Target="../tags/tag146.xml"/><Relationship Id="rId12" Type="http://schemas.openxmlformats.org/officeDocument/2006/relationships/tags" Target="../tags/tag151.xml"/><Relationship Id="rId17" Type="http://schemas.openxmlformats.org/officeDocument/2006/relationships/tags" Target="../tags/tag156.xml"/><Relationship Id="rId25" Type="http://schemas.openxmlformats.org/officeDocument/2006/relationships/tags" Target="../tags/tag164.xml"/><Relationship Id="rId33" Type="http://schemas.openxmlformats.org/officeDocument/2006/relationships/image" Target="../media/image12.png"/><Relationship Id="rId2" Type="http://schemas.openxmlformats.org/officeDocument/2006/relationships/tags" Target="../tags/tag141.xml"/><Relationship Id="rId16" Type="http://schemas.openxmlformats.org/officeDocument/2006/relationships/tags" Target="../tags/tag155.xml"/><Relationship Id="rId20" Type="http://schemas.openxmlformats.org/officeDocument/2006/relationships/tags" Target="../tags/tag159.xml"/><Relationship Id="rId29" Type="http://schemas.openxmlformats.org/officeDocument/2006/relationships/tags" Target="../tags/tag168.xml"/><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tags" Target="../tags/tag150.xml"/><Relationship Id="rId24" Type="http://schemas.openxmlformats.org/officeDocument/2006/relationships/tags" Target="../tags/tag163.xml"/><Relationship Id="rId32" Type="http://schemas.openxmlformats.org/officeDocument/2006/relationships/notesSlide" Target="../notesSlides/notesSlide13.xml"/><Relationship Id="rId5" Type="http://schemas.openxmlformats.org/officeDocument/2006/relationships/tags" Target="../tags/tag144.xml"/><Relationship Id="rId15" Type="http://schemas.openxmlformats.org/officeDocument/2006/relationships/tags" Target="../tags/tag154.xml"/><Relationship Id="rId23" Type="http://schemas.openxmlformats.org/officeDocument/2006/relationships/tags" Target="../tags/tag162.xml"/><Relationship Id="rId28" Type="http://schemas.openxmlformats.org/officeDocument/2006/relationships/tags" Target="../tags/tag167.xml"/><Relationship Id="rId10" Type="http://schemas.openxmlformats.org/officeDocument/2006/relationships/tags" Target="../tags/tag149.xml"/><Relationship Id="rId19" Type="http://schemas.openxmlformats.org/officeDocument/2006/relationships/tags" Target="../tags/tag158.xml"/><Relationship Id="rId31" Type="http://schemas.openxmlformats.org/officeDocument/2006/relationships/slideLayout" Target="../slideLayouts/slideLayout6.xml"/><Relationship Id="rId4" Type="http://schemas.openxmlformats.org/officeDocument/2006/relationships/tags" Target="../tags/tag143.xml"/><Relationship Id="rId9" Type="http://schemas.openxmlformats.org/officeDocument/2006/relationships/tags" Target="../tags/tag148.xml"/><Relationship Id="rId14" Type="http://schemas.openxmlformats.org/officeDocument/2006/relationships/tags" Target="../tags/tag153.xml"/><Relationship Id="rId22" Type="http://schemas.openxmlformats.org/officeDocument/2006/relationships/tags" Target="../tags/tag161.xml"/><Relationship Id="rId27" Type="http://schemas.openxmlformats.org/officeDocument/2006/relationships/tags" Target="../tags/tag166.xml"/><Relationship Id="rId30" Type="http://schemas.openxmlformats.org/officeDocument/2006/relationships/tags" Target="../tags/tag169.xml"/></Relationships>
</file>

<file path=ppt/slides/_rels/slide14.xml.rels><?xml version="1.0" encoding="UTF-8" standalone="yes"?>
<Relationships xmlns="http://schemas.openxmlformats.org/package/2006/relationships"><Relationship Id="rId8" Type="http://schemas.openxmlformats.org/officeDocument/2006/relationships/tags" Target="../tags/tag177.xml"/><Relationship Id="rId13" Type="http://schemas.openxmlformats.org/officeDocument/2006/relationships/tags" Target="../tags/tag182.xml"/><Relationship Id="rId18" Type="http://schemas.openxmlformats.org/officeDocument/2006/relationships/tags" Target="../tags/tag187.xml"/><Relationship Id="rId3" Type="http://schemas.openxmlformats.org/officeDocument/2006/relationships/tags" Target="../tags/tag172.xml"/><Relationship Id="rId21" Type="http://schemas.openxmlformats.org/officeDocument/2006/relationships/notesSlide" Target="../notesSlides/notesSlide14.xml"/><Relationship Id="rId7" Type="http://schemas.openxmlformats.org/officeDocument/2006/relationships/tags" Target="../tags/tag176.xml"/><Relationship Id="rId12" Type="http://schemas.openxmlformats.org/officeDocument/2006/relationships/tags" Target="../tags/tag181.xml"/><Relationship Id="rId17" Type="http://schemas.openxmlformats.org/officeDocument/2006/relationships/tags" Target="../tags/tag186.xml"/><Relationship Id="rId2" Type="http://schemas.openxmlformats.org/officeDocument/2006/relationships/tags" Target="../tags/tag171.xml"/><Relationship Id="rId16" Type="http://schemas.openxmlformats.org/officeDocument/2006/relationships/tags" Target="../tags/tag185.xml"/><Relationship Id="rId20" Type="http://schemas.openxmlformats.org/officeDocument/2006/relationships/slideLayout" Target="../slideLayouts/slideLayout6.xml"/><Relationship Id="rId1" Type="http://schemas.openxmlformats.org/officeDocument/2006/relationships/tags" Target="../tags/tag170.xml"/><Relationship Id="rId6" Type="http://schemas.openxmlformats.org/officeDocument/2006/relationships/tags" Target="../tags/tag175.xml"/><Relationship Id="rId11" Type="http://schemas.openxmlformats.org/officeDocument/2006/relationships/tags" Target="../tags/tag180.xml"/><Relationship Id="rId5" Type="http://schemas.openxmlformats.org/officeDocument/2006/relationships/tags" Target="../tags/tag174.xml"/><Relationship Id="rId15" Type="http://schemas.openxmlformats.org/officeDocument/2006/relationships/tags" Target="../tags/tag184.xml"/><Relationship Id="rId10" Type="http://schemas.openxmlformats.org/officeDocument/2006/relationships/tags" Target="../tags/tag179.xml"/><Relationship Id="rId19" Type="http://schemas.openxmlformats.org/officeDocument/2006/relationships/tags" Target="../tags/tag188.xml"/><Relationship Id="rId4" Type="http://schemas.openxmlformats.org/officeDocument/2006/relationships/tags" Target="../tags/tag173.xml"/><Relationship Id="rId9" Type="http://schemas.openxmlformats.org/officeDocument/2006/relationships/tags" Target="../tags/tag178.xml"/><Relationship Id="rId14" Type="http://schemas.openxmlformats.org/officeDocument/2006/relationships/tags" Target="../tags/tag183.xml"/><Relationship Id="rId22"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tags" Target="../tags/tag196.xml"/><Relationship Id="rId13" Type="http://schemas.openxmlformats.org/officeDocument/2006/relationships/tags" Target="../tags/tag201.xml"/><Relationship Id="rId18" Type="http://schemas.openxmlformats.org/officeDocument/2006/relationships/tags" Target="../tags/tag206.xml"/><Relationship Id="rId3" Type="http://schemas.openxmlformats.org/officeDocument/2006/relationships/tags" Target="../tags/tag191.xml"/><Relationship Id="rId21" Type="http://schemas.openxmlformats.org/officeDocument/2006/relationships/tags" Target="../tags/tag209.xml"/><Relationship Id="rId7" Type="http://schemas.openxmlformats.org/officeDocument/2006/relationships/tags" Target="../tags/tag195.xml"/><Relationship Id="rId12" Type="http://schemas.openxmlformats.org/officeDocument/2006/relationships/tags" Target="../tags/tag200.xml"/><Relationship Id="rId17" Type="http://schemas.openxmlformats.org/officeDocument/2006/relationships/tags" Target="../tags/tag205.xml"/><Relationship Id="rId25" Type="http://schemas.openxmlformats.org/officeDocument/2006/relationships/image" Target="../media/image13.png"/><Relationship Id="rId2" Type="http://schemas.openxmlformats.org/officeDocument/2006/relationships/tags" Target="../tags/tag190.xml"/><Relationship Id="rId16" Type="http://schemas.openxmlformats.org/officeDocument/2006/relationships/tags" Target="../tags/tag204.xml"/><Relationship Id="rId20" Type="http://schemas.openxmlformats.org/officeDocument/2006/relationships/tags" Target="../tags/tag208.xml"/><Relationship Id="rId1" Type="http://schemas.openxmlformats.org/officeDocument/2006/relationships/tags" Target="../tags/tag189.xml"/><Relationship Id="rId6" Type="http://schemas.openxmlformats.org/officeDocument/2006/relationships/tags" Target="../tags/tag194.xml"/><Relationship Id="rId11" Type="http://schemas.openxmlformats.org/officeDocument/2006/relationships/tags" Target="../tags/tag199.xml"/><Relationship Id="rId24" Type="http://schemas.openxmlformats.org/officeDocument/2006/relationships/notesSlide" Target="../notesSlides/notesSlide15.xml"/><Relationship Id="rId5" Type="http://schemas.openxmlformats.org/officeDocument/2006/relationships/tags" Target="../tags/tag193.xml"/><Relationship Id="rId15" Type="http://schemas.openxmlformats.org/officeDocument/2006/relationships/tags" Target="../tags/tag203.xml"/><Relationship Id="rId23" Type="http://schemas.openxmlformats.org/officeDocument/2006/relationships/slideLayout" Target="../slideLayouts/slideLayout6.xml"/><Relationship Id="rId10" Type="http://schemas.openxmlformats.org/officeDocument/2006/relationships/tags" Target="../tags/tag198.xml"/><Relationship Id="rId19" Type="http://schemas.openxmlformats.org/officeDocument/2006/relationships/tags" Target="../tags/tag207.xml"/><Relationship Id="rId4" Type="http://schemas.openxmlformats.org/officeDocument/2006/relationships/tags" Target="../tags/tag192.xml"/><Relationship Id="rId9" Type="http://schemas.openxmlformats.org/officeDocument/2006/relationships/tags" Target="../tags/tag197.xml"/><Relationship Id="rId14" Type="http://schemas.openxmlformats.org/officeDocument/2006/relationships/tags" Target="../tags/tag202.xml"/><Relationship Id="rId22" Type="http://schemas.openxmlformats.org/officeDocument/2006/relationships/tags" Target="../tags/tag210.xml"/></Relationships>
</file>

<file path=ppt/slides/_rels/slide16.xml.rels><?xml version="1.0" encoding="UTF-8" standalone="yes"?>
<Relationships xmlns="http://schemas.openxmlformats.org/package/2006/relationships"><Relationship Id="rId8" Type="http://schemas.openxmlformats.org/officeDocument/2006/relationships/tags" Target="../tags/tag218.xml"/><Relationship Id="rId13" Type="http://schemas.openxmlformats.org/officeDocument/2006/relationships/image" Target="../media/image5.png"/><Relationship Id="rId3" Type="http://schemas.openxmlformats.org/officeDocument/2006/relationships/tags" Target="../tags/tag213.xml"/><Relationship Id="rId7" Type="http://schemas.openxmlformats.org/officeDocument/2006/relationships/tags" Target="../tags/tag217.xml"/><Relationship Id="rId12" Type="http://schemas.openxmlformats.org/officeDocument/2006/relationships/image" Target="../media/image4.png"/><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tags" Target="../tags/tag216.xml"/><Relationship Id="rId11" Type="http://schemas.openxmlformats.org/officeDocument/2006/relationships/image" Target="../media/image3.png"/><Relationship Id="rId5" Type="http://schemas.openxmlformats.org/officeDocument/2006/relationships/tags" Target="../tags/tag215.xml"/><Relationship Id="rId10" Type="http://schemas.openxmlformats.org/officeDocument/2006/relationships/notesSlide" Target="../notesSlides/notesSlide16.xml"/><Relationship Id="rId4" Type="http://schemas.openxmlformats.org/officeDocument/2006/relationships/tags" Target="../tags/tag214.xml"/><Relationship Id="rId9"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tags" Target="../tags/tag226.xml"/><Relationship Id="rId13" Type="http://schemas.openxmlformats.org/officeDocument/2006/relationships/tags" Target="../tags/tag231.xml"/><Relationship Id="rId18" Type="http://schemas.openxmlformats.org/officeDocument/2006/relationships/image" Target="../media/image14.png"/><Relationship Id="rId3" Type="http://schemas.openxmlformats.org/officeDocument/2006/relationships/tags" Target="../tags/tag221.xml"/><Relationship Id="rId7" Type="http://schemas.openxmlformats.org/officeDocument/2006/relationships/tags" Target="../tags/tag225.xml"/><Relationship Id="rId12" Type="http://schemas.openxmlformats.org/officeDocument/2006/relationships/tags" Target="../tags/tag230.xml"/><Relationship Id="rId17" Type="http://schemas.openxmlformats.org/officeDocument/2006/relationships/notesSlide" Target="../notesSlides/notesSlide17.xml"/><Relationship Id="rId2" Type="http://schemas.openxmlformats.org/officeDocument/2006/relationships/tags" Target="../tags/tag220.xml"/><Relationship Id="rId16" Type="http://schemas.openxmlformats.org/officeDocument/2006/relationships/slideLayout" Target="../slideLayouts/slideLayout6.xml"/><Relationship Id="rId1" Type="http://schemas.openxmlformats.org/officeDocument/2006/relationships/tags" Target="../tags/tag219.xml"/><Relationship Id="rId6" Type="http://schemas.openxmlformats.org/officeDocument/2006/relationships/tags" Target="../tags/tag224.xml"/><Relationship Id="rId11" Type="http://schemas.openxmlformats.org/officeDocument/2006/relationships/tags" Target="../tags/tag229.xml"/><Relationship Id="rId5" Type="http://schemas.openxmlformats.org/officeDocument/2006/relationships/tags" Target="../tags/tag223.xml"/><Relationship Id="rId15" Type="http://schemas.openxmlformats.org/officeDocument/2006/relationships/tags" Target="../tags/tag233.xml"/><Relationship Id="rId10" Type="http://schemas.openxmlformats.org/officeDocument/2006/relationships/tags" Target="../tags/tag228.xml"/><Relationship Id="rId19" Type="http://schemas.openxmlformats.org/officeDocument/2006/relationships/image" Target="../media/image12.png"/><Relationship Id="rId4" Type="http://schemas.openxmlformats.org/officeDocument/2006/relationships/tags" Target="../tags/tag222.xml"/><Relationship Id="rId9" Type="http://schemas.openxmlformats.org/officeDocument/2006/relationships/tags" Target="../tags/tag227.xml"/><Relationship Id="rId14" Type="http://schemas.openxmlformats.org/officeDocument/2006/relationships/tags" Target="../tags/tag232.xml"/></Relationships>
</file>

<file path=ppt/slides/_rels/slide18.xml.rels><?xml version="1.0" encoding="UTF-8" standalone="yes"?>
<Relationships xmlns="http://schemas.openxmlformats.org/package/2006/relationships"><Relationship Id="rId8" Type="http://schemas.openxmlformats.org/officeDocument/2006/relationships/tags" Target="../tags/tag241.xml"/><Relationship Id="rId13" Type="http://schemas.openxmlformats.org/officeDocument/2006/relationships/tags" Target="../tags/tag246.xml"/><Relationship Id="rId18" Type="http://schemas.openxmlformats.org/officeDocument/2006/relationships/tags" Target="../tags/tag251.xml"/><Relationship Id="rId3" Type="http://schemas.openxmlformats.org/officeDocument/2006/relationships/tags" Target="../tags/tag236.xml"/><Relationship Id="rId21" Type="http://schemas.openxmlformats.org/officeDocument/2006/relationships/slideLayout" Target="../slideLayouts/slideLayout6.xml"/><Relationship Id="rId7" Type="http://schemas.openxmlformats.org/officeDocument/2006/relationships/tags" Target="../tags/tag240.xml"/><Relationship Id="rId12" Type="http://schemas.openxmlformats.org/officeDocument/2006/relationships/tags" Target="../tags/tag245.xml"/><Relationship Id="rId17" Type="http://schemas.openxmlformats.org/officeDocument/2006/relationships/tags" Target="../tags/tag250.xml"/><Relationship Id="rId2" Type="http://schemas.openxmlformats.org/officeDocument/2006/relationships/tags" Target="../tags/tag235.xml"/><Relationship Id="rId16" Type="http://schemas.openxmlformats.org/officeDocument/2006/relationships/tags" Target="../tags/tag249.xml"/><Relationship Id="rId20" Type="http://schemas.openxmlformats.org/officeDocument/2006/relationships/tags" Target="../tags/tag253.xml"/><Relationship Id="rId1" Type="http://schemas.openxmlformats.org/officeDocument/2006/relationships/tags" Target="../tags/tag234.xml"/><Relationship Id="rId6" Type="http://schemas.openxmlformats.org/officeDocument/2006/relationships/tags" Target="../tags/tag239.xml"/><Relationship Id="rId11" Type="http://schemas.openxmlformats.org/officeDocument/2006/relationships/tags" Target="../tags/tag244.xml"/><Relationship Id="rId5" Type="http://schemas.openxmlformats.org/officeDocument/2006/relationships/tags" Target="../tags/tag238.xml"/><Relationship Id="rId15" Type="http://schemas.openxmlformats.org/officeDocument/2006/relationships/tags" Target="../tags/tag248.xml"/><Relationship Id="rId23" Type="http://schemas.openxmlformats.org/officeDocument/2006/relationships/image" Target="../media/image12.png"/><Relationship Id="rId10" Type="http://schemas.openxmlformats.org/officeDocument/2006/relationships/tags" Target="../tags/tag243.xml"/><Relationship Id="rId19" Type="http://schemas.openxmlformats.org/officeDocument/2006/relationships/tags" Target="../tags/tag252.xml"/><Relationship Id="rId4" Type="http://schemas.openxmlformats.org/officeDocument/2006/relationships/tags" Target="../tags/tag237.xml"/><Relationship Id="rId9" Type="http://schemas.openxmlformats.org/officeDocument/2006/relationships/tags" Target="../tags/tag242.xml"/><Relationship Id="rId14" Type="http://schemas.openxmlformats.org/officeDocument/2006/relationships/tags" Target="../tags/tag247.xml"/><Relationship Id="rId2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tags" Target="../tags/tag261.xml"/><Relationship Id="rId13" Type="http://schemas.openxmlformats.org/officeDocument/2006/relationships/tags" Target="../tags/tag266.xml"/><Relationship Id="rId18" Type="http://schemas.openxmlformats.org/officeDocument/2006/relationships/tags" Target="../tags/tag271.xml"/><Relationship Id="rId26" Type="http://schemas.openxmlformats.org/officeDocument/2006/relationships/tags" Target="../tags/tag279.xml"/><Relationship Id="rId3" Type="http://schemas.openxmlformats.org/officeDocument/2006/relationships/tags" Target="../tags/tag256.xml"/><Relationship Id="rId21" Type="http://schemas.openxmlformats.org/officeDocument/2006/relationships/tags" Target="../tags/tag274.xml"/><Relationship Id="rId7" Type="http://schemas.openxmlformats.org/officeDocument/2006/relationships/tags" Target="../tags/tag260.xml"/><Relationship Id="rId12" Type="http://schemas.openxmlformats.org/officeDocument/2006/relationships/tags" Target="../tags/tag265.xml"/><Relationship Id="rId17" Type="http://schemas.openxmlformats.org/officeDocument/2006/relationships/tags" Target="../tags/tag270.xml"/><Relationship Id="rId25" Type="http://schemas.openxmlformats.org/officeDocument/2006/relationships/tags" Target="../tags/tag278.xml"/><Relationship Id="rId2" Type="http://schemas.openxmlformats.org/officeDocument/2006/relationships/tags" Target="../tags/tag255.xml"/><Relationship Id="rId16" Type="http://schemas.openxmlformats.org/officeDocument/2006/relationships/tags" Target="../tags/tag269.xml"/><Relationship Id="rId20" Type="http://schemas.openxmlformats.org/officeDocument/2006/relationships/tags" Target="../tags/tag273.xml"/><Relationship Id="rId29" Type="http://schemas.openxmlformats.org/officeDocument/2006/relationships/image" Target="../media/image15.png"/><Relationship Id="rId1" Type="http://schemas.openxmlformats.org/officeDocument/2006/relationships/tags" Target="../tags/tag254.xml"/><Relationship Id="rId6" Type="http://schemas.openxmlformats.org/officeDocument/2006/relationships/tags" Target="../tags/tag259.xml"/><Relationship Id="rId11" Type="http://schemas.openxmlformats.org/officeDocument/2006/relationships/tags" Target="../tags/tag264.xml"/><Relationship Id="rId24" Type="http://schemas.openxmlformats.org/officeDocument/2006/relationships/tags" Target="../tags/tag277.xml"/><Relationship Id="rId5" Type="http://schemas.openxmlformats.org/officeDocument/2006/relationships/tags" Target="../tags/tag258.xml"/><Relationship Id="rId15" Type="http://schemas.openxmlformats.org/officeDocument/2006/relationships/tags" Target="../tags/tag268.xml"/><Relationship Id="rId23" Type="http://schemas.openxmlformats.org/officeDocument/2006/relationships/tags" Target="../tags/tag276.xml"/><Relationship Id="rId28" Type="http://schemas.openxmlformats.org/officeDocument/2006/relationships/notesSlide" Target="../notesSlides/notesSlide19.xml"/><Relationship Id="rId10" Type="http://schemas.openxmlformats.org/officeDocument/2006/relationships/tags" Target="../tags/tag263.xml"/><Relationship Id="rId19" Type="http://schemas.openxmlformats.org/officeDocument/2006/relationships/tags" Target="../tags/tag272.xml"/><Relationship Id="rId4" Type="http://schemas.openxmlformats.org/officeDocument/2006/relationships/tags" Target="../tags/tag257.xml"/><Relationship Id="rId9" Type="http://schemas.openxmlformats.org/officeDocument/2006/relationships/tags" Target="../tags/tag262.xml"/><Relationship Id="rId14" Type="http://schemas.openxmlformats.org/officeDocument/2006/relationships/tags" Target="../tags/tag267.xml"/><Relationship Id="rId22" Type="http://schemas.openxmlformats.org/officeDocument/2006/relationships/tags" Target="../tags/tag275.xml"/><Relationship Id="rId27"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tags" Target="../tags/tag19.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6.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2.png"/><Relationship Id="rId5" Type="http://schemas.openxmlformats.org/officeDocument/2006/relationships/tags" Target="../tags/tag16.xml"/><Relationship Id="rId10" Type="http://schemas.openxmlformats.org/officeDocument/2006/relationships/notesSlide" Target="../notesSlides/notesSlide2.xml"/><Relationship Id="rId4" Type="http://schemas.openxmlformats.org/officeDocument/2006/relationships/tags" Target="../tags/tag15.xml"/><Relationship Id="rId9"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287.xml"/><Relationship Id="rId13" Type="http://schemas.openxmlformats.org/officeDocument/2006/relationships/tags" Target="../tags/tag292.xml"/><Relationship Id="rId18" Type="http://schemas.openxmlformats.org/officeDocument/2006/relationships/notesSlide" Target="../notesSlides/notesSlide20.xml"/><Relationship Id="rId3" Type="http://schemas.openxmlformats.org/officeDocument/2006/relationships/tags" Target="../tags/tag282.xml"/><Relationship Id="rId7" Type="http://schemas.openxmlformats.org/officeDocument/2006/relationships/tags" Target="../tags/tag286.xml"/><Relationship Id="rId12" Type="http://schemas.openxmlformats.org/officeDocument/2006/relationships/tags" Target="../tags/tag291.xml"/><Relationship Id="rId17" Type="http://schemas.openxmlformats.org/officeDocument/2006/relationships/slideLayout" Target="../slideLayouts/slideLayout6.xml"/><Relationship Id="rId2" Type="http://schemas.openxmlformats.org/officeDocument/2006/relationships/tags" Target="../tags/tag281.xml"/><Relationship Id="rId16" Type="http://schemas.openxmlformats.org/officeDocument/2006/relationships/tags" Target="../tags/tag295.xml"/><Relationship Id="rId1" Type="http://schemas.openxmlformats.org/officeDocument/2006/relationships/tags" Target="../tags/tag280.xml"/><Relationship Id="rId6" Type="http://schemas.openxmlformats.org/officeDocument/2006/relationships/tags" Target="../tags/tag285.xml"/><Relationship Id="rId11" Type="http://schemas.openxmlformats.org/officeDocument/2006/relationships/tags" Target="../tags/tag290.xml"/><Relationship Id="rId5" Type="http://schemas.openxmlformats.org/officeDocument/2006/relationships/tags" Target="../tags/tag284.xml"/><Relationship Id="rId15" Type="http://schemas.openxmlformats.org/officeDocument/2006/relationships/tags" Target="../tags/tag294.xml"/><Relationship Id="rId10" Type="http://schemas.openxmlformats.org/officeDocument/2006/relationships/tags" Target="../tags/tag289.xml"/><Relationship Id="rId19" Type="http://schemas.openxmlformats.org/officeDocument/2006/relationships/image" Target="../media/image16.png"/><Relationship Id="rId4" Type="http://schemas.openxmlformats.org/officeDocument/2006/relationships/tags" Target="../tags/tag283.xml"/><Relationship Id="rId9" Type="http://schemas.openxmlformats.org/officeDocument/2006/relationships/tags" Target="../tags/tag288.xml"/><Relationship Id="rId14" Type="http://schemas.openxmlformats.org/officeDocument/2006/relationships/tags" Target="../tags/tag293.xml"/></Relationships>
</file>

<file path=ppt/slides/_rels/slide21.xml.rels><?xml version="1.0" encoding="UTF-8" standalone="yes"?>
<Relationships xmlns="http://schemas.openxmlformats.org/package/2006/relationships"><Relationship Id="rId8" Type="http://schemas.openxmlformats.org/officeDocument/2006/relationships/tags" Target="../tags/tag303.xml"/><Relationship Id="rId13" Type="http://schemas.openxmlformats.org/officeDocument/2006/relationships/image" Target="../media/image5.png"/><Relationship Id="rId3" Type="http://schemas.openxmlformats.org/officeDocument/2006/relationships/tags" Target="../tags/tag298.xml"/><Relationship Id="rId7" Type="http://schemas.openxmlformats.org/officeDocument/2006/relationships/tags" Target="../tags/tag302.xml"/><Relationship Id="rId12" Type="http://schemas.openxmlformats.org/officeDocument/2006/relationships/image" Target="../media/image4.png"/><Relationship Id="rId2" Type="http://schemas.openxmlformats.org/officeDocument/2006/relationships/tags" Target="../tags/tag297.xml"/><Relationship Id="rId1" Type="http://schemas.openxmlformats.org/officeDocument/2006/relationships/tags" Target="../tags/tag296.xml"/><Relationship Id="rId6" Type="http://schemas.openxmlformats.org/officeDocument/2006/relationships/tags" Target="../tags/tag301.xml"/><Relationship Id="rId11" Type="http://schemas.openxmlformats.org/officeDocument/2006/relationships/image" Target="../media/image3.png"/><Relationship Id="rId5" Type="http://schemas.openxmlformats.org/officeDocument/2006/relationships/tags" Target="../tags/tag300.xml"/><Relationship Id="rId10" Type="http://schemas.openxmlformats.org/officeDocument/2006/relationships/notesSlide" Target="../notesSlides/notesSlide21.xml"/><Relationship Id="rId4" Type="http://schemas.openxmlformats.org/officeDocument/2006/relationships/tags" Target="../tags/tag299.xml"/><Relationship Id="rId9"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tags" Target="../tags/tag311.xml"/><Relationship Id="rId13" Type="http://schemas.openxmlformats.org/officeDocument/2006/relationships/tags" Target="../tags/tag316.xml"/><Relationship Id="rId18" Type="http://schemas.openxmlformats.org/officeDocument/2006/relationships/tags" Target="../tags/tag321.xml"/><Relationship Id="rId3" Type="http://schemas.openxmlformats.org/officeDocument/2006/relationships/tags" Target="../tags/tag306.xml"/><Relationship Id="rId21" Type="http://schemas.openxmlformats.org/officeDocument/2006/relationships/slideLayout" Target="../slideLayouts/slideLayout6.xml"/><Relationship Id="rId7" Type="http://schemas.openxmlformats.org/officeDocument/2006/relationships/tags" Target="../tags/tag310.xml"/><Relationship Id="rId12" Type="http://schemas.openxmlformats.org/officeDocument/2006/relationships/tags" Target="../tags/tag315.xml"/><Relationship Id="rId17" Type="http://schemas.openxmlformats.org/officeDocument/2006/relationships/tags" Target="../tags/tag320.xml"/><Relationship Id="rId2" Type="http://schemas.openxmlformats.org/officeDocument/2006/relationships/tags" Target="../tags/tag305.xml"/><Relationship Id="rId16" Type="http://schemas.openxmlformats.org/officeDocument/2006/relationships/tags" Target="../tags/tag319.xml"/><Relationship Id="rId20" Type="http://schemas.openxmlformats.org/officeDocument/2006/relationships/tags" Target="../tags/tag323.xml"/><Relationship Id="rId1" Type="http://schemas.openxmlformats.org/officeDocument/2006/relationships/tags" Target="../tags/tag304.xml"/><Relationship Id="rId6" Type="http://schemas.openxmlformats.org/officeDocument/2006/relationships/tags" Target="../tags/tag309.xml"/><Relationship Id="rId11" Type="http://schemas.openxmlformats.org/officeDocument/2006/relationships/tags" Target="../tags/tag314.xml"/><Relationship Id="rId5" Type="http://schemas.openxmlformats.org/officeDocument/2006/relationships/tags" Target="../tags/tag308.xml"/><Relationship Id="rId15" Type="http://schemas.openxmlformats.org/officeDocument/2006/relationships/tags" Target="../tags/tag318.xml"/><Relationship Id="rId23" Type="http://schemas.openxmlformats.org/officeDocument/2006/relationships/image" Target="../media/image17.png"/><Relationship Id="rId10" Type="http://schemas.openxmlformats.org/officeDocument/2006/relationships/tags" Target="../tags/tag313.xml"/><Relationship Id="rId19" Type="http://schemas.openxmlformats.org/officeDocument/2006/relationships/tags" Target="../tags/tag322.xml"/><Relationship Id="rId4" Type="http://schemas.openxmlformats.org/officeDocument/2006/relationships/tags" Target="../tags/tag307.xml"/><Relationship Id="rId9" Type="http://schemas.openxmlformats.org/officeDocument/2006/relationships/tags" Target="../tags/tag312.xml"/><Relationship Id="rId14" Type="http://schemas.openxmlformats.org/officeDocument/2006/relationships/tags" Target="../tags/tag317.xml"/><Relationship Id="rId2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tags" Target="../tags/tag331.xml"/><Relationship Id="rId13" Type="http://schemas.openxmlformats.org/officeDocument/2006/relationships/tags" Target="../tags/tag336.xml"/><Relationship Id="rId18" Type="http://schemas.openxmlformats.org/officeDocument/2006/relationships/slideLayout" Target="../slideLayouts/slideLayout6.xml"/><Relationship Id="rId3" Type="http://schemas.openxmlformats.org/officeDocument/2006/relationships/tags" Target="../tags/tag326.xml"/><Relationship Id="rId7" Type="http://schemas.openxmlformats.org/officeDocument/2006/relationships/tags" Target="../tags/tag330.xml"/><Relationship Id="rId12" Type="http://schemas.openxmlformats.org/officeDocument/2006/relationships/tags" Target="../tags/tag335.xml"/><Relationship Id="rId17" Type="http://schemas.openxmlformats.org/officeDocument/2006/relationships/tags" Target="../tags/tag340.xml"/><Relationship Id="rId2" Type="http://schemas.openxmlformats.org/officeDocument/2006/relationships/tags" Target="../tags/tag325.xml"/><Relationship Id="rId16" Type="http://schemas.openxmlformats.org/officeDocument/2006/relationships/tags" Target="../tags/tag339.xml"/><Relationship Id="rId20" Type="http://schemas.openxmlformats.org/officeDocument/2006/relationships/image" Target="../media/image18.png"/><Relationship Id="rId1" Type="http://schemas.openxmlformats.org/officeDocument/2006/relationships/tags" Target="../tags/tag324.xml"/><Relationship Id="rId6" Type="http://schemas.openxmlformats.org/officeDocument/2006/relationships/tags" Target="../tags/tag329.xml"/><Relationship Id="rId11" Type="http://schemas.openxmlformats.org/officeDocument/2006/relationships/tags" Target="../tags/tag334.xml"/><Relationship Id="rId5" Type="http://schemas.openxmlformats.org/officeDocument/2006/relationships/tags" Target="../tags/tag328.xml"/><Relationship Id="rId15" Type="http://schemas.openxmlformats.org/officeDocument/2006/relationships/tags" Target="../tags/tag338.xml"/><Relationship Id="rId10" Type="http://schemas.openxmlformats.org/officeDocument/2006/relationships/tags" Target="../tags/tag333.xml"/><Relationship Id="rId19" Type="http://schemas.openxmlformats.org/officeDocument/2006/relationships/notesSlide" Target="../notesSlides/notesSlide23.xml"/><Relationship Id="rId4" Type="http://schemas.openxmlformats.org/officeDocument/2006/relationships/tags" Target="../tags/tag327.xml"/><Relationship Id="rId9" Type="http://schemas.openxmlformats.org/officeDocument/2006/relationships/tags" Target="../tags/tag332.xml"/><Relationship Id="rId14" Type="http://schemas.openxmlformats.org/officeDocument/2006/relationships/tags" Target="../tags/tag337.xml"/></Relationships>
</file>

<file path=ppt/slides/_rels/slide24.xml.rels><?xml version="1.0" encoding="UTF-8" standalone="yes"?>
<Relationships xmlns="http://schemas.openxmlformats.org/package/2006/relationships"><Relationship Id="rId8" Type="http://schemas.openxmlformats.org/officeDocument/2006/relationships/tags" Target="../tags/tag348.xml"/><Relationship Id="rId13" Type="http://schemas.openxmlformats.org/officeDocument/2006/relationships/tags" Target="../tags/tag353.xml"/><Relationship Id="rId18" Type="http://schemas.openxmlformats.org/officeDocument/2006/relationships/tags" Target="../tags/tag358.xml"/><Relationship Id="rId26" Type="http://schemas.openxmlformats.org/officeDocument/2006/relationships/image" Target="../media/image19.png"/><Relationship Id="rId3" Type="http://schemas.openxmlformats.org/officeDocument/2006/relationships/tags" Target="../tags/tag343.xml"/><Relationship Id="rId21" Type="http://schemas.openxmlformats.org/officeDocument/2006/relationships/tags" Target="../tags/tag361.xml"/><Relationship Id="rId7" Type="http://schemas.openxmlformats.org/officeDocument/2006/relationships/tags" Target="../tags/tag347.xml"/><Relationship Id="rId12" Type="http://schemas.openxmlformats.org/officeDocument/2006/relationships/tags" Target="../tags/tag352.xml"/><Relationship Id="rId17" Type="http://schemas.openxmlformats.org/officeDocument/2006/relationships/tags" Target="../tags/tag357.xml"/><Relationship Id="rId25" Type="http://schemas.openxmlformats.org/officeDocument/2006/relationships/chart" Target="../charts/chart1.xml"/><Relationship Id="rId2" Type="http://schemas.openxmlformats.org/officeDocument/2006/relationships/tags" Target="../tags/tag342.xml"/><Relationship Id="rId16" Type="http://schemas.openxmlformats.org/officeDocument/2006/relationships/tags" Target="../tags/tag356.xml"/><Relationship Id="rId20" Type="http://schemas.openxmlformats.org/officeDocument/2006/relationships/tags" Target="../tags/tag360.xml"/><Relationship Id="rId1" Type="http://schemas.openxmlformats.org/officeDocument/2006/relationships/tags" Target="../tags/tag341.xml"/><Relationship Id="rId6" Type="http://schemas.openxmlformats.org/officeDocument/2006/relationships/tags" Target="../tags/tag346.xml"/><Relationship Id="rId11" Type="http://schemas.openxmlformats.org/officeDocument/2006/relationships/tags" Target="../tags/tag351.xml"/><Relationship Id="rId24" Type="http://schemas.openxmlformats.org/officeDocument/2006/relationships/notesSlide" Target="../notesSlides/notesSlide24.xml"/><Relationship Id="rId5" Type="http://schemas.openxmlformats.org/officeDocument/2006/relationships/tags" Target="../tags/tag345.xml"/><Relationship Id="rId15" Type="http://schemas.openxmlformats.org/officeDocument/2006/relationships/tags" Target="../tags/tag355.xml"/><Relationship Id="rId23" Type="http://schemas.openxmlformats.org/officeDocument/2006/relationships/slideLayout" Target="../slideLayouts/slideLayout6.xml"/><Relationship Id="rId10" Type="http://schemas.openxmlformats.org/officeDocument/2006/relationships/tags" Target="../tags/tag350.xml"/><Relationship Id="rId19" Type="http://schemas.openxmlformats.org/officeDocument/2006/relationships/tags" Target="../tags/tag359.xml"/><Relationship Id="rId4" Type="http://schemas.openxmlformats.org/officeDocument/2006/relationships/tags" Target="../tags/tag344.xml"/><Relationship Id="rId9" Type="http://schemas.openxmlformats.org/officeDocument/2006/relationships/tags" Target="../tags/tag349.xml"/><Relationship Id="rId14" Type="http://schemas.openxmlformats.org/officeDocument/2006/relationships/tags" Target="../tags/tag354.xml"/><Relationship Id="rId22" Type="http://schemas.openxmlformats.org/officeDocument/2006/relationships/tags" Target="../tags/tag362.xml"/></Relationships>
</file>

<file path=ppt/slides/_rels/slide25.xml.rels><?xml version="1.0" encoding="UTF-8" standalone="yes"?>
<Relationships xmlns="http://schemas.openxmlformats.org/package/2006/relationships"><Relationship Id="rId8" Type="http://schemas.openxmlformats.org/officeDocument/2006/relationships/tags" Target="../tags/tag370.xml"/><Relationship Id="rId13" Type="http://schemas.openxmlformats.org/officeDocument/2006/relationships/tags" Target="../tags/tag375.xml"/><Relationship Id="rId18" Type="http://schemas.openxmlformats.org/officeDocument/2006/relationships/tags" Target="../tags/tag380.xml"/><Relationship Id="rId3" Type="http://schemas.openxmlformats.org/officeDocument/2006/relationships/tags" Target="../tags/tag365.xml"/><Relationship Id="rId21" Type="http://schemas.openxmlformats.org/officeDocument/2006/relationships/slideLayout" Target="../slideLayouts/slideLayout6.xml"/><Relationship Id="rId7" Type="http://schemas.openxmlformats.org/officeDocument/2006/relationships/tags" Target="../tags/tag369.xml"/><Relationship Id="rId12" Type="http://schemas.openxmlformats.org/officeDocument/2006/relationships/tags" Target="../tags/tag374.xml"/><Relationship Id="rId17" Type="http://schemas.openxmlformats.org/officeDocument/2006/relationships/tags" Target="../tags/tag379.xml"/><Relationship Id="rId2" Type="http://schemas.openxmlformats.org/officeDocument/2006/relationships/tags" Target="../tags/tag364.xml"/><Relationship Id="rId16" Type="http://schemas.openxmlformats.org/officeDocument/2006/relationships/tags" Target="../tags/tag378.xml"/><Relationship Id="rId20" Type="http://schemas.openxmlformats.org/officeDocument/2006/relationships/tags" Target="../tags/tag382.xml"/><Relationship Id="rId1" Type="http://schemas.openxmlformats.org/officeDocument/2006/relationships/tags" Target="../tags/tag363.xml"/><Relationship Id="rId6" Type="http://schemas.openxmlformats.org/officeDocument/2006/relationships/tags" Target="../tags/tag368.xml"/><Relationship Id="rId11" Type="http://schemas.openxmlformats.org/officeDocument/2006/relationships/tags" Target="../tags/tag373.xml"/><Relationship Id="rId24" Type="http://schemas.openxmlformats.org/officeDocument/2006/relationships/image" Target="../media/image16.png"/><Relationship Id="rId5" Type="http://schemas.openxmlformats.org/officeDocument/2006/relationships/tags" Target="../tags/tag367.xml"/><Relationship Id="rId15" Type="http://schemas.openxmlformats.org/officeDocument/2006/relationships/tags" Target="../tags/tag377.xml"/><Relationship Id="rId23" Type="http://schemas.openxmlformats.org/officeDocument/2006/relationships/chart" Target="../charts/chart2.xml"/><Relationship Id="rId10" Type="http://schemas.openxmlformats.org/officeDocument/2006/relationships/tags" Target="../tags/tag372.xml"/><Relationship Id="rId19" Type="http://schemas.openxmlformats.org/officeDocument/2006/relationships/tags" Target="../tags/tag381.xml"/><Relationship Id="rId4" Type="http://schemas.openxmlformats.org/officeDocument/2006/relationships/tags" Target="../tags/tag366.xml"/><Relationship Id="rId9" Type="http://schemas.openxmlformats.org/officeDocument/2006/relationships/tags" Target="../tags/tag371.xml"/><Relationship Id="rId14" Type="http://schemas.openxmlformats.org/officeDocument/2006/relationships/tags" Target="../tags/tag376.xml"/><Relationship Id="rId2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tags" Target="../tags/tag390.xml"/><Relationship Id="rId13" Type="http://schemas.openxmlformats.org/officeDocument/2006/relationships/image" Target="../media/image2.png"/><Relationship Id="rId3" Type="http://schemas.openxmlformats.org/officeDocument/2006/relationships/tags" Target="../tags/tag385.xml"/><Relationship Id="rId7" Type="http://schemas.openxmlformats.org/officeDocument/2006/relationships/tags" Target="../tags/tag389.xml"/><Relationship Id="rId12" Type="http://schemas.openxmlformats.org/officeDocument/2006/relationships/notesSlide" Target="../notesSlides/notesSlide26.xml"/><Relationship Id="rId2" Type="http://schemas.openxmlformats.org/officeDocument/2006/relationships/tags" Target="../tags/tag384.xml"/><Relationship Id="rId16" Type="http://schemas.openxmlformats.org/officeDocument/2006/relationships/image" Target="../media/image3.png"/><Relationship Id="rId1" Type="http://schemas.openxmlformats.org/officeDocument/2006/relationships/tags" Target="../tags/tag383.xml"/><Relationship Id="rId6" Type="http://schemas.openxmlformats.org/officeDocument/2006/relationships/tags" Target="../tags/tag388.xml"/><Relationship Id="rId11" Type="http://schemas.openxmlformats.org/officeDocument/2006/relationships/slideLayout" Target="../slideLayouts/slideLayout7.xml"/><Relationship Id="rId5" Type="http://schemas.openxmlformats.org/officeDocument/2006/relationships/tags" Target="../tags/tag387.xml"/><Relationship Id="rId15" Type="http://schemas.openxmlformats.org/officeDocument/2006/relationships/image" Target="../media/image5.png"/><Relationship Id="rId10" Type="http://schemas.openxmlformats.org/officeDocument/2006/relationships/tags" Target="../tags/tag392.xml"/><Relationship Id="rId4" Type="http://schemas.openxmlformats.org/officeDocument/2006/relationships/tags" Target="../tags/tag386.xml"/><Relationship Id="rId9" Type="http://schemas.openxmlformats.org/officeDocument/2006/relationships/tags" Target="../tags/tag391.xml"/><Relationship Id="rId1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image" Target="../media/image3.png"/><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4.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5.png"/><Relationship Id="rId5" Type="http://schemas.openxmlformats.org/officeDocument/2006/relationships/tags" Target="../tags/tag24.xml"/><Relationship Id="rId10" Type="http://schemas.openxmlformats.org/officeDocument/2006/relationships/notesSlide" Target="../notesSlides/notesSlide3.xml"/><Relationship Id="rId4" Type="http://schemas.openxmlformats.org/officeDocument/2006/relationships/tags" Target="../tags/tag23.xml"/><Relationship Id="rId9"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tags" Target="../tags/tag35.xml"/><Relationship Id="rId13" Type="http://schemas.openxmlformats.org/officeDocument/2006/relationships/tags" Target="../tags/tag40.xml"/><Relationship Id="rId18" Type="http://schemas.openxmlformats.org/officeDocument/2006/relationships/tags" Target="../tags/tag45.xml"/><Relationship Id="rId26" Type="http://schemas.openxmlformats.org/officeDocument/2006/relationships/image" Target="../media/image7.png"/><Relationship Id="rId3" Type="http://schemas.openxmlformats.org/officeDocument/2006/relationships/tags" Target="../tags/tag30.xml"/><Relationship Id="rId21" Type="http://schemas.openxmlformats.org/officeDocument/2006/relationships/tags" Target="../tags/tag48.xml"/><Relationship Id="rId7" Type="http://schemas.openxmlformats.org/officeDocument/2006/relationships/tags" Target="../tags/tag34.xml"/><Relationship Id="rId12" Type="http://schemas.openxmlformats.org/officeDocument/2006/relationships/tags" Target="../tags/tag39.xml"/><Relationship Id="rId17" Type="http://schemas.openxmlformats.org/officeDocument/2006/relationships/tags" Target="../tags/tag44.xml"/><Relationship Id="rId25" Type="http://schemas.openxmlformats.org/officeDocument/2006/relationships/notesSlide" Target="../notesSlides/notesSlide5.xml"/><Relationship Id="rId2" Type="http://schemas.openxmlformats.org/officeDocument/2006/relationships/tags" Target="../tags/tag29.xml"/><Relationship Id="rId16" Type="http://schemas.openxmlformats.org/officeDocument/2006/relationships/tags" Target="../tags/tag43.xml"/><Relationship Id="rId20" Type="http://schemas.openxmlformats.org/officeDocument/2006/relationships/tags" Target="../tags/tag47.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tags" Target="../tags/tag38.xml"/><Relationship Id="rId24" Type="http://schemas.openxmlformats.org/officeDocument/2006/relationships/slideLayout" Target="../slideLayouts/slideLayout6.xml"/><Relationship Id="rId5" Type="http://schemas.openxmlformats.org/officeDocument/2006/relationships/tags" Target="../tags/tag32.xml"/><Relationship Id="rId15" Type="http://schemas.openxmlformats.org/officeDocument/2006/relationships/tags" Target="../tags/tag42.xml"/><Relationship Id="rId23" Type="http://schemas.openxmlformats.org/officeDocument/2006/relationships/tags" Target="../tags/tag50.xml"/><Relationship Id="rId10" Type="http://schemas.openxmlformats.org/officeDocument/2006/relationships/tags" Target="../tags/tag37.xml"/><Relationship Id="rId19" Type="http://schemas.openxmlformats.org/officeDocument/2006/relationships/tags" Target="../tags/tag46.xml"/><Relationship Id="rId4" Type="http://schemas.openxmlformats.org/officeDocument/2006/relationships/tags" Target="../tags/tag31.xml"/><Relationship Id="rId9" Type="http://schemas.openxmlformats.org/officeDocument/2006/relationships/tags" Target="../tags/tag36.xml"/><Relationship Id="rId14" Type="http://schemas.openxmlformats.org/officeDocument/2006/relationships/tags" Target="../tags/tag41.xml"/><Relationship Id="rId22" Type="http://schemas.openxmlformats.org/officeDocument/2006/relationships/tags" Target="../tags/tag49.xml"/></Relationships>
</file>

<file path=ppt/slides/_rels/slide6.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tags" Target="../tags/tag63.xml"/><Relationship Id="rId18" Type="http://schemas.openxmlformats.org/officeDocument/2006/relationships/tags" Target="../tags/tag68.xml"/><Relationship Id="rId26" Type="http://schemas.openxmlformats.org/officeDocument/2006/relationships/slideLayout" Target="../slideLayouts/slideLayout6.xml"/><Relationship Id="rId3" Type="http://schemas.openxmlformats.org/officeDocument/2006/relationships/tags" Target="../tags/tag53.xml"/><Relationship Id="rId21" Type="http://schemas.openxmlformats.org/officeDocument/2006/relationships/tags" Target="../tags/tag71.xml"/><Relationship Id="rId7" Type="http://schemas.openxmlformats.org/officeDocument/2006/relationships/tags" Target="../tags/tag57.xml"/><Relationship Id="rId12" Type="http://schemas.openxmlformats.org/officeDocument/2006/relationships/tags" Target="../tags/tag62.xml"/><Relationship Id="rId17" Type="http://schemas.openxmlformats.org/officeDocument/2006/relationships/tags" Target="../tags/tag67.xml"/><Relationship Id="rId25" Type="http://schemas.openxmlformats.org/officeDocument/2006/relationships/tags" Target="../tags/tag75.xml"/><Relationship Id="rId2" Type="http://schemas.openxmlformats.org/officeDocument/2006/relationships/tags" Target="../tags/tag52.xml"/><Relationship Id="rId16" Type="http://schemas.openxmlformats.org/officeDocument/2006/relationships/tags" Target="../tags/tag66.xml"/><Relationship Id="rId20" Type="http://schemas.openxmlformats.org/officeDocument/2006/relationships/tags" Target="../tags/tag70.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24" Type="http://schemas.openxmlformats.org/officeDocument/2006/relationships/tags" Target="../tags/tag74.xml"/><Relationship Id="rId5" Type="http://schemas.openxmlformats.org/officeDocument/2006/relationships/tags" Target="../tags/tag55.xml"/><Relationship Id="rId15" Type="http://schemas.openxmlformats.org/officeDocument/2006/relationships/tags" Target="../tags/tag65.xml"/><Relationship Id="rId23" Type="http://schemas.openxmlformats.org/officeDocument/2006/relationships/tags" Target="../tags/tag73.xml"/><Relationship Id="rId28" Type="http://schemas.openxmlformats.org/officeDocument/2006/relationships/image" Target="../media/image8.png"/><Relationship Id="rId10" Type="http://schemas.openxmlformats.org/officeDocument/2006/relationships/tags" Target="../tags/tag60.xml"/><Relationship Id="rId19" Type="http://schemas.openxmlformats.org/officeDocument/2006/relationships/tags" Target="../tags/tag69.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tags" Target="../tags/tag64.xml"/><Relationship Id="rId22" Type="http://schemas.openxmlformats.org/officeDocument/2006/relationships/tags" Target="../tags/tag72.xml"/><Relationship Id="rId27"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4"/>
          <p:cNvSpPr/>
          <p:nvPr>
            <p:custDataLst>
              <p:tags r:id="rId1"/>
            </p:custDataLst>
          </p:nvPr>
        </p:nvSpPr>
        <p:spPr>
          <a:xfrm>
            <a:off x="2094614" y="0"/>
            <a:ext cx="3157870" cy="6955939"/>
          </a:xfrm>
          <a:prstGeom prst="rect">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库_文本框 5"/>
          <p:cNvSpPr txBox="1"/>
          <p:nvPr>
            <p:custDataLst>
              <p:tags r:id="rId2"/>
            </p:custDataLst>
          </p:nvPr>
        </p:nvSpPr>
        <p:spPr>
          <a:xfrm>
            <a:off x="2597452" y="1222744"/>
            <a:ext cx="1107996" cy="1200329"/>
          </a:xfrm>
          <a:prstGeom prst="rect">
            <a:avLst/>
          </a:prstGeom>
          <a:noFill/>
        </p:spPr>
        <p:txBody>
          <a:bodyPr wrap="none" rtlCol="0">
            <a:spAutoFit/>
          </a:bodyPr>
          <a:lstStyle/>
          <a:p>
            <a:r>
              <a:rPr lang="zh-CN" altLang="en-US" sz="7200" dirty="0" smtClean="0">
                <a:latin typeface="TypeLand 康熙字典體試用版" pitchFamily="50" charset="-120"/>
                <a:ea typeface="TypeLand 康熙字典體試用版" pitchFamily="50" charset="-120"/>
              </a:rPr>
              <a:t>唯</a:t>
            </a:r>
            <a:endParaRPr lang="zh-CN" altLang="en-US" sz="7200" dirty="0">
              <a:latin typeface="TypeLand 康熙字典體試用版" pitchFamily="50" charset="-120"/>
              <a:ea typeface="TypeLand 康熙字典體試用版" pitchFamily="50" charset="-120"/>
            </a:endParaRPr>
          </a:p>
        </p:txBody>
      </p:sp>
      <p:sp>
        <p:nvSpPr>
          <p:cNvPr id="7" name="PA_库_矩形 6"/>
          <p:cNvSpPr/>
          <p:nvPr>
            <p:custDataLst>
              <p:tags r:id="rId3"/>
            </p:custDataLst>
          </p:nvPr>
        </p:nvSpPr>
        <p:spPr>
          <a:xfrm>
            <a:off x="2964298" y="1585655"/>
            <a:ext cx="1954381" cy="2215991"/>
          </a:xfrm>
          <a:prstGeom prst="rect">
            <a:avLst/>
          </a:prstGeom>
        </p:spPr>
        <p:txBody>
          <a:bodyPr wrap="none">
            <a:spAutoFit/>
          </a:bodyPr>
          <a:lstStyle/>
          <a:p>
            <a:r>
              <a:rPr lang="zh-CN" altLang="en-US" sz="13800" dirty="0">
                <a:latin typeface="TypeLand 康熙字典體試用版" pitchFamily="50" charset="-120"/>
                <a:ea typeface="TypeLand 康熙字典體試用版" pitchFamily="50" charset="-120"/>
              </a:rPr>
              <a:t>美</a:t>
            </a:r>
          </a:p>
        </p:txBody>
      </p:sp>
      <p:sp>
        <p:nvSpPr>
          <p:cNvPr id="11" name="PA_库_文本框 10"/>
          <p:cNvSpPr txBox="1"/>
          <p:nvPr>
            <p:custDataLst>
              <p:tags r:id="rId4"/>
            </p:custDataLst>
          </p:nvPr>
        </p:nvSpPr>
        <p:spPr>
          <a:xfrm>
            <a:off x="2905228" y="2260069"/>
            <a:ext cx="492443" cy="1304203"/>
          </a:xfrm>
          <a:prstGeom prst="rect">
            <a:avLst/>
          </a:prstGeom>
          <a:noFill/>
        </p:spPr>
        <p:txBody>
          <a:bodyPr vert="eaVert" wrap="none" rtlCol="0">
            <a:spAutoFit/>
          </a:bodyPr>
          <a:lstStyle/>
          <a:p>
            <a:r>
              <a:rPr lang="en-US" altLang="zh-CN" sz="2000" dirty="0" smtClean="0">
                <a:latin typeface="TypeLand 康熙字典體試用版" pitchFamily="50" charset="-120"/>
                <a:ea typeface="TypeLand 康熙字典體試用版" pitchFamily="50" charset="-120"/>
              </a:rPr>
              <a:t>SUMMER</a:t>
            </a:r>
            <a:endParaRPr lang="zh-CN" altLang="en-US" sz="2000" dirty="0">
              <a:latin typeface="TypeLand 康熙字典體試用版" pitchFamily="50" charset="-120"/>
              <a:ea typeface="TypeLand 康熙字典體試用版" pitchFamily="50" charset="-120"/>
            </a:endParaRPr>
          </a:p>
        </p:txBody>
      </p:sp>
      <p:sp>
        <p:nvSpPr>
          <p:cNvPr id="12" name="PA_库_文本框 10"/>
          <p:cNvSpPr txBox="1"/>
          <p:nvPr>
            <p:custDataLst>
              <p:tags r:id="rId5"/>
            </p:custDataLst>
          </p:nvPr>
        </p:nvSpPr>
        <p:spPr>
          <a:xfrm>
            <a:off x="3380848" y="3314306"/>
            <a:ext cx="877163" cy="2860589"/>
          </a:xfrm>
          <a:prstGeom prst="rect">
            <a:avLst/>
          </a:prstGeom>
          <a:noFill/>
        </p:spPr>
        <p:txBody>
          <a:bodyPr vert="eaVert" wrap="square" rtlCol="0">
            <a:spAutoFit/>
          </a:bodyPr>
          <a:lstStyle/>
          <a:p>
            <a:pPr fontAlgn="auto">
              <a:lnSpc>
                <a:spcPct val="150000"/>
              </a:lnSpc>
            </a:pPr>
            <a:r>
              <a:rPr lang="en-US" altLang="zh-CN" sz="1000" dirty="0" smtClean="0">
                <a:latin typeface="+mj-ea"/>
                <a:ea typeface="+mj-ea"/>
                <a:sym typeface="+mn-ea"/>
              </a:rPr>
              <a:t>Things base and vile, holding no quantity, love can transpose to from and dignity: love looks not with the eyes, but with mind.</a:t>
            </a:r>
            <a:endParaRPr lang="zh-CN" altLang="en-US" sz="1000" dirty="0">
              <a:latin typeface="+mj-ea"/>
              <a:ea typeface="+mj-ea"/>
              <a:sym typeface="+mn-ea"/>
            </a:endParaRPr>
          </a:p>
        </p:txBody>
      </p:sp>
      <p:sp>
        <p:nvSpPr>
          <p:cNvPr id="13" name="PA_库_文本框 10"/>
          <p:cNvSpPr txBox="1"/>
          <p:nvPr>
            <p:custDataLst>
              <p:tags r:id="rId6"/>
            </p:custDataLst>
          </p:nvPr>
        </p:nvSpPr>
        <p:spPr>
          <a:xfrm>
            <a:off x="9366387" y="4800338"/>
            <a:ext cx="1338828" cy="1648970"/>
          </a:xfrm>
          <a:prstGeom prst="rect">
            <a:avLst/>
          </a:prstGeom>
          <a:noFill/>
        </p:spPr>
        <p:txBody>
          <a:bodyPr vert="eaVert" wrap="square" rtlCol="0">
            <a:spAutoFit/>
          </a:bodyPr>
          <a:lstStyle/>
          <a:p>
            <a:pPr fontAlgn="auto">
              <a:lnSpc>
                <a:spcPct val="150000"/>
              </a:lnSpc>
            </a:pPr>
            <a:r>
              <a:rPr lang="zh-CN" altLang="en-US" sz="1000" dirty="0" smtClean="0">
                <a:solidFill>
                  <a:schemeClr val="bg1">
                    <a:lumMod val="65000"/>
                  </a:schemeClr>
                </a:solidFill>
                <a:latin typeface="TypeLand 康熙字典體試用版" pitchFamily="50" charset="-120"/>
                <a:ea typeface="TypeLand 康熙字典體試用版" pitchFamily="50" charset="-120"/>
                <a:sym typeface="+mn-ea"/>
              </a:rPr>
              <a:t>卑贱和劣行在爱情看来都不算数，都可以被转化成美满和庄严：爱情不用眼睛辨别，而是用心灵来判断</a:t>
            </a:r>
            <a:r>
              <a:rPr lang="en-US" altLang="zh-CN" sz="1000" dirty="0" smtClean="0">
                <a:solidFill>
                  <a:schemeClr val="bg1">
                    <a:lumMod val="65000"/>
                  </a:schemeClr>
                </a:solidFill>
                <a:latin typeface="TypeLand 康熙字典體試用版" pitchFamily="50" charset="-120"/>
                <a:ea typeface="TypeLand 康熙字典體試用版" pitchFamily="50" charset="-120"/>
                <a:sym typeface="+mn-ea"/>
              </a:rPr>
              <a:t>/</a:t>
            </a:r>
            <a:r>
              <a:rPr lang="zh-CN" altLang="en-US" sz="1000" dirty="0" smtClean="0">
                <a:solidFill>
                  <a:schemeClr val="bg1">
                    <a:lumMod val="65000"/>
                  </a:schemeClr>
                </a:solidFill>
                <a:latin typeface="TypeLand 康熙字典體試用版" pitchFamily="50" charset="-120"/>
                <a:ea typeface="TypeLand 康熙字典體試用版" pitchFamily="50" charset="-120"/>
                <a:sym typeface="+mn-ea"/>
              </a:rPr>
              <a:t>爱用的不是眼睛，而是心。</a:t>
            </a:r>
            <a:endParaRPr lang="zh-CN" altLang="en-US" sz="1000" dirty="0">
              <a:solidFill>
                <a:schemeClr val="bg1">
                  <a:lumMod val="65000"/>
                </a:schemeClr>
              </a:solidFill>
              <a:latin typeface="TypeLand 康熙字典體試用版" pitchFamily="50" charset="-120"/>
              <a:ea typeface="TypeLand 康熙字典體試用版" pitchFamily="50" charset="-120"/>
              <a:sym typeface="+mn-ea"/>
            </a:endParaRPr>
          </a:p>
        </p:txBody>
      </p:sp>
      <p:pic>
        <p:nvPicPr>
          <p:cNvPr id="14" name="PA_库_图片 13"/>
          <p:cNvPicPr>
            <a:picLocks noChangeAspect="1"/>
          </p:cNvPicPr>
          <p:nvPr>
            <p:custDataLst>
              <p:tags r:id="rId7"/>
            </p:custDataLst>
          </p:nvPr>
        </p:nvPicPr>
        <p:blipFill>
          <a:blip r:embed="rId13" cstate="print">
            <a:extLst>
              <a:ext uri="{28A0092B-C50C-407E-A947-70E740481C1C}">
                <a14:useLocalDpi xmlns:a14="http://schemas.microsoft.com/office/drawing/2010/main" val="0"/>
              </a:ext>
            </a:extLst>
          </a:blip>
          <a:stretch>
            <a:fillRect/>
          </a:stretch>
        </p:blipFill>
        <p:spPr>
          <a:xfrm>
            <a:off x="9261066" y="2898153"/>
            <a:ext cx="3347484" cy="3347484"/>
          </a:xfrm>
          <a:prstGeom prst="rect">
            <a:avLst/>
          </a:prstGeom>
        </p:spPr>
      </p:pic>
      <p:pic>
        <p:nvPicPr>
          <p:cNvPr id="10" name="PA_库_图片 9"/>
          <p:cNvPicPr>
            <a:picLocks noChangeAspect="1"/>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01794" y="2450160"/>
            <a:ext cx="4634783" cy="4634783"/>
          </a:xfrm>
          <a:prstGeom prst="rect">
            <a:avLst/>
          </a:prstGeom>
        </p:spPr>
      </p:pic>
      <p:pic>
        <p:nvPicPr>
          <p:cNvPr id="9" name="PA_库_图片 8"/>
          <p:cNvPicPr>
            <a:picLocks noChangeAspect="1"/>
          </p:cNvPicPr>
          <p:nvPr>
            <p:custDataLst>
              <p:tags r:id="rId9"/>
            </p:custDataLst>
          </p:nvPr>
        </p:nvPicPr>
        <p:blipFill>
          <a:blip r:embed="rId15">
            <a:extLst>
              <a:ext uri="{28A0092B-C50C-407E-A947-70E740481C1C}">
                <a14:useLocalDpi xmlns:a14="http://schemas.microsoft.com/office/drawing/2010/main" val="0"/>
              </a:ext>
            </a:extLst>
          </a:blip>
          <a:stretch>
            <a:fillRect/>
          </a:stretch>
        </p:blipFill>
        <p:spPr>
          <a:xfrm>
            <a:off x="-762000" y="-2206256"/>
            <a:ext cx="6858000" cy="6858000"/>
          </a:xfrm>
          <a:prstGeom prst="rect">
            <a:avLst/>
          </a:prstGeom>
        </p:spPr>
      </p:pic>
      <p:pic>
        <p:nvPicPr>
          <p:cNvPr id="8" name="PA_库_图片 7"/>
          <p:cNvPicPr>
            <a:picLocks noChangeAspect="1"/>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a:off x="2597452" y="733646"/>
            <a:ext cx="6858000" cy="6858000"/>
          </a:xfrm>
          <a:prstGeom prst="rect">
            <a:avLst/>
          </a:prstGeom>
        </p:spPr>
      </p:pic>
    </p:spTree>
    <p:extLst>
      <p:ext uri="{BB962C8B-B14F-4D97-AF65-F5344CB8AC3E}">
        <p14:creationId xmlns:p14="http://schemas.microsoft.com/office/powerpoint/2010/main" val="18997581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ppt_x"/>
                                          </p:val>
                                        </p:tav>
                                        <p:tav tm="100000">
                                          <p:val>
                                            <p:strVal val="#ppt_x"/>
                                          </p:val>
                                        </p:tav>
                                      </p:tavLst>
                                    </p:anim>
                                    <p:anim calcmode="lin" valueType="num">
                                      <p:cBhvr additive="base">
                                        <p:cTn id="12" dur="1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500" fill="hold"/>
                                        <p:tgtEl>
                                          <p:spTgt spid="7"/>
                                        </p:tgtEl>
                                        <p:attrNameLst>
                                          <p:attrName>ppt_x</p:attrName>
                                        </p:attrNameLst>
                                      </p:cBhvr>
                                      <p:tavLst>
                                        <p:tav tm="0">
                                          <p:val>
                                            <p:strVal val="#ppt_x"/>
                                          </p:val>
                                        </p:tav>
                                        <p:tav tm="100000">
                                          <p:val>
                                            <p:strVal val="#ppt_x"/>
                                          </p:val>
                                        </p:tav>
                                      </p:tavLst>
                                    </p:anim>
                                    <p:anim calcmode="lin" valueType="num">
                                      <p:cBhvr additive="base">
                                        <p:cTn id="16" dur="1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500" fill="hold"/>
                                        <p:tgtEl>
                                          <p:spTgt spid="8"/>
                                        </p:tgtEl>
                                        <p:attrNameLst>
                                          <p:attrName>ppt_x</p:attrName>
                                        </p:attrNameLst>
                                      </p:cBhvr>
                                      <p:tavLst>
                                        <p:tav tm="0">
                                          <p:val>
                                            <p:strVal val="#ppt_x"/>
                                          </p:val>
                                        </p:tav>
                                        <p:tav tm="100000">
                                          <p:val>
                                            <p:strVal val="#ppt_x"/>
                                          </p:val>
                                        </p:tav>
                                      </p:tavLst>
                                    </p:anim>
                                    <p:anim calcmode="lin" valueType="num">
                                      <p:cBhvr additive="base">
                                        <p:cTn id="20" dur="1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500" fill="hold"/>
                                        <p:tgtEl>
                                          <p:spTgt spid="9"/>
                                        </p:tgtEl>
                                        <p:attrNameLst>
                                          <p:attrName>ppt_x</p:attrName>
                                        </p:attrNameLst>
                                      </p:cBhvr>
                                      <p:tavLst>
                                        <p:tav tm="0">
                                          <p:val>
                                            <p:strVal val="#ppt_x"/>
                                          </p:val>
                                        </p:tav>
                                        <p:tav tm="100000">
                                          <p:val>
                                            <p:strVal val="#ppt_x"/>
                                          </p:val>
                                        </p:tav>
                                      </p:tavLst>
                                    </p:anim>
                                    <p:anim calcmode="lin" valueType="num">
                                      <p:cBhvr additive="base">
                                        <p:cTn id="24" dur="1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500" fill="hold"/>
                                        <p:tgtEl>
                                          <p:spTgt spid="11"/>
                                        </p:tgtEl>
                                        <p:attrNameLst>
                                          <p:attrName>ppt_x</p:attrName>
                                        </p:attrNameLst>
                                      </p:cBhvr>
                                      <p:tavLst>
                                        <p:tav tm="0">
                                          <p:val>
                                            <p:strVal val="#ppt_x"/>
                                          </p:val>
                                        </p:tav>
                                        <p:tav tm="100000">
                                          <p:val>
                                            <p:strVal val="#ppt_x"/>
                                          </p:val>
                                        </p:tav>
                                      </p:tavLst>
                                    </p:anim>
                                    <p:anim calcmode="lin" valueType="num">
                                      <p:cBhvr additive="base">
                                        <p:cTn id="28" dur="1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1" nodeType="withEffect">
                                  <p:stCondLst>
                                    <p:cond delay="25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500" fill="hold"/>
                                        <p:tgtEl>
                                          <p:spTgt spid="12"/>
                                        </p:tgtEl>
                                        <p:attrNameLst>
                                          <p:attrName>ppt_x</p:attrName>
                                        </p:attrNameLst>
                                      </p:cBhvr>
                                      <p:tavLst>
                                        <p:tav tm="0">
                                          <p:val>
                                            <p:strVal val="#ppt_x"/>
                                          </p:val>
                                        </p:tav>
                                        <p:tav tm="100000">
                                          <p:val>
                                            <p:strVal val="#ppt_x"/>
                                          </p:val>
                                        </p:tav>
                                      </p:tavLst>
                                    </p:anim>
                                    <p:anim calcmode="lin" valueType="num">
                                      <p:cBhvr additive="base">
                                        <p:cTn id="32" dur="1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1" nodeType="withEffect">
                                  <p:stCondLst>
                                    <p:cond delay="25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500" fill="hold"/>
                                        <p:tgtEl>
                                          <p:spTgt spid="13"/>
                                        </p:tgtEl>
                                        <p:attrNameLst>
                                          <p:attrName>ppt_x</p:attrName>
                                        </p:attrNameLst>
                                      </p:cBhvr>
                                      <p:tavLst>
                                        <p:tav tm="0">
                                          <p:val>
                                            <p:strVal val="#ppt_x"/>
                                          </p:val>
                                        </p:tav>
                                        <p:tav tm="100000">
                                          <p:val>
                                            <p:strVal val="#ppt_x"/>
                                          </p:val>
                                        </p:tav>
                                      </p:tavLst>
                                    </p:anim>
                                    <p:anim calcmode="lin" valueType="num">
                                      <p:cBhvr additive="base">
                                        <p:cTn id="36" dur="1500" fill="hold"/>
                                        <p:tgtEl>
                                          <p:spTgt spid="13"/>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5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500" fill="hold"/>
                                        <p:tgtEl>
                                          <p:spTgt spid="14"/>
                                        </p:tgtEl>
                                        <p:attrNameLst>
                                          <p:attrName>ppt_x</p:attrName>
                                        </p:attrNameLst>
                                      </p:cBhvr>
                                      <p:tavLst>
                                        <p:tav tm="0">
                                          <p:val>
                                            <p:strVal val="#ppt_x"/>
                                          </p:val>
                                        </p:tav>
                                        <p:tav tm="100000">
                                          <p:val>
                                            <p:strVal val="#ppt_x"/>
                                          </p:val>
                                        </p:tav>
                                      </p:tavLst>
                                    </p:anim>
                                    <p:anim calcmode="lin" valueType="num">
                                      <p:cBhvr additive="base">
                                        <p:cTn id="40" dur="1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5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1500" fill="hold"/>
                                        <p:tgtEl>
                                          <p:spTgt spid="10"/>
                                        </p:tgtEl>
                                        <p:attrNameLst>
                                          <p:attrName>ppt_x</p:attrName>
                                        </p:attrNameLst>
                                      </p:cBhvr>
                                      <p:tavLst>
                                        <p:tav tm="0">
                                          <p:val>
                                            <p:strVal val="#ppt_x"/>
                                          </p:val>
                                        </p:tav>
                                        <p:tav tm="100000">
                                          <p:val>
                                            <p:strVal val="#ppt_x"/>
                                          </p:val>
                                        </p:tav>
                                      </p:tavLst>
                                    </p:anim>
                                    <p:anim calcmode="lin" valueType="num">
                                      <p:cBhvr additive="base">
                                        <p:cTn id="44" dur="1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11" grpId="0" autoUpdateAnimBg="0"/>
      <p:bldP spid="12" grpId="1" autoUpdateAnimBg="0"/>
      <p:bldP spid="13" grpId="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PA_库_直接连接符 2"/>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4" name="PA_库_矩形 3"/>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5" name="PA_库_形状 "/>
          <p:cNvSpPr/>
          <p:nvPr>
            <p:custDataLst>
              <p:tags r:id="rId3"/>
            </p:custDataLst>
          </p:nvPr>
        </p:nvSpPr>
        <p:spPr>
          <a:xfrm>
            <a:off x="1092960" y="2211508"/>
            <a:ext cx="2222501" cy="36595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6339" y="0"/>
                </a:lnTo>
                <a:cubicBezTo>
                  <a:pt x="16419" y="922"/>
                  <a:pt x="15886" y="1859"/>
                  <a:pt x="14727" y="2563"/>
                </a:cubicBezTo>
                <a:cubicBezTo>
                  <a:pt x="12557" y="3880"/>
                  <a:pt x="9041" y="3880"/>
                  <a:pt x="6871" y="2563"/>
                </a:cubicBezTo>
                <a:cubicBezTo>
                  <a:pt x="5712" y="1859"/>
                  <a:pt x="5179" y="922"/>
                  <a:pt x="5259" y="0"/>
                </a:cubicBezTo>
                <a:lnTo>
                  <a:pt x="0" y="0"/>
                </a:lnTo>
                <a:close/>
              </a:path>
            </a:pathLst>
          </a:custGeom>
          <a:ln w="12700">
            <a:solidFill>
              <a:srgbClr val="D6D4D1"/>
            </a:solidFill>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6" name="PA_库_Circle "/>
          <p:cNvSpPr/>
          <p:nvPr>
            <p:custDataLst>
              <p:tags r:id="rId4"/>
            </p:custDataLst>
          </p:nvPr>
        </p:nvSpPr>
        <p:spPr>
          <a:xfrm>
            <a:off x="1713648" y="1749480"/>
            <a:ext cx="981125" cy="981125"/>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7" name="PA_库_形状 "/>
          <p:cNvSpPr/>
          <p:nvPr>
            <p:custDataLst>
              <p:tags r:id="rId5"/>
            </p:custDataLst>
          </p:nvPr>
        </p:nvSpPr>
        <p:spPr>
          <a:xfrm>
            <a:off x="3676704" y="2211508"/>
            <a:ext cx="2222501" cy="36595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6339" y="0"/>
                </a:lnTo>
                <a:cubicBezTo>
                  <a:pt x="16419" y="922"/>
                  <a:pt x="15886" y="1859"/>
                  <a:pt x="14727" y="2563"/>
                </a:cubicBezTo>
                <a:cubicBezTo>
                  <a:pt x="12557" y="3880"/>
                  <a:pt x="9041" y="3880"/>
                  <a:pt x="6871" y="2563"/>
                </a:cubicBezTo>
                <a:cubicBezTo>
                  <a:pt x="5712" y="1859"/>
                  <a:pt x="5179" y="922"/>
                  <a:pt x="5259" y="0"/>
                </a:cubicBezTo>
                <a:lnTo>
                  <a:pt x="0" y="0"/>
                </a:lnTo>
                <a:close/>
              </a:path>
            </a:pathLst>
          </a:custGeom>
          <a:ln w="12700">
            <a:solidFill>
              <a:srgbClr val="D6D4D1"/>
            </a:solidFill>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Circle "/>
          <p:cNvSpPr/>
          <p:nvPr>
            <p:custDataLst>
              <p:tags r:id="rId6"/>
            </p:custDataLst>
          </p:nvPr>
        </p:nvSpPr>
        <p:spPr>
          <a:xfrm>
            <a:off x="4297392" y="1749480"/>
            <a:ext cx="981126" cy="981125"/>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9" name="PA_库_形状 "/>
          <p:cNvSpPr/>
          <p:nvPr>
            <p:custDataLst>
              <p:tags r:id="rId7"/>
            </p:custDataLst>
          </p:nvPr>
        </p:nvSpPr>
        <p:spPr>
          <a:xfrm>
            <a:off x="6260449" y="2211508"/>
            <a:ext cx="2222501" cy="36595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6339" y="0"/>
                </a:lnTo>
                <a:cubicBezTo>
                  <a:pt x="16419" y="922"/>
                  <a:pt x="15886" y="1859"/>
                  <a:pt x="14727" y="2563"/>
                </a:cubicBezTo>
                <a:cubicBezTo>
                  <a:pt x="12557" y="3880"/>
                  <a:pt x="9041" y="3880"/>
                  <a:pt x="6871" y="2563"/>
                </a:cubicBezTo>
                <a:cubicBezTo>
                  <a:pt x="5712" y="1859"/>
                  <a:pt x="5179" y="922"/>
                  <a:pt x="5259" y="0"/>
                </a:cubicBezTo>
                <a:lnTo>
                  <a:pt x="0" y="0"/>
                </a:lnTo>
                <a:close/>
              </a:path>
            </a:pathLst>
          </a:custGeom>
          <a:ln w="12700">
            <a:solidFill>
              <a:srgbClr val="D6D4D1"/>
            </a:solidFill>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0" name="PA_库_Circle "/>
          <p:cNvSpPr/>
          <p:nvPr>
            <p:custDataLst>
              <p:tags r:id="rId8"/>
            </p:custDataLst>
          </p:nvPr>
        </p:nvSpPr>
        <p:spPr>
          <a:xfrm>
            <a:off x="6881137" y="1749480"/>
            <a:ext cx="981125" cy="981125"/>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1" name="PA_库_形状 "/>
          <p:cNvSpPr/>
          <p:nvPr>
            <p:custDataLst>
              <p:tags r:id="rId9"/>
            </p:custDataLst>
          </p:nvPr>
        </p:nvSpPr>
        <p:spPr>
          <a:xfrm>
            <a:off x="8844193" y="2211508"/>
            <a:ext cx="2222501" cy="36595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6339" y="0"/>
                </a:lnTo>
                <a:cubicBezTo>
                  <a:pt x="16419" y="922"/>
                  <a:pt x="15886" y="1859"/>
                  <a:pt x="14727" y="2563"/>
                </a:cubicBezTo>
                <a:cubicBezTo>
                  <a:pt x="12557" y="3880"/>
                  <a:pt x="9041" y="3880"/>
                  <a:pt x="6871" y="2563"/>
                </a:cubicBezTo>
                <a:cubicBezTo>
                  <a:pt x="5712" y="1859"/>
                  <a:pt x="5179" y="922"/>
                  <a:pt x="5259" y="0"/>
                </a:cubicBezTo>
                <a:lnTo>
                  <a:pt x="0" y="0"/>
                </a:lnTo>
                <a:close/>
              </a:path>
            </a:pathLst>
          </a:custGeom>
          <a:ln w="12700">
            <a:solidFill>
              <a:srgbClr val="D6D4D1"/>
            </a:solidFill>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2" name="PA_库_Circle "/>
          <p:cNvSpPr/>
          <p:nvPr>
            <p:custDataLst>
              <p:tags r:id="rId10"/>
            </p:custDataLst>
          </p:nvPr>
        </p:nvSpPr>
        <p:spPr>
          <a:xfrm>
            <a:off x="9464880" y="1749480"/>
            <a:ext cx="981126" cy="981125"/>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3" name="PA_库_形状 "/>
          <p:cNvSpPr/>
          <p:nvPr>
            <p:custDataLst>
              <p:tags r:id="rId11"/>
            </p:custDataLst>
          </p:nvPr>
        </p:nvSpPr>
        <p:spPr>
          <a:xfrm>
            <a:off x="7225927" y="2117516"/>
            <a:ext cx="291544" cy="245053"/>
          </a:xfrm>
          <a:custGeom>
            <a:avLst/>
            <a:gdLst/>
            <a:ahLst/>
            <a:cxnLst>
              <a:cxn ang="0">
                <a:pos x="wd2" y="hd2"/>
              </a:cxn>
              <a:cxn ang="5400000">
                <a:pos x="wd2" y="hd2"/>
              </a:cxn>
              <a:cxn ang="10800000">
                <a:pos x="wd2" y="hd2"/>
              </a:cxn>
              <a:cxn ang="16200000">
                <a:pos x="wd2" y="hd2"/>
              </a:cxn>
            </a:cxnLst>
            <a:rect l="0" t="0" r="r" b="b"/>
            <a:pathLst>
              <a:path w="21600" h="21600" extrusionOk="0">
                <a:moveTo>
                  <a:pt x="21600" y="8996"/>
                </a:moveTo>
                <a:lnTo>
                  <a:pt x="21600" y="9294"/>
                </a:lnTo>
                <a:cubicBezTo>
                  <a:pt x="21600" y="9888"/>
                  <a:pt x="21102" y="10482"/>
                  <a:pt x="20604" y="10482"/>
                </a:cubicBezTo>
                <a:cubicBezTo>
                  <a:pt x="19607" y="10482"/>
                  <a:pt x="19607" y="10482"/>
                  <a:pt x="19607" y="10482"/>
                </a:cubicBezTo>
                <a:cubicBezTo>
                  <a:pt x="17579" y="20709"/>
                  <a:pt x="17579" y="20709"/>
                  <a:pt x="17579" y="20709"/>
                </a:cubicBezTo>
                <a:cubicBezTo>
                  <a:pt x="17330" y="21303"/>
                  <a:pt x="17081" y="21600"/>
                  <a:pt x="16583" y="21600"/>
                </a:cubicBezTo>
                <a:cubicBezTo>
                  <a:pt x="16333" y="21600"/>
                  <a:pt x="16333" y="21600"/>
                  <a:pt x="16333" y="21600"/>
                </a:cubicBezTo>
                <a:cubicBezTo>
                  <a:pt x="16084" y="21600"/>
                  <a:pt x="16084" y="21600"/>
                  <a:pt x="16084" y="21600"/>
                </a:cubicBezTo>
                <a:cubicBezTo>
                  <a:pt x="5017" y="21600"/>
                  <a:pt x="5017" y="21600"/>
                  <a:pt x="5017" y="21600"/>
                </a:cubicBezTo>
                <a:cubicBezTo>
                  <a:pt x="4519" y="21600"/>
                  <a:pt x="4270" y="21303"/>
                  <a:pt x="4021" y="20709"/>
                </a:cubicBezTo>
                <a:cubicBezTo>
                  <a:pt x="1993" y="10482"/>
                  <a:pt x="1993" y="10482"/>
                  <a:pt x="1993" y="10482"/>
                </a:cubicBezTo>
                <a:cubicBezTo>
                  <a:pt x="996" y="10482"/>
                  <a:pt x="996" y="10482"/>
                  <a:pt x="996" y="10482"/>
                </a:cubicBezTo>
                <a:cubicBezTo>
                  <a:pt x="498" y="10482"/>
                  <a:pt x="0" y="9888"/>
                  <a:pt x="0" y="9294"/>
                </a:cubicBezTo>
                <a:cubicBezTo>
                  <a:pt x="0" y="8402"/>
                  <a:pt x="498" y="8105"/>
                  <a:pt x="996" y="8105"/>
                </a:cubicBezTo>
                <a:cubicBezTo>
                  <a:pt x="5017" y="8105"/>
                  <a:pt x="5017" y="8105"/>
                  <a:pt x="5017" y="8105"/>
                </a:cubicBezTo>
                <a:cubicBezTo>
                  <a:pt x="8291" y="8105"/>
                  <a:pt x="8291" y="8105"/>
                  <a:pt x="8291" y="8105"/>
                </a:cubicBezTo>
                <a:cubicBezTo>
                  <a:pt x="12561" y="8105"/>
                  <a:pt x="12561" y="8105"/>
                  <a:pt x="12561" y="8105"/>
                </a:cubicBezTo>
                <a:cubicBezTo>
                  <a:pt x="15088" y="8105"/>
                  <a:pt x="15088" y="8105"/>
                  <a:pt x="15088" y="8105"/>
                </a:cubicBezTo>
                <a:cubicBezTo>
                  <a:pt x="16583" y="8105"/>
                  <a:pt x="16583" y="8105"/>
                  <a:pt x="16583" y="8105"/>
                </a:cubicBezTo>
                <a:cubicBezTo>
                  <a:pt x="20604" y="8105"/>
                  <a:pt x="20604" y="8105"/>
                  <a:pt x="20604" y="8105"/>
                </a:cubicBezTo>
                <a:cubicBezTo>
                  <a:pt x="21102" y="8105"/>
                  <a:pt x="21351" y="8402"/>
                  <a:pt x="21600" y="8996"/>
                </a:cubicBezTo>
                <a:close/>
                <a:moveTo>
                  <a:pt x="7793" y="11712"/>
                </a:moveTo>
                <a:cubicBezTo>
                  <a:pt x="7793" y="10779"/>
                  <a:pt x="7295" y="10482"/>
                  <a:pt x="6761" y="10482"/>
                </a:cubicBezTo>
                <a:cubicBezTo>
                  <a:pt x="6263" y="10482"/>
                  <a:pt x="5765" y="10779"/>
                  <a:pt x="5765" y="11712"/>
                </a:cubicBezTo>
                <a:cubicBezTo>
                  <a:pt x="5765" y="17993"/>
                  <a:pt x="5765" y="17993"/>
                  <a:pt x="5765" y="17993"/>
                </a:cubicBezTo>
                <a:cubicBezTo>
                  <a:pt x="5765" y="18587"/>
                  <a:pt x="6263" y="19181"/>
                  <a:pt x="6761" y="19181"/>
                </a:cubicBezTo>
                <a:cubicBezTo>
                  <a:pt x="7295" y="19181"/>
                  <a:pt x="7793" y="18587"/>
                  <a:pt x="7793" y="17993"/>
                </a:cubicBezTo>
                <a:lnTo>
                  <a:pt x="7793" y="11712"/>
                </a:lnTo>
                <a:close/>
                <a:moveTo>
                  <a:pt x="11814" y="11712"/>
                </a:moveTo>
                <a:cubicBezTo>
                  <a:pt x="11814" y="10779"/>
                  <a:pt x="11316" y="10482"/>
                  <a:pt x="10818" y="10482"/>
                </a:cubicBezTo>
                <a:cubicBezTo>
                  <a:pt x="10320" y="10482"/>
                  <a:pt x="9786" y="10779"/>
                  <a:pt x="9786" y="11712"/>
                </a:cubicBezTo>
                <a:cubicBezTo>
                  <a:pt x="9786" y="17993"/>
                  <a:pt x="9786" y="17993"/>
                  <a:pt x="9786" y="17993"/>
                </a:cubicBezTo>
                <a:cubicBezTo>
                  <a:pt x="9786" y="18587"/>
                  <a:pt x="10320" y="19181"/>
                  <a:pt x="10818" y="19181"/>
                </a:cubicBezTo>
                <a:cubicBezTo>
                  <a:pt x="11316" y="19181"/>
                  <a:pt x="11814" y="18587"/>
                  <a:pt x="11814" y="17993"/>
                </a:cubicBezTo>
                <a:lnTo>
                  <a:pt x="11814" y="11712"/>
                </a:lnTo>
                <a:close/>
                <a:moveTo>
                  <a:pt x="15835" y="11712"/>
                </a:moveTo>
                <a:cubicBezTo>
                  <a:pt x="15835" y="10779"/>
                  <a:pt x="15337" y="10482"/>
                  <a:pt x="14839" y="10482"/>
                </a:cubicBezTo>
                <a:cubicBezTo>
                  <a:pt x="14341" y="10482"/>
                  <a:pt x="13807" y="10779"/>
                  <a:pt x="13807" y="11712"/>
                </a:cubicBezTo>
                <a:cubicBezTo>
                  <a:pt x="13807" y="17993"/>
                  <a:pt x="13807" y="17993"/>
                  <a:pt x="13807" y="17993"/>
                </a:cubicBezTo>
                <a:cubicBezTo>
                  <a:pt x="13807" y="18587"/>
                  <a:pt x="14341" y="19181"/>
                  <a:pt x="14839" y="19181"/>
                </a:cubicBezTo>
                <a:cubicBezTo>
                  <a:pt x="15337" y="19181"/>
                  <a:pt x="15835" y="18587"/>
                  <a:pt x="15835" y="17993"/>
                </a:cubicBezTo>
                <a:lnTo>
                  <a:pt x="15835" y="11712"/>
                </a:lnTo>
                <a:close/>
                <a:moveTo>
                  <a:pt x="12063" y="1782"/>
                </a:moveTo>
                <a:cubicBezTo>
                  <a:pt x="11814" y="1485"/>
                  <a:pt x="11814" y="1485"/>
                  <a:pt x="11814" y="1188"/>
                </a:cubicBezTo>
                <a:cubicBezTo>
                  <a:pt x="11814" y="594"/>
                  <a:pt x="12312" y="0"/>
                  <a:pt x="12811" y="0"/>
                </a:cubicBezTo>
                <a:cubicBezTo>
                  <a:pt x="13309" y="0"/>
                  <a:pt x="13558" y="297"/>
                  <a:pt x="13807" y="594"/>
                </a:cubicBezTo>
                <a:cubicBezTo>
                  <a:pt x="16333" y="6917"/>
                  <a:pt x="16333" y="6917"/>
                  <a:pt x="16333" y="6917"/>
                </a:cubicBezTo>
                <a:cubicBezTo>
                  <a:pt x="14056" y="6917"/>
                  <a:pt x="14056" y="6917"/>
                  <a:pt x="14056" y="6917"/>
                </a:cubicBezTo>
                <a:lnTo>
                  <a:pt x="12063" y="1782"/>
                </a:lnTo>
                <a:close/>
                <a:moveTo>
                  <a:pt x="9537" y="1782"/>
                </a:moveTo>
                <a:cubicBezTo>
                  <a:pt x="7544" y="6917"/>
                  <a:pt x="7544" y="6917"/>
                  <a:pt x="7544" y="6917"/>
                </a:cubicBezTo>
                <a:cubicBezTo>
                  <a:pt x="5267" y="6917"/>
                  <a:pt x="5267" y="6917"/>
                  <a:pt x="5267" y="6917"/>
                </a:cubicBezTo>
                <a:cubicBezTo>
                  <a:pt x="7793" y="594"/>
                  <a:pt x="7793" y="594"/>
                  <a:pt x="7793" y="594"/>
                </a:cubicBezTo>
                <a:cubicBezTo>
                  <a:pt x="8042" y="297"/>
                  <a:pt x="8291" y="0"/>
                  <a:pt x="8789" y="0"/>
                </a:cubicBezTo>
                <a:cubicBezTo>
                  <a:pt x="9288" y="0"/>
                  <a:pt x="9786" y="594"/>
                  <a:pt x="9786" y="1188"/>
                </a:cubicBezTo>
                <a:cubicBezTo>
                  <a:pt x="9786" y="1485"/>
                  <a:pt x="9786" y="1485"/>
                  <a:pt x="9537" y="1782"/>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4" name="PA_库_形状 "/>
          <p:cNvSpPr/>
          <p:nvPr>
            <p:custDataLst>
              <p:tags r:id="rId12"/>
            </p:custDataLst>
          </p:nvPr>
        </p:nvSpPr>
        <p:spPr>
          <a:xfrm>
            <a:off x="4642182" y="2111165"/>
            <a:ext cx="291545" cy="257754"/>
          </a:xfrm>
          <a:custGeom>
            <a:avLst/>
            <a:gdLst/>
            <a:ahLst/>
            <a:cxnLst>
              <a:cxn ang="0">
                <a:pos x="wd2" y="hd2"/>
              </a:cxn>
              <a:cxn ang="5400000">
                <a:pos x="wd2" y="hd2"/>
              </a:cxn>
              <a:cxn ang="10800000">
                <a:pos x="wd2" y="hd2"/>
              </a:cxn>
              <a:cxn ang="16200000">
                <a:pos x="wd2" y="hd2"/>
              </a:cxn>
            </a:cxnLst>
            <a:rect l="0" t="0" r="r" b="b"/>
            <a:pathLst>
              <a:path w="21600" h="21600" extrusionOk="0">
                <a:moveTo>
                  <a:pt x="17088" y="9654"/>
                </a:moveTo>
                <a:cubicBezTo>
                  <a:pt x="14814" y="9654"/>
                  <a:pt x="12825" y="7683"/>
                  <a:pt x="12825" y="4827"/>
                </a:cubicBezTo>
                <a:cubicBezTo>
                  <a:pt x="12825" y="1971"/>
                  <a:pt x="14814" y="0"/>
                  <a:pt x="17088" y="0"/>
                </a:cubicBezTo>
                <a:cubicBezTo>
                  <a:pt x="19575" y="0"/>
                  <a:pt x="21600" y="1971"/>
                  <a:pt x="21600" y="4827"/>
                </a:cubicBezTo>
                <a:cubicBezTo>
                  <a:pt x="21600" y="7683"/>
                  <a:pt x="19575" y="9654"/>
                  <a:pt x="17088" y="9654"/>
                </a:cubicBezTo>
                <a:close/>
                <a:moveTo>
                  <a:pt x="19078" y="3660"/>
                </a:moveTo>
                <a:cubicBezTo>
                  <a:pt x="18083" y="3660"/>
                  <a:pt x="18083" y="3660"/>
                  <a:pt x="18083" y="3660"/>
                </a:cubicBezTo>
                <a:cubicBezTo>
                  <a:pt x="18083" y="2534"/>
                  <a:pt x="18083" y="2534"/>
                  <a:pt x="18083" y="2534"/>
                </a:cubicBezTo>
                <a:cubicBezTo>
                  <a:pt x="18083" y="1971"/>
                  <a:pt x="17834" y="1408"/>
                  <a:pt x="17088" y="1408"/>
                </a:cubicBezTo>
                <a:cubicBezTo>
                  <a:pt x="16591" y="1408"/>
                  <a:pt x="16058" y="1971"/>
                  <a:pt x="16058" y="2534"/>
                </a:cubicBezTo>
                <a:cubicBezTo>
                  <a:pt x="16058" y="3660"/>
                  <a:pt x="16058" y="3660"/>
                  <a:pt x="16058" y="3660"/>
                </a:cubicBezTo>
                <a:cubicBezTo>
                  <a:pt x="15063" y="3660"/>
                  <a:pt x="15063" y="3660"/>
                  <a:pt x="15063" y="3660"/>
                </a:cubicBezTo>
                <a:cubicBezTo>
                  <a:pt x="14566" y="3660"/>
                  <a:pt x="14068" y="4264"/>
                  <a:pt x="14068" y="4827"/>
                </a:cubicBezTo>
                <a:cubicBezTo>
                  <a:pt x="14068" y="5390"/>
                  <a:pt x="14566" y="5953"/>
                  <a:pt x="15063" y="5953"/>
                </a:cubicBezTo>
                <a:cubicBezTo>
                  <a:pt x="16058" y="5953"/>
                  <a:pt x="16058" y="5953"/>
                  <a:pt x="16058" y="5953"/>
                </a:cubicBezTo>
                <a:cubicBezTo>
                  <a:pt x="16058" y="7079"/>
                  <a:pt x="16058" y="7079"/>
                  <a:pt x="16058" y="7079"/>
                </a:cubicBezTo>
                <a:cubicBezTo>
                  <a:pt x="16058" y="7683"/>
                  <a:pt x="16591" y="8246"/>
                  <a:pt x="17088" y="8246"/>
                </a:cubicBezTo>
                <a:cubicBezTo>
                  <a:pt x="17834" y="8246"/>
                  <a:pt x="18083" y="7683"/>
                  <a:pt x="18083" y="7079"/>
                </a:cubicBezTo>
                <a:cubicBezTo>
                  <a:pt x="18083" y="5953"/>
                  <a:pt x="18083" y="5953"/>
                  <a:pt x="18083" y="5953"/>
                </a:cubicBezTo>
                <a:cubicBezTo>
                  <a:pt x="19078" y="5953"/>
                  <a:pt x="19078" y="5953"/>
                  <a:pt x="19078" y="5953"/>
                </a:cubicBezTo>
                <a:cubicBezTo>
                  <a:pt x="19824" y="5953"/>
                  <a:pt x="20072" y="5390"/>
                  <a:pt x="20072" y="4827"/>
                </a:cubicBezTo>
                <a:cubicBezTo>
                  <a:pt x="20072" y="4264"/>
                  <a:pt x="19824" y="3660"/>
                  <a:pt x="19078" y="3660"/>
                </a:cubicBezTo>
                <a:close/>
                <a:moveTo>
                  <a:pt x="8278" y="13073"/>
                </a:moveTo>
                <a:cubicBezTo>
                  <a:pt x="16839" y="12509"/>
                  <a:pt x="16839" y="12509"/>
                  <a:pt x="16839" y="12509"/>
                </a:cubicBezTo>
                <a:cubicBezTo>
                  <a:pt x="17586" y="10780"/>
                  <a:pt x="17586" y="10780"/>
                  <a:pt x="17586" y="10780"/>
                </a:cubicBezTo>
                <a:cubicBezTo>
                  <a:pt x="18332" y="10780"/>
                  <a:pt x="19326" y="10498"/>
                  <a:pt x="20072" y="9935"/>
                </a:cubicBezTo>
                <a:cubicBezTo>
                  <a:pt x="18332" y="13917"/>
                  <a:pt x="18332" y="13917"/>
                  <a:pt x="18332" y="13917"/>
                </a:cubicBezTo>
                <a:cubicBezTo>
                  <a:pt x="18332" y="14480"/>
                  <a:pt x="17834" y="14762"/>
                  <a:pt x="17586" y="14762"/>
                </a:cubicBezTo>
                <a:cubicBezTo>
                  <a:pt x="8775" y="15325"/>
                  <a:pt x="8775" y="15325"/>
                  <a:pt x="8775" y="15325"/>
                </a:cubicBezTo>
                <a:cubicBezTo>
                  <a:pt x="9308" y="17055"/>
                  <a:pt x="9308" y="17055"/>
                  <a:pt x="9308" y="17055"/>
                </a:cubicBezTo>
                <a:cubicBezTo>
                  <a:pt x="18829" y="17055"/>
                  <a:pt x="18829" y="17055"/>
                  <a:pt x="18829" y="17055"/>
                </a:cubicBezTo>
                <a:cubicBezTo>
                  <a:pt x="19824" y="17055"/>
                  <a:pt x="20854" y="17899"/>
                  <a:pt x="20854" y="19307"/>
                </a:cubicBezTo>
                <a:cubicBezTo>
                  <a:pt x="20854" y="20474"/>
                  <a:pt x="19824" y="21600"/>
                  <a:pt x="18829" y="21600"/>
                </a:cubicBezTo>
                <a:cubicBezTo>
                  <a:pt x="17834" y="21600"/>
                  <a:pt x="16839" y="20474"/>
                  <a:pt x="16839" y="19307"/>
                </a:cubicBezTo>
                <a:cubicBezTo>
                  <a:pt x="7532" y="19307"/>
                  <a:pt x="7532" y="19307"/>
                  <a:pt x="7532" y="19307"/>
                </a:cubicBezTo>
                <a:cubicBezTo>
                  <a:pt x="7532" y="20474"/>
                  <a:pt x="6537" y="21600"/>
                  <a:pt x="5542" y="21600"/>
                </a:cubicBezTo>
                <a:cubicBezTo>
                  <a:pt x="4263" y="21600"/>
                  <a:pt x="3517" y="20474"/>
                  <a:pt x="3517" y="19307"/>
                </a:cubicBezTo>
                <a:cubicBezTo>
                  <a:pt x="3517" y="17899"/>
                  <a:pt x="4263" y="17055"/>
                  <a:pt x="5542" y="17055"/>
                </a:cubicBezTo>
                <a:cubicBezTo>
                  <a:pt x="7283" y="17055"/>
                  <a:pt x="7283" y="17055"/>
                  <a:pt x="7283" y="17055"/>
                </a:cubicBezTo>
                <a:cubicBezTo>
                  <a:pt x="3268" y="4545"/>
                  <a:pt x="3268" y="4545"/>
                  <a:pt x="3268" y="4545"/>
                </a:cubicBezTo>
                <a:cubicBezTo>
                  <a:pt x="995" y="4545"/>
                  <a:pt x="995" y="4545"/>
                  <a:pt x="995" y="4545"/>
                </a:cubicBezTo>
                <a:cubicBezTo>
                  <a:pt x="497" y="4545"/>
                  <a:pt x="0" y="3942"/>
                  <a:pt x="0" y="3379"/>
                </a:cubicBezTo>
                <a:cubicBezTo>
                  <a:pt x="0" y="2534"/>
                  <a:pt x="497" y="2253"/>
                  <a:pt x="995" y="2253"/>
                </a:cubicBezTo>
                <a:cubicBezTo>
                  <a:pt x="4014" y="2253"/>
                  <a:pt x="4014" y="2253"/>
                  <a:pt x="4014" y="2253"/>
                </a:cubicBezTo>
                <a:cubicBezTo>
                  <a:pt x="4512" y="2253"/>
                  <a:pt x="5009" y="2534"/>
                  <a:pt x="5009" y="2816"/>
                </a:cubicBezTo>
                <a:cubicBezTo>
                  <a:pt x="5542" y="4827"/>
                  <a:pt x="5542" y="4827"/>
                  <a:pt x="5542" y="4827"/>
                </a:cubicBezTo>
                <a:cubicBezTo>
                  <a:pt x="11795" y="4827"/>
                  <a:pt x="11795" y="4827"/>
                  <a:pt x="11795" y="4827"/>
                </a:cubicBezTo>
                <a:cubicBezTo>
                  <a:pt x="11795" y="5672"/>
                  <a:pt x="12043" y="6516"/>
                  <a:pt x="12292" y="7079"/>
                </a:cubicBezTo>
                <a:cubicBezTo>
                  <a:pt x="6288" y="7079"/>
                  <a:pt x="6288" y="7079"/>
                  <a:pt x="6288" y="7079"/>
                </a:cubicBezTo>
                <a:lnTo>
                  <a:pt x="8278" y="13073"/>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5" name="PA_库_形状 "/>
          <p:cNvSpPr/>
          <p:nvPr>
            <p:custDataLst>
              <p:tags r:id="rId13"/>
            </p:custDataLst>
          </p:nvPr>
        </p:nvSpPr>
        <p:spPr>
          <a:xfrm>
            <a:off x="2058438" y="2117516"/>
            <a:ext cx="291545" cy="245053"/>
          </a:xfrm>
          <a:custGeom>
            <a:avLst/>
            <a:gdLst/>
            <a:ahLst/>
            <a:cxnLst>
              <a:cxn ang="0">
                <a:pos x="wd2" y="hd2"/>
              </a:cxn>
              <a:cxn ang="5400000">
                <a:pos x="wd2" y="hd2"/>
              </a:cxn>
              <a:cxn ang="10800000">
                <a:pos x="wd2" y="hd2"/>
              </a:cxn>
              <a:cxn ang="16200000">
                <a:pos x="wd2" y="hd2"/>
              </a:cxn>
            </a:cxnLst>
            <a:rect l="0" t="0" r="r" b="b"/>
            <a:pathLst>
              <a:path w="21600" h="21600" extrusionOk="0">
                <a:moveTo>
                  <a:pt x="20605" y="2376"/>
                </a:moveTo>
                <a:cubicBezTo>
                  <a:pt x="995" y="2376"/>
                  <a:pt x="995" y="2376"/>
                  <a:pt x="995" y="2376"/>
                </a:cubicBezTo>
                <a:cubicBezTo>
                  <a:pt x="497" y="2376"/>
                  <a:pt x="0" y="1782"/>
                  <a:pt x="0" y="1188"/>
                </a:cubicBezTo>
                <a:cubicBezTo>
                  <a:pt x="0" y="297"/>
                  <a:pt x="497" y="0"/>
                  <a:pt x="995" y="0"/>
                </a:cubicBezTo>
                <a:cubicBezTo>
                  <a:pt x="20605" y="0"/>
                  <a:pt x="20605" y="0"/>
                  <a:pt x="20605" y="0"/>
                </a:cubicBezTo>
                <a:cubicBezTo>
                  <a:pt x="21103" y="0"/>
                  <a:pt x="21600" y="297"/>
                  <a:pt x="21600" y="1188"/>
                </a:cubicBezTo>
                <a:cubicBezTo>
                  <a:pt x="21600" y="1782"/>
                  <a:pt x="21103" y="2376"/>
                  <a:pt x="20605" y="2376"/>
                </a:cubicBezTo>
                <a:close/>
                <a:moveTo>
                  <a:pt x="995" y="6281"/>
                </a:moveTo>
                <a:cubicBezTo>
                  <a:pt x="6786" y="6281"/>
                  <a:pt x="6786" y="6281"/>
                  <a:pt x="6786" y="6281"/>
                </a:cubicBezTo>
                <a:cubicBezTo>
                  <a:pt x="11049" y="6281"/>
                  <a:pt x="11049" y="6281"/>
                  <a:pt x="11049" y="6281"/>
                </a:cubicBezTo>
                <a:cubicBezTo>
                  <a:pt x="12043" y="6281"/>
                  <a:pt x="12043" y="6281"/>
                  <a:pt x="12043" y="6281"/>
                </a:cubicBezTo>
                <a:cubicBezTo>
                  <a:pt x="16591" y="6281"/>
                  <a:pt x="16591" y="6281"/>
                  <a:pt x="16591" y="6281"/>
                </a:cubicBezTo>
                <a:cubicBezTo>
                  <a:pt x="17088" y="6281"/>
                  <a:pt x="17586" y="6875"/>
                  <a:pt x="17586" y="7469"/>
                </a:cubicBezTo>
                <a:cubicBezTo>
                  <a:pt x="17586" y="8105"/>
                  <a:pt x="17088" y="8699"/>
                  <a:pt x="16591" y="8699"/>
                </a:cubicBezTo>
                <a:cubicBezTo>
                  <a:pt x="14566" y="8699"/>
                  <a:pt x="14566" y="8699"/>
                  <a:pt x="14566" y="8699"/>
                </a:cubicBezTo>
                <a:cubicBezTo>
                  <a:pt x="6786" y="8699"/>
                  <a:pt x="6786" y="8699"/>
                  <a:pt x="6786" y="8699"/>
                </a:cubicBezTo>
                <a:cubicBezTo>
                  <a:pt x="995" y="8699"/>
                  <a:pt x="995" y="8699"/>
                  <a:pt x="995" y="8699"/>
                </a:cubicBezTo>
                <a:cubicBezTo>
                  <a:pt x="497" y="8699"/>
                  <a:pt x="0" y="8105"/>
                  <a:pt x="0" y="7469"/>
                </a:cubicBezTo>
                <a:cubicBezTo>
                  <a:pt x="0" y="6875"/>
                  <a:pt x="497" y="6281"/>
                  <a:pt x="995" y="6281"/>
                </a:cubicBezTo>
                <a:close/>
                <a:moveTo>
                  <a:pt x="995" y="12604"/>
                </a:moveTo>
                <a:cubicBezTo>
                  <a:pt x="20605" y="12604"/>
                  <a:pt x="20605" y="12604"/>
                  <a:pt x="20605" y="12604"/>
                </a:cubicBezTo>
                <a:cubicBezTo>
                  <a:pt x="21103" y="12604"/>
                  <a:pt x="21600" y="13198"/>
                  <a:pt x="21600" y="13792"/>
                </a:cubicBezTo>
                <a:cubicBezTo>
                  <a:pt x="21600" y="14683"/>
                  <a:pt x="21103" y="14980"/>
                  <a:pt x="20605" y="14980"/>
                </a:cubicBezTo>
                <a:cubicBezTo>
                  <a:pt x="995" y="14980"/>
                  <a:pt x="995" y="14980"/>
                  <a:pt x="995" y="14980"/>
                </a:cubicBezTo>
                <a:cubicBezTo>
                  <a:pt x="497" y="14980"/>
                  <a:pt x="0" y="14683"/>
                  <a:pt x="0" y="13792"/>
                </a:cubicBezTo>
                <a:cubicBezTo>
                  <a:pt x="0" y="13198"/>
                  <a:pt x="497" y="12604"/>
                  <a:pt x="995" y="12604"/>
                </a:cubicBezTo>
                <a:close/>
                <a:moveTo>
                  <a:pt x="995" y="19181"/>
                </a:moveTo>
                <a:cubicBezTo>
                  <a:pt x="6786" y="19181"/>
                  <a:pt x="6786" y="19181"/>
                  <a:pt x="6786" y="19181"/>
                </a:cubicBezTo>
                <a:cubicBezTo>
                  <a:pt x="11049" y="19181"/>
                  <a:pt x="11049" y="19181"/>
                  <a:pt x="11049" y="19181"/>
                </a:cubicBezTo>
                <a:cubicBezTo>
                  <a:pt x="14566" y="19181"/>
                  <a:pt x="14566" y="19181"/>
                  <a:pt x="14566" y="19181"/>
                </a:cubicBezTo>
                <a:cubicBezTo>
                  <a:pt x="15063" y="19181"/>
                  <a:pt x="15561" y="19478"/>
                  <a:pt x="15561" y="20369"/>
                </a:cubicBezTo>
                <a:cubicBezTo>
                  <a:pt x="15561" y="20963"/>
                  <a:pt x="15063" y="21600"/>
                  <a:pt x="14566" y="21600"/>
                </a:cubicBezTo>
                <a:cubicBezTo>
                  <a:pt x="11049" y="21600"/>
                  <a:pt x="11049" y="21600"/>
                  <a:pt x="11049" y="21600"/>
                </a:cubicBezTo>
                <a:cubicBezTo>
                  <a:pt x="995" y="21600"/>
                  <a:pt x="995" y="21600"/>
                  <a:pt x="995" y="21600"/>
                </a:cubicBezTo>
                <a:cubicBezTo>
                  <a:pt x="497" y="21600"/>
                  <a:pt x="0" y="20963"/>
                  <a:pt x="0" y="20369"/>
                </a:cubicBezTo>
                <a:cubicBezTo>
                  <a:pt x="0" y="19478"/>
                  <a:pt x="497" y="19181"/>
                  <a:pt x="995" y="19181"/>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6" name="PA_库_形状 "/>
          <p:cNvSpPr/>
          <p:nvPr>
            <p:custDataLst>
              <p:tags r:id="rId14"/>
            </p:custDataLst>
          </p:nvPr>
        </p:nvSpPr>
        <p:spPr>
          <a:xfrm>
            <a:off x="9809671" y="2094232"/>
            <a:ext cx="291546" cy="291621"/>
          </a:xfrm>
          <a:custGeom>
            <a:avLst/>
            <a:gdLst/>
            <a:ahLst/>
            <a:cxnLst>
              <a:cxn ang="0">
                <a:pos x="wd2" y="hd2"/>
              </a:cxn>
              <a:cxn ang="5400000">
                <a:pos x="wd2" y="hd2"/>
              </a:cxn>
              <a:cxn ang="10800000">
                <a:pos x="wd2" y="hd2"/>
              </a:cxn>
              <a:cxn ang="16200000">
                <a:pos x="wd2" y="hd2"/>
              </a:cxn>
            </a:cxnLst>
            <a:rect l="0" t="0" r="r" b="b"/>
            <a:pathLst>
              <a:path w="21600" h="21600" extrusionOk="0">
                <a:moveTo>
                  <a:pt x="18829" y="21600"/>
                </a:moveTo>
                <a:cubicBezTo>
                  <a:pt x="2771" y="21600"/>
                  <a:pt x="2771" y="21600"/>
                  <a:pt x="2771" y="21600"/>
                </a:cubicBezTo>
                <a:cubicBezTo>
                  <a:pt x="1279" y="21600"/>
                  <a:pt x="0" y="20321"/>
                  <a:pt x="0" y="18829"/>
                </a:cubicBezTo>
                <a:cubicBezTo>
                  <a:pt x="0" y="2771"/>
                  <a:pt x="0" y="2771"/>
                  <a:pt x="0" y="2771"/>
                </a:cubicBezTo>
                <a:cubicBezTo>
                  <a:pt x="0" y="1243"/>
                  <a:pt x="1279" y="0"/>
                  <a:pt x="2771" y="0"/>
                </a:cubicBezTo>
                <a:cubicBezTo>
                  <a:pt x="18829" y="0"/>
                  <a:pt x="18829" y="0"/>
                  <a:pt x="18829" y="0"/>
                </a:cubicBezTo>
                <a:cubicBezTo>
                  <a:pt x="20357" y="0"/>
                  <a:pt x="21600" y="1243"/>
                  <a:pt x="21600" y="2771"/>
                </a:cubicBezTo>
                <a:cubicBezTo>
                  <a:pt x="21600" y="18829"/>
                  <a:pt x="21600" y="18829"/>
                  <a:pt x="21600" y="18829"/>
                </a:cubicBezTo>
                <a:cubicBezTo>
                  <a:pt x="21600" y="20321"/>
                  <a:pt x="20357" y="21600"/>
                  <a:pt x="18829" y="21600"/>
                </a:cubicBezTo>
                <a:close/>
                <a:moveTo>
                  <a:pt x="10800" y="6537"/>
                </a:moveTo>
                <a:cubicBezTo>
                  <a:pt x="9024" y="6537"/>
                  <a:pt x="7780" y="7532"/>
                  <a:pt x="7034" y="9024"/>
                </a:cubicBezTo>
                <a:cubicBezTo>
                  <a:pt x="7034" y="9272"/>
                  <a:pt x="7034" y="9272"/>
                  <a:pt x="6786" y="9272"/>
                </a:cubicBezTo>
                <a:lnTo>
                  <a:pt x="6786" y="9805"/>
                </a:lnTo>
                <a:cubicBezTo>
                  <a:pt x="6786" y="9805"/>
                  <a:pt x="6786" y="9805"/>
                  <a:pt x="6786" y="10054"/>
                </a:cubicBezTo>
                <a:cubicBezTo>
                  <a:pt x="6786" y="10054"/>
                  <a:pt x="6786" y="10054"/>
                  <a:pt x="6786" y="10303"/>
                </a:cubicBezTo>
                <a:cubicBezTo>
                  <a:pt x="6786" y="10551"/>
                  <a:pt x="6537" y="10551"/>
                  <a:pt x="6537" y="10800"/>
                </a:cubicBezTo>
                <a:cubicBezTo>
                  <a:pt x="6537" y="13038"/>
                  <a:pt x="8526" y="15063"/>
                  <a:pt x="10800" y="15063"/>
                </a:cubicBezTo>
                <a:cubicBezTo>
                  <a:pt x="13074" y="15063"/>
                  <a:pt x="15063" y="13038"/>
                  <a:pt x="15063" y="10800"/>
                </a:cubicBezTo>
                <a:cubicBezTo>
                  <a:pt x="15063" y="10551"/>
                  <a:pt x="14814" y="10551"/>
                  <a:pt x="14814" y="10303"/>
                </a:cubicBezTo>
                <a:cubicBezTo>
                  <a:pt x="14814" y="10054"/>
                  <a:pt x="14814" y="10054"/>
                  <a:pt x="14814" y="10054"/>
                </a:cubicBezTo>
                <a:cubicBezTo>
                  <a:pt x="14814" y="9805"/>
                  <a:pt x="14814" y="9805"/>
                  <a:pt x="14814" y="9805"/>
                </a:cubicBezTo>
                <a:lnTo>
                  <a:pt x="14814" y="9272"/>
                </a:lnTo>
                <a:cubicBezTo>
                  <a:pt x="14566" y="9272"/>
                  <a:pt x="14566" y="9272"/>
                  <a:pt x="14566" y="9024"/>
                </a:cubicBezTo>
                <a:cubicBezTo>
                  <a:pt x="13820" y="7532"/>
                  <a:pt x="12576" y="6537"/>
                  <a:pt x="10800" y="6537"/>
                </a:cubicBezTo>
                <a:close/>
                <a:moveTo>
                  <a:pt x="19078" y="3517"/>
                </a:moveTo>
                <a:cubicBezTo>
                  <a:pt x="19078" y="3020"/>
                  <a:pt x="18580" y="2522"/>
                  <a:pt x="18083" y="2522"/>
                </a:cubicBezTo>
                <a:cubicBezTo>
                  <a:pt x="15809" y="2522"/>
                  <a:pt x="15809" y="2522"/>
                  <a:pt x="15809" y="2522"/>
                </a:cubicBezTo>
                <a:cubicBezTo>
                  <a:pt x="15312" y="2522"/>
                  <a:pt x="14814" y="3020"/>
                  <a:pt x="14814" y="3517"/>
                </a:cubicBezTo>
                <a:cubicBezTo>
                  <a:pt x="14814" y="5755"/>
                  <a:pt x="14814" y="5755"/>
                  <a:pt x="14814" y="5755"/>
                </a:cubicBezTo>
                <a:cubicBezTo>
                  <a:pt x="14814" y="6288"/>
                  <a:pt x="15312" y="6786"/>
                  <a:pt x="15809" y="6786"/>
                </a:cubicBezTo>
                <a:cubicBezTo>
                  <a:pt x="18083" y="6786"/>
                  <a:pt x="18083" y="6786"/>
                  <a:pt x="18083" y="6786"/>
                </a:cubicBezTo>
                <a:cubicBezTo>
                  <a:pt x="18580" y="6786"/>
                  <a:pt x="19078" y="6288"/>
                  <a:pt x="19078" y="5755"/>
                </a:cubicBezTo>
                <a:lnTo>
                  <a:pt x="19078" y="3517"/>
                </a:lnTo>
                <a:close/>
                <a:moveTo>
                  <a:pt x="19078" y="9024"/>
                </a:moveTo>
                <a:cubicBezTo>
                  <a:pt x="17088" y="9024"/>
                  <a:pt x="17088" y="9024"/>
                  <a:pt x="17088" y="9024"/>
                </a:cubicBezTo>
                <a:cubicBezTo>
                  <a:pt x="17337" y="9557"/>
                  <a:pt x="17337" y="10303"/>
                  <a:pt x="17337" y="10800"/>
                </a:cubicBezTo>
                <a:cubicBezTo>
                  <a:pt x="17337" y="14317"/>
                  <a:pt x="14317" y="17337"/>
                  <a:pt x="10800" y="17337"/>
                </a:cubicBezTo>
                <a:cubicBezTo>
                  <a:pt x="7283" y="17337"/>
                  <a:pt x="4263" y="14317"/>
                  <a:pt x="4263" y="10800"/>
                </a:cubicBezTo>
                <a:cubicBezTo>
                  <a:pt x="4263" y="10303"/>
                  <a:pt x="4263" y="9557"/>
                  <a:pt x="4512" y="9024"/>
                </a:cubicBezTo>
                <a:cubicBezTo>
                  <a:pt x="2522" y="9024"/>
                  <a:pt x="2522" y="9024"/>
                  <a:pt x="2522" y="9024"/>
                </a:cubicBezTo>
                <a:cubicBezTo>
                  <a:pt x="2522" y="18083"/>
                  <a:pt x="2522" y="18083"/>
                  <a:pt x="2522" y="18083"/>
                </a:cubicBezTo>
                <a:cubicBezTo>
                  <a:pt x="2522" y="18580"/>
                  <a:pt x="3020" y="19078"/>
                  <a:pt x="3517" y="19078"/>
                </a:cubicBezTo>
                <a:cubicBezTo>
                  <a:pt x="18083" y="19078"/>
                  <a:pt x="18083" y="19078"/>
                  <a:pt x="18083" y="19078"/>
                </a:cubicBezTo>
                <a:cubicBezTo>
                  <a:pt x="18580" y="19078"/>
                  <a:pt x="19078" y="18580"/>
                  <a:pt x="19078" y="18083"/>
                </a:cubicBezTo>
                <a:lnTo>
                  <a:pt x="19078" y="9024"/>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7" name="PA_库_UniqueSlides "/>
          <p:cNvSpPr/>
          <p:nvPr>
            <p:custDataLst>
              <p:tags r:id="rId15"/>
            </p:custDataLst>
          </p:nvPr>
        </p:nvSpPr>
        <p:spPr>
          <a:xfrm>
            <a:off x="1433447" y="3333244"/>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8" name="PA_库_Create awesome and Unique presentation slides with these creative layouts It’s easy to change colors"/>
          <p:cNvSpPr/>
          <p:nvPr>
            <p:custDataLst>
              <p:tags r:id="rId16"/>
            </p:custDataLst>
          </p:nvPr>
        </p:nvSpPr>
        <p:spPr>
          <a:xfrm>
            <a:off x="1399397" y="4385442"/>
            <a:ext cx="1609626"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 It’s easy to change colors</a:t>
            </a:r>
          </a:p>
        </p:txBody>
      </p:sp>
      <p:sp>
        <p:nvSpPr>
          <p:cNvPr id="19" name="PA_库_Line "/>
          <p:cNvSpPr/>
          <p:nvPr>
            <p:custDataLst>
              <p:tags r:id="rId17"/>
            </p:custDataLst>
          </p:nvPr>
        </p:nvSpPr>
        <p:spPr>
          <a:xfrm>
            <a:off x="1784573" y="3992769"/>
            <a:ext cx="910200"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20" name="PA_库_UniqueSlides "/>
          <p:cNvSpPr/>
          <p:nvPr>
            <p:custDataLst>
              <p:tags r:id="rId18"/>
            </p:custDataLst>
          </p:nvPr>
        </p:nvSpPr>
        <p:spPr>
          <a:xfrm>
            <a:off x="4017191" y="333324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1" name="PA_库_Create awesome and Unique presentation slides with these creative layouts It’s easy to change colors"/>
          <p:cNvSpPr/>
          <p:nvPr>
            <p:custDataLst>
              <p:tags r:id="rId19"/>
            </p:custDataLst>
          </p:nvPr>
        </p:nvSpPr>
        <p:spPr>
          <a:xfrm>
            <a:off x="3983141" y="4385443"/>
            <a:ext cx="1609627"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 It’s easy to change colors</a:t>
            </a:r>
          </a:p>
        </p:txBody>
      </p:sp>
      <p:sp>
        <p:nvSpPr>
          <p:cNvPr id="22" name="PA_库_Line "/>
          <p:cNvSpPr/>
          <p:nvPr>
            <p:custDataLst>
              <p:tags r:id="rId20"/>
            </p:custDataLst>
          </p:nvPr>
        </p:nvSpPr>
        <p:spPr>
          <a:xfrm>
            <a:off x="4368317" y="3992769"/>
            <a:ext cx="910200"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23" name="PA_库_UniqueSlides "/>
          <p:cNvSpPr/>
          <p:nvPr>
            <p:custDataLst>
              <p:tags r:id="rId21"/>
            </p:custDataLst>
          </p:nvPr>
        </p:nvSpPr>
        <p:spPr>
          <a:xfrm>
            <a:off x="6634986" y="333324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4" name="PA_库_Create awesome and Unique presentation slides with these creative layouts It’s easy to change colors"/>
          <p:cNvSpPr/>
          <p:nvPr>
            <p:custDataLst>
              <p:tags r:id="rId22"/>
            </p:custDataLst>
          </p:nvPr>
        </p:nvSpPr>
        <p:spPr>
          <a:xfrm>
            <a:off x="6600936" y="4385443"/>
            <a:ext cx="1609627"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 It’s easy to change colors</a:t>
            </a:r>
          </a:p>
        </p:txBody>
      </p:sp>
      <p:sp>
        <p:nvSpPr>
          <p:cNvPr id="25" name="PA_库_Line "/>
          <p:cNvSpPr/>
          <p:nvPr>
            <p:custDataLst>
              <p:tags r:id="rId23"/>
            </p:custDataLst>
          </p:nvPr>
        </p:nvSpPr>
        <p:spPr>
          <a:xfrm>
            <a:off x="6986112" y="3992769"/>
            <a:ext cx="817280"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26" name="PA_库_UniqueSlides "/>
          <p:cNvSpPr/>
          <p:nvPr>
            <p:custDataLst>
              <p:tags r:id="rId24"/>
            </p:custDataLst>
          </p:nvPr>
        </p:nvSpPr>
        <p:spPr>
          <a:xfrm>
            <a:off x="9184681" y="333324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7" name="PA_库_Create awesome and Unique presentation slides with these creative layouts It’s easy to change colors"/>
          <p:cNvSpPr/>
          <p:nvPr>
            <p:custDataLst>
              <p:tags r:id="rId25"/>
            </p:custDataLst>
          </p:nvPr>
        </p:nvSpPr>
        <p:spPr>
          <a:xfrm>
            <a:off x="9150631" y="4385443"/>
            <a:ext cx="1609626"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 It’s easy to change colors</a:t>
            </a:r>
          </a:p>
        </p:txBody>
      </p:sp>
      <p:sp>
        <p:nvSpPr>
          <p:cNvPr id="28" name="PA_库_Line "/>
          <p:cNvSpPr/>
          <p:nvPr>
            <p:custDataLst>
              <p:tags r:id="rId26"/>
            </p:custDataLst>
          </p:nvPr>
        </p:nvSpPr>
        <p:spPr>
          <a:xfrm>
            <a:off x="9553074" y="3992769"/>
            <a:ext cx="822008"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pic>
        <p:nvPicPr>
          <p:cNvPr id="29" name="PA_库_图片 28"/>
          <p:cNvPicPr>
            <a:picLocks noChangeAspect="1"/>
          </p:cNvPicPr>
          <p:nvPr>
            <p:custDataLst>
              <p:tags r:id="rId27"/>
            </p:custDataLst>
          </p:nvPr>
        </p:nvPicPr>
        <p:blipFill>
          <a:blip r:embed="rId33" cstate="print">
            <a:extLst>
              <a:ext uri="{28A0092B-C50C-407E-A947-70E740481C1C}">
                <a14:useLocalDpi xmlns:a14="http://schemas.microsoft.com/office/drawing/2010/main" val="0"/>
              </a:ext>
            </a:extLst>
          </a:blip>
          <a:stretch>
            <a:fillRect/>
          </a:stretch>
        </p:blipFill>
        <p:spPr>
          <a:xfrm>
            <a:off x="1350782" y="1327558"/>
            <a:ext cx="1705234" cy="1705234"/>
          </a:xfrm>
          <a:prstGeom prst="rect">
            <a:avLst/>
          </a:prstGeom>
        </p:spPr>
      </p:pic>
      <p:pic>
        <p:nvPicPr>
          <p:cNvPr id="30" name="PA_库_图片 29"/>
          <p:cNvPicPr>
            <a:picLocks noChangeAspect="1"/>
          </p:cNvPicPr>
          <p:nvPr>
            <p:custDataLst>
              <p:tags r:id="rId28"/>
            </p:custDataLst>
          </p:nvPr>
        </p:nvPicPr>
        <p:blipFill>
          <a:blip r:embed="rId33" cstate="print">
            <a:extLst>
              <a:ext uri="{28A0092B-C50C-407E-A947-70E740481C1C}">
                <a14:useLocalDpi xmlns:a14="http://schemas.microsoft.com/office/drawing/2010/main" val="0"/>
              </a:ext>
            </a:extLst>
          </a:blip>
          <a:stretch>
            <a:fillRect/>
          </a:stretch>
        </p:blipFill>
        <p:spPr>
          <a:xfrm>
            <a:off x="3928485" y="1325093"/>
            <a:ext cx="1705234" cy="1705234"/>
          </a:xfrm>
          <a:prstGeom prst="rect">
            <a:avLst/>
          </a:prstGeom>
        </p:spPr>
      </p:pic>
      <p:pic>
        <p:nvPicPr>
          <p:cNvPr id="31" name="PA_库_图片 30"/>
          <p:cNvPicPr>
            <a:picLocks noChangeAspect="1"/>
          </p:cNvPicPr>
          <p:nvPr>
            <p:custDataLst>
              <p:tags r:id="rId29"/>
            </p:custDataLst>
          </p:nvPr>
        </p:nvPicPr>
        <p:blipFill>
          <a:blip r:embed="rId33" cstate="print">
            <a:extLst>
              <a:ext uri="{28A0092B-C50C-407E-A947-70E740481C1C}">
                <a14:useLocalDpi xmlns:a14="http://schemas.microsoft.com/office/drawing/2010/main" val="0"/>
              </a:ext>
            </a:extLst>
          </a:blip>
          <a:stretch>
            <a:fillRect/>
          </a:stretch>
        </p:blipFill>
        <p:spPr>
          <a:xfrm>
            <a:off x="6477320" y="1325093"/>
            <a:ext cx="1705234" cy="1705234"/>
          </a:xfrm>
          <a:prstGeom prst="rect">
            <a:avLst/>
          </a:prstGeom>
        </p:spPr>
      </p:pic>
      <p:pic>
        <p:nvPicPr>
          <p:cNvPr id="32" name="PA_库_图片 31"/>
          <p:cNvPicPr>
            <a:picLocks noChangeAspect="1"/>
          </p:cNvPicPr>
          <p:nvPr>
            <p:custDataLst>
              <p:tags r:id="rId30"/>
            </p:custDataLst>
          </p:nvPr>
        </p:nvPicPr>
        <p:blipFill>
          <a:blip r:embed="rId33" cstate="print">
            <a:extLst>
              <a:ext uri="{28A0092B-C50C-407E-A947-70E740481C1C}">
                <a14:useLocalDpi xmlns:a14="http://schemas.microsoft.com/office/drawing/2010/main" val="0"/>
              </a:ext>
            </a:extLst>
          </a:blip>
          <a:stretch>
            <a:fillRect/>
          </a:stretch>
        </p:blipFill>
        <p:spPr>
          <a:xfrm>
            <a:off x="9055023" y="1322628"/>
            <a:ext cx="1705234" cy="1705234"/>
          </a:xfrm>
          <a:prstGeom prst="rect">
            <a:avLst/>
          </a:prstGeom>
        </p:spPr>
      </p:pic>
    </p:spTree>
    <p:extLst>
      <p:ext uri="{BB962C8B-B14F-4D97-AF65-F5344CB8AC3E}">
        <p14:creationId xmlns:p14="http://schemas.microsoft.com/office/powerpoint/2010/main" val="22259481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0-#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set>
                                      <p:cBhvr>
                                        <p:cTn id="9" dur="1" fill="hold">
                                          <p:stCondLst>
                                            <p:cond delay="0"/>
                                          </p:stCondLst>
                                        </p:cTn>
                                        <p:tgtEl>
                                          <p:spTgt spid="3"/>
                                        </p:tgtEl>
                                        <p:attrNameLst>
                                          <p:attrName>style.visibility</p:attrName>
                                        </p:attrNameLst>
                                      </p:cBhvr>
                                      <p:to>
                                        <p:strVal val="visible"/>
                                      </p:to>
                                    </p:set>
                                    <p:anim to="" calcmode="lin" valueType="num">
                                      <p:cBhvr>
                                        <p:cTn id="10" dur="1500" fill="hold">
                                          <p:stCondLst>
                                            <p:cond delay="0"/>
                                          </p:stCondLst>
                                        </p:cTn>
                                        <p:tgtEl>
                                          <p:spTgt spid="3"/>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3"/>
                                        </p:tgtEl>
                                        <p:attrNameLst>
                                          <p:attrName>ppt_h</p:attrName>
                                        </p:attrNameLst>
                                      </p:cBhvr>
                                      <p:tavLst>
                                        <p:tav tm="0">
                                          <p:val>
                                            <p:strVal val="0"/>
                                          </p:val>
                                        </p:tav>
                                        <p:tav tm="100000">
                                          <p:val>
                                            <p:strVal val="#ppt_h"/>
                                          </p:val>
                                        </p:tav>
                                      </p:tavLst>
                                    </p:anim>
                                    <p:animEffect filter="fade">
                                      <p:cBhvr>
                                        <p:cTn id="12" dur="1500">
                                          <p:stCondLst>
                                            <p:cond delay="0"/>
                                          </p:stCondLst>
                                        </p:cTn>
                                        <p:tgtEl>
                                          <p:spTgt spid="3"/>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0-#ppt_w/2"/>
                                          </p:val>
                                        </p:tav>
                                        <p:tav tm="100000">
                                          <p:val>
                                            <p:strVal val="#ppt_x"/>
                                          </p:val>
                                        </p:tav>
                                      </p:tavLst>
                                    </p:anim>
                                    <p:anim calcmode="lin" valueType="num">
                                      <p:cBhvr additive="base">
                                        <p:cTn id="16" dur="1500" fill="hold"/>
                                        <p:tgtEl>
                                          <p:spTgt spid="4"/>
                                        </p:tgtEl>
                                        <p:attrNameLst>
                                          <p:attrName>ppt_y</p:attrName>
                                        </p:attrNameLst>
                                      </p:cBhvr>
                                      <p:tavLst>
                                        <p:tav tm="0">
                                          <p:val>
                                            <p:strVal val="#ppt_y"/>
                                          </p:val>
                                        </p:tav>
                                        <p:tav tm="100000">
                                          <p:val>
                                            <p:strVal val="#ppt_y"/>
                                          </p:val>
                                        </p:tav>
                                      </p:tavLst>
                                    </p:anim>
                                    <p:set>
                                      <p:cBhvr>
                                        <p:cTn id="17" dur="1" fill="hold">
                                          <p:stCondLst>
                                            <p:cond delay="0"/>
                                          </p:stCondLst>
                                        </p:cTn>
                                        <p:tgtEl>
                                          <p:spTgt spid="4"/>
                                        </p:tgtEl>
                                        <p:attrNameLst>
                                          <p:attrName>style.visibility</p:attrName>
                                        </p:attrNameLst>
                                      </p:cBhvr>
                                      <p:to>
                                        <p:strVal val="visible"/>
                                      </p:to>
                                    </p:set>
                                    <p:anim to="" calcmode="lin" valueType="num">
                                      <p:cBhvr>
                                        <p:cTn id="18" dur="1500" fill="hold">
                                          <p:stCondLst>
                                            <p:cond delay="0"/>
                                          </p:stCondLst>
                                        </p:cTn>
                                        <p:tgtEl>
                                          <p:spTgt spid="4"/>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4"/>
                                        </p:tgtEl>
                                        <p:attrNameLst>
                                          <p:attrName>ppt_h</p:attrName>
                                        </p:attrNameLst>
                                      </p:cBhvr>
                                      <p:tavLst>
                                        <p:tav tm="0">
                                          <p:val>
                                            <p:strVal val="0"/>
                                          </p:val>
                                        </p:tav>
                                        <p:tav tm="100000">
                                          <p:val>
                                            <p:strVal val="#ppt_h"/>
                                          </p:val>
                                        </p:tav>
                                      </p:tavLst>
                                    </p:anim>
                                    <p:animEffect filter="fade">
                                      <p:cBhvr>
                                        <p:cTn id="20" dur="1500">
                                          <p:stCondLst>
                                            <p:cond delay="0"/>
                                          </p:stCondLst>
                                        </p:cTn>
                                        <p:tgtEl>
                                          <p:spTgt spid="4"/>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23" dur="1500" fill="hold"/>
                                        <p:tgtEl>
                                          <p:spTgt spid="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5">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5">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5">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5">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5">
                                            <p:txEl>
                                              <p:charRg st="4294967295" end="4294967295"/>
                                            </p:txEl>
                                          </p:spTgt>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31" dur="1500" fill="hold"/>
                                        <p:tgtEl>
                                          <p:spTgt spid="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6">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6">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6">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6">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6">
                                            <p:txEl>
                                              <p:charRg st="4294967295" end="4294967295"/>
                                            </p:txEl>
                                          </p:spTgt>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39" dur="1500" fill="hold"/>
                                        <p:tgtEl>
                                          <p:spTgt spid="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7">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7">
                                            <p:txEl>
                                              <p:charRg st="4294967295" end="4294967295"/>
                                            </p:txEl>
                                          </p:spTgt>
                                        </p:tgtEl>
                                      </p:cBhvr>
                                    </p:animEffect>
                                  </p:childTnLst>
                                </p:cTn>
                              </p:par>
                              <p:par>
                                <p:cTn id="45" presetID="2" presetClass="entr" presetSubtype="8" decel="100000" fill="hold" grpId="0" nodeType="withEffect" nodePh="1">
                                  <p:stCondLst>
                                    <p:cond delay="250"/>
                                  </p:stCondLst>
                                  <p:endCondLst>
                                    <p:cond evt="begin" delay="0">
                                      <p:tn val="45"/>
                                    </p:cond>
                                  </p:endCondLst>
                                  <p:childTnLst>
                                    <p:set>
                                      <p:cBhvr>
                                        <p:cTn id="46"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47"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8">
                                            <p:txEl>
                                              <p:charRg st="4294967295" end="4294967295"/>
                                            </p:txEl>
                                          </p:spTgt>
                                        </p:tgtEl>
                                      </p:cBhvr>
                                    </p:animEffect>
                                  </p:childTnLst>
                                </p:cTn>
                              </p:par>
                              <p:par>
                                <p:cTn id="53" presetID="2" presetClass="entr" presetSubtype="8" decel="100000" fill="hold" grpId="0" nodeType="withEffect" nodePh="1">
                                  <p:stCondLst>
                                    <p:cond delay="250"/>
                                  </p:stCondLst>
                                  <p:endCondLst>
                                    <p:cond evt="begin" delay="0">
                                      <p:tn val="53"/>
                                    </p:cond>
                                  </p:endCondLst>
                                  <p:childTnLst>
                                    <p:set>
                                      <p:cBhvr>
                                        <p:cTn id="54"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55"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9">
                                            <p:txEl>
                                              <p:charRg st="4294967295" end="4294967295"/>
                                            </p:txEl>
                                          </p:spTgt>
                                        </p:tgtEl>
                                      </p:cBhvr>
                                    </p:animEffect>
                                  </p:childTnLst>
                                </p:cTn>
                              </p:par>
                              <p:par>
                                <p:cTn id="61" presetID="2" presetClass="entr" presetSubtype="8" decel="100000" fill="hold" grpId="0" nodeType="withEffect" nodePh="1">
                                  <p:stCondLst>
                                    <p:cond delay="250"/>
                                  </p:stCondLst>
                                  <p:endCondLst>
                                    <p:cond evt="begin" delay="0">
                                      <p:tn val="61"/>
                                    </p:cond>
                                  </p:endCondLst>
                                  <p:childTnLst>
                                    <p:set>
                                      <p:cBhvr>
                                        <p:cTn id="62"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63"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10">
                                            <p:txEl>
                                              <p:charRg st="4294967295" end="4294967295"/>
                                            </p:txEl>
                                          </p:spTgt>
                                        </p:tgtEl>
                                      </p:cBhvr>
                                    </p:animEffect>
                                  </p:childTnLst>
                                </p:cTn>
                              </p:par>
                              <p:par>
                                <p:cTn id="69" presetID="2" presetClass="entr" presetSubtype="8" decel="100000" fill="hold" grpId="0" nodeType="withEffect" nodePh="1">
                                  <p:stCondLst>
                                    <p:cond delay="250"/>
                                  </p:stCondLst>
                                  <p:endCondLst>
                                    <p:cond evt="begin" delay="0">
                                      <p:tn val="69"/>
                                    </p:cond>
                                  </p:endCondLst>
                                  <p:childTnLst>
                                    <p:set>
                                      <p:cBhvr>
                                        <p:cTn id="70"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71"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11">
                                            <p:txEl>
                                              <p:charRg st="4294967295" end="4294967295"/>
                                            </p:txEl>
                                          </p:spTgt>
                                        </p:tgtEl>
                                      </p:cBhvr>
                                    </p:animEffect>
                                  </p:childTnLst>
                                </p:cTn>
                              </p:par>
                              <p:par>
                                <p:cTn id="77" presetID="2" presetClass="entr" presetSubtype="8" decel="100000" fill="hold" grpId="0" nodeType="withEffect" nodePh="1">
                                  <p:stCondLst>
                                    <p:cond delay="250"/>
                                  </p:stCondLst>
                                  <p:endCondLst>
                                    <p:cond evt="begin" delay="0">
                                      <p:tn val="77"/>
                                    </p:cond>
                                  </p:endCondLst>
                                  <p:childTnLst>
                                    <p:set>
                                      <p:cBhvr>
                                        <p:cTn id="78"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79"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0"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81"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82"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84" dur="1500">
                                          <p:stCondLst>
                                            <p:cond delay="0"/>
                                          </p:stCondLst>
                                        </p:cTn>
                                        <p:tgtEl>
                                          <p:spTgt spid="12">
                                            <p:txEl>
                                              <p:charRg st="4294967295" end="4294967295"/>
                                            </p:txEl>
                                          </p:spTgt>
                                        </p:tgtEl>
                                      </p:cBhvr>
                                    </p:animEffect>
                                  </p:childTnLst>
                                </p:cTn>
                              </p:par>
                              <p:par>
                                <p:cTn id="85" presetID="2" presetClass="entr" presetSubtype="8" decel="100000" fill="hold" grpId="0" nodeType="withEffect" nodePh="1">
                                  <p:stCondLst>
                                    <p:cond delay="250"/>
                                  </p:stCondLst>
                                  <p:endCondLst>
                                    <p:cond evt="begin" delay="0">
                                      <p:tn val="85"/>
                                    </p:cond>
                                  </p:endCondLst>
                                  <p:childTnLst>
                                    <p:set>
                                      <p:cBhvr>
                                        <p:cTn id="86"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87"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8"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89"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90"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92" dur="1500">
                                          <p:stCondLst>
                                            <p:cond delay="0"/>
                                          </p:stCondLst>
                                        </p:cTn>
                                        <p:tgtEl>
                                          <p:spTgt spid="13">
                                            <p:txEl>
                                              <p:charRg st="4294967295" end="4294967295"/>
                                            </p:txEl>
                                          </p:spTgt>
                                        </p:tgtEl>
                                      </p:cBhvr>
                                    </p:animEffect>
                                  </p:childTnLst>
                                </p:cTn>
                              </p:par>
                              <p:par>
                                <p:cTn id="93" presetID="2" presetClass="entr" presetSubtype="8" decel="100000" fill="hold" grpId="0" nodeType="withEffect" nodePh="1">
                                  <p:stCondLst>
                                    <p:cond delay="250"/>
                                  </p:stCondLst>
                                  <p:endCondLst>
                                    <p:cond evt="begin" delay="0">
                                      <p:tn val="93"/>
                                    </p:cond>
                                  </p:endCondLst>
                                  <p:childTnLst>
                                    <p:set>
                                      <p:cBhvr>
                                        <p:cTn id="94"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95"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6"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97"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98"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100" dur="1500">
                                          <p:stCondLst>
                                            <p:cond delay="0"/>
                                          </p:stCondLst>
                                        </p:cTn>
                                        <p:tgtEl>
                                          <p:spTgt spid="14">
                                            <p:txEl>
                                              <p:charRg st="4294967295" end="4294967295"/>
                                            </p:txEl>
                                          </p:spTgt>
                                        </p:tgtEl>
                                      </p:cBhvr>
                                    </p:animEffect>
                                  </p:childTnLst>
                                </p:cTn>
                              </p:par>
                              <p:par>
                                <p:cTn id="101" presetID="2" presetClass="entr" presetSubtype="8" decel="100000" fill="hold" grpId="0" nodeType="withEffect" nodePh="1">
                                  <p:stCondLst>
                                    <p:cond delay="250"/>
                                  </p:stCondLst>
                                  <p:endCondLst>
                                    <p:cond evt="begin" delay="0">
                                      <p:tn val="101"/>
                                    </p:cond>
                                  </p:endCondLst>
                                  <p:childTnLst>
                                    <p:set>
                                      <p:cBhvr>
                                        <p:cTn id="102"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103"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4"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105"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106"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108" dur="1500">
                                          <p:stCondLst>
                                            <p:cond delay="0"/>
                                          </p:stCondLst>
                                        </p:cTn>
                                        <p:tgtEl>
                                          <p:spTgt spid="15">
                                            <p:txEl>
                                              <p:charRg st="4294967295" end="4294967295"/>
                                            </p:txEl>
                                          </p:spTgt>
                                        </p:tgtEl>
                                      </p:cBhvr>
                                    </p:animEffect>
                                  </p:childTnLst>
                                </p:cTn>
                              </p:par>
                              <p:par>
                                <p:cTn id="109" presetID="2" presetClass="entr" presetSubtype="8" decel="100000" fill="hold" grpId="0" nodeType="withEffect" nodePh="1">
                                  <p:stCondLst>
                                    <p:cond delay="250"/>
                                  </p:stCondLst>
                                  <p:endCondLst>
                                    <p:cond evt="begin" delay="0">
                                      <p:tn val="109"/>
                                    </p:cond>
                                  </p:endCondLst>
                                  <p:childTnLst>
                                    <p:set>
                                      <p:cBhvr>
                                        <p:cTn id="110"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111" dur="1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12" dur="1500" fill="hold"/>
                                        <p:tgtEl>
                                          <p:spTgt spid="16">
                                            <p:txEl>
                                              <p:charRg st="4294967295" end="4294967295"/>
                                            </p:txEl>
                                          </p:spTgt>
                                        </p:tgtEl>
                                        <p:attrNameLst>
                                          <p:attrName>ppt_y</p:attrName>
                                        </p:attrNameLst>
                                      </p:cBhvr>
                                      <p:tavLst>
                                        <p:tav tm="0">
                                          <p:val>
                                            <p:strVal val="#ppt_y"/>
                                          </p:val>
                                        </p:tav>
                                        <p:tav tm="100000">
                                          <p:val>
                                            <p:strVal val="#ppt_y"/>
                                          </p:val>
                                        </p:tav>
                                      </p:tavLst>
                                    </p:anim>
                                    <p:set>
                                      <p:cBhvr>
                                        <p:cTn id="113" dur="1" fill="hold">
                                          <p:stCondLst>
                                            <p:cond delay="0"/>
                                          </p:stCondLst>
                                        </p:cTn>
                                        <p:tgtEl>
                                          <p:spTgt spid="16">
                                            <p:txEl>
                                              <p:charRg st="4294967295" end="4294967295"/>
                                            </p:txEl>
                                          </p:spTgt>
                                        </p:tgtEl>
                                        <p:attrNameLst>
                                          <p:attrName>style.visibility</p:attrName>
                                        </p:attrNameLst>
                                      </p:cBhvr>
                                      <p:to>
                                        <p:strVal val="visible"/>
                                      </p:to>
                                    </p:set>
                                    <p:anim to="" calcmode="lin" valueType="num">
                                      <p:cBhvr>
                                        <p:cTn id="114" dur="1500" fill="hold">
                                          <p:stCondLst>
                                            <p:cond delay="0"/>
                                          </p:stCondLst>
                                        </p:cTn>
                                        <p:tgtEl>
                                          <p:spTgt spid="16">
                                            <p:txEl>
                                              <p:charRg st="4294967295" end="4294967295"/>
                                            </p:txEl>
                                          </p:spTgt>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16">
                                            <p:txEl>
                                              <p:charRg st="4294967295" end="4294967295"/>
                                            </p:txEl>
                                          </p:spTgt>
                                        </p:tgtEl>
                                        <p:attrNameLst>
                                          <p:attrName>ppt_h</p:attrName>
                                        </p:attrNameLst>
                                      </p:cBhvr>
                                      <p:tavLst>
                                        <p:tav tm="0">
                                          <p:val>
                                            <p:strVal val="0"/>
                                          </p:val>
                                        </p:tav>
                                        <p:tav tm="100000">
                                          <p:val>
                                            <p:strVal val="#ppt_h"/>
                                          </p:val>
                                        </p:tav>
                                      </p:tavLst>
                                    </p:anim>
                                    <p:animEffect filter="fade">
                                      <p:cBhvr>
                                        <p:cTn id="116" dur="1500">
                                          <p:stCondLst>
                                            <p:cond delay="0"/>
                                          </p:stCondLst>
                                        </p:cTn>
                                        <p:tgtEl>
                                          <p:spTgt spid="16">
                                            <p:txEl>
                                              <p:charRg st="4294967295" end="4294967295"/>
                                            </p:txEl>
                                          </p:spTgt>
                                        </p:tgtEl>
                                      </p:cBhvr>
                                    </p:animEffect>
                                  </p:childTnLst>
                                </p:cTn>
                              </p:par>
                              <p:par>
                                <p:cTn id="117" presetID="2" presetClass="entr" presetSubtype="8" decel="100000" fill="hold" grpId="0" nodeType="withEffect">
                                  <p:stCondLst>
                                    <p:cond delay="250"/>
                                  </p:stCondLst>
                                  <p:childTnLst>
                                    <p:set>
                                      <p:cBhvr>
                                        <p:cTn id="118"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119"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0"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121"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122"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124" dur="1500">
                                          <p:stCondLst>
                                            <p:cond delay="0"/>
                                          </p:stCondLst>
                                        </p:cTn>
                                        <p:tgtEl>
                                          <p:spTgt spid="17">
                                            <p:txEl>
                                              <p:charRg st="4294967295" end="4294967295"/>
                                            </p:txEl>
                                          </p:spTgt>
                                        </p:tgtEl>
                                      </p:cBhvr>
                                    </p:animEffect>
                                  </p:childTnLst>
                                </p:cTn>
                              </p:par>
                              <p:par>
                                <p:cTn id="125" presetID="2" presetClass="entr" presetSubtype="8" decel="100000" fill="hold" grpId="0" nodeType="withEffect">
                                  <p:stCondLst>
                                    <p:cond delay="250"/>
                                  </p:stCondLst>
                                  <p:childTnLst>
                                    <p:set>
                                      <p:cBhvr>
                                        <p:cTn id="126"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127" dur="1500" fill="hold"/>
                                        <p:tgtEl>
                                          <p:spTgt spid="1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8" dur="1500" fill="hold"/>
                                        <p:tgtEl>
                                          <p:spTgt spid="18">
                                            <p:txEl>
                                              <p:charRg st="4294967295" end="4294967295"/>
                                            </p:txEl>
                                          </p:spTgt>
                                        </p:tgtEl>
                                        <p:attrNameLst>
                                          <p:attrName>ppt_y</p:attrName>
                                        </p:attrNameLst>
                                      </p:cBhvr>
                                      <p:tavLst>
                                        <p:tav tm="0">
                                          <p:val>
                                            <p:strVal val="#ppt_y"/>
                                          </p:val>
                                        </p:tav>
                                        <p:tav tm="100000">
                                          <p:val>
                                            <p:strVal val="#ppt_y"/>
                                          </p:val>
                                        </p:tav>
                                      </p:tavLst>
                                    </p:anim>
                                    <p:set>
                                      <p:cBhvr>
                                        <p:cTn id="129" dur="1" fill="hold">
                                          <p:stCondLst>
                                            <p:cond delay="0"/>
                                          </p:stCondLst>
                                        </p:cTn>
                                        <p:tgtEl>
                                          <p:spTgt spid="18">
                                            <p:txEl>
                                              <p:charRg st="4294967295" end="4294967295"/>
                                            </p:txEl>
                                          </p:spTgt>
                                        </p:tgtEl>
                                        <p:attrNameLst>
                                          <p:attrName>style.visibility</p:attrName>
                                        </p:attrNameLst>
                                      </p:cBhvr>
                                      <p:to>
                                        <p:strVal val="visible"/>
                                      </p:to>
                                    </p:set>
                                    <p:anim to="" calcmode="lin" valueType="num">
                                      <p:cBhvr>
                                        <p:cTn id="130" dur="1500" fill="hold">
                                          <p:stCondLst>
                                            <p:cond delay="0"/>
                                          </p:stCondLst>
                                        </p:cTn>
                                        <p:tgtEl>
                                          <p:spTgt spid="18">
                                            <p:txEl>
                                              <p:charRg st="4294967295" end="4294967295"/>
                                            </p:txEl>
                                          </p:spTgt>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18">
                                            <p:txEl>
                                              <p:charRg st="4294967295" end="4294967295"/>
                                            </p:txEl>
                                          </p:spTgt>
                                        </p:tgtEl>
                                        <p:attrNameLst>
                                          <p:attrName>ppt_h</p:attrName>
                                        </p:attrNameLst>
                                      </p:cBhvr>
                                      <p:tavLst>
                                        <p:tav tm="0">
                                          <p:val>
                                            <p:strVal val="0"/>
                                          </p:val>
                                        </p:tav>
                                        <p:tav tm="100000">
                                          <p:val>
                                            <p:strVal val="#ppt_h"/>
                                          </p:val>
                                        </p:tav>
                                      </p:tavLst>
                                    </p:anim>
                                    <p:animEffect filter="fade">
                                      <p:cBhvr>
                                        <p:cTn id="132" dur="1500">
                                          <p:stCondLst>
                                            <p:cond delay="0"/>
                                          </p:stCondLst>
                                        </p:cTn>
                                        <p:tgtEl>
                                          <p:spTgt spid="18">
                                            <p:txEl>
                                              <p:charRg st="4294967295" end="4294967295"/>
                                            </p:txEl>
                                          </p:spTgt>
                                        </p:tgtEl>
                                      </p:cBhvr>
                                    </p:animEffect>
                                  </p:childTnLst>
                                </p:cTn>
                              </p:par>
                              <p:par>
                                <p:cTn id="133" presetID="2" presetClass="entr" presetSubtype="8" decel="100000" fill="hold" grpId="0" nodeType="withEffect" nodePh="1">
                                  <p:stCondLst>
                                    <p:cond delay="250"/>
                                  </p:stCondLst>
                                  <p:endCondLst>
                                    <p:cond evt="begin" delay="0">
                                      <p:tn val="133"/>
                                    </p:cond>
                                  </p:endCondLst>
                                  <p:childTnLst>
                                    <p:set>
                                      <p:cBhvr>
                                        <p:cTn id="134"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135"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36"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137"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138"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139"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140" dur="1500">
                                          <p:stCondLst>
                                            <p:cond delay="0"/>
                                          </p:stCondLst>
                                        </p:cTn>
                                        <p:tgtEl>
                                          <p:spTgt spid="19">
                                            <p:txEl>
                                              <p:charRg st="4294967295" end="4294967295"/>
                                            </p:txEl>
                                          </p:spTgt>
                                        </p:tgtEl>
                                      </p:cBhvr>
                                    </p:animEffect>
                                  </p:childTnLst>
                                </p:cTn>
                              </p:par>
                              <p:par>
                                <p:cTn id="141" presetID="2" presetClass="entr" presetSubtype="8" decel="100000" fill="hold" grpId="0" nodeType="withEffect">
                                  <p:stCondLst>
                                    <p:cond delay="250"/>
                                  </p:stCondLst>
                                  <p:childTnLst>
                                    <p:set>
                                      <p:cBhvr>
                                        <p:cTn id="142"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143" dur="1500" fill="hold"/>
                                        <p:tgtEl>
                                          <p:spTgt spid="2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4" dur="1500" fill="hold"/>
                                        <p:tgtEl>
                                          <p:spTgt spid="20">
                                            <p:txEl>
                                              <p:charRg st="4294967295" end="4294967295"/>
                                            </p:txEl>
                                          </p:spTgt>
                                        </p:tgtEl>
                                        <p:attrNameLst>
                                          <p:attrName>ppt_y</p:attrName>
                                        </p:attrNameLst>
                                      </p:cBhvr>
                                      <p:tavLst>
                                        <p:tav tm="0">
                                          <p:val>
                                            <p:strVal val="#ppt_y"/>
                                          </p:val>
                                        </p:tav>
                                        <p:tav tm="100000">
                                          <p:val>
                                            <p:strVal val="#ppt_y"/>
                                          </p:val>
                                        </p:tav>
                                      </p:tavLst>
                                    </p:anim>
                                    <p:set>
                                      <p:cBhvr>
                                        <p:cTn id="145" dur="1" fill="hold">
                                          <p:stCondLst>
                                            <p:cond delay="0"/>
                                          </p:stCondLst>
                                        </p:cTn>
                                        <p:tgtEl>
                                          <p:spTgt spid="20">
                                            <p:txEl>
                                              <p:charRg st="4294967295" end="4294967295"/>
                                            </p:txEl>
                                          </p:spTgt>
                                        </p:tgtEl>
                                        <p:attrNameLst>
                                          <p:attrName>style.visibility</p:attrName>
                                        </p:attrNameLst>
                                      </p:cBhvr>
                                      <p:to>
                                        <p:strVal val="visible"/>
                                      </p:to>
                                    </p:set>
                                    <p:anim to="" calcmode="lin" valueType="num">
                                      <p:cBhvr>
                                        <p:cTn id="146" dur="1500" fill="hold">
                                          <p:stCondLst>
                                            <p:cond delay="0"/>
                                          </p:stCondLst>
                                        </p:cTn>
                                        <p:tgtEl>
                                          <p:spTgt spid="20">
                                            <p:txEl>
                                              <p:charRg st="4294967295" end="4294967295"/>
                                            </p:txEl>
                                          </p:spTgt>
                                        </p:tgtEl>
                                        <p:attrNameLst>
                                          <p:attrName>ppt_w</p:attrName>
                                        </p:attrNameLst>
                                      </p:cBhvr>
                                      <p:tavLst>
                                        <p:tav tm="0">
                                          <p:val>
                                            <p:strVal val="0"/>
                                          </p:val>
                                        </p:tav>
                                        <p:tav tm="100000">
                                          <p:val>
                                            <p:strVal val="#ppt_w"/>
                                          </p:val>
                                        </p:tav>
                                      </p:tavLst>
                                    </p:anim>
                                    <p:anim to="" calcmode="lin" valueType="num">
                                      <p:cBhvr>
                                        <p:cTn id="147" dur="1500" fill="hold">
                                          <p:stCondLst>
                                            <p:cond delay="0"/>
                                          </p:stCondLst>
                                        </p:cTn>
                                        <p:tgtEl>
                                          <p:spTgt spid="20">
                                            <p:txEl>
                                              <p:charRg st="4294967295" end="4294967295"/>
                                            </p:txEl>
                                          </p:spTgt>
                                        </p:tgtEl>
                                        <p:attrNameLst>
                                          <p:attrName>ppt_h</p:attrName>
                                        </p:attrNameLst>
                                      </p:cBhvr>
                                      <p:tavLst>
                                        <p:tav tm="0">
                                          <p:val>
                                            <p:strVal val="0"/>
                                          </p:val>
                                        </p:tav>
                                        <p:tav tm="100000">
                                          <p:val>
                                            <p:strVal val="#ppt_h"/>
                                          </p:val>
                                        </p:tav>
                                      </p:tavLst>
                                    </p:anim>
                                    <p:animEffect filter="fade">
                                      <p:cBhvr>
                                        <p:cTn id="148" dur="1500">
                                          <p:stCondLst>
                                            <p:cond delay="0"/>
                                          </p:stCondLst>
                                        </p:cTn>
                                        <p:tgtEl>
                                          <p:spTgt spid="20">
                                            <p:txEl>
                                              <p:charRg st="4294967295" end="4294967295"/>
                                            </p:txEl>
                                          </p:spTgt>
                                        </p:tgtEl>
                                      </p:cBhvr>
                                    </p:animEffect>
                                  </p:childTnLst>
                                </p:cTn>
                              </p:par>
                              <p:par>
                                <p:cTn id="149" presetID="2" presetClass="entr" presetSubtype="8" decel="100000" fill="hold" grpId="0" nodeType="withEffect">
                                  <p:stCondLst>
                                    <p:cond delay="250"/>
                                  </p:stCondLst>
                                  <p:childTnLst>
                                    <p:set>
                                      <p:cBhvr>
                                        <p:cTn id="150"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151" dur="1500" fill="hold"/>
                                        <p:tgtEl>
                                          <p:spTgt spid="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52" dur="1500" fill="hold"/>
                                        <p:tgtEl>
                                          <p:spTgt spid="21">
                                            <p:txEl>
                                              <p:charRg st="4294967295" end="4294967295"/>
                                            </p:txEl>
                                          </p:spTgt>
                                        </p:tgtEl>
                                        <p:attrNameLst>
                                          <p:attrName>ppt_y</p:attrName>
                                        </p:attrNameLst>
                                      </p:cBhvr>
                                      <p:tavLst>
                                        <p:tav tm="0">
                                          <p:val>
                                            <p:strVal val="#ppt_y"/>
                                          </p:val>
                                        </p:tav>
                                        <p:tav tm="100000">
                                          <p:val>
                                            <p:strVal val="#ppt_y"/>
                                          </p:val>
                                        </p:tav>
                                      </p:tavLst>
                                    </p:anim>
                                    <p:set>
                                      <p:cBhvr>
                                        <p:cTn id="153" dur="1" fill="hold">
                                          <p:stCondLst>
                                            <p:cond delay="0"/>
                                          </p:stCondLst>
                                        </p:cTn>
                                        <p:tgtEl>
                                          <p:spTgt spid="21">
                                            <p:txEl>
                                              <p:charRg st="4294967295" end="4294967295"/>
                                            </p:txEl>
                                          </p:spTgt>
                                        </p:tgtEl>
                                        <p:attrNameLst>
                                          <p:attrName>style.visibility</p:attrName>
                                        </p:attrNameLst>
                                      </p:cBhvr>
                                      <p:to>
                                        <p:strVal val="visible"/>
                                      </p:to>
                                    </p:set>
                                    <p:anim to="" calcmode="lin" valueType="num">
                                      <p:cBhvr>
                                        <p:cTn id="154" dur="1500" fill="hold">
                                          <p:stCondLst>
                                            <p:cond delay="0"/>
                                          </p:stCondLst>
                                        </p:cTn>
                                        <p:tgtEl>
                                          <p:spTgt spid="21">
                                            <p:txEl>
                                              <p:charRg st="4294967295" end="4294967295"/>
                                            </p:txEl>
                                          </p:spTgt>
                                        </p:tgtEl>
                                        <p:attrNameLst>
                                          <p:attrName>ppt_w</p:attrName>
                                        </p:attrNameLst>
                                      </p:cBhvr>
                                      <p:tavLst>
                                        <p:tav tm="0">
                                          <p:val>
                                            <p:strVal val="0"/>
                                          </p:val>
                                        </p:tav>
                                        <p:tav tm="100000">
                                          <p:val>
                                            <p:strVal val="#ppt_w"/>
                                          </p:val>
                                        </p:tav>
                                      </p:tavLst>
                                    </p:anim>
                                    <p:anim to="" calcmode="lin" valueType="num">
                                      <p:cBhvr>
                                        <p:cTn id="155" dur="1500" fill="hold">
                                          <p:stCondLst>
                                            <p:cond delay="0"/>
                                          </p:stCondLst>
                                        </p:cTn>
                                        <p:tgtEl>
                                          <p:spTgt spid="21">
                                            <p:txEl>
                                              <p:charRg st="4294967295" end="4294967295"/>
                                            </p:txEl>
                                          </p:spTgt>
                                        </p:tgtEl>
                                        <p:attrNameLst>
                                          <p:attrName>ppt_h</p:attrName>
                                        </p:attrNameLst>
                                      </p:cBhvr>
                                      <p:tavLst>
                                        <p:tav tm="0">
                                          <p:val>
                                            <p:strVal val="0"/>
                                          </p:val>
                                        </p:tav>
                                        <p:tav tm="100000">
                                          <p:val>
                                            <p:strVal val="#ppt_h"/>
                                          </p:val>
                                        </p:tav>
                                      </p:tavLst>
                                    </p:anim>
                                    <p:animEffect filter="fade">
                                      <p:cBhvr>
                                        <p:cTn id="156" dur="1500">
                                          <p:stCondLst>
                                            <p:cond delay="0"/>
                                          </p:stCondLst>
                                        </p:cTn>
                                        <p:tgtEl>
                                          <p:spTgt spid="21">
                                            <p:txEl>
                                              <p:charRg st="4294967295" end="4294967295"/>
                                            </p:txEl>
                                          </p:spTgt>
                                        </p:tgtEl>
                                      </p:cBhvr>
                                    </p:animEffect>
                                  </p:childTnLst>
                                </p:cTn>
                              </p:par>
                              <p:par>
                                <p:cTn id="157" presetID="2" presetClass="entr" presetSubtype="8" decel="100000" fill="hold" grpId="0" nodeType="withEffect" nodePh="1">
                                  <p:stCondLst>
                                    <p:cond delay="250"/>
                                  </p:stCondLst>
                                  <p:endCondLst>
                                    <p:cond evt="begin" delay="0">
                                      <p:tn val="157"/>
                                    </p:cond>
                                  </p:endCondLst>
                                  <p:childTnLst>
                                    <p:set>
                                      <p:cBhvr>
                                        <p:cTn id="158"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159" dur="1500" fill="hold"/>
                                        <p:tgtEl>
                                          <p:spTgt spid="2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0" dur="1500" fill="hold"/>
                                        <p:tgtEl>
                                          <p:spTgt spid="22">
                                            <p:txEl>
                                              <p:charRg st="4294967295" end="4294967295"/>
                                            </p:txEl>
                                          </p:spTgt>
                                        </p:tgtEl>
                                        <p:attrNameLst>
                                          <p:attrName>ppt_y</p:attrName>
                                        </p:attrNameLst>
                                      </p:cBhvr>
                                      <p:tavLst>
                                        <p:tav tm="0">
                                          <p:val>
                                            <p:strVal val="#ppt_y"/>
                                          </p:val>
                                        </p:tav>
                                        <p:tav tm="100000">
                                          <p:val>
                                            <p:strVal val="#ppt_y"/>
                                          </p:val>
                                        </p:tav>
                                      </p:tavLst>
                                    </p:anim>
                                    <p:set>
                                      <p:cBhvr>
                                        <p:cTn id="161" dur="1" fill="hold">
                                          <p:stCondLst>
                                            <p:cond delay="0"/>
                                          </p:stCondLst>
                                        </p:cTn>
                                        <p:tgtEl>
                                          <p:spTgt spid="22">
                                            <p:txEl>
                                              <p:charRg st="4294967295" end="4294967295"/>
                                            </p:txEl>
                                          </p:spTgt>
                                        </p:tgtEl>
                                        <p:attrNameLst>
                                          <p:attrName>style.visibility</p:attrName>
                                        </p:attrNameLst>
                                      </p:cBhvr>
                                      <p:to>
                                        <p:strVal val="visible"/>
                                      </p:to>
                                    </p:set>
                                    <p:anim to="" calcmode="lin" valueType="num">
                                      <p:cBhvr>
                                        <p:cTn id="162" dur="1500" fill="hold">
                                          <p:stCondLst>
                                            <p:cond delay="0"/>
                                          </p:stCondLst>
                                        </p:cTn>
                                        <p:tgtEl>
                                          <p:spTgt spid="22">
                                            <p:txEl>
                                              <p:charRg st="4294967295" end="4294967295"/>
                                            </p:txEl>
                                          </p:spTgt>
                                        </p:tgtEl>
                                        <p:attrNameLst>
                                          <p:attrName>ppt_w</p:attrName>
                                        </p:attrNameLst>
                                      </p:cBhvr>
                                      <p:tavLst>
                                        <p:tav tm="0">
                                          <p:val>
                                            <p:strVal val="0"/>
                                          </p:val>
                                        </p:tav>
                                        <p:tav tm="100000">
                                          <p:val>
                                            <p:strVal val="#ppt_w"/>
                                          </p:val>
                                        </p:tav>
                                      </p:tavLst>
                                    </p:anim>
                                    <p:anim to="" calcmode="lin" valueType="num">
                                      <p:cBhvr>
                                        <p:cTn id="163" dur="1500" fill="hold">
                                          <p:stCondLst>
                                            <p:cond delay="0"/>
                                          </p:stCondLst>
                                        </p:cTn>
                                        <p:tgtEl>
                                          <p:spTgt spid="22">
                                            <p:txEl>
                                              <p:charRg st="4294967295" end="4294967295"/>
                                            </p:txEl>
                                          </p:spTgt>
                                        </p:tgtEl>
                                        <p:attrNameLst>
                                          <p:attrName>ppt_h</p:attrName>
                                        </p:attrNameLst>
                                      </p:cBhvr>
                                      <p:tavLst>
                                        <p:tav tm="0">
                                          <p:val>
                                            <p:strVal val="0"/>
                                          </p:val>
                                        </p:tav>
                                        <p:tav tm="100000">
                                          <p:val>
                                            <p:strVal val="#ppt_h"/>
                                          </p:val>
                                        </p:tav>
                                      </p:tavLst>
                                    </p:anim>
                                    <p:animEffect filter="fade">
                                      <p:cBhvr>
                                        <p:cTn id="164" dur="1500">
                                          <p:stCondLst>
                                            <p:cond delay="0"/>
                                          </p:stCondLst>
                                        </p:cTn>
                                        <p:tgtEl>
                                          <p:spTgt spid="22">
                                            <p:txEl>
                                              <p:charRg st="4294967295" end="4294967295"/>
                                            </p:txEl>
                                          </p:spTgt>
                                        </p:tgtEl>
                                      </p:cBhvr>
                                    </p:animEffect>
                                  </p:childTnLst>
                                </p:cTn>
                              </p:par>
                              <p:par>
                                <p:cTn id="165" presetID="2" presetClass="entr" presetSubtype="8" decel="100000" fill="hold" grpId="0" nodeType="withEffect">
                                  <p:stCondLst>
                                    <p:cond delay="250"/>
                                  </p:stCondLst>
                                  <p:childTnLst>
                                    <p:set>
                                      <p:cBhvr>
                                        <p:cTn id="166"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167" dur="1500" fill="hold"/>
                                        <p:tgtEl>
                                          <p:spTgt spid="2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8" dur="1500" fill="hold"/>
                                        <p:tgtEl>
                                          <p:spTgt spid="23">
                                            <p:txEl>
                                              <p:charRg st="4294967295" end="4294967295"/>
                                            </p:txEl>
                                          </p:spTgt>
                                        </p:tgtEl>
                                        <p:attrNameLst>
                                          <p:attrName>ppt_y</p:attrName>
                                        </p:attrNameLst>
                                      </p:cBhvr>
                                      <p:tavLst>
                                        <p:tav tm="0">
                                          <p:val>
                                            <p:strVal val="#ppt_y"/>
                                          </p:val>
                                        </p:tav>
                                        <p:tav tm="100000">
                                          <p:val>
                                            <p:strVal val="#ppt_y"/>
                                          </p:val>
                                        </p:tav>
                                      </p:tavLst>
                                    </p:anim>
                                    <p:set>
                                      <p:cBhvr>
                                        <p:cTn id="169" dur="1" fill="hold">
                                          <p:stCondLst>
                                            <p:cond delay="0"/>
                                          </p:stCondLst>
                                        </p:cTn>
                                        <p:tgtEl>
                                          <p:spTgt spid="23">
                                            <p:txEl>
                                              <p:charRg st="4294967295" end="4294967295"/>
                                            </p:txEl>
                                          </p:spTgt>
                                        </p:tgtEl>
                                        <p:attrNameLst>
                                          <p:attrName>style.visibility</p:attrName>
                                        </p:attrNameLst>
                                      </p:cBhvr>
                                      <p:to>
                                        <p:strVal val="visible"/>
                                      </p:to>
                                    </p:set>
                                    <p:anim to="" calcmode="lin" valueType="num">
                                      <p:cBhvr>
                                        <p:cTn id="170" dur="1500" fill="hold">
                                          <p:stCondLst>
                                            <p:cond delay="0"/>
                                          </p:stCondLst>
                                        </p:cTn>
                                        <p:tgtEl>
                                          <p:spTgt spid="23">
                                            <p:txEl>
                                              <p:charRg st="4294967295" end="4294967295"/>
                                            </p:txEl>
                                          </p:spTgt>
                                        </p:tgtEl>
                                        <p:attrNameLst>
                                          <p:attrName>ppt_w</p:attrName>
                                        </p:attrNameLst>
                                      </p:cBhvr>
                                      <p:tavLst>
                                        <p:tav tm="0">
                                          <p:val>
                                            <p:strVal val="0"/>
                                          </p:val>
                                        </p:tav>
                                        <p:tav tm="100000">
                                          <p:val>
                                            <p:strVal val="#ppt_w"/>
                                          </p:val>
                                        </p:tav>
                                      </p:tavLst>
                                    </p:anim>
                                    <p:anim to="" calcmode="lin" valueType="num">
                                      <p:cBhvr>
                                        <p:cTn id="171" dur="1500" fill="hold">
                                          <p:stCondLst>
                                            <p:cond delay="0"/>
                                          </p:stCondLst>
                                        </p:cTn>
                                        <p:tgtEl>
                                          <p:spTgt spid="23">
                                            <p:txEl>
                                              <p:charRg st="4294967295" end="4294967295"/>
                                            </p:txEl>
                                          </p:spTgt>
                                        </p:tgtEl>
                                        <p:attrNameLst>
                                          <p:attrName>ppt_h</p:attrName>
                                        </p:attrNameLst>
                                      </p:cBhvr>
                                      <p:tavLst>
                                        <p:tav tm="0">
                                          <p:val>
                                            <p:strVal val="0"/>
                                          </p:val>
                                        </p:tav>
                                        <p:tav tm="100000">
                                          <p:val>
                                            <p:strVal val="#ppt_h"/>
                                          </p:val>
                                        </p:tav>
                                      </p:tavLst>
                                    </p:anim>
                                    <p:animEffect filter="fade">
                                      <p:cBhvr>
                                        <p:cTn id="172" dur="1500">
                                          <p:stCondLst>
                                            <p:cond delay="0"/>
                                          </p:stCondLst>
                                        </p:cTn>
                                        <p:tgtEl>
                                          <p:spTgt spid="23">
                                            <p:txEl>
                                              <p:charRg st="4294967295" end="4294967295"/>
                                            </p:txEl>
                                          </p:spTgt>
                                        </p:tgtEl>
                                      </p:cBhvr>
                                    </p:animEffect>
                                  </p:childTnLst>
                                </p:cTn>
                              </p:par>
                              <p:par>
                                <p:cTn id="173" presetID="2" presetClass="entr" presetSubtype="8" decel="100000" fill="hold" grpId="0" nodeType="withEffect">
                                  <p:stCondLst>
                                    <p:cond delay="250"/>
                                  </p:stCondLst>
                                  <p:childTnLst>
                                    <p:set>
                                      <p:cBhvr>
                                        <p:cTn id="174" dur="1" fill="hold">
                                          <p:stCondLst>
                                            <p:cond delay="0"/>
                                          </p:stCondLst>
                                        </p:cTn>
                                        <p:tgtEl>
                                          <p:spTgt spid="24">
                                            <p:txEl>
                                              <p:charRg st="4294967295" end="4294967295"/>
                                            </p:txEl>
                                          </p:spTgt>
                                        </p:tgtEl>
                                        <p:attrNameLst>
                                          <p:attrName>style.visibility</p:attrName>
                                        </p:attrNameLst>
                                      </p:cBhvr>
                                      <p:to>
                                        <p:strVal val="visible"/>
                                      </p:to>
                                    </p:set>
                                    <p:anim calcmode="lin" valueType="num">
                                      <p:cBhvr additive="base">
                                        <p:cTn id="175" dur="1500" fill="hold"/>
                                        <p:tgtEl>
                                          <p:spTgt spid="2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76" dur="1500" fill="hold"/>
                                        <p:tgtEl>
                                          <p:spTgt spid="24">
                                            <p:txEl>
                                              <p:charRg st="4294967295" end="4294967295"/>
                                            </p:txEl>
                                          </p:spTgt>
                                        </p:tgtEl>
                                        <p:attrNameLst>
                                          <p:attrName>ppt_y</p:attrName>
                                        </p:attrNameLst>
                                      </p:cBhvr>
                                      <p:tavLst>
                                        <p:tav tm="0">
                                          <p:val>
                                            <p:strVal val="#ppt_y"/>
                                          </p:val>
                                        </p:tav>
                                        <p:tav tm="100000">
                                          <p:val>
                                            <p:strVal val="#ppt_y"/>
                                          </p:val>
                                        </p:tav>
                                      </p:tavLst>
                                    </p:anim>
                                    <p:set>
                                      <p:cBhvr>
                                        <p:cTn id="177" dur="1" fill="hold">
                                          <p:stCondLst>
                                            <p:cond delay="0"/>
                                          </p:stCondLst>
                                        </p:cTn>
                                        <p:tgtEl>
                                          <p:spTgt spid="24">
                                            <p:txEl>
                                              <p:charRg st="4294967295" end="4294967295"/>
                                            </p:txEl>
                                          </p:spTgt>
                                        </p:tgtEl>
                                        <p:attrNameLst>
                                          <p:attrName>style.visibility</p:attrName>
                                        </p:attrNameLst>
                                      </p:cBhvr>
                                      <p:to>
                                        <p:strVal val="visible"/>
                                      </p:to>
                                    </p:set>
                                    <p:anim to="" calcmode="lin" valueType="num">
                                      <p:cBhvr>
                                        <p:cTn id="178" dur="1500" fill="hold">
                                          <p:stCondLst>
                                            <p:cond delay="0"/>
                                          </p:stCondLst>
                                        </p:cTn>
                                        <p:tgtEl>
                                          <p:spTgt spid="24">
                                            <p:txEl>
                                              <p:charRg st="4294967295" end="4294967295"/>
                                            </p:txEl>
                                          </p:spTgt>
                                        </p:tgtEl>
                                        <p:attrNameLst>
                                          <p:attrName>ppt_w</p:attrName>
                                        </p:attrNameLst>
                                      </p:cBhvr>
                                      <p:tavLst>
                                        <p:tav tm="0">
                                          <p:val>
                                            <p:strVal val="0"/>
                                          </p:val>
                                        </p:tav>
                                        <p:tav tm="100000">
                                          <p:val>
                                            <p:strVal val="#ppt_w"/>
                                          </p:val>
                                        </p:tav>
                                      </p:tavLst>
                                    </p:anim>
                                    <p:anim to="" calcmode="lin" valueType="num">
                                      <p:cBhvr>
                                        <p:cTn id="179" dur="1500" fill="hold">
                                          <p:stCondLst>
                                            <p:cond delay="0"/>
                                          </p:stCondLst>
                                        </p:cTn>
                                        <p:tgtEl>
                                          <p:spTgt spid="24">
                                            <p:txEl>
                                              <p:charRg st="4294967295" end="4294967295"/>
                                            </p:txEl>
                                          </p:spTgt>
                                        </p:tgtEl>
                                        <p:attrNameLst>
                                          <p:attrName>ppt_h</p:attrName>
                                        </p:attrNameLst>
                                      </p:cBhvr>
                                      <p:tavLst>
                                        <p:tav tm="0">
                                          <p:val>
                                            <p:strVal val="0"/>
                                          </p:val>
                                        </p:tav>
                                        <p:tav tm="100000">
                                          <p:val>
                                            <p:strVal val="#ppt_h"/>
                                          </p:val>
                                        </p:tav>
                                      </p:tavLst>
                                    </p:anim>
                                    <p:animEffect filter="fade">
                                      <p:cBhvr>
                                        <p:cTn id="180" dur="1500">
                                          <p:stCondLst>
                                            <p:cond delay="0"/>
                                          </p:stCondLst>
                                        </p:cTn>
                                        <p:tgtEl>
                                          <p:spTgt spid="24">
                                            <p:txEl>
                                              <p:charRg st="4294967295" end="4294967295"/>
                                            </p:txEl>
                                          </p:spTgt>
                                        </p:tgtEl>
                                      </p:cBhvr>
                                    </p:animEffect>
                                  </p:childTnLst>
                                </p:cTn>
                              </p:par>
                              <p:par>
                                <p:cTn id="181" presetID="2" presetClass="entr" presetSubtype="8" decel="100000" fill="hold" grpId="0" nodeType="withEffect" nodePh="1">
                                  <p:stCondLst>
                                    <p:cond delay="250"/>
                                  </p:stCondLst>
                                  <p:endCondLst>
                                    <p:cond evt="begin" delay="0">
                                      <p:tn val="181"/>
                                    </p:cond>
                                  </p:endCondLst>
                                  <p:childTnLst>
                                    <p:set>
                                      <p:cBhvr>
                                        <p:cTn id="182" dur="1" fill="hold">
                                          <p:stCondLst>
                                            <p:cond delay="0"/>
                                          </p:stCondLst>
                                        </p:cTn>
                                        <p:tgtEl>
                                          <p:spTgt spid="25">
                                            <p:txEl>
                                              <p:charRg st="4294967295" end="4294967295"/>
                                            </p:txEl>
                                          </p:spTgt>
                                        </p:tgtEl>
                                        <p:attrNameLst>
                                          <p:attrName>style.visibility</p:attrName>
                                        </p:attrNameLst>
                                      </p:cBhvr>
                                      <p:to>
                                        <p:strVal val="visible"/>
                                      </p:to>
                                    </p:set>
                                    <p:anim calcmode="lin" valueType="num">
                                      <p:cBhvr additive="base">
                                        <p:cTn id="183" dur="1500" fill="hold"/>
                                        <p:tgtEl>
                                          <p:spTgt spid="2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84" dur="1500" fill="hold"/>
                                        <p:tgtEl>
                                          <p:spTgt spid="25">
                                            <p:txEl>
                                              <p:charRg st="4294967295" end="4294967295"/>
                                            </p:txEl>
                                          </p:spTgt>
                                        </p:tgtEl>
                                        <p:attrNameLst>
                                          <p:attrName>ppt_y</p:attrName>
                                        </p:attrNameLst>
                                      </p:cBhvr>
                                      <p:tavLst>
                                        <p:tav tm="0">
                                          <p:val>
                                            <p:strVal val="#ppt_y"/>
                                          </p:val>
                                        </p:tav>
                                        <p:tav tm="100000">
                                          <p:val>
                                            <p:strVal val="#ppt_y"/>
                                          </p:val>
                                        </p:tav>
                                      </p:tavLst>
                                    </p:anim>
                                    <p:set>
                                      <p:cBhvr>
                                        <p:cTn id="185" dur="1" fill="hold">
                                          <p:stCondLst>
                                            <p:cond delay="0"/>
                                          </p:stCondLst>
                                        </p:cTn>
                                        <p:tgtEl>
                                          <p:spTgt spid="25">
                                            <p:txEl>
                                              <p:charRg st="4294967295" end="4294967295"/>
                                            </p:txEl>
                                          </p:spTgt>
                                        </p:tgtEl>
                                        <p:attrNameLst>
                                          <p:attrName>style.visibility</p:attrName>
                                        </p:attrNameLst>
                                      </p:cBhvr>
                                      <p:to>
                                        <p:strVal val="visible"/>
                                      </p:to>
                                    </p:set>
                                    <p:anim to="" calcmode="lin" valueType="num">
                                      <p:cBhvr>
                                        <p:cTn id="186" dur="1500" fill="hold">
                                          <p:stCondLst>
                                            <p:cond delay="0"/>
                                          </p:stCondLst>
                                        </p:cTn>
                                        <p:tgtEl>
                                          <p:spTgt spid="25">
                                            <p:txEl>
                                              <p:charRg st="4294967295" end="4294967295"/>
                                            </p:txEl>
                                          </p:spTgt>
                                        </p:tgtEl>
                                        <p:attrNameLst>
                                          <p:attrName>ppt_w</p:attrName>
                                        </p:attrNameLst>
                                      </p:cBhvr>
                                      <p:tavLst>
                                        <p:tav tm="0">
                                          <p:val>
                                            <p:strVal val="0"/>
                                          </p:val>
                                        </p:tav>
                                        <p:tav tm="100000">
                                          <p:val>
                                            <p:strVal val="#ppt_w"/>
                                          </p:val>
                                        </p:tav>
                                      </p:tavLst>
                                    </p:anim>
                                    <p:anim to="" calcmode="lin" valueType="num">
                                      <p:cBhvr>
                                        <p:cTn id="187" dur="1500" fill="hold">
                                          <p:stCondLst>
                                            <p:cond delay="0"/>
                                          </p:stCondLst>
                                        </p:cTn>
                                        <p:tgtEl>
                                          <p:spTgt spid="25">
                                            <p:txEl>
                                              <p:charRg st="4294967295" end="4294967295"/>
                                            </p:txEl>
                                          </p:spTgt>
                                        </p:tgtEl>
                                        <p:attrNameLst>
                                          <p:attrName>ppt_h</p:attrName>
                                        </p:attrNameLst>
                                      </p:cBhvr>
                                      <p:tavLst>
                                        <p:tav tm="0">
                                          <p:val>
                                            <p:strVal val="0"/>
                                          </p:val>
                                        </p:tav>
                                        <p:tav tm="100000">
                                          <p:val>
                                            <p:strVal val="#ppt_h"/>
                                          </p:val>
                                        </p:tav>
                                      </p:tavLst>
                                    </p:anim>
                                    <p:animEffect filter="fade">
                                      <p:cBhvr>
                                        <p:cTn id="188" dur="1500">
                                          <p:stCondLst>
                                            <p:cond delay="0"/>
                                          </p:stCondLst>
                                        </p:cTn>
                                        <p:tgtEl>
                                          <p:spTgt spid="25">
                                            <p:txEl>
                                              <p:charRg st="4294967295" end="4294967295"/>
                                            </p:txEl>
                                          </p:spTgt>
                                        </p:tgtEl>
                                      </p:cBhvr>
                                    </p:animEffect>
                                  </p:childTnLst>
                                </p:cTn>
                              </p:par>
                              <p:par>
                                <p:cTn id="189" presetID="2" presetClass="entr" presetSubtype="8" decel="100000" fill="hold" grpId="0" nodeType="withEffect">
                                  <p:stCondLst>
                                    <p:cond delay="250"/>
                                  </p:stCondLst>
                                  <p:childTnLst>
                                    <p:set>
                                      <p:cBhvr>
                                        <p:cTn id="190" dur="1" fill="hold">
                                          <p:stCondLst>
                                            <p:cond delay="0"/>
                                          </p:stCondLst>
                                        </p:cTn>
                                        <p:tgtEl>
                                          <p:spTgt spid="26">
                                            <p:txEl>
                                              <p:charRg st="4294967295" end="4294967295"/>
                                            </p:txEl>
                                          </p:spTgt>
                                        </p:tgtEl>
                                        <p:attrNameLst>
                                          <p:attrName>style.visibility</p:attrName>
                                        </p:attrNameLst>
                                      </p:cBhvr>
                                      <p:to>
                                        <p:strVal val="visible"/>
                                      </p:to>
                                    </p:set>
                                    <p:anim calcmode="lin" valueType="num">
                                      <p:cBhvr additive="base">
                                        <p:cTn id="191" dur="1500" fill="hold"/>
                                        <p:tgtEl>
                                          <p:spTgt spid="2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92" dur="1500" fill="hold"/>
                                        <p:tgtEl>
                                          <p:spTgt spid="26">
                                            <p:txEl>
                                              <p:charRg st="4294967295" end="4294967295"/>
                                            </p:txEl>
                                          </p:spTgt>
                                        </p:tgtEl>
                                        <p:attrNameLst>
                                          <p:attrName>ppt_y</p:attrName>
                                        </p:attrNameLst>
                                      </p:cBhvr>
                                      <p:tavLst>
                                        <p:tav tm="0">
                                          <p:val>
                                            <p:strVal val="#ppt_y"/>
                                          </p:val>
                                        </p:tav>
                                        <p:tav tm="100000">
                                          <p:val>
                                            <p:strVal val="#ppt_y"/>
                                          </p:val>
                                        </p:tav>
                                      </p:tavLst>
                                    </p:anim>
                                    <p:set>
                                      <p:cBhvr>
                                        <p:cTn id="193" dur="1" fill="hold">
                                          <p:stCondLst>
                                            <p:cond delay="0"/>
                                          </p:stCondLst>
                                        </p:cTn>
                                        <p:tgtEl>
                                          <p:spTgt spid="26">
                                            <p:txEl>
                                              <p:charRg st="4294967295" end="4294967295"/>
                                            </p:txEl>
                                          </p:spTgt>
                                        </p:tgtEl>
                                        <p:attrNameLst>
                                          <p:attrName>style.visibility</p:attrName>
                                        </p:attrNameLst>
                                      </p:cBhvr>
                                      <p:to>
                                        <p:strVal val="visible"/>
                                      </p:to>
                                    </p:set>
                                    <p:anim to="" calcmode="lin" valueType="num">
                                      <p:cBhvr>
                                        <p:cTn id="194" dur="1500" fill="hold">
                                          <p:stCondLst>
                                            <p:cond delay="0"/>
                                          </p:stCondLst>
                                        </p:cTn>
                                        <p:tgtEl>
                                          <p:spTgt spid="26">
                                            <p:txEl>
                                              <p:charRg st="4294967295" end="4294967295"/>
                                            </p:txEl>
                                          </p:spTgt>
                                        </p:tgtEl>
                                        <p:attrNameLst>
                                          <p:attrName>ppt_w</p:attrName>
                                        </p:attrNameLst>
                                      </p:cBhvr>
                                      <p:tavLst>
                                        <p:tav tm="0">
                                          <p:val>
                                            <p:strVal val="0"/>
                                          </p:val>
                                        </p:tav>
                                        <p:tav tm="100000">
                                          <p:val>
                                            <p:strVal val="#ppt_w"/>
                                          </p:val>
                                        </p:tav>
                                      </p:tavLst>
                                    </p:anim>
                                    <p:anim to="" calcmode="lin" valueType="num">
                                      <p:cBhvr>
                                        <p:cTn id="195" dur="1500" fill="hold">
                                          <p:stCondLst>
                                            <p:cond delay="0"/>
                                          </p:stCondLst>
                                        </p:cTn>
                                        <p:tgtEl>
                                          <p:spTgt spid="26">
                                            <p:txEl>
                                              <p:charRg st="4294967295" end="4294967295"/>
                                            </p:txEl>
                                          </p:spTgt>
                                        </p:tgtEl>
                                        <p:attrNameLst>
                                          <p:attrName>ppt_h</p:attrName>
                                        </p:attrNameLst>
                                      </p:cBhvr>
                                      <p:tavLst>
                                        <p:tav tm="0">
                                          <p:val>
                                            <p:strVal val="0"/>
                                          </p:val>
                                        </p:tav>
                                        <p:tav tm="100000">
                                          <p:val>
                                            <p:strVal val="#ppt_h"/>
                                          </p:val>
                                        </p:tav>
                                      </p:tavLst>
                                    </p:anim>
                                    <p:animEffect filter="fade">
                                      <p:cBhvr>
                                        <p:cTn id="196" dur="1500">
                                          <p:stCondLst>
                                            <p:cond delay="0"/>
                                          </p:stCondLst>
                                        </p:cTn>
                                        <p:tgtEl>
                                          <p:spTgt spid="26">
                                            <p:txEl>
                                              <p:charRg st="4294967295" end="4294967295"/>
                                            </p:txEl>
                                          </p:spTgt>
                                        </p:tgtEl>
                                      </p:cBhvr>
                                    </p:animEffect>
                                  </p:childTnLst>
                                </p:cTn>
                              </p:par>
                              <p:par>
                                <p:cTn id="197" presetID="2" presetClass="entr" presetSubtype="8" decel="100000" fill="hold" grpId="0" nodeType="withEffect">
                                  <p:stCondLst>
                                    <p:cond delay="250"/>
                                  </p:stCondLst>
                                  <p:childTnLst>
                                    <p:set>
                                      <p:cBhvr>
                                        <p:cTn id="198" dur="1" fill="hold">
                                          <p:stCondLst>
                                            <p:cond delay="0"/>
                                          </p:stCondLst>
                                        </p:cTn>
                                        <p:tgtEl>
                                          <p:spTgt spid="27">
                                            <p:txEl>
                                              <p:charRg st="4294967295" end="4294967295"/>
                                            </p:txEl>
                                          </p:spTgt>
                                        </p:tgtEl>
                                        <p:attrNameLst>
                                          <p:attrName>style.visibility</p:attrName>
                                        </p:attrNameLst>
                                      </p:cBhvr>
                                      <p:to>
                                        <p:strVal val="visible"/>
                                      </p:to>
                                    </p:set>
                                    <p:anim calcmode="lin" valueType="num">
                                      <p:cBhvr additive="base">
                                        <p:cTn id="199" dur="1500" fill="hold"/>
                                        <p:tgtEl>
                                          <p:spTgt spid="2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00" dur="1500" fill="hold"/>
                                        <p:tgtEl>
                                          <p:spTgt spid="27">
                                            <p:txEl>
                                              <p:charRg st="4294967295" end="4294967295"/>
                                            </p:txEl>
                                          </p:spTgt>
                                        </p:tgtEl>
                                        <p:attrNameLst>
                                          <p:attrName>ppt_y</p:attrName>
                                        </p:attrNameLst>
                                      </p:cBhvr>
                                      <p:tavLst>
                                        <p:tav tm="0">
                                          <p:val>
                                            <p:strVal val="#ppt_y"/>
                                          </p:val>
                                        </p:tav>
                                        <p:tav tm="100000">
                                          <p:val>
                                            <p:strVal val="#ppt_y"/>
                                          </p:val>
                                        </p:tav>
                                      </p:tavLst>
                                    </p:anim>
                                    <p:set>
                                      <p:cBhvr>
                                        <p:cTn id="201" dur="1" fill="hold">
                                          <p:stCondLst>
                                            <p:cond delay="0"/>
                                          </p:stCondLst>
                                        </p:cTn>
                                        <p:tgtEl>
                                          <p:spTgt spid="27">
                                            <p:txEl>
                                              <p:charRg st="4294967295" end="4294967295"/>
                                            </p:txEl>
                                          </p:spTgt>
                                        </p:tgtEl>
                                        <p:attrNameLst>
                                          <p:attrName>style.visibility</p:attrName>
                                        </p:attrNameLst>
                                      </p:cBhvr>
                                      <p:to>
                                        <p:strVal val="visible"/>
                                      </p:to>
                                    </p:set>
                                    <p:anim to="" calcmode="lin" valueType="num">
                                      <p:cBhvr>
                                        <p:cTn id="202" dur="1500" fill="hold">
                                          <p:stCondLst>
                                            <p:cond delay="0"/>
                                          </p:stCondLst>
                                        </p:cTn>
                                        <p:tgtEl>
                                          <p:spTgt spid="27">
                                            <p:txEl>
                                              <p:charRg st="4294967295" end="4294967295"/>
                                            </p:txEl>
                                          </p:spTgt>
                                        </p:tgtEl>
                                        <p:attrNameLst>
                                          <p:attrName>ppt_w</p:attrName>
                                        </p:attrNameLst>
                                      </p:cBhvr>
                                      <p:tavLst>
                                        <p:tav tm="0">
                                          <p:val>
                                            <p:strVal val="0"/>
                                          </p:val>
                                        </p:tav>
                                        <p:tav tm="100000">
                                          <p:val>
                                            <p:strVal val="#ppt_w"/>
                                          </p:val>
                                        </p:tav>
                                      </p:tavLst>
                                    </p:anim>
                                    <p:anim to="" calcmode="lin" valueType="num">
                                      <p:cBhvr>
                                        <p:cTn id="203" dur="1500" fill="hold">
                                          <p:stCondLst>
                                            <p:cond delay="0"/>
                                          </p:stCondLst>
                                        </p:cTn>
                                        <p:tgtEl>
                                          <p:spTgt spid="27">
                                            <p:txEl>
                                              <p:charRg st="4294967295" end="4294967295"/>
                                            </p:txEl>
                                          </p:spTgt>
                                        </p:tgtEl>
                                        <p:attrNameLst>
                                          <p:attrName>ppt_h</p:attrName>
                                        </p:attrNameLst>
                                      </p:cBhvr>
                                      <p:tavLst>
                                        <p:tav tm="0">
                                          <p:val>
                                            <p:strVal val="0"/>
                                          </p:val>
                                        </p:tav>
                                        <p:tav tm="100000">
                                          <p:val>
                                            <p:strVal val="#ppt_h"/>
                                          </p:val>
                                        </p:tav>
                                      </p:tavLst>
                                    </p:anim>
                                    <p:animEffect filter="fade">
                                      <p:cBhvr>
                                        <p:cTn id="204" dur="1500">
                                          <p:stCondLst>
                                            <p:cond delay="0"/>
                                          </p:stCondLst>
                                        </p:cTn>
                                        <p:tgtEl>
                                          <p:spTgt spid="27">
                                            <p:txEl>
                                              <p:charRg st="4294967295" end="4294967295"/>
                                            </p:txEl>
                                          </p:spTgt>
                                        </p:tgtEl>
                                      </p:cBhvr>
                                    </p:animEffect>
                                  </p:childTnLst>
                                </p:cTn>
                              </p:par>
                              <p:par>
                                <p:cTn id="205" presetID="2" presetClass="entr" presetSubtype="8" decel="100000" fill="hold" grpId="0" nodeType="withEffect" nodePh="1">
                                  <p:stCondLst>
                                    <p:cond delay="250"/>
                                  </p:stCondLst>
                                  <p:endCondLst>
                                    <p:cond evt="begin" delay="0">
                                      <p:tn val="205"/>
                                    </p:cond>
                                  </p:endCondLst>
                                  <p:childTnLst>
                                    <p:set>
                                      <p:cBhvr>
                                        <p:cTn id="206" dur="1" fill="hold">
                                          <p:stCondLst>
                                            <p:cond delay="0"/>
                                          </p:stCondLst>
                                        </p:cTn>
                                        <p:tgtEl>
                                          <p:spTgt spid="28">
                                            <p:txEl>
                                              <p:charRg st="4294967295" end="4294967295"/>
                                            </p:txEl>
                                          </p:spTgt>
                                        </p:tgtEl>
                                        <p:attrNameLst>
                                          <p:attrName>style.visibility</p:attrName>
                                        </p:attrNameLst>
                                      </p:cBhvr>
                                      <p:to>
                                        <p:strVal val="visible"/>
                                      </p:to>
                                    </p:set>
                                    <p:anim calcmode="lin" valueType="num">
                                      <p:cBhvr additive="base">
                                        <p:cTn id="207" dur="1500" fill="hold"/>
                                        <p:tgtEl>
                                          <p:spTgt spid="2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08" dur="1500" fill="hold"/>
                                        <p:tgtEl>
                                          <p:spTgt spid="28">
                                            <p:txEl>
                                              <p:charRg st="4294967295" end="4294967295"/>
                                            </p:txEl>
                                          </p:spTgt>
                                        </p:tgtEl>
                                        <p:attrNameLst>
                                          <p:attrName>ppt_y</p:attrName>
                                        </p:attrNameLst>
                                      </p:cBhvr>
                                      <p:tavLst>
                                        <p:tav tm="0">
                                          <p:val>
                                            <p:strVal val="#ppt_y"/>
                                          </p:val>
                                        </p:tav>
                                        <p:tav tm="100000">
                                          <p:val>
                                            <p:strVal val="#ppt_y"/>
                                          </p:val>
                                        </p:tav>
                                      </p:tavLst>
                                    </p:anim>
                                    <p:set>
                                      <p:cBhvr>
                                        <p:cTn id="209" dur="1" fill="hold">
                                          <p:stCondLst>
                                            <p:cond delay="0"/>
                                          </p:stCondLst>
                                        </p:cTn>
                                        <p:tgtEl>
                                          <p:spTgt spid="28">
                                            <p:txEl>
                                              <p:charRg st="4294967295" end="4294967295"/>
                                            </p:txEl>
                                          </p:spTgt>
                                        </p:tgtEl>
                                        <p:attrNameLst>
                                          <p:attrName>style.visibility</p:attrName>
                                        </p:attrNameLst>
                                      </p:cBhvr>
                                      <p:to>
                                        <p:strVal val="visible"/>
                                      </p:to>
                                    </p:set>
                                    <p:anim to="" calcmode="lin" valueType="num">
                                      <p:cBhvr>
                                        <p:cTn id="210" dur="1500" fill="hold">
                                          <p:stCondLst>
                                            <p:cond delay="0"/>
                                          </p:stCondLst>
                                        </p:cTn>
                                        <p:tgtEl>
                                          <p:spTgt spid="28">
                                            <p:txEl>
                                              <p:charRg st="4294967295" end="4294967295"/>
                                            </p:txEl>
                                          </p:spTgt>
                                        </p:tgtEl>
                                        <p:attrNameLst>
                                          <p:attrName>ppt_w</p:attrName>
                                        </p:attrNameLst>
                                      </p:cBhvr>
                                      <p:tavLst>
                                        <p:tav tm="0">
                                          <p:val>
                                            <p:strVal val="0"/>
                                          </p:val>
                                        </p:tav>
                                        <p:tav tm="100000">
                                          <p:val>
                                            <p:strVal val="#ppt_w"/>
                                          </p:val>
                                        </p:tav>
                                      </p:tavLst>
                                    </p:anim>
                                    <p:anim to="" calcmode="lin" valueType="num">
                                      <p:cBhvr>
                                        <p:cTn id="211" dur="1500" fill="hold">
                                          <p:stCondLst>
                                            <p:cond delay="0"/>
                                          </p:stCondLst>
                                        </p:cTn>
                                        <p:tgtEl>
                                          <p:spTgt spid="28">
                                            <p:txEl>
                                              <p:charRg st="4294967295" end="4294967295"/>
                                            </p:txEl>
                                          </p:spTgt>
                                        </p:tgtEl>
                                        <p:attrNameLst>
                                          <p:attrName>ppt_h</p:attrName>
                                        </p:attrNameLst>
                                      </p:cBhvr>
                                      <p:tavLst>
                                        <p:tav tm="0">
                                          <p:val>
                                            <p:strVal val="0"/>
                                          </p:val>
                                        </p:tav>
                                        <p:tav tm="100000">
                                          <p:val>
                                            <p:strVal val="#ppt_h"/>
                                          </p:val>
                                        </p:tav>
                                      </p:tavLst>
                                    </p:anim>
                                    <p:animEffect filter="fade">
                                      <p:cBhvr>
                                        <p:cTn id="212" dur="1500">
                                          <p:stCondLst>
                                            <p:cond delay="0"/>
                                          </p:stCondLst>
                                        </p:cTn>
                                        <p:tgtEl>
                                          <p:spTgt spid="28">
                                            <p:txEl>
                                              <p:charRg st="4294967295" end="4294967295"/>
                                            </p:txEl>
                                          </p:spTgt>
                                        </p:tgtEl>
                                      </p:cBhvr>
                                    </p:animEffect>
                                  </p:childTnLst>
                                </p:cTn>
                              </p:par>
                              <p:par>
                                <p:cTn id="213" presetID="2" presetClass="entr" presetSubtype="8" decel="100000" fill="hold" nodeType="withEffect">
                                  <p:stCondLst>
                                    <p:cond delay="250"/>
                                  </p:stCondLst>
                                  <p:childTnLst>
                                    <p:set>
                                      <p:cBhvr>
                                        <p:cTn id="214" dur="1" fill="hold">
                                          <p:stCondLst>
                                            <p:cond delay="0"/>
                                          </p:stCondLst>
                                        </p:cTn>
                                        <p:tgtEl>
                                          <p:spTgt spid="29"/>
                                        </p:tgtEl>
                                        <p:attrNameLst>
                                          <p:attrName>style.visibility</p:attrName>
                                        </p:attrNameLst>
                                      </p:cBhvr>
                                      <p:to>
                                        <p:strVal val="visible"/>
                                      </p:to>
                                    </p:set>
                                    <p:anim calcmode="lin" valueType="num">
                                      <p:cBhvr additive="base">
                                        <p:cTn id="215" dur="1500" fill="hold"/>
                                        <p:tgtEl>
                                          <p:spTgt spid="29"/>
                                        </p:tgtEl>
                                        <p:attrNameLst>
                                          <p:attrName>ppt_x</p:attrName>
                                        </p:attrNameLst>
                                      </p:cBhvr>
                                      <p:tavLst>
                                        <p:tav tm="0">
                                          <p:val>
                                            <p:strVal val="0-#ppt_w/2"/>
                                          </p:val>
                                        </p:tav>
                                        <p:tav tm="100000">
                                          <p:val>
                                            <p:strVal val="#ppt_x"/>
                                          </p:val>
                                        </p:tav>
                                      </p:tavLst>
                                    </p:anim>
                                    <p:anim calcmode="lin" valueType="num">
                                      <p:cBhvr additive="base">
                                        <p:cTn id="216" dur="1500" fill="hold"/>
                                        <p:tgtEl>
                                          <p:spTgt spid="29"/>
                                        </p:tgtEl>
                                        <p:attrNameLst>
                                          <p:attrName>ppt_y</p:attrName>
                                        </p:attrNameLst>
                                      </p:cBhvr>
                                      <p:tavLst>
                                        <p:tav tm="0">
                                          <p:val>
                                            <p:strVal val="#ppt_y"/>
                                          </p:val>
                                        </p:tav>
                                        <p:tav tm="100000">
                                          <p:val>
                                            <p:strVal val="#ppt_y"/>
                                          </p:val>
                                        </p:tav>
                                      </p:tavLst>
                                    </p:anim>
                                    <p:set>
                                      <p:cBhvr>
                                        <p:cTn id="217" dur="1" fill="hold">
                                          <p:stCondLst>
                                            <p:cond delay="0"/>
                                          </p:stCondLst>
                                        </p:cTn>
                                        <p:tgtEl>
                                          <p:spTgt spid="29"/>
                                        </p:tgtEl>
                                        <p:attrNameLst>
                                          <p:attrName>style.visibility</p:attrName>
                                        </p:attrNameLst>
                                      </p:cBhvr>
                                      <p:to>
                                        <p:strVal val="visible"/>
                                      </p:to>
                                    </p:set>
                                    <p:anim to="" calcmode="lin" valueType="num">
                                      <p:cBhvr>
                                        <p:cTn id="218" dur="1500" fill="hold">
                                          <p:stCondLst>
                                            <p:cond delay="0"/>
                                          </p:stCondLst>
                                        </p:cTn>
                                        <p:tgtEl>
                                          <p:spTgt spid="29"/>
                                        </p:tgtEl>
                                        <p:attrNameLst>
                                          <p:attrName>ppt_w</p:attrName>
                                        </p:attrNameLst>
                                      </p:cBhvr>
                                      <p:tavLst>
                                        <p:tav tm="0">
                                          <p:val>
                                            <p:strVal val="0"/>
                                          </p:val>
                                        </p:tav>
                                        <p:tav tm="100000">
                                          <p:val>
                                            <p:strVal val="#ppt_w"/>
                                          </p:val>
                                        </p:tav>
                                      </p:tavLst>
                                    </p:anim>
                                    <p:anim to="" calcmode="lin" valueType="num">
                                      <p:cBhvr>
                                        <p:cTn id="219" dur="1500" fill="hold">
                                          <p:stCondLst>
                                            <p:cond delay="0"/>
                                          </p:stCondLst>
                                        </p:cTn>
                                        <p:tgtEl>
                                          <p:spTgt spid="29"/>
                                        </p:tgtEl>
                                        <p:attrNameLst>
                                          <p:attrName>ppt_h</p:attrName>
                                        </p:attrNameLst>
                                      </p:cBhvr>
                                      <p:tavLst>
                                        <p:tav tm="0">
                                          <p:val>
                                            <p:strVal val="0"/>
                                          </p:val>
                                        </p:tav>
                                        <p:tav tm="100000">
                                          <p:val>
                                            <p:strVal val="#ppt_h"/>
                                          </p:val>
                                        </p:tav>
                                      </p:tavLst>
                                    </p:anim>
                                    <p:animEffect filter="fade">
                                      <p:cBhvr>
                                        <p:cTn id="220" dur="1500">
                                          <p:stCondLst>
                                            <p:cond delay="0"/>
                                          </p:stCondLst>
                                        </p:cTn>
                                        <p:tgtEl>
                                          <p:spTgt spid="29"/>
                                        </p:tgtEl>
                                      </p:cBhvr>
                                    </p:animEffect>
                                  </p:childTnLst>
                                </p:cTn>
                              </p:par>
                              <p:par>
                                <p:cTn id="221" presetID="2" presetClass="entr" presetSubtype="8" decel="100000" fill="hold" nodeType="withEffect">
                                  <p:stCondLst>
                                    <p:cond delay="250"/>
                                  </p:stCondLst>
                                  <p:childTnLst>
                                    <p:set>
                                      <p:cBhvr>
                                        <p:cTn id="222" dur="1" fill="hold">
                                          <p:stCondLst>
                                            <p:cond delay="0"/>
                                          </p:stCondLst>
                                        </p:cTn>
                                        <p:tgtEl>
                                          <p:spTgt spid="30"/>
                                        </p:tgtEl>
                                        <p:attrNameLst>
                                          <p:attrName>style.visibility</p:attrName>
                                        </p:attrNameLst>
                                      </p:cBhvr>
                                      <p:to>
                                        <p:strVal val="visible"/>
                                      </p:to>
                                    </p:set>
                                    <p:anim calcmode="lin" valueType="num">
                                      <p:cBhvr additive="base">
                                        <p:cTn id="223" dur="1500" fill="hold"/>
                                        <p:tgtEl>
                                          <p:spTgt spid="30"/>
                                        </p:tgtEl>
                                        <p:attrNameLst>
                                          <p:attrName>ppt_x</p:attrName>
                                        </p:attrNameLst>
                                      </p:cBhvr>
                                      <p:tavLst>
                                        <p:tav tm="0">
                                          <p:val>
                                            <p:strVal val="0-#ppt_w/2"/>
                                          </p:val>
                                        </p:tav>
                                        <p:tav tm="100000">
                                          <p:val>
                                            <p:strVal val="#ppt_x"/>
                                          </p:val>
                                        </p:tav>
                                      </p:tavLst>
                                    </p:anim>
                                    <p:anim calcmode="lin" valueType="num">
                                      <p:cBhvr additive="base">
                                        <p:cTn id="224" dur="1500" fill="hold"/>
                                        <p:tgtEl>
                                          <p:spTgt spid="30"/>
                                        </p:tgtEl>
                                        <p:attrNameLst>
                                          <p:attrName>ppt_y</p:attrName>
                                        </p:attrNameLst>
                                      </p:cBhvr>
                                      <p:tavLst>
                                        <p:tav tm="0">
                                          <p:val>
                                            <p:strVal val="#ppt_y"/>
                                          </p:val>
                                        </p:tav>
                                        <p:tav tm="100000">
                                          <p:val>
                                            <p:strVal val="#ppt_y"/>
                                          </p:val>
                                        </p:tav>
                                      </p:tavLst>
                                    </p:anim>
                                    <p:set>
                                      <p:cBhvr>
                                        <p:cTn id="225" dur="1" fill="hold">
                                          <p:stCondLst>
                                            <p:cond delay="0"/>
                                          </p:stCondLst>
                                        </p:cTn>
                                        <p:tgtEl>
                                          <p:spTgt spid="30"/>
                                        </p:tgtEl>
                                        <p:attrNameLst>
                                          <p:attrName>style.visibility</p:attrName>
                                        </p:attrNameLst>
                                      </p:cBhvr>
                                      <p:to>
                                        <p:strVal val="visible"/>
                                      </p:to>
                                    </p:set>
                                    <p:anim to="" calcmode="lin" valueType="num">
                                      <p:cBhvr>
                                        <p:cTn id="226" dur="1500" fill="hold">
                                          <p:stCondLst>
                                            <p:cond delay="0"/>
                                          </p:stCondLst>
                                        </p:cTn>
                                        <p:tgtEl>
                                          <p:spTgt spid="30"/>
                                        </p:tgtEl>
                                        <p:attrNameLst>
                                          <p:attrName>ppt_w</p:attrName>
                                        </p:attrNameLst>
                                      </p:cBhvr>
                                      <p:tavLst>
                                        <p:tav tm="0">
                                          <p:val>
                                            <p:strVal val="0"/>
                                          </p:val>
                                        </p:tav>
                                        <p:tav tm="100000">
                                          <p:val>
                                            <p:strVal val="#ppt_w"/>
                                          </p:val>
                                        </p:tav>
                                      </p:tavLst>
                                    </p:anim>
                                    <p:anim to="" calcmode="lin" valueType="num">
                                      <p:cBhvr>
                                        <p:cTn id="227" dur="1500" fill="hold">
                                          <p:stCondLst>
                                            <p:cond delay="0"/>
                                          </p:stCondLst>
                                        </p:cTn>
                                        <p:tgtEl>
                                          <p:spTgt spid="30"/>
                                        </p:tgtEl>
                                        <p:attrNameLst>
                                          <p:attrName>ppt_h</p:attrName>
                                        </p:attrNameLst>
                                      </p:cBhvr>
                                      <p:tavLst>
                                        <p:tav tm="0">
                                          <p:val>
                                            <p:strVal val="0"/>
                                          </p:val>
                                        </p:tav>
                                        <p:tav tm="100000">
                                          <p:val>
                                            <p:strVal val="#ppt_h"/>
                                          </p:val>
                                        </p:tav>
                                      </p:tavLst>
                                    </p:anim>
                                    <p:animEffect filter="fade">
                                      <p:cBhvr>
                                        <p:cTn id="228" dur="1500">
                                          <p:stCondLst>
                                            <p:cond delay="0"/>
                                          </p:stCondLst>
                                        </p:cTn>
                                        <p:tgtEl>
                                          <p:spTgt spid="30"/>
                                        </p:tgtEl>
                                      </p:cBhvr>
                                    </p:animEffect>
                                  </p:childTnLst>
                                </p:cTn>
                              </p:par>
                              <p:par>
                                <p:cTn id="229" presetID="2" presetClass="entr" presetSubtype="8" decel="100000" fill="hold" nodeType="withEffect">
                                  <p:stCondLst>
                                    <p:cond delay="250"/>
                                  </p:stCondLst>
                                  <p:childTnLst>
                                    <p:set>
                                      <p:cBhvr>
                                        <p:cTn id="230" dur="1" fill="hold">
                                          <p:stCondLst>
                                            <p:cond delay="0"/>
                                          </p:stCondLst>
                                        </p:cTn>
                                        <p:tgtEl>
                                          <p:spTgt spid="31"/>
                                        </p:tgtEl>
                                        <p:attrNameLst>
                                          <p:attrName>style.visibility</p:attrName>
                                        </p:attrNameLst>
                                      </p:cBhvr>
                                      <p:to>
                                        <p:strVal val="visible"/>
                                      </p:to>
                                    </p:set>
                                    <p:anim calcmode="lin" valueType="num">
                                      <p:cBhvr additive="base">
                                        <p:cTn id="231" dur="1500" fill="hold"/>
                                        <p:tgtEl>
                                          <p:spTgt spid="31"/>
                                        </p:tgtEl>
                                        <p:attrNameLst>
                                          <p:attrName>ppt_x</p:attrName>
                                        </p:attrNameLst>
                                      </p:cBhvr>
                                      <p:tavLst>
                                        <p:tav tm="0">
                                          <p:val>
                                            <p:strVal val="0-#ppt_w/2"/>
                                          </p:val>
                                        </p:tav>
                                        <p:tav tm="100000">
                                          <p:val>
                                            <p:strVal val="#ppt_x"/>
                                          </p:val>
                                        </p:tav>
                                      </p:tavLst>
                                    </p:anim>
                                    <p:anim calcmode="lin" valueType="num">
                                      <p:cBhvr additive="base">
                                        <p:cTn id="232" dur="1500" fill="hold"/>
                                        <p:tgtEl>
                                          <p:spTgt spid="31"/>
                                        </p:tgtEl>
                                        <p:attrNameLst>
                                          <p:attrName>ppt_y</p:attrName>
                                        </p:attrNameLst>
                                      </p:cBhvr>
                                      <p:tavLst>
                                        <p:tav tm="0">
                                          <p:val>
                                            <p:strVal val="#ppt_y"/>
                                          </p:val>
                                        </p:tav>
                                        <p:tav tm="100000">
                                          <p:val>
                                            <p:strVal val="#ppt_y"/>
                                          </p:val>
                                        </p:tav>
                                      </p:tavLst>
                                    </p:anim>
                                    <p:set>
                                      <p:cBhvr>
                                        <p:cTn id="233" dur="1" fill="hold">
                                          <p:stCondLst>
                                            <p:cond delay="0"/>
                                          </p:stCondLst>
                                        </p:cTn>
                                        <p:tgtEl>
                                          <p:spTgt spid="31"/>
                                        </p:tgtEl>
                                        <p:attrNameLst>
                                          <p:attrName>style.visibility</p:attrName>
                                        </p:attrNameLst>
                                      </p:cBhvr>
                                      <p:to>
                                        <p:strVal val="visible"/>
                                      </p:to>
                                    </p:set>
                                    <p:anim to="" calcmode="lin" valueType="num">
                                      <p:cBhvr>
                                        <p:cTn id="234" dur="1500" fill="hold">
                                          <p:stCondLst>
                                            <p:cond delay="0"/>
                                          </p:stCondLst>
                                        </p:cTn>
                                        <p:tgtEl>
                                          <p:spTgt spid="31"/>
                                        </p:tgtEl>
                                        <p:attrNameLst>
                                          <p:attrName>ppt_w</p:attrName>
                                        </p:attrNameLst>
                                      </p:cBhvr>
                                      <p:tavLst>
                                        <p:tav tm="0">
                                          <p:val>
                                            <p:strVal val="0"/>
                                          </p:val>
                                        </p:tav>
                                        <p:tav tm="100000">
                                          <p:val>
                                            <p:strVal val="#ppt_w"/>
                                          </p:val>
                                        </p:tav>
                                      </p:tavLst>
                                    </p:anim>
                                    <p:anim to="" calcmode="lin" valueType="num">
                                      <p:cBhvr>
                                        <p:cTn id="235" dur="1500" fill="hold">
                                          <p:stCondLst>
                                            <p:cond delay="0"/>
                                          </p:stCondLst>
                                        </p:cTn>
                                        <p:tgtEl>
                                          <p:spTgt spid="31"/>
                                        </p:tgtEl>
                                        <p:attrNameLst>
                                          <p:attrName>ppt_h</p:attrName>
                                        </p:attrNameLst>
                                      </p:cBhvr>
                                      <p:tavLst>
                                        <p:tav tm="0">
                                          <p:val>
                                            <p:strVal val="0"/>
                                          </p:val>
                                        </p:tav>
                                        <p:tav tm="100000">
                                          <p:val>
                                            <p:strVal val="#ppt_h"/>
                                          </p:val>
                                        </p:tav>
                                      </p:tavLst>
                                    </p:anim>
                                    <p:animEffect filter="fade">
                                      <p:cBhvr>
                                        <p:cTn id="236" dur="1500">
                                          <p:stCondLst>
                                            <p:cond delay="0"/>
                                          </p:stCondLst>
                                        </p:cTn>
                                        <p:tgtEl>
                                          <p:spTgt spid="31"/>
                                        </p:tgtEl>
                                      </p:cBhvr>
                                    </p:animEffect>
                                  </p:childTnLst>
                                </p:cTn>
                              </p:par>
                              <p:par>
                                <p:cTn id="237" presetID="2" presetClass="entr" presetSubtype="8" decel="100000" fill="hold" nodeType="withEffect">
                                  <p:stCondLst>
                                    <p:cond delay="250"/>
                                  </p:stCondLst>
                                  <p:childTnLst>
                                    <p:set>
                                      <p:cBhvr>
                                        <p:cTn id="238" dur="1" fill="hold">
                                          <p:stCondLst>
                                            <p:cond delay="0"/>
                                          </p:stCondLst>
                                        </p:cTn>
                                        <p:tgtEl>
                                          <p:spTgt spid="32"/>
                                        </p:tgtEl>
                                        <p:attrNameLst>
                                          <p:attrName>style.visibility</p:attrName>
                                        </p:attrNameLst>
                                      </p:cBhvr>
                                      <p:to>
                                        <p:strVal val="visible"/>
                                      </p:to>
                                    </p:set>
                                    <p:anim calcmode="lin" valueType="num">
                                      <p:cBhvr additive="base">
                                        <p:cTn id="239" dur="1500" fill="hold"/>
                                        <p:tgtEl>
                                          <p:spTgt spid="32"/>
                                        </p:tgtEl>
                                        <p:attrNameLst>
                                          <p:attrName>ppt_x</p:attrName>
                                        </p:attrNameLst>
                                      </p:cBhvr>
                                      <p:tavLst>
                                        <p:tav tm="0">
                                          <p:val>
                                            <p:strVal val="0-#ppt_w/2"/>
                                          </p:val>
                                        </p:tav>
                                        <p:tav tm="100000">
                                          <p:val>
                                            <p:strVal val="#ppt_x"/>
                                          </p:val>
                                        </p:tav>
                                      </p:tavLst>
                                    </p:anim>
                                    <p:anim calcmode="lin" valueType="num">
                                      <p:cBhvr additive="base">
                                        <p:cTn id="240" dur="1500" fill="hold"/>
                                        <p:tgtEl>
                                          <p:spTgt spid="32"/>
                                        </p:tgtEl>
                                        <p:attrNameLst>
                                          <p:attrName>ppt_y</p:attrName>
                                        </p:attrNameLst>
                                      </p:cBhvr>
                                      <p:tavLst>
                                        <p:tav tm="0">
                                          <p:val>
                                            <p:strVal val="#ppt_y"/>
                                          </p:val>
                                        </p:tav>
                                        <p:tav tm="100000">
                                          <p:val>
                                            <p:strVal val="#ppt_y"/>
                                          </p:val>
                                        </p:tav>
                                      </p:tavLst>
                                    </p:anim>
                                    <p:set>
                                      <p:cBhvr>
                                        <p:cTn id="241" dur="1" fill="hold">
                                          <p:stCondLst>
                                            <p:cond delay="0"/>
                                          </p:stCondLst>
                                        </p:cTn>
                                        <p:tgtEl>
                                          <p:spTgt spid="32"/>
                                        </p:tgtEl>
                                        <p:attrNameLst>
                                          <p:attrName>style.visibility</p:attrName>
                                        </p:attrNameLst>
                                      </p:cBhvr>
                                      <p:to>
                                        <p:strVal val="visible"/>
                                      </p:to>
                                    </p:set>
                                    <p:anim to="" calcmode="lin" valueType="num">
                                      <p:cBhvr>
                                        <p:cTn id="242" dur="1500" fill="hold">
                                          <p:stCondLst>
                                            <p:cond delay="0"/>
                                          </p:stCondLst>
                                        </p:cTn>
                                        <p:tgtEl>
                                          <p:spTgt spid="32"/>
                                        </p:tgtEl>
                                        <p:attrNameLst>
                                          <p:attrName>ppt_w</p:attrName>
                                        </p:attrNameLst>
                                      </p:cBhvr>
                                      <p:tavLst>
                                        <p:tav tm="0">
                                          <p:val>
                                            <p:strVal val="0"/>
                                          </p:val>
                                        </p:tav>
                                        <p:tav tm="100000">
                                          <p:val>
                                            <p:strVal val="#ppt_w"/>
                                          </p:val>
                                        </p:tav>
                                      </p:tavLst>
                                    </p:anim>
                                    <p:anim to="" calcmode="lin" valueType="num">
                                      <p:cBhvr>
                                        <p:cTn id="243" dur="1500" fill="hold">
                                          <p:stCondLst>
                                            <p:cond delay="0"/>
                                          </p:stCondLst>
                                        </p:cTn>
                                        <p:tgtEl>
                                          <p:spTgt spid="32"/>
                                        </p:tgtEl>
                                        <p:attrNameLst>
                                          <p:attrName>ppt_h</p:attrName>
                                        </p:attrNameLst>
                                      </p:cBhvr>
                                      <p:tavLst>
                                        <p:tav tm="0">
                                          <p:val>
                                            <p:strVal val="0"/>
                                          </p:val>
                                        </p:tav>
                                        <p:tav tm="100000">
                                          <p:val>
                                            <p:strVal val="#ppt_h"/>
                                          </p:val>
                                        </p:tav>
                                      </p:tavLst>
                                    </p:anim>
                                    <p:animEffect filter="fade">
                                      <p:cBhvr>
                                        <p:cTn id="244" dur="1500">
                                          <p:stCondLst>
                                            <p:cond delay="0"/>
                                          </p:stCondLst>
                                        </p:cTn>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4"/>
          <p:cNvSpPr/>
          <p:nvPr>
            <p:custDataLst>
              <p:tags r:id="rId1"/>
            </p:custDataLst>
          </p:nvPr>
        </p:nvSpPr>
        <p:spPr>
          <a:xfrm>
            <a:off x="4508205" y="0"/>
            <a:ext cx="3157870" cy="6955939"/>
          </a:xfrm>
          <a:prstGeom prst="rect">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A_库_图片 11"/>
          <p:cNvPicPr>
            <a:picLocks noChangeAspect="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a:xfrm>
            <a:off x="2815385" y="2450160"/>
            <a:ext cx="4634783" cy="4634783"/>
          </a:xfrm>
          <a:prstGeom prst="rect">
            <a:avLst/>
          </a:prstGeom>
        </p:spPr>
      </p:pic>
      <p:pic>
        <p:nvPicPr>
          <p:cNvPr id="9" name="PA_库_图片 8"/>
          <p:cNvPicPr>
            <a:picLocks noChangeAspect="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1651591" y="-2206256"/>
            <a:ext cx="6858000" cy="6858000"/>
          </a:xfrm>
          <a:prstGeom prst="rect">
            <a:avLst/>
          </a:prstGeom>
        </p:spPr>
      </p:pic>
      <p:sp>
        <p:nvSpPr>
          <p:cNvPr id="6" name="PA_库_文本框 5"/>
          <p:cNvSpPr txBox="1"/>
          <p:nvPr>
            <p:custDataLst>
              <p:tags r:id="rId4"/>
            </p:custDataLst>
          </p:nvPr>
        </p:nvSpPr>
        <p:spPr>
          <a:xfrm>
            <a:off x="5011043" y="1222744"/>
            <a:ext cx="1107996" cy="1200329"/>
          </a:xfrm>
          <a:prstGeom prst="rect">
            <a:avLst/>
          </a:prstGeom>
          <a:noFill/>
        </p:spPr>
        <p:txBody>
          <a:bodyPr wrap="none" rtlCol="0">
            <a:spAutoFit/>
          </a:bodyPr>
          <a:lstStyle/>
          <a:p>
            <a:r>
              <a:rPr lang="zh-CN" altLang="en-US" sz="7200" dirty="0" smtClean="0">
                <a:latin typeface="TypeLand 康熙字典體試用版" pitchFamily="50" charset="-120"/>
                <a:ea typeface="TypeLand 康熙字典體試用版" pitchFamily="50" charset="-120"/>
              </a:rPr>
              <a:t>二</a:t>
            </a:r>
            <a:endParaRPr lang="zh-CN" altLang="en-US" sz="7200" dirty="0">
              <a:latin typeface="TypeLand 康熙字典體試用版" pitchFamily="50" charset="-120"/>
              <a:ea typeface="TypeLand 康熙字典體試用版" pitchFamily="50" charset="-120"/>
            </a:endParaRPr>
          </a:p>
        </p:txBody>
      </p:sp>
      <p:sp>
        <p:nvSpPr>
          <p:cNvPr id="7" name="PA_库_矩形 6"/>
          <p:cNvSpPr/>
          <p:nvPr>
            <p:custDataLst>
              <p:tags r:id="rId5"/>
            </p:custDataLst>
          </p:nvPr>
        </p:nvSpPr>
        <p:spPr>
          <a:xfrm>
            <a:off x="5644686" y="1568429"/>
            <a:ext cx="1954381" cy="2215991"/>
          </a:xfrm>
          <a:prstGeom prst="rect">
            <a:avLst/>
          </a:prstGeom>
        </p:spPr>
        <p:txBody>
          <a:bodyPr wrap="none">
            <a:spAutoFit/>
          </a:bodyPr>
          <a:lstStyle/>
          <a:p>
            <a:r>
              <a:rPr lang="zh-CN" altLang="en-US" sz="13800" dirty="0" smtClean="0">
                <a:latin typeface="TypeLand 康熙字典體" pitchFamily="50" charset="-120"/>
                <a:ea typeface="TypeLand 康熙字典體" pitchFamily="50" charset="-120"/>
              </a:rPr>
              <a:t>篇</a:t>
            </a:r>
            <a:endParaRPr lang="zh-CN" altLang="en-US" sz="13800" dirty="0">
              <a:latin typeface="TypeLand 康熙字典體" pitchFamily="50" charset="-120"/>
              <a:ea typeface="TypeLand 康熙字典體" pitchFamily="50" charset="-120"/>
            </a:endParaRPr>
          </a:p>
        </p:txBody>
      </p:sp>
      <p:sp>
        <p:nvSpPr>
          <p:cNvPr id="10" name="PA_库_文本框 9"/>
          <p:cNvSpPr txBox="1"/>
          <p:nvPr>
            <p:custDataLst>
              <p:tags r:id="rId6"/>
            </p:custDataLst>
          </p:nvPr>
        </p:nvSpPr>
        <p:spPr>
          <a:xfrm>
            <a:off x="5318830" y="2260069"/>
            <a:ext cx="492443" cy="1568699"/>
          </a:xfrm>
          <a:prstGeom prst="rect">
            <a:avLst/>
          </a:prstGeom>
          <a:noFill/>
        </p:spPr>
        <p:txBody>
          <a:bodyPr vert="eaVert" wrap="none" rtlCol="0">
            <a:spAutoFit/>
          </a:bodyPr>
          <a:lstStyle/>
          <a:p>
            <a:r>
              <a:rPr lang="en-US" altLang="zh-CN" sz="2000" dirty="0" smtClean="0">
                <a:latin typeface="TypeLand 康熙字典體試用版" pitchFamily="50" charset="-120"/>
                <a:ea typeface="TypeLand 康熙字典體試用版" pitchFamily="50" charset="-120"/>
              </a:rPr>
              <a:t>PART TWO</a:t>
            </a:r>
            <a:endParaRPr lang="zh-CN" altLang="en-US" sz="2000" dirty="0">
              <a:latin typeface="TypeLand 康熙字典體試用版" pitchFamily="50" charset="-120"/>
              <a:ea typeface="TypeLand 康熙字典體試用版" pitchFamily="50" charset="-120"/>
            </a:endParaRPr>
          </a:p>
        </p:txBody>
      </p:sp>
      <p:sp>
        <p:nvSpPr>
          <p:cNvPr id="11" name="PA_库_文本框 10"/>
          <p:cNvSpPr txBox="1"/>
          <p:nvPr>
            <p:custDataLst>
              <p:tags r:id="rId7"/>
            </p:custDataLst>
          </p:nvPr>
        </p:nvSpPr>
        <p:spPr>
          <a:xfrm>
            <a:off x="5794439" y="3314306"/>
            <a:ext cx="877163" cy="2860589"/>
          </a:xfrm>
          <a:prstGeom prst="rect">
            <a:avLst/>
          </a:prstGeom>
          <a:noFill/>
        </p:spPr>
        <p:txBody>
          <a:bodyPr vert="eaVert" wrap="square" rtlCol="0">
            <a:spAutoFit/>
          </a:bodyPr>
          <a:lstStyle/>
          <a:p>
            <a:pPr fontAlgn="auto">
              <a:lnSpc>
                <a:spcPct val="150000"/>
              </a:lnSpc>
            </a:pPr>
            <a:r>
              <a:rPr lang="en-US" altLang="zh-CN" sz="1000" dirty="0" smtClean="0">
                <a:latin typeface="+mj-ea"/>
                <a:ea typeface="+mj-ea"/>
                <a:sym typeface="+mn-ea"/>
              </a:rPr>
              <a:t>Things base and vile, holding no quantity, love can transpose to from and dignity: love looks not with the eyes, but with mind.</a:t>
            </a:r>
            <a:endParaRPr lang="zh-CN" altLang="en-US" sz="1000" dirty="0">
              <a:latin typeface="+mj-ea"/>
              <a:ea typeface="+mj-ea"/>
              <a:sym typeface="+mn-ea"/>
            </a:endParaRPr>
          </a:p>
        </p:txBody>
      </p:sp>
      <p:pic>
        <p:nvPicPr>
          <p:cNvPr id="8" name="PA_库_图片 7"/>
          <p:cNvPicPr>
            <a:picLocks noChangeAspect="1"/>
          </p:cNvPicPr>
          <p:nvPr>
            <p:custDataLst>
              <p:tags r:id="rId8"/>
            </p:custDataLst>
          </p:nvPr>
        </p:nvPicPr>
        <p:blipFill>
          <a:blip r:embed="rId13">
            <a:extLst>
              <a:ext uri="{28A0092B-C50C-407E-A947-70E740481C1C}">
                <a14:useLocalDpi xmlns:a14="http://schemas.microsoft.com/office/drawing/2010/main" val="0"/>
              </a:ext>
            </a:extLst>
          </a:blip>
          <a:stretch>
            <a:fillRect/>
          </a:stretch>
        </p:blipFill>
        <p:spPr>
          <a:xfrm>
            <a:off x="5011043" y="733646"/>
            <a:ext cx="6858000" cy="6858000"/>
          </a:xfrm>
          <a:prstGeom prst="rect">
            <a:avLst/>
          </a:prstGeom>
        </p:spPr>
      </p:pic>
    </p:spTree>
    <p:extLst>
      <p:ext uri="{BB962C8B-B14F-4D97-AF65-F5344CB8AC3E}">
        <p14:creationId xmlns:p14="http://schemas.microsoft.com/office/powerpoint/2010/main" val="24400737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ppt_x"/>
                                          </p:val>
                                        </p:tav>
                                        <p:tav tm="100000">
                                          <p:val>
                                            <p:strVal val="#ppt_x"/>
                                          </p:val>
                                        </p:tav>
                                      </p:tavLst>
                                    </p:anim>
                                    <p:anim calcmode="lin" valueType="num">
                                      <p:cBhvr additive="base">
                                        <p:cTn id="12" dur="1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ppt_x"/>
                                          </p:val>
                                        </p:tav>
                                        <p:tav tm="100000">
                                          <p:val>
                                            <p:strVal val="#ppt_x"/>
                                          </p:val>
                                        </p:tav>
                                      </p:tavLst>
                                    </p:anim>
                                    <p:anim calcmode="lin" valueType="num">
                                      <p:cBhvr additive="base">
                                        <p:cTn id="20" dur="1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500" fill="hold"/>
                                        <p:tgtEl>
                                          <p:spTgt spid="7"/>
                                        </p:tgtEl>
                                        <p:attrNameLst>
                                          <p:attrName>ppt_x</p:attrName>
                                        </p:attrNameLst>
                                      </p:cBhvr>
                                      <p:tavLst>
                                        <p:tav tm="0">
                                          <p:val>
                                            <p:strVal val="#ppt_x"/>
                                          </p:val>
                                        </p:tav>
                                        <p:tav tm="100000">
                                          <p:val>
                                            <p:strVal val="#ppt_x"/>
                                          </p:val>
                                        </p:tav>
                                      </p:tavLst>
                                    </p:anim>
                                    <p:anim calcmode="lin" valueType="num">
                                      <p:cBhvr additive="base">
                                        <p:cTn id="24" dur="1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500" fill="hold"/>
                                        <p:tgtEl>
                                          <p:spTgt spid="10"/>
                                        </p:tgtEl>
                                        <p:attrNameLst>
                                          <p:attrName>ppt_x</p:attrName>
                                        </p:attrNameLst>
                                      </p:cBhvr>
                                      <p:tavLst>
                                        <p:tav tm="0">
                                          <p:val>
                                            <p:strVal val="#ppt_x"/>
                                          </p:val>
                                        </p:tav>
                                        <p:tav tm="100000">
                                          <p:val>
                                            <p:strVal val="#ppt_x"/>
                                          </p:val>
                                        </p:tav>
                                      </p:tavLst>
                                    </p:anim>
                                    <p:anim calcmode="lin" valueType="num">
                                      <p:cBhvr additive="base">
                                        <p:cTn id="28" dur="1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500" fill="hold"/>
                                        <p:tgtEl>
                                          <p:spTgt spid="11"/>
                                        </p:tgtEl>
                                        <p:attrNameLst>
                                          <p:attrName>ppt_x</p:attrName>
                                        </p:attrNameLst>
                                      </p:cBhvr>
                                      <p:tavLst>
                                        <p:tav tm="0">
                                          <p:val>
                                            <p:strVal val="#ppt_x"/>
                                          </p:val>
                                        </p:tav>
                                        <p:tav tm="100000">
                                          <p:val>
                                            <p:strVal val="#ppt_x"/>
                                          </p:val>
                                        </p:tav>
                                      </p:tavLst>
                                    </p:anim>
                                    <p:anim calcmode="lin" valueType="num">
                                      <p:cBhvr additive="base">
                                        <p:cTn id="32" dur="1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5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1500" fill="hold"/>
                                        <p:tgtEl>
                                          <p:spTgt spid="8"/>
                                        </p:tgtEl>
                                        <p:attrNameLst>
                                          <p:attrName>ppt_x</p:attrName>
                                        </p:attrNameLst>
                                      </p:cBhvr>
                                      <p:tavLst>
                                        <p:tav tm="0">
                                          <p:val>
                                            <p:strVal val="#ppt_x"/>
                                          </p:val>
                                        </p:tav>
                                        <p:tav tm="100000">
                                          <p:val>
                                            <p:strVal val="#ppt_x"/>
                                          </p:val>
                                        </p:tav>
                                      </p:tavLst>
                                    </p:anim>
                                    <p:anim calcmode="lin" valueType="num">
                                      <p:cBhvr additive="base">
                                        <p:cTn id="36" dur="1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10" grpId="0" autoUpdateAnimBg="0"/>
      <p:bldP spid="1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_库_直接连接符 1"/>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PA_库_矩形 2"/>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A_库_圆角矩形 "/>
          <p:cNvSpPr/>
          <p:nvPr>
            <p:custDataLst>
              <p:tags r:id="rId3"/>
            </p:custDataLst>
          </p:nvPr>
        </p:nvSpPr>
        <p:spPr>
          <a:xfrm rot="2700000">
            <a:off x="1550744" y="1676576"/>
            <a:ext cx="1451756" cy="1451756"/>
          </a:xfrm>
          <a:prstGeom prst="roundRect">
            <a:avLst>
              <a:gd name="adj" fmla="val 32285"/>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5" name="PA_库_圆角矩形 "/>
          <p:cNvSpPr/>
          <p:nvPr>
            <p:custDataLst>
              <p:tags r:id="rId4"/>
            </p:custDataLst>
          </p:nvPr>
        </p:nvSpPr>
        <p:spPr>
          <a:xfrm rot="2700000">
            <a:off x="4096996" y="1676576"/>
            <a:ext cx="1451756" cy="1451756"/>
          </a:xfrm>
          <a:prstGeom prst="roundRect">
            <a:avLst>
              <a:gd name="adj" fmla="val 32285"/>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6" name="PA_库_圆角矩形 "/>
          <p:cNvSpPr/>
          <p:nvPr>
            <p:custDataLst>
              <p:tags r:id="rId5"/>
            </p:custDataLst>
          </p:nvPr>
        </p:nvSpPr>
        <p:spPr>
          <a:xfrm rot="2700000">
            <a:off x="6643248" y="1676576"/>
            <a:ext cx="1451756" cy="1451756"/>
          </a:xfrm>
          <a:prstGeom prst="roundRect">
            <a:avLst>
              <a:gd name="adj" fmla="val 32285"/>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7" name="PA_库_圆角矩形 "/>
          <p:cNvSpPr/>
          <p:nvPr>
            <p:custDataLst>
              <p:tags r:id="rId6"/>
            </p:custDataLst>
          </p:nvPr>
        </p:nvSpPr>
        <p:spPr>
          <a:xfrm rot="2700000">
            <a:off x="9189500" y="1676576"/>
            <a:ext cx="1451756" cy="1451756"/>
          </a:xfrm>
          <a:prstGeom prst="roundRect">
            <a:avLst>
              <a:gd name="adj" fmla="val 32285"/>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Uniqueslides "/>
          <p:cNvSpPr/>
          <p:nvPr>
            <p:custDataLst>
              <p:tags r:id="rId7"/>
            </p:custDataLst>
          </p:nvPr>
        </p:nvSpPr>
        <p:spPr>
          <a:xfrm>
            <a:off x="1518432" y="373042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9" name="PA_库_Create awesome and Unique presentation slides with these creative layouts,It’s easy to change colors"/>
          <p:cNvSpPr/>
          <p:nvPr>
            <p:custDataLst>
              <p:tags r:id="rId8"/>
            </p:custDataLst>
          </p:nvPr>
        </p:nvSpPr>
        <p:spPr>
          <a:xfrm>
            <a:off x="1277935" y="4338124"/>
            <a:ext cx="1997374"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0" name="PA_库_Uniqueslides "/>
          <p:cNvSpPr/>
          <p:nvPr>
            <p:custDataLst>
              <p:tags r:id="rId9"/>
            </p:custDataLst>
          </p:nvPr>
        </p:nvSpPr>
        <p:spPr>
          <a:xfrm>
            <a:off x="4064684" y="373042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1" name="PA_库_Create awesome and Unique presentation slides with these creative layouts,It’s easy to change colors"/>
          <p:cNvSpPr/>
          <p:nvPr>
            <p:custDataLst>
              <p:tags r:id="rId10"/>
            </p:custDataLst>
          </p:nvPr>
        </p:nvSpPr>
        <p:spPr>
          <a:xfrm>
            <a:off x="3824188" y="4338124"/>
            <a:ext cx="1997373"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2" name="PA_库_Uniqueslides "/>
          <p:cNvSpPr/>
          <p:nvPr>
            <p:custDataLst>
              <p:tags r:id="rId11"/>
            </p:custDataLst>
          </p:nvPr>
        </p:nvSpPr>
        <p:spPr>
          <a:xfrm>
            <a:off x="6610936" y="373042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3" name="PA_库_Create awesome and Unique presentation slides with these creative layouts,It’s easy to change colors"/>
          <p:cNvSpPr/>
          <p:nvPr>
            <p:custDataLst>
              <p:tags r:id="rId12"/>
            </p:custDataLst>
          </p:nvPr>
        </p:nvSpPr>
        <p:spPr>
          <a:xfrm>
            <a:off x="6370440" y="4338124"/>
            <a:ext cx="1997373"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4" name="PA_库_Uniqueslides "/>
          <p:cNvSpPr/>
          <p:nvPr>
            <p:custDataLst>
              <p:tags r:id="rId13"/>
            </p:custDataLst>
          </p:nvPr>
        </p:nvSpPr>
        <p:spPr>
          <a:xfrm>
            <a:off x="9157188" y="373042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5" name="PA_库_Create awesome and Unique presentation slides with these creative layouts,It’s easy to change colors"/>
          <p:cNvSpPr/>
          <p:nvPr>
            <p:custDataLst>
              <p:tags r:id="rId14"/>
            </p:custDataLst>
          </p:nvPr>
        </p:nvSpPr>
        <p:spPr>
          <a:xfrm>
            <a:off x="8916692" y="4338124"/>
            <a:ext cx="1997373"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6" name="PA_库_形状 "/>
          <p:cNvSpPr/>
          <p:nvPr>
            <p:custDataLst>
              <p:tags r:id="rId15"/>
            </p:custDataLst>
          </p:nvPr>
        </p:nvSpPr>
        <p:spPr>
          <a:xfrm>
            <a:off x="4561227" y="2132407"/>
            <a:ext cx="523294" cy="540095"/>
          </a:xfrm>
          <a:custGeom>
            <a:avLst/>
            <a:gdLst/>
            <a:ahLst/>
            <a:cxnLst>
              <a:cxn ang="0">
                <a:pos x="wd2" y="hd2"/>
              </a:cxn>
              <a:cxn ang="5400000">
                <a:pos x="wd2" y="hd2"/>
              </a:cxn>
              <a:cxn ang="10800000">
                <a:pos x="wd2" y="hd2"/>
              </a:cxn>
              <a:cxn ang="16200000">
                <a:pos x="wd2" y="hd2"/>
              </a:cxn>
            </a:cxnLst>
            <a:rect l="0" t="0" r="r" b="b"/>
            <a:pathLst>
              <a:path w="21600" h="21600" extrusionOk="0">
                <a:moveTo>
                  <a:pt x="12092" y="15790"/>
                </a:moveTo>
                <a:cubicBezTo>
                  <a:pt x="12092" y="14150"/>
                  <a:pt x="13409" y="13260"/>
                  <a:pt x="15603" y="12042"/>
                </a:cubicBezTo>
                <a:cubicBezTo>
                  <a:pt x="18187" y="10355"/>
                  <a:pt x="21600" y="8293"/>
                  <a:pt x="21600" y="3327"/>
                </a:cubicBezTo>
                <a:cubicBezTo>
                  <a:pt x="21600" y="2905"/>
                  <a:pt x="21161" y="2483"/>
                  <a:pt x="20771" y="2483"/>
                </a:cubicBezTo>
                <a:cubicBezTo>
                  <a:pt x="16870" y="2483"/>
                  <a:pt x="16870" y="2483"/>
                  <a:pt x="16870" y="2483"/>
                </a:cubicBezTo>
                <a:cubicBezTo>
                  <a:pt x="15993" y="1265"/>
                  <a:pt x="14286" y="0"/>
                  <a:pt x="10824" y="0"/>
                </a:cubicBezTo>
                <a:cubicBezTo>
                  <a:pt x="7363" y="0"/>
                  <a:pt x="5656" y="1265"/>
                  <a:pt x="4778" y="2483"/>
                </a:cubicBezTo>
                <a:cubicBezTo>
                  <a:pt x="878" y="2483"/>
                  <a:pt x="878" y="2483"/>
                  <a:pt x="878" y="2483"/>
                </a:cubicBezTo>
                <a:cubicBezTo>
                  <a:pt x="439" y="2483"/>
                  <a:pt x="0" y="2905"/>
                  <a:pt x="0" y="3327"/>
                </a:cubicBezTo>
                <a:cubicBezTo>
                  <a:pt x="0" y="8293"/>
                  <a:pt x="3023" y="10355"/>
                  <a:pt x="6046" y="12042"/>
                </a:cubicBezTo>
                <a:cubicBezTo>
                  <a:pt x="8240" y="13260"/>
                  <a:pt x="9508" y="14150"/>
                  <a:pt x="9508" y="15790"/>
                </a:cubicBezTo>
                <a:cubicBezTo>
                  <a:pt x="9508" y="17430"/>
                  <a:pt x="9508" y="17430"/>
                  <a:pt x="9508" y="17430"/>
                </a:cubicBezTo>
                <a:cubicBezTo>
                  <a:pt x="6924" y="17852"/>
                  <a:pt x="5217" y="18695"/>
                  <a:pt x="5217" y="19492"/>
                </a:cubicBezTo>
                <a:cubicBezTo>
                  <a:pt x="5217" y="20757"/>
                  <a:pt x="7801" y="21600"/>
                  <a:pt x="10824" y="21600"/>
                </a:cubicBezTo>
                <a:cubicBezTo>
                  <a:pt x="13799" y="21600"/>
                  <a:pt x="15993" y="20757"/>
                  <a:pt x="15993" y="19492"/>
                </a:cubicBezTo>
                <a:cubicBezTo>
                  <a:pt x="15993" y="18695"/>
                  <a:pt x="14725" y="17852"/>
                  <a:pt x="12092" y="17430"/>
                </a:cubicBezTo>
                <a:lnTo>
                  <a:pt x="12092" y="15790"/>
                </a:lnTo>
                <a:close/>
                <a:moveTo>
                  <a:pt x="15603" y="9933"/>
                </a:moveTo>
                <a:cubicBezTo>
                  <a:pt x="16432" y="8715"/>
                  <a:pt x="16870" y="6653"/>
                  <a:pt x="16870" y="4170"/>
                </a:cubicBezTo>
                <a:cubicBezTo>
                  <a:pt x="19893" y="4170"/>
                  <a:pt x="19893" y="4170"/>
                  <a:pt x="19893" y="4170"/>
                </a:cubicBezTo>
                <a:cubicBezTo>
                  <a:pt x="19455" y="7075"/>
                  <a:pt x="17748" y="8715"/>
                  <a:pt x="15603" y="9933"/>
                </a:cubicBezTo>
                <a:close/>
                <a:moveTo>
                  <a:pt x="10824" y="1687"/>
                </a:moveTo>
                <a:cubicBezTo>
                  <a:pt x="14286" y="1687"/>
                  <a:pt x="15603" y="2905"/>
                  <a:pt x="15603" y="3327"/>
                </a:cubicBezTo>
                <a:cubicBezTo>
                  <a:pt x="15603" y="3748"/>
                  <a:pt x="14286" y="4967"/>
                  <a:pt x="10824" y="5388"/>
                </a:cubicBezTo>
                <a:cubicBezTo>
                  <a:pt x="7363" y="4967"/>
                  <a:pt x="6046" y="3748"/>
                  <a:pt x="6046" y="3327"/>
                </a:cubicBezTo>
                <a:cubicBezTo>
                  <a:pt x="6046" y="2905"/>
                  <a:pt x="7363" y="1687"/>
                  <a:pt x="10824" y="1687"/>
                </a:cubicBezTo>
                <a:close/>
                <a:moveTo>
                  <a:pt x="1755" y="4170"/>
                </a:moveTo>
                <a:cubicBezTo>
                  <a:pt x="4778" y="4170"/>
                  <a:pt x="4778" y="4170"/>
                  <a:pt x="4778" y="4170"/>
                </a:cubicBezTo>
                <a:cubicBezTo>
                  <a:pt x="4778" y="6653"/>
                  <a:pt x="5217" y="8715"/>
                  <a:pt x="6046" y="9933"/>
                </a:cubicBezTo>
                <a:cubicBezTo>
                  <a:pt x="3901" y="8715"/>
                  <a:pt x="1755" y="7075"/>
                  <a:pt x="1755" y="4170"/>
                </a:cubicBezTo>
                <a:close/>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7" name="PA_库_形状 "/>
          <p:cNvSpPr/>
          <p:nvPr>
            <p:custDataLst>
              <p:tags r:id="rId16"/>
            </p:custDataLst>
          </p:nvPr>
        </p:nvSpPr>
        <p:spPr>
          <a:xfrm>
            <a:off x="9644094" y="2132410"/>
            <a:ext cx="544525" cy="540088"/>
          </a:xfrm>
          <a:custGeom>
            <a:avLst/>
            <a:gdLst/>
            <a:ahLst/>
            <a:cxnLst>
              <a:cxn ang="0">
                <a:pos x="wd2" y="hd2"/>
              </a:cxn>
              <a:cxn ang="5400000">
                <a:pos x="wd2" y="hd2"/>
              </a:cxn>
              <a:cxn ang="10800000">
                <a:pos x="wd2" y="hd2"/>
              </a:cxn>
              <a:cxn ang="16200000">
                <a:pos x="wd2" y="hd2"/>
              </a:cxn>
            </a:cxnLst>
            <a:rect l="0" t="0" r="r" b="b"/>
            <a:pathLst>
              <a:path w="21600" h="21600" extrusionOk="0">
                <a:moveTo>
                  <a:pt x="19783" y="10540"/>
                </a:moveTo>
                <a:cubicBezTo>
                  <a:pt x="19783" y="9190"/>
                  <a:pt x="20717" y="8256"/>
                  <a:pt x="21600" y="7321"/>
                </a:cubicBezTo>
                <a:cubicBezTo>
                  <a:pt x="21600" y="6854"/>
                  <a:pt x="21185" y="5971"/>
                  <a:pt x="21185" y="5504"/>
                </a:cubicBezTo>
                <a:cubicBezTo>
                  <a:pt x="19315" y="5971"/>
                  <a:pt x="18381" y="5037"/>
                  <a:pt x="17498" y="4102"/>
                </a:cubicBezTo>
                <a:cubicBezTo>
                  <a:pt x="16563" y="3219"/>
                  <a:pt x="16096" y="2285"/>
                  <a:pt x="16563" y="883"/>
                </a:cubicBezTo>
                <a:cubicBezTo>
                  <a:pt x="16096" y="467"/>
                  <a:pt x="15213" y="0"/>
                  <a:pt x="14279" y="0"/>
                </a:cubicBezTo>
                <a:cubicBezTo>
                  <a:pt x="13812" y="883"/>
                  <a:pt x="12462" y="1817"/>
                  <a:pt x="11060" y="1817"/>
                </a:cubicBezTo>
                <a:cubicBezTo>
                  <a:pt x="9710" y="1817"/>
                  <a:pt x="8308" y="883"/>
                  <a:pt x="7840" y="0"/>
                </a:cubicBezTo>
                <a:cubicBezTo>
                  <a:pt x="6906" y="0"/>
                  <a:pt x="6023" y="467"/>
                  <a:pt x="5556" y="883"/>
                </a:cubicBezTo>
                <a:cubicBezTo>
                  <a:pt x="6023" y="2285"/>
                  <a:pt x="5556" y="3219"/>
                  <a:pt x="4621" y="4102"/>
                </a:cubicBezTo>
                <a:cubicBezTo>
                  <a:pt x="3738" y="5037"/>
                  <a:pt x="2285" y="5971"/>
                  <a:pt x="935" y="5504"/>
                </a:cubicBezTo>
                <a:cubicBezTo>
                  <a:pt x="935" y="5971"/>
                  <a:pt x="467" y="6854"/>
                  <a:pt x="0" y="7321"/>
                </a:cubicBezTo>
                <a:cubicBezTo>
                  <a:pt x="1402" y="8256"/>
                  <a:pt x="2285" y="9190"/>
                  <a:pt x="2285" y="10540"/>
                </a:cubicBezTo>
                <a:cubicBezTo>
                  <a:pt x="2285" y="11942"/>
                  <a:pt x="1402" y="13292"/>
                  <a:pt x="0" y="14279"/>
                </a:cubicBezTo>
                <a:cubicBezTo>
                  <a:pt x="467" y="14694"/>
                  <a:pt x="935" y="15629"/>
                  <a:pt x="935" y="16096"/>
                </a:cubicBezTo>
                <a:cubicBezTo>
                  <a:pt x="2285" y="16096"/>
                  <a:pt x="3738" y="16096"/>
                  <a:pt x="4621" y="17031"/>
                </a:cubicBezTo>
                <a:cubicBezTo>
                  <a:pt x="5556" y="17913"/>
                  <a:pt x="6023" y="19315"/>
                  <a:pt x="5556" y="20665"/>
                </a:cubicBezTo>
                <a:cubicBezTo>
                  <a:pt x="6023" y="21133"/>
                  <a:pt x="6906" y="21133"/>
                  <a:pt x="7840" y="21600"/>
                </a:cubicBezTo>
                <a:cubicBezTo>
                  <a:pt x="8308" y="20198"/>
                  <a:pt x="9710" y="19315"/>
                  <a:pt x="11060" y="19315"/>
                </a:cubicBezTo>
                <a:cubicBezTo>
                  <a:pt x="12462" y="19315"/>
                  <a:pt x="13812" y="20198"/>
                  <a:pt x="14279" y="21600"/>
                </a:cubicBezTo>
                <a:cubicBezTo>
                  <a:pt x="15213" y="21133"/>
                  <a:pt x="16096" y="21133"/>
                  <a:pt x="16563" y="20665"/>
                </a:cubicBezTo>
                <a:cubicBezTo>
                  <a:pt x="16096" y="19315"/>
                  <a:pt x="16563" y="17913"/>
                  <a:pt x="17498" y="17031"/>
                </a:cubicBezTo>
                <a:cubicBezTo>
                  <a:pt x="18381" y="16096"/>
                  <a:pt x="19315" y="15629"/>
                  <a:pt x="21185" y="16096"/>
                </a:cubicBezTo>
                <a:cubicBezTo>
                  <a:pt x="21185" y="15162"/>
                  <a:pt x="21600" y="14694"/>
                  <a:pt x="21600" y="13760"/>
                </a:cubicBezTo>
                <a:cubicBezTo>
                  <a:pt x="20717" y="13292"/>
                  <a:pt x="19783" y="11942"/>
                  <a:pt x="19783" y="10540"/>
                </a:cubicBezTo>
                <a:close/>
                <a:moveTo>
                  <a:pt x="11060" y="15162"/>
                </a:moveTo>
                <a:cubicBezTo>
                  <a:pt x="8308" y="15162"/>
                  <a:pt x="6490" y="13292"/>
                  <a:pt x="6490" y="10540"/>
                </a:cubicBezTo>
                <a:cubicBezTo>
                  <a:pt x="6490" y="8256"/>
                  <a:pt x="8308" y="5971"/>
                  <a:pt x="11060" y="5971"/>
                </a:cubicBezTo>
                <a:cubicBezTo>
                  <a:pt x="13812" y="5971"/>
                  <a:pt x="15629" y="8256"/>
                  <a:pt x="15629" y="10540"/>
                </a:cubicBezTo>
                <a:cubicBezTo>
                  <a:pt x="15629" y="13292"/>
                  <a:pt x="13812" y="15162"/>
                  <a:pt x="11060" y="15162"/>
                </a:cubicBezTo>
                <a:close/>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8" name="PA_库_形状 "/>
          <p:cNvSpPr/>
          <p:nvPr>
            <p:custDataLst>
              <p:tags r:id="rId17"/>
            </p:custDataLst>
          </p:nvPr>
        </p:nvSpPr>
        <p:spPr>
          <a:xfrm>
            <a:off x="1986347" y="2132407"/>
            <a:ext cx="581132" cy="540095"/>
          </a:xfrm>
          <a:custGeom>
            <a:avLst/>
            <a:gdLst/>
            <a:ahLst/>
            <a:cxnLst>
              <a:cxn ang="0">
                <a:pos x="wd2" y="hd2"/>
              </a:cxn>
              <a:cxn ang="5400000">
                <a:pos x="wd2" y="hd2"/>
              </a:cxn>
              <a:cxn ang="10800000">
                <a:pos x="wd2" y="hd2"/>
              </a:cxn>
              <a:cxn ang="16200000">
                <a:pos x="wd2" y="hd2"/>
              </a:cxn>
            </a:cxnLst>
            <a:rect l="0" t="0" r="r" b="b"/>
            <a:pathLst>
              <a:path w="21348" h="17053" extrusionOk="0">
                <a:moveTo>
                  <a:pt x="20740" y="3005"/>
                </a:moveTo>
                <a:cubicBezTo>
                  <a:pt x="7216" y="7674"/>
                  <a:pt x="12712" y="-4547"/>
                  <a:pt x="2103" y="1949"/>
                </a:cubicBezTo>
                <a:cubicBezTo>
                  <a:pt x="0" y="2680"/>
                  <a:pt x="0" y="2680"/>
                  <a:pt x="0" y="2680"/>
                </a:cubicBezTo>
                <a:cubicBezTo>
                  <a:pt x="4205" y="17053"/>
                  <a:pt x="4205" y="17053"/>
                  <a:pt x="4205" y="17053"/>
                </a:cubicBezTo>
                <a:cubicBezTo>
                  <a:pt x="6738" y="17053"/>
                  <a:pt x="6738" y="17053"/>
                  <a:pt x="6738" y="17053"/>
                </a:cubicBezTo>
                <a:cubicBezTo>
                  <a:pt x="4635" y="9867"/>
                  <a:pt x="4635" y="9867"/>
                  <a:pt x="4635" y="9867"/>
                </a:cubicBezTo>
                <a:cubicBezTo>
                  <a:pt x="14002" y="3370"/>
                  <a:pt x="10179" y="17053"/>
                  <a:pt x="21170" y="3370"/>
                </a:cubicBezTo>
                <a:cubicBezTo>
                  <a:pt x="21600" y="3370"/>
                  <a:pt x="21170" y="3005"/>
                  <a:pt x="20740" y="3005"/>
                </a:cubicBezTo>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9" name="PA_库_形状 "/>
          <p:cNvSpPr/>
          <p:nvPr>
            <p:custDataLst>
              <p:tags r:id="rId18"/>
            </p:custDataLst>
          </p:nvPr>
        </p:nvSpPr>
        <p:spPr>
          <a:xfrm>
            <a:off x="7073788" y="2136644"/>
            <a:ext cx="590677" cy="531620"/>
          </a:xfrm>
          <a:custGeom>
            <a:avLst/>
            <a:gdLst/>
            <a:ahLst/>
            <a:cxnLst>
              <a:cxn ang="0">
                <a:pos x="wd2" y="hd2"/>
              </a:cxn>
              <a:cxn ang="5400000">
                <a:pos x="wd2" y="hd2"/>
              </a:cxn>
              <a:cxn ang="10800000">
                <a:pos x="wd2" y="hd2"/>
              </a:cxn>
              <a:cxn ang="16200000">
                <a:pos x="wd2" y="hd2"/>
              </a:cxn>
            </a:cxnLst>
            <a:rect l="0" t="0" r="r" b="b"/>
            <a:pathLst>
              <a:path w="21600" h="21600" extrusionOk="0">
                <a:moveTo>
                  <a:pt x="3477" y="7346"/>
                </a:moveTo>
                <a:cubicBezTo>
                  <a:pt x="4216" y="6519"/>
                  <a:pt x="5041" y="6957"/>
                  <a:pt x="6171" y="8222"/>
                </a:cubicBezTo>
                <a:cubicBezTo>
                  <a:pt x="6563" y="8659"/>
                  <a:pt x="6563" y="8222"/>
                  <a:pt x="6563" y="8222"/>
                </a:cubicBezTo>
                <a:cubicBezTo>
                  <a:pt x="6954" y="8222"/>
                  <a:pt x="8084" y="6519"/>
                  <a:pt x="8475" y="6519"/>
                </a:cubicBezTo>
                <a:cubicBezTo>
                  <a:pt x="8475" y="6519"/>
                  <a:pt x="8475" y="6519"/>
                  <a:pt x="8475" y="6081"/>
                </a:cubicBezTo>
                <a:cubicBezTo>
                  <a:pt x="8084" y="6081"/>
                  <a:pt x="7736" y="5643"/>
                  <a:pt x="7736" y="5205"/>
                </a:cubicBezTo>
                <a:cubicBezTo>
                  <a:pt x="5780" y="2189"/>
                  <a:pt x="13082" y="486"/>
                  <a:pt x="11952" y="486"/>
                </a:cubicBezTo>
                <a:cubicBezTo>
                  <a:pt x="11169" y="0"/>
                  <a:pt x="8866" y="0"/>
                  <a:pt x="8475" y="0"/>
                </a:cubicBezTo>
                <a:cubicBezTo>
                  <a:pt x="7345" y="486"/>
                  <a:pt x="5433" y="1751"/>
                  <a:pt x="4650" y="2627"/>
                </a:cubicBezTo>
                <a:cubicBezTo>
                  <a:pt x="3477" y="3503"/>
                  <a:pt x="3129" y="3941"/>
                  <a:pt x="3129" y="3941"/>
                </a:cubicBezTo>
                <a:cubicBezTo>
                  <a:pt x="2695" y="4330"/>
                  <a:pt x="3129" y="5205"/>
                  <a:pt x="2303" y="5643"/>
                </a:cubicBezTo>
                <a:cubicBezTo>
                  <a:pt x="1565" y="6081"/>
                  <a:pt x="1173" y="5643"/>
                  <a:pt x="782" y="6081"/>
                </a:cubicBezTo>
                <a:cubicBezTo>
                  <a:pt x="782" y="6519"/>
                  <a:pt x="391" y="6519"/>
                  <a:pt x="0" y="6957"/>
                </a:cubicBezTo>
                <a:lnTo>
                  <a:pt x="0" y="7346"/>
                </a:lnTo>
                <a:lnTo>
                  <a:pt x="1565" y="9097"/>
                </a:lnTo>
                <a:cubicBezTo>
                  <a:pt x="1565" y="9535"/>
                  <a:pt x="1912" y="9535"/>
                  <a:pt x="2303" y="9535"/>
                </a:cubicBezTo>
                <a:cubicBezTo>
                  <a:pt x="2303" y="9097"/>
                  <a:pt x="2695" y="8659"/>
                  <a:pt x="3129" y="8659"/>
                </a:cubicBezTo>
                <a:cubicBezTo>
                  <a:pt x="3129" y="8659"/>
                  <a:pt x="3129" y="7346"/>
                  <a:pt x="3477" y="7346"/>
                </a:cubicBezTo>
                <a:close/>
                <a:moveTo>
                  <a:pt x="9648" y="7784"/>
                </a:moveTo>
                <a:cubicBezTo>
                  <a:pt x="9257" y="7784"/>
                  <a:pt x="9257" y="7784"/>
                  <a:pt x="9257" y="7784"/>
                </a:cubicBezTo>
                <a:cubicBezTo>
                  <a:pt x="7736" y="9097"/>
                  <a:pt x="7736" y="9097"/>
                  <a:pt x="7736" y="9097"/>
                </a:cubicBezTo>
                <a:cubicBezTo>
                  <a:pt x="7345" y="9535"/>
                  <a:pt x="7345" y="9535"/>
                  <a:pt x="7345" y="9924"/>
                </a:cubicBezTo>
                <a:cubicBezTo>
                  <a:pt x="16559" y="21162"/>
                  <a:pt x="16559" y="21162"/>
                  <a:pt x="16559" y="21162"/>
                </a:cubicBezTo>
                <a:cubicBezTo>
                  <a:pt x="16559" y="21600"/>
                  <a:pt x="16993" y="21600"/>
                  <a:pt x="17341" y="21162"/>
                </a:cubicBezTo>
                <a:cubicBezTo>
                  <a:pt x="18514" y="20286"/>
                  <a:pt x="18514" y="20286"/>
                  <a:pt x="18514" y="20286"/>
                </a:cubicBezTo>
                <a:cubicBezTo>
                  <a:pt x="18514" y="19849"/>
                  <a:pt x="18514" y="19459"/>
                  <a:pt x="18514" y="19459"/>
                </a:cubicBezTo>
                <a:lnTo>
                  <a:pt x="9648" y="7784"/>
                </a:lnTo>
                <a:close/>
                <a:moveTo>
                  <a:pt x="21600" y="3065"/>
                </a:moveTo>
                <a:cubicBezTo>
                  <a:pt x="21209" y="2189"/>
                  <a:pt x="21209" y="2627"/>
                  <a:pt x="20818" y="2627"/>
                </a:cubicBezTo>
                <a:cubicBezTo>
                  <a:pt x="20818" y="3065"/>
                  <a:pt x="20035" y="3941"/>
                  <a:pt x="20035" y="4330"/>
                </a:cubicBezTo>
                <a:cubicBezTo>
                  <a:pt x="19644" y="5205"/>
                  <a:pt x="18905" y="6081"/>
                  <a:pt x="17732" y="5205"/>
                </a:cubicBezTo>
                <a:cubicBezTo>
                  <a:pt x="16559" y="3941"/>
                  <a:pt x="16993" y="3503"/>
                  <a:pt x="17341" y="3065"/>
                </a:cubicBezTo>
                <a:cubicBezTo>
                  <a:pt x="17341" y="2627"/>
                  <a:pt x="18123" y="1362"/>
                  <a:pt x="18123" y="924"/>
                </a:cubicBezTo>
                <a:cubicBezTo>
                  <a:pt x="18514" y="924"/>
                  <a:pt x="18123" y="486"/>
                  <a:pt x="17732" y="486"/>
                </a:cubicBezTo>
                <a:cubicBezTo>
                  <a:pt x="17341" y="924"/>
                  <a:pt x="15037" y="1751"/>
                  <a:pt x="14646" y="3503"/>
                </a:cubicBezTo>
                <a:cubicBezTo>
                  <a:pt x="14255" y="4768"/>
                  <a:pt x="15037" y="6081"/>
                  <a:pt x="13864" y="7346"/>
                </a:cubicBezTo>
                <a:cubicBezTo>
                  <a:pt x="12343" y="9097"/>
                  <a:pt x="12343" y="9097"/>
                  <a:pt x="12343" y="9097"/>
                </a:cubicBezTo>
                <a:cubicBezTo>
                  <a:pt x="13864" y="11238"/>
                  <a:pt x="13864" y="11238"/>
                  <a:pt x="13864" y="11238"/>
                </a:cubicBezTo>
                <a:cubicBezTo>
                  <a:pt x="15820" y="9097"/>
                  <a:pt x="15820" y="9097"/>
                  <a:pt x="15820" y="9097"/>
                </a:cubicBezTo>
                <a:cubicBezTo>
                  <a:pt x="16167" y="8659"/>
                  <a:pt x="16993" y="8222"/>
                  <a:pt x="17732" y="8659"/>
                </a:cubicBezTo>
                <a:cubicBezTo>
                  <a:pt x="19644" y="9097"/>
                  <a:pt x="20427" y="8222"/>
                  <a:pt x="21209" y="6957"/>
                </a:cubicBezTo>
                <a:cubicBezTo>
                  <a:pt x="21600" y="5643"/>
                  <a:pt x="21600" y="3503"/>
                  <a:pt x="21600" y="3065"/>
                </a:cubicBezTo>
                <a:close/>
                <a:moveTo>
                  <a:pt x="3129" y="19459"/>
                </a:moveTo>
                <a:cubicBezTo>
                  <a:pt x="2695" y="19849"/>
                  <a:pt x="2695" y="20286"/>
                  <a:pt x="3129" y="20286"/>
                </a:cubicBezTo>
                <a:cubicBezTo>
                  <a:pt x="3868" y="21600"/>
                  <a:pt x="3868" y="21600"/>
                  <a:pt x="3868" y="21600"/>
                </a:cubicBezTo>
                <a:cubicBezTo>
                  <a:pt x="4216" y="21600"/>
                  <a:pt x="4650" y="21600"/>
                  <a:pt x="4650" y="21162"/>
                </a:cubicBezTo>
                <a:cubicBezTo>
                  <a:pt x="10039" y="15568"/>
                  <a:pt x="10039" y="15568"/>
                  <a:pt x="10039" y="15568"/>
                </a:cubicBezTo>
                <a:cubicBezTo>
                  <a:pt x="8475" y="13378"/>
                  <a:pt x="8475" y="13378"/>
                  <a:pt x="8475" y="13378"/>
                </a:cubicBezTo>
                <a:lnTo>
                  <a:pt x="3129" y="19459"/>
                </a:lnTo>
                <a:close/>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20" name="PA_库_Line "/>
          <p:cNvSpPr/>
          <p:nvPr>
            <p:custDataLst>
              <p:tags r:id="rId19"/>
            </p:custDataLst>
          </p:nvPr>
        </p:nvSpPr>
        <p:spPr>
          <a:xfrm>
            <a:off x="1856985" y="4227549"/>
            <a:ext cx="838089"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21" name="PA_库_Line "/>
          <p:cNvSpPr/>
          <p:nvPr>
            <p:custDataLst>
              <p:tags r:id="rId20"/>
            </p:custDataLst>
          </p:nvPr>
        </p:nvSpPr>
        <p:spPr>
          <a:xfrm>
            <a:off x="4403238" y="4227549"/>
            <a:ext cx="784881"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22" name="PA_库_Line "/>
          <p:cNvSpPr/>
          <p:nvPr>
            <p:custDataLst>
              <p:tags r:id="rId21"/>
            </p:custDataLst>
          </p:nvPr>
        </p:nvSpPr>
        <p:spPr>
          <a:xfrm>
            <a:off x="6949489" y="4227549"/>
            <a:ext cx="879744"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23" name="PA_库_Line "/>
          <p:cNvSpPr/>
          <p:nvPr>
            <p:custDataLst>
              <p:tags r:id="rId22"/>
            </p:custDataLst>
          </p:nvPr>
        </p:nvSpPr>
        <p:spPr>
          <a:xfrm>
            <a:off x="9495741" y="4227549"/>
            <a:ext cx="819333"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pic>
        <p:nvPicPr>
          <p:cNvPr id="24" name="PA_库_图片 23"/>
          <p:cNvPicPr>
            <a:picLocks noChangeAspect="1"/>
          </p:cNvPicPr>
          <p:nvPr>
            <p:custDataLst>
              <p:tags r:id="rId23"/>
            </p:custDataLst>
          </p:nvPr>
        </p:nvPicPr>
        <p:blipFill rotWithShape="1">
          <a:blip r:embed="rId29" cstate="print">
            <a:extLst>
              <a:ext uri="{28A0092B-C50C-407E-A947-70E740481C1C}">
                <a14:useLocalDpi xmlns:a14="http://schemas.microsoft.com/office/drawing/2010/main" val="0"/>
              </a:ext>
            </a:extLst>
          </a:blip>
          <a:srcRect l="4022" t="5591" r="1299" b="7933"/>
          <a:stretch/>
        </p:blipFill>
        <p:spPr>
          <a:xfrm>
            <a:off x="1244008" y="1041991"/>
            <a:ext cx="2009555" cy="2732567"/>
          </a:xfrm>
          <a:prstGeom prst="rect">
            <a:avLst/>
          </a:prstGeom>
        </p:spPr>
      </p:pic>
      <p:pic>
        <p:nvPicPr>
          <p:cNvPr id="28" name="PA_库_图片 27"/>
          <p:cNvPicPr>
            <a:picLocks noChangeAspect="1"/>
          </p:cNvPicPr>
          <p:nvPr>
            <p:custDataLst>
              <p:tags r:id="rId24"/>
            </p:custDataLst>
          </p:nvPr>
        </p:nvPicPr>
        <p:blipFill rotWithShape="1">
          <a:blip r:embed="rId29" cstate="print">
            <a:extLst>
              <a:ext uri="{28A0092B-C50C-407E-A947-70E740481C1C}">
                <a14:useLocalDpi xmlns:a14="http://schemas.microsoft.com/office/drawing/2010/main" val="0"/>
              </a:ext>
            </a:extLst>
          </a:blip>
          <a:srcRect l="4022" t="5591" r="1299" b="7933"/>
          <a:stretch/>
        </p:blipFill>
        <p:spPr>
          <a:xfrm>
            <a:off x="3801435" y="1036170"/>
            <a:ext cx="2009555" cy="2732567"/>
          </a:xfrm>
          <a:prstGeom prst="rect">
            <a:avLst/>
          </a:prstGeom>
        </p:spPr>
      </p:pic>
      <p:pic>
        <p:nvPicPr>
          <p:cNvPr id="29" name="PA_库_图片 28"/>
          <p:cNvPicPr>
            <a:picLocks noChangeAspect="1"/>
          </p:cNvPicPr>
          <p:nvPr>
            <p:custDataLst>
              <p:tags r:id="rId25"/>
            </p:custDataLst>
          </p:nvPr>
        </p:nvPicPr>
        <p:blipFill rotWithShape="1">
          <a:blip r:embed="rId29" cstate="print">
            <a:extLst>
              <a:ext uri="{28A0092B-C50C-407E-A947-70E740481C1C}">
                <a14:useLocalDpi xmlns:a14="http://schemas.microsoft.com/office/drawing/2010/main" val="0"/>
              </a:ext>
            </a:extLst>
          </a:blip>
          <a:srcRect l="4022" t="5591" r="1299" b="7933"/>
          <a:stretch/>
        </p:blipFill>
        <p:spPr>
          <a:xfrm>
            <a:off x="6361365" y="1041991"/>
            <a:ext cx="2009555" cy="2732567"/>
          </a:xfrm>
          <a:prstGeom prst="rect">
            <a:avLst/>
          </a:prstGeom>
        </p:spPr>
      </p:pic>
      <p:pic>
        <p:nvPicPr>
          <p:cNvPr id="30" name="PA_库_图片 29"/>
          <p:cNvPicPr>
            <a:picLocks noChangeAspect="1"/>
          </p:cNvPicPr>
          <p:nvPr>
            <p:custDataLst>
              <p:tags r:id="rId26"/>
            </p:custDataLst>
          </p:nvPr>
        </p:nvPicPr>
        <p:blipFill rotWithShape="1">
          <a:blip r:embed="rId29" cstate="print">
            <a:extLst>
              <a:ext uri="{28A0092B-C50C-407E-A947-70E740481C1C}">
                <a14:useLocalDpi xmlns:a14="http://schemas.microsoft.com/office/drawing/2010/main" val="0"/>
              </a:ext>
            </a:extLst>
          </a:blip>
          <a:srcRect l="4022" t="5591" r="1299" b="7933"/>
          <a:stretch/>
        </p:blipFill>
        <p:spPr>
          <a:xfrm>
            <a:off x="8918792" y="1036170"/>
            <a:ext cx="2009555" cy="2732567"/>
          </a:xfrm>
          <a:prstGeom prst="rect">
            <a:avLst/>
          </a:prstGeom>
        </p:spPr>
      </p:pic>
    </p:spTree>
    <p:extLst>
      <p:ext uri="{BB962C8B-B14F-4D97-AF65-F5344CB8AC3E}">
        <p14:creationId xmlns:p14="http://schemas.microsoft.com/office/powerpoint/2010/main" val="41449950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set>
                                      <p:cBhvr>
                                        <p:cTn id="9" dur="1" fill="hold">
                                          <p:stCondLst>
                                            <p:cond delay="0"/>
                                          </p:stCondLst>
                                        </p:cTn>
                                        <p:tgtEl>
                                          <p:spTgt spid="2"/>
                                        </p:tgtEl>
                                        <p:attrNameLst>
                                          <p:attrName>style.visibility</p:attrName>
                                        </p:attrNameLst>
                                      </p:cBhvr>
                                      <p:to>
                                        <p:strVal val="visible"/>
                                      </p:to>
                                    </p:set>
                                    <p:anim to="" calcmode="lin" valueType="num">
                                      <p:cBhvr>
                                        <p:cTn id="10" dur="1500" fill="hold">
                                          <p:stCondLst>
                                            <p:cond delay="0"/>
                                          </p:stCondLst>
                                        </p:cTn>
                                        <p:tgtEl>
                                          <p:spTgt spid="2"/>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2"/>
                                        </p:tgtEl>
                                        <p:attrNameLst>
                                          <p:attrName>ppt_h</p:attrName>
                                        </p:attrNameLst>
                                      </p:cBhvr>
                                      <p:tavLst>
                                        <p:tav tm="0">
                                          <p:val>
                                            <p:strVal val="0"/>
                                          </p:val>
                                        </p:tav>
                                        <p:tav tm="100000">
                                          <p:val>
                                            <p:strVal val="#ppt_h"/>
                                          </p:val>
                                        </p:tav>
                                      </p:tavLst>
                                    </p:anim>
                                    <p:animEffect filter="fade">
                                      <p:cBhvr>
                                        <p:cTn id="12" dur="1500">
                                          <p:stCondLst>
                                            <p:cond delay="0"/>
                                          </p:stCondLst>
                                        </p:cTn>
                                        <p:tgtEl>
                                          <p:spTgt spid="2"/>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500" fill="hold"/>
                                        <p:tgtEl>
                                          <p:spTgt spid="3"/>
                                        </p:tgtEl>
                                        <p:attrNameLst>
                                          <p:attrName>ppt_x</p:attrName>
                                        </p:attrNameLst>
                                      </p:cBhvr>
                                      <p:tavLst>
                                        <p:tav tm="0">
                                          <p:val>
                                            <p:strVal val="0-#ppt_w/2"/>
                                          </p:val>
                                        </p:tav>
                                        <p:tav tm="100000">
                                          <p:val>
                                            <p:strVal val="#ppt_x"/>
                                          </p:val>
                                        </p:tav>
                                      </p:tavLst>
                                    </p:anim>
                                    <p:anim calcmode="lin" valueType="num">
                                      <p:cBhvr additive="base">
                                        <p:cTn id="16" dur="1500" fill="hold"/>
                                        <p:tgtEl>
                                          <p:spTgt spid="3"/>
                                        </p:tgtEl>
                                        <p:attrNameLst>
                                          <p:attrName>ppt_y</p:attrName>
                                        </p:attrNameLst>
                                      </p:cBhvr>
                                      <p:tavLst>
                                        <p:tav tm="0">
                                          <p:val>
                                            <p:strVal val="#ppt_y"/>
                                          </p:val>
                                        </p:tav>
                                        <p:tav tm="100000">
                                          <p:val>
                                            <p:strVal val="#ppt_y"/>
                                          </p:val>
                                        </p:tav>
                                      </p:tavLst>
                                    </p:anim>
                                    <p:set>
                                      <p:cBhvr>
                                        <p:cTn id="17" dur="1" fill="hold">
                                          <p:stCondLst>
                                            <p:cond delay="0"/>
                                          </p:stCondLst>
                                        </p:cTn>
                                        <p:tgtEl>
                                          <p:spTgt spid="3"/>
                                        </p:tgtEl>
                                        <p:attrNameLst>
                                          <p:attrName>style.visibility</p:attrName>
                                        </p:attrNameLst>
                                      </p:cBhvr>
                                      <p:to>
                                        <p:strVal val="visible"/>
                                      </p:to>
                                    </p:set>
                                    <p:anim to="" calcmode="lin" valueType="num">
                                      <p:cBhvr>
                                        <p:cTn id="18" dur="1500" fill="hold">
                                          <p:stCondLst>
                                            <p:cond delay="0"/>
                                          </p:stCondLst>
                                        </p:cTn>
                                        <p:tgtEl>
                                          <p:spTgt spid="3"/>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3"/>
                                        </p:tgtEl>
                                        <p:attrNameLst>
                                          <p:attrName>ppt_h</p:attrName>
                                        </p:attrNameLst>
                                      </p:cBhvr>
                                      <p:tavLst>
                                        <p:tav tm="0">
                                          <p:val>
                                            <p:strVal val="0"/>
                                          </p:val>
                                        </p:tav>
                                        <p:tav tm="100000">
                                          <p:val>
                                            <p:strVal val="#ppt_h"/>
                                          </p:val>
                                        </p:tav>
                                      </p:tavLst>
                                    </p:anim>
                                    <p:animEffect filter="fade">
                                      <p:cBhvr>
                                        <p:cTn id="20" dur="1500">
                                          <p:stCondLst>
                                            <p:cond delay="0"/>
                                          </p:stCondLst>
                                        </p:cTn>
                                        <p:tgtEl>
                                          <p:spTgt spid="3"/>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4">
                                            <p:txEl>
                                              <p:charRg st="4294967295" end="4294967295"/>
                                            </p:txEl>
                                          </p:spTgt>
                                        </p:tgtEl>
                                        <p:attrNameLst>
                                          <p:attrName>style.visibility</p:attrName>
                                        </p:attrNameLst>
                                      </p:cBhvr>
                                      <p:to>
                                        <p:strVal val="visible"/>
                                      </p:to>
                                    </p:set>
                                    <p:anim calcmode="lin" valueType="num">
                                      <p:cBhvr additive="base">
                                        <p:cTn id="23" dur="1500" fill="hold"/>
                                        <p:tgtEl>
                                          <p:spTgt spid="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4">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4">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4">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4">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4">
                                            <p:txEl>
                                              <p:charRg st="4294967295" end="4294967295"/>
                                            </p:txEl>
                                          </p:spTgt>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31" dur="1500" fill="hold"/>
                                        <p:tgtEl>
                                          <p:spTgt spid="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5">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5">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5">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5">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5">
                                            <p:txEl>
                                              <p:charRg st="4294967295" end="4294967295"/>
                                            </p:txEl>
                                          </p:spTgt>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39" dur="1500" fill="hold"/>
                                        <p:tgtEl>
                                          <p:spTgt spid="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6">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6">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6">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6">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6">
                                            <p:txEl>
                                              <p:charRg st="4294967295" end="4294967295"/>
                                            </p:txEl>
                                          </p:spTgt>
                                        </p:tgtEl>
                                      </p:cBhvr>
                                    </p:animEffect>
                                  </p:childTnLst>
                                </p:cTn>
                              </p:par>
                              <p:par>
                                <p:cTn id="45" presetID="2" presetClass="entr" presetSubtype="8" decel="100000" fill="hold" grpId="0" nodeType="withEffect" nodePh="1">
                                  <p:stCondLst>
                                    <p:cond delay="250"/>
                                  </p:stCondLst>
                                  <p:endCondLst>
                                    <p:cond evt="begin" delay="0">
                                      <p:tn val="45"/>
                                    </p:cond>
                                  </p:endCondLst>
                                  <p:childTnLst>
                                    <p:set>
                                      <p:cBhvr>
                                        <p:cTn id="46"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47" dur="1500" fill="hold"/>
                                        <p:tgtEl>
                                          <p:spTgt spid="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7">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7">
                                            <p:txEl>
                                              <p:charRg st="4294967295" end="4294967295"/>
                                            </p:txEl>
                                          </p:spTgt>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55"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8">
                                            <p:txEl>
                                              <p:charRg st="4294967295" end="4294967295"/>
                                            </p:txEl>
                                          </p:spTgt>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63"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9">
                                            <p:txEl>
                                              <p:charRg st="4294967295" end="4294967295"/>
                                            </p:txEl>
                                          </p:spTgt>
                                        </p:tgtEl>
                                      </p:cBhvr>
                                    </p:animEffect>
                                  </p:childTnLst>
                                </p:cTn>
                              </p:par>
                              <p:par>
                                <p:cTn id="69" presetID="2" presetClass="entr" presetSubtype="8" decel="100000" fill="hold" grpId="0" nodeType="withEffect">
                                  <p:stCondLst>
                                    <p:cond delay="250"/>
                                  </p:stCondLst>
                                  <p:childTnLst>
                                    <p:set>
                                      <p:cBhvr>
                                        <p:cTn id="70"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71"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10">
                                            <p:txEl>
                                              <p:charRg st="4294967295" end="4294967295"/>
                                            </p:txEl>
                                          </p:spTgt>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79"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0"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81"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82"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84" dur="1500">
                                          <p:stCondLst>
                                            <p:cond delay="0"/>
                                          </p:stCondLst>
                                        </p:cTn>
                                        <p:tgtEl>
                                          <p:spTgt spid="11">
                                            <p:txEl>
                                              <p:charRg st="4294967295" end="4294967295"/>
                                            </p:txEl>
                                          </p:spTgt>
                                        </p:tgtEl>
                                      </p:cBhvr>
                                    </p:animEffect>
                                  </p:childTnLst>
                                </p:cTn>
                              </p:par>
                              <p:par>
                                <p:cTn id="85" presetID="2" presetClass="entr" presetSubtype="8" decel="100000" fill="hold" grpId="0" nodeType="withEffect">
                                  <p:stCondLst>
                                    <p:cond delay="250"/>
                                  </p:stCondLst>
                                  <p:childTnLst>
                                    <p:set>
                                      <p:cBhvr>
                                        <p:cTn id="86"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87"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8"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89"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90"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92" dur="1500">
                                          <p:stCondLst>
                                            <p:cond delay="0"/>
                                          </p:stCondLst>
                                        </p:cTn>
                                        <p:tgtEl>
                                          <p:spTgt spid="12">
                                            <p:txEl>
                                              <p:charRg st="4294967295" end="4294967295"/>
                                            </p:txEl>
                                          </p:spTgt>
                                        </p:tgtEl>
                                      </p:cBhvr>
                                    </p:animEffect>
                                  </p:childTnLst>
                                </p:cTn>
                              </p:par>
                              <p:par>
                                <p:cTn id="93" presetID="2" presetClass="entr" presetSubtype="8" decel="100000" fill="hold" grpId="0" nodeType="withEffect">
                                  <p:stCondLst>
                                    <p:cond delay="250"/>
                                  </p:stCondLst>
                                  <p:childTnLst>
                                    <p:set>
                                      <p:cBhvr>
                                        <p:cTn id="94"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95"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6"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97"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98"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100" dur="1500">
                                          <p:stCondLst>
                                            <p:cond delay="0"/>
                                          </p:stCondLst>
                                        </p:cTn>
                                        <p:tgtEl>
                                          <p:spTgt spid="13">
                                            <p:txEl>
                                              <p:charRg st="4294967295" end="4294967295"/>
                                            </p:txEl>
                                          </p:spTgt>
                                        </p:tgtEl>
                                      </p:cBhvr>
                                    </p:animEffect>
                                  </p:childTnLst>
                                </p:cTn>
                              </p:par>
                              <p:par>
                                <p:cTn id="101" presetID="2" presetClass="entr" presetSubtype="8" decel="100000" fill="hold" grpId="0" nodeType="withEffect">
                                  <p:stCondLst>
                                    <p:cond delay="250"/>
                                  </p:stCondLst>
                                  <p:childTnLst>
                                    <p:set>
                                      <p:cBhvr>
                                        <p:cTn id="102"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103"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4"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105"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106"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108" dur="1500">
                                          <p:stCondLst>
                                            <p:cond delay="0"/>
                                          </p:stCondLst>
                                        </p:cTn>
                                        <p:tgtEl>
                                          <p:spTgt spid="14">
                                            <p:txEl>
                                              <p:charRg st="4294967295" end="4294967295"/>
                                            </p:txEl>
                                          </p:spTgt>
                                        </p:tgtEl>
                                      </p:cBhvr>
                                    </p:animEffect>
                                  </p:childTnLst>
                                </p:cTn>
                              </p:par>
                              <p:par>
                                <p:cTn id="109" presetID="2" presetClass="entr" presetSubtype="8" decel="100000" fill="hold" grpId="0" nodeType="withEffect">
                                  <p:stCondLst>
                                    <p:cond delay="250"/>
                                  </p:stCondLst>
                                  <p:childTnLst>
                                    <p:set>
                                      <p:cBhvr>
                                        <p:cTn id="110"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111"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12"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113"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114"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116" dur="1500">
                                          <p:stCondLst>
                                            <p:cond delay="0"/>
                                          </p:stCondLst>
                                        </p:cTn>
                                        <p:tgtEl>
                                          <p:spTgt spid="15">
                                            <p:txEl>
                                              <p:charRg st="4294967295" end="4294967295"/>
                                            </p:txEl>
                                          </p:spTgt>
                                        </p:tgtEl>
                                      </p:cBhvr>
                                    </p:animEffect>
                                  </p:childTnLst>
                                </p:cTn>
                              </p:par>
                              <p:par>
                                <p:cTn id="117" presetID="2" presetClass="entr" presetSubtype="8" decel="100000" fill="hold" grpId="0" nodeType="withEffect" nodePh="1">
                                  <p:stCondLst>
                                    <p:cond delay="250"/>
                                  </p:stCondLst>
                                  <p:endCondLst>
                                    <p:cond evt="begin" delay="0">
                                      <p:tn val="117"/>
                                    </p:cond>
                                  </p:endCondLst>
                                  <p:childTnLst>
                                    <p:set>
                                      <p:cBhvr>
                                        <p:cTn id="118"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119" dur="1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0" dur="1500" fill="hold"/>
                                        <p:tgtEl>
                                          <p:spTgt spid="16">
                                            <p:txEl>
                                              <p:charRg st="4294967295" end="4294967295"/>
                                            </p:txEl>
                                          </p:spTgt>
                                        </p:tgtEl>
                                        <p:attrNameLst>
                                          <p:attrName>ppt_y</p:attrName>
                                        </p:attrNameLst>
                                      </p:cBhvr>
                                      <p:tavLst>
                                        <p:tav tm="0">
                                          <p:val>
                                            <p:strVal val="#ppt_y"/>
                                          </p:val>
                                        </p:tav>
                                        <p:tav tm="100000">
                                          <p:val>
                                            <p:strVal val="#ppt_y"/>
                                          </p:val>
                                        </p:tav>
                                      </p:tavLst>
                                    </p:anim>
                                    <p:set>
                                      <p:cBhvr>
                                        <p:cTn id="121" dur="1" fill="hold">
                                          <p:stCondLst>
                                            <p:cond delay="0"/>
                                          </p:stCondLst>
                                        </p:cTn>
                                        <p:tgtEl>
                                          <p:spTgt spid="16">
                                            <p:txEl>
                                              <p:charRg st="4294967295" end="4294967295"/>
                                            </p:txEl>
                                          </p:spTgt>
                                        </p:tgtEl>
                                        <p:attrNameLst>
                                          <p:attrName>style.visibility</p:attrName>
                                        </p:attrNameLst>
                                      </p:cBhvr>
                                      <p:to>
                                        <p:strVal val="visible"/>
                                      </p:to>
                                    </p:set>
                                    <p:anim to="" calcmode="lin" valueType="num">
                                      <p:cBhvr>
                                        <p:cTn id="122" dur="1500" fill="hold">
                                          <p:stCondLst>
                                            <p:cond delay="0"/>
                                          </p:stCondLst>
                                        </p:cTn>
                                        <p:tgtEl>
                                          <p:spTgt spid="16">
                                            <p:txEl>
                                              <p:charRg st="4294967295" end="4294967295"/>
                                            </p:txEl>
                                          </p:spTgt>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16">
                                            <p:txEl>
                                              <p:charRg st="4294967295" end="4294967295"/>
                                            </p:txEl>
                                          </p:spTgt>
                                        </p:tgtEl>
                                        <p:attrNameLst>
                                          <p:attrName>ppt_h</p:attrName>
                                        </p:attrNameLst>
                                      </p:cBhvr>
                                      <p:tavLst>
                                        <p:tav tm="0">
                                          <p:val>
                                            <p:strVal val="0"/>
                                          </p:val>
                                        </p:tav>
                                        <p:tav tm="100000">
                                          <p:val>
                                            <p:strVal val="#ppt_h"/>
                                          </p:val>
                                        </p:tav>
                                      </p:tavLst>
                                    </p:anim>
                                    <p:animEffect filter="fade">
                                      <p:cBhvr>
                                        <p:cTn id="124" dur="1500">
                                          <p:stCondLst>
                                            <p:cond delay="0"/>
                                          </p:stCondLst>
                                        </p:cTn>
                                        <p:tgtEl>
                                          <p:spTgt spid="16">
                                            <p:txEl>
                                              <p:charRg st="4294967295" end="4294967295"/>
                                            </p:txEl>
                                          </p:spTgt>
                                        </p:tgtEl>
                                      </p:cBhvr>
                                    </p:animEffect>
                                  </p:childTnLst>
                                </p:cTn>
                              </p:par>
                              <p:par>
                                <p:cTn id="125" presetID="2" presetClass="entr" presetSubtype="8" decel="100000" fill="hold" grpId="0" nodeType="withEffect" nodePh="1">
                                  <p:stCondLst>
                                    <p:cond delay="250"/>
                                  </p:stCondLst>
                                  <p:endCondLst>
                                    <p:cond evt="begin" delay="0">
                                      <p:tn val="125"/>
                                    </p:cond>
                                  </p:endCondLst>
                                  <p:childTnLst>
                                    <p:set>
                                      <p:cBhvr>
                                        <p:cTn id="126"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127"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8"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129"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130"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132" dur="1500">
                                          <p:stCondLst>
                                            <p:cond delay="0"/>
                                          </p:stCondLst>
                                        </p:cTn>
                                        <p:tgtEl>
                                          <p:spTgt spid="17">
                                            <p:txEl>
                                              <p:charRg st="4294967295" end="4294967295"/>
                                            </p:txEl>
                                          </p:spTgt>
                                        </p:tgtEl>
                                      </p:cBhvr>
                                    </p:animEffect>
                                  </p:childTnLst>
                                </p:cTn>
                              </p:par>
                              <p:par>
                                <p:cTn id="133" presetID="2" presetClass="entr" presetSubtype="8" decel="100000" fill="hold" grpId="0" nodeType="withEffect" nodePh="1">
                                  <p:stCondLst>
                                    <p:cond delay="250"/>
                                  </p:stCondLst>
                                  <p:endCondLst>
                                    <p:cond evt="begin" delay="0">
                                      <p:tn val="133"/>
                                    </p:cond>
                                  </p:endCondLst>
                                  <p:childTnLst>
                                    <p:set>
                                      <p:cBhvr>
                                        <p:cTn id="134"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135" dur="1500" fill="hold"/>
                                        <p:tgtEl>
                                          <p:spTgt spid="1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36" dur="1500" fill="hold"/>
                                        <p:tgtEl>
                                          <p:spTgt spid="18">
                                            <p:txEl>
                                              <p:charRg st="4294967295" end="4294967295"/>
                                            </p:txEl>
                                          </p:spTgt>
                                        </p:tgtEl>
                                        <p:attrNameLst>
                                          <p:attrName>ppt_y</p:attrName>
                                        </p:attrNameLst>
                                      </p:cBhvr>
                                      <p:tavLst>
                                        <p:tav tm="0">
                                          <p:val>
                                            <p:strVal val="#ppt_y"/>
                                          </p:val>
                                        </p:tav>
                                        <p:tav tm="100000">
                                          <p:val>
                                            <p:strVal val="#ppt_y"/>
                                          </p:val>
                                        </p:tav>
                                      </p:tavLst>
                                    </p:anim>
                                    <p:set>
                                      <p:cBhvr>
                                        <p:cTn id="137" dur="1" fill="hold">
                                          <p:stCondLst>
                                            <p:cond delay="0"/>
                                          </p:stCondLst>
                                        </p:cTn>
                                        <p:tgtEl>
                                          <p:spTgt spid="18">
                                            <p:txEl>
                                              <p:charRg st="4294967295" end="4294967295"/>
                                            </p:txEl>
                                          </p:spTgt>
                                        </p:tgtEl>
                                        <p:attrNameLst>
                                          <p:attrName>style.visibility</p:attrName>
                                        </p:attrNameLst>
                                      </p:cBhvr>
                                      <p:to>
                                        <p:strVal val="visible"/>
                                      </p:to>
                                    </p:set>
                                    <p:anim to="" calcmode="lin" valueType="num">
                                      <p:cBhvr>
                                        <p:cTn id="138" dur="1500" fill="hold">
                                          <p:stCondLst>
                                            <p:cond delay="0"/>
                                          </p:stCondLst>
                                        </p:cTn>
                                        <p:tgtEl>
                                          <p:spTgt spid="18">
                                            <p:txEl>
                                              <p:charRg st="4294967295" end="4294967295"/>
                                            </p:txEl>
                                          </p:spTgt>
                                        </p:tgtEl>
                                        <p:attrNameLst>
                                          <p:attrName>ppt_w</p:attrName>
                                        </p:attrNameLst>
                                      </p:cBhvr>
                                      <p:tavLst>
                                        <p:tav tm="0">
                                          <p:val>
                                            <p:strVal val="0"/>
                                          </p:val>
                                        </p:tav>
                                        <p:tav tm="100000">
                                          <p:val>
                                            <p:strVal val="#ppt_w"/>
                                          </p:val>
                                        </p:tav>
                                      </p:tavLst>
                                    </p:anim>
                                    <p:anim to="" calcmode="lin" valueType="num">
                                      <p:cBhvr>
                                        <p:cTn id="139" dur="1500" fill="hold">
                                          <p:stCondLst>
                                            <p:cond delay="0"/>
                                          </p:stCondLst>
                                        </p:cTn>
                                        <p:tgtEl>
                                          <p:spTgt spid="18">
                                            <p:txEl>
                                              <p:charRg st="4294967295" end="4294967295"/>
                                            </p:txEl>
                                          </p:spTgt>
                                        </p:tgtEl>
                                        <p:attrNameLst>
                                          <p:attrName>ppt_h</p:attrName>
                                        </p:attrNameLst>
                                      </p:cBhvr>
                                      <p:tavLst>
                                        <p:tav tm="0">
                                          <p:val>
                                            <p:strVal val="0"/>
                                          </p:val>
                                        </p:tav>
                                        <p:tav tm="100000">
                                          <p:val>
                                            <p:strVal val="#ppt_h"/>
                                          </p:val>
                                        </p:tav>
                                      </p:tavLst>
                                    </p:anim>
                                    <p:animEffect filter="fade">
                                      <p:cBhvr>
                                        <p:cTn id="140" dur="1500">
                                          <p:stCondLst>
                                            <p:cond delay="0"/>
                                          </p:stCondLst>
                                        </p:cTn>
                                        <p:tgtEl>
                                          <p:spTgt spid="18">
                                            <p:txEl>
                                              <p:charRg st="4294967295" end="4294967295"/>
                                            </p:txEl>
                                          </p:spTgt>
                                        </p:tgtEl>
                                      </p:cBhvr>
                                    </p:animEffect>
                                  </p:childTnLst>
                                </p:cTn>
                              </p:par>
                              <p:par>
                                <p:cTn id="141" presetID="2" presetClass="entr" presetSubtype="8" decel="100000" fill="hold" grpId="0" nodeType="withEffect" nodePh="1">
                                  <p:stCondLst>
                                    <p:cond delay="250"/>
                                  </p:stCondLst>
                                  <p:endCondLst>
                                    <p:cond evt="begin" delay="0">
                                      <p:tn val="141"/>
                                    </p:cond>
                                  </p:endCondLst>
                                  <p:childTnLst>
                                    <p:set>
                                      <p:cBhvr>
                                        <p:cTn id="142"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143"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4"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145"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146"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147"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148" dur="1500">
                                          <p:stCondLst>
                                            <p:cond delay="0"/>
                                          </p:stCondLst>
                                        </p:cTn>
                                        <p:tgtEl>
                                          <p:spTgt spid="19">
                                            <p:txEl>
                                              <p:charRg st="4294967295" end="4294967295"/>
                                            </p:txEl>
                                          </p:spTgt>
                                        </p:tgtEl>
                                      </p:cBhvr>
                                    </p:animEffect>
                                  </p:childTnLst>
                                </p:cTn>
                              </p:par>
                              <p:par>
                                <p:cTn id="149" presetID="2" presetClass="entr" presetSubtype="8" decel="100000" fill="hold" grpId="0" nodeType="withEffect" nodePh="1">
                                  <p:stCondLst>
                                    <p:cond delay="250"/>
                                  </p:stCondLst>
                                  <p:endCondLst>
                                    <p:cond evt="begin" delay="0">
                                      <p:tn val="149"/>
                                    </p:cond>
                                  </p:endCondLst>
                                  <p:childTnLst>
                                    <p:set>
                                      <p:cBhvr>
                                        <p:cTn id="150"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151" dur="1500" fill="hold"/>
                                        <p:tgtEl>
                                          <p:spTgt spid="2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52" dur="1500" fill="hold"/>
                                        <p:tgtEl>
                                          <p:spTgt spid="20">
                                            <p:txEl>
                                              <p:charRg st="4294967295" end="4294967295"/>
                                            </p:txEl>
                                          </p:spTgt>
                                        </p:tgtEl>
                                        <p:attrNameLst>
                                          <p:attrName>ppt_y</p:attrName>
                                        </p:attrNameLst>
                                      </p:cBhvr>
                                      <p:tavLst>
                                        <p:tav tm="0">
                                          <p:val>
                                            <p:strVal val="#ppt_y"/>
                                          </p:val>
                                        </p:tav>
                                        <p:tav tm="100000">
                                          <p:val>
                                            <p:strVal val="#ppt_y"/>
                                          </p:val>
                                        </p:tav>
                                      </p:tavLst>
                                    </p:anim>
                                    <p:set>
                                      <p:cBhvr>
                                        <p:cTn id="153" dur="1" fill="hold">
                                          <p:stCondLst>
                                            <p:cond delay="0"/>
                                          </p:stCondLst>
                                        </p:cTn>
                                        <p:tgtEl>
                                          <p:spTgt spid="20">
                                            <p:txEl>
                                              <p:charRg st="4294967295" end="4294967295"/>
                                            </p:txEl>
                                          </p:spTgt>
                                        </p:tgtEl>
                                        <p:attrNameLst>
                                          <p:attrName>style.visibility</p:attrName>
                                        </p:attrNameLst>
                                      </p:cBhvr>
                                      <p:to>
                                        <p:strVal val="visible"/>
                                      </p:to>
                                    </p:set>
                                    <p:anim to="" calcmode="lin" valueType="num">
                                      <p:cBhvr>
                                        <p:cTn id="154" dur="1500" fill="hold">
                                          <p:stCondLst>
                                            <p:cond delay="0"/>
                                          </p:stCondLst>
                                        </p:cTn>
                                        <p:tgtEl>
                                          <p:spTgt spid="20">
                                            <p:txEl>
                                              <p:charRg st="4294967295" end="4294967295"/>
                                            </p:txEl>
                                          </p:spTgt>
                                        </p:tgtEl>
                                        <p:attrNameLst>
                                          <p:attrName>ppt_w</p:attrName>
                                        </p:attrNameLst>
                                      </p:cBhvr>
                                      <p:tavLst>
                                        <p:tav tm="0">
                                          <p:val>
                                            <p:strVal val="0"/>
                                          </p:val>
                                        </p:tav>
                                        <p:tav tm="100000">
                                          <p:val>
                                            <p:strVal val="#ppt_w"/>
                                          </p:val>
                                        </p:tav>
                                      </p:tavLst>
                                    </p:anim>
                                    <p:anim to="" calcmode="lin" valueType="num">
                                      <p:cBhvr>
                                        <p:cTn id="155" dur="1500" fill="hold">
                                          <p:stCondLst>
                                            <p:cond delay="0"/>
                                          </p:stCondLst>
                                        </p:cTn>
                                        <p:tgtEl>
                                          <p:spTgt spid="20">
                                            <p:txEl>
                                              <p:charRg st="4294967295" end="4294967295"/>
                                            </p:txEl>
                                          </p:spTgt>
                                        </p:tgtEl>
                                        <p:attrNameLst>
                                          <p:attrName>ppt_h</p:attrName>
                                        </p:attrNameLst>
                                      </p:cBhvr>
                                      <p:tavLst>
                                        <p:tav tm="0">
                                          <p:val>
                                            <p:strVal val="0"/>
                                          </p:val>
                                        </p:tav>
                                        <p:tav tm="100000">
                                          <p:val>
                                            <p:strVal val="#ppt_h"/>
                                          </p:val>
                                        </p:tav>
                                      </p:tavLst>
                                    </p:anim>
                                    <p:animEffect filter="fade">
                                      <p:cBhvr>
                                        <p:cTn id="156" dur="1500">
                                          <p:stCondLst>
                                            <p:cond delay="0"/>
                                          </p:stCondLst>
                                        </p:cTn>
                                        <p:tgtEl>
                                          <p:spTgt spid="20">
                                            <p:txEl>
                                              <p:charRg st="4294967295" end="4294967295"/>
                                            </p:txEl>
                                          </p:spTgt>
                                        </p:tgtEl>
                                      </p:cBhvr>
                                    </p:animEffect>
                                  </p:childTnLst>
                                </p:cTn>
                              </p:par>
                              <p:par>
                                <p:cTn id="157" presetID="2" presetClass="entr" presetSubtype="8" decel="100000" fill="hold" grpId="0" nodeType="withEffect" nodePh="1">
                                  <p:stCondLst>
                                    <p:cond delay="250"/>
                                  </p:stCondLst>
                                  <p:endCondLst>
                                    <p:cond evt="begin" delay="0">
                                      <p:tn val="157"/>
                                    </p:cond>
                                  </p:endCondLst>
                                  <p:childTnLst>
                                    <p:set>
                                      <p:cBhvr>
                                        <p:cTn id="158"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159" dur="1500" fill="hold"/>
                                        <p:tgtEl>
                                          <p:spTgt spid="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0" dur="1500" fill="hold"/>
                                        <p:tgtEl>
                                          <p:spTgt spid="21">
                                            <p:txEl>
                                              <p:charRg st="4294967295" end="4294967295"/>
                                            </p:txEl>
                                          </p:spTgt>
                                        </p:tgtEl>
                                        <p:attrNameLst>
                                          <p:attrName>ppt_y</p:attrName>
                                        </p:attrNameLst>
                                      </p:cBhvr>
                                      <p:tavLst>
                                        <p:tav tm="0">
                                          <p:val>
                                            <p:strVal val="#ppt_y"/>
                                          </p:val>
                                        </p:tav>
                                        <p:tav tm="100000">
                                          <p:val>
                                            <p:strVal val="#ppt_y"/>
                                          </p:val>
                                        </p:tav>
                                      </p:tavLst>
                                    </p:anim>
                                    <p:set>
                                      <p:cBhvr>
                                        <p:cTn id="161" dur="1" fill="hold">
                                          <p:stCondLst>
                                            <p:cond delay="0"/>
                                          </p:stCondLst>
                                        </p:cTn>
                                        <p:tgtEl>
                                          <p:spTgt spid="21">
                                            <p:txEl>
                                              <p:charRg st="4294967295" end="4294967295"/>
                                            </p:txEl>
                                          </p:spTgt>
                                        </p:tgtEl>
                                        <p:attrNameLst>
                                          <p:attrName>style.visibility</p:attrName>
                                        </p:attrNameLst>
                                      </p:cBhvr>
                                      <p:to>
                                        <p:strVal val="visible"/>
                                      </p:to>
                                    </p:set>
                                    <p:anim to="" calcmode="lin" valueType="num">
                                      <p:cBhvr>
                                        <p:cTn id="162" dur="1500" fill="hold">
                                          <p:stCondLst>
                                            <p:cond delay="0"/>
                                          </p:stCondLst>
                                        </p:cTn>
                                        <p:tgtEl>
                                          <p:spTgt spid="21">
                                            <p:txEl>
                                              <p:charRg st="4294967295" end="4294967295"/>
                                            </p:txEl>
                                          </p:spTgt>
                                        </p:tgtEl>
                                        <p:attrNameLst>
                                          <p:attrName>ppt_w</p:attrName>
                                        </p:attrNameLst>
                                      </p:cBhvr>
                                      <p:tavLst>
                                        <p:tav tm="0">
                                          <p:val>
                                            <p:strVal val="0"/>
                                          </p:val>
                                        </p:tav>
                                        <p:tav tm="100000">
                                          <p:val>
                                            <p:strVal val="#ppt_w"/>
                                          </p:val>
                                        </p:tav>
                                      </p:tavLst>
                                    </p:anim>
                                    <p:anim to="" calcmode="lin" valueType="num">
                                      <p:cBhvr>
                                        <p:cTn id="163" dur="1500" fill="hold">
                                          <p:stCondLst>
                                            <p:cond delay="0"/>
                                          </p:stCondLst>
                                        </p:cTn>
                                        <p:tgtEl>
                                          <p:spTgt spid="21">
                                            <p:txEl>
                                              <p:charRg st="4294967295" end="4294967295"/>
                                            </p:txEl>
                                          </p:spTgt>
                                        </p:tgtEl>
                                        <p:attrNameLst>
                                          <p:attrName>ppt_h</p:attrName>
                                        </p:attrNameLst>
                                      </p:cBhvr>
                                      <p:tavLst>
                                        <p:tav tm="0">
                                          <p:val>
                                            <p:strVal val="0"/>
                                          </p:val>
                                        </p:tav>
                                        <p:tav tm="100000">
                                          <p:val>
                                            <p:strVal val="#ppt_h"/>
                                          </p:val>
                                        </p:tav>
                                      </p:tavLst>
                                    </p:anim>
                                    <p:animEffect filter="fade">
                                      <p:cBhvr>
                                        <p:cTn id="164" dur="1500">
                                          <p:stCondLst>
                                            <p:cond delay="0"/>
                                          </p:stCondLst>
                                        </p:cTn>
                                        <p:tgtEl>
                                          <p:spTgt spid="21">
                                            <p:txEl>
                                              <p:charRg st="4294967295" end="4294967295"/>
                                            </p:txEl>
                                          </p:spTgt>
                                        </p:tgtEl>
                                      </p:cBhvr>
                                    </p:animEffect>
                                  </p:childTnLst>
                                </p:cTn>
                              </p:par>
                              <p:par>
                                <p:cTn id="165" presetID="2" presetClass="entr" presetSubtype="8" decel="100000" fill="hold" grpId="0" nodeType="withEffect" nodePh="1">
                                  <p:stCondLst>
                                    <p:cond delay="250"/>
                                  </p:stCondLst>
                                  <p:endCondLst>
                                    <p:cond evt="begin" delay="0">
                                      <p:tn val="165"/>
                                    </p:cond>
                                  </p:endCondLst>
                                  <p:childTnLst>
                                    <p:set>
                                      <p:cBhvr>
                                        <p:cTn id="166"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167" dur="1500" fill="hold"/>
                                        <p:tgtEl>
                                          <p:spTgt spid="2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8" dur="1500" fill="hold"/>
                                        <p:tgtEl>
                                          <p:spTgt spid="22">
                                            <p:txEl>
                                              <p:charRg st="4294967295" end="4294967295"/>
                                            </p:txEl>
                                          </p:spTgt>
                                        </p:tgtEl>
                                        <p:attrNameLst>
                                          <p:attrName>ppt_y</p:attrName>
                                        </p:attrNameLst>
                                      </p:cBhvr>
                                      <p:tavLst>
                                        <p:tav tm="0">
                                          <p:val>
                                            <p:strVal val="#ppt_y"/>
                                          </p:val>
                                        </p:tav>
                                        <p:tav tm="100000">
                                          <p:val>
                                            <p:strVal val="#ppt_y"/>
                                          </p:val>
                                        </p:tav>
                                      </p:tavLst>
                                    </p:anim>
                                    <p:set>
                                      <p:cBhvr>
                                        <p:cTn id="169" dur="1" fill="hold">
                                          <p:stCondLst>
                                            <p:cond delay="0"/>
                                          </p:stCondLst>
                                        </p:cTn>
                                        <p:tgtEl>
                                          <p:spTgt spid="22">
                                            <p:txEl>
                                              <p:charRg st="4294967295" end="4294967295"/>
                                            </p:txEl>
                                          </p:spTgt>
                                        </p:tgtEl>
                                        <p:attrNameLst>
                                          <p:attrName>style.visibility</p:attrName>
                                        </p:attrNameLst>
                                      </p:cBhvr>
                                      <p:to>
                                        <p:strVal val="visible"/>
                                      </p:to>
                                    </p:set>
                                    <p:anim to="" calcmode="lin" valueType="num">
                                      <p:cBhvr>
                                        <p:cTn id="170" dur="1500" fill="hold">
                                          <p:stCondLst>
                                            <p:cond delay="0"/>
                                          </p:stCondLst>
                                        </p:cTn>
                                        <p:tgtEl>
                                          <p:spTgt spid="22">
                                            <p:txEl>
                                              <p:charRg st="4294967295" end="4294967295"/>
                                            </p:txEl>
                                          </p:spTgt>
                                        </p:tgtEl>
                                        <p:attrNameLst>
                                          <p:attrName>ppt_w</p:attrName>
                                        </p:attrNameLst>
                                      </p:cBhvr>
                                      <p:tavLst>
                                        <p:tav tm="0">
                                          <p:val>
                                            <p:strVal val="0"/>
                                          </p:val>
                                        </p:tav>
                                        <p:tav tm="100000">
                                          <p:val>
                                            <p:strVal val="#ppt_w"/>
                                          </p:val>
                                        </p:tav>
                                      </p:tavLst>
                                    </p:anim>
                                    <p:anim to="" calcmode="lin" valueType="num">
                                      <p:cBhvr>
                                        <p:cTn id="171" dur="1500" fill="hold">
                                          <p:stCondLst>
                                            <p:cond delay="0"/>
                                          </p:stCondLst>
                                        </p:cTn>
                                        <p:tgtEl>
                                          <p:spTgt spid="22">
                                            <p:txEl>
                                              <p:charRg st="4294967295" end="4294967295"/>
                                            </p:txEl>
                                          </p:spTgt>
                                        </p:tgtEl>
                                        <p:attrNameLst>
                                          <p:attrName>ppt_h</p:attrName>
                                        </p:attrNameLst>
                                      </p:cBhvr>
                                      <p:tavLst>
                                        <p:tav tm="0">
                                          <p:val>
                                            <p:strVal val="0"/>
                                          </p:val>
                                        </p:tav>
                                        <p:tav tm="100000">
                                          <p:val>
                                            <p:strVal val="#ppt_h"/>
                                          </p:val>
                                        </p:tav>
                                      </p:tavLst>
                                    </p:anim>
                                    <p:animEffect filter="fade">
                                      <p:cBhvr>
                                        <p:cTn id="172" dur="1500">
                                          <p:stCondLst>
                                            <p:cond delay="0"/>
                                          </p:stCondLst>
                                        </p:cTn>
                                        <p:tgtEl>
                                          <p:spTgt spid="22">
                                            <p:txEl>
                                              <p:charRg st="4294967295" end="4294967295"/>
                                            </p:txEl>
                                          </p:spTgt>
                                        </p:tgtEl>
                                      </p:cBhvr>
                                    </p:animEffect>
                                  </p:childTnLst>
                                </p:cTn>
                              </p:par>
                              <p:par>
                                <p:cTn id="173" presetID="2" presetClass="entr" presetSubtype="8" decel="100000" fill="hold" grpId="0" nodeType="withEffect" nodePh="1">
                                  <p:stCondLst>
                                    <p:cond delay="250"/>
                                  </p:stCondLst>
                                  <p:endCondLst>
                                    <p:cond evt="begin" delay="0">
                                      <p:tn val="173"/>
                                    </p:cond>
                                  </p:endCondLst>
                                  <p:childTnLst>
                                    <p:set>
                                      <p:cBhvr>
                                        <p:cTn id="174"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175" dur="1500" fill="hold"/>
                                        <p:tgtEl>
                                          <p:spTgt spid="2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76" dur="1500" fill="hold"/>
                                        <p:tgtEl>
                                          <p:spTgt spid="23">
                                            <p:txEl>
                                              <p:charRg st="4294967295" end="4294967295"/>
                                            </p:txEl>
                                          </p:spTgt>
                                        </p:tgtEl>
                                        <p:attrNameLst>
                                          <p:attrName>ppt_y</p:attrName>
                                        </p:attrNameLst>
                                      </p:cBhvr>
                                      <p:tavLst>
                                        <p:tav tm="0">
                                          <p:val>
                                            <p:strVal val="#ppt_y"/>
                                          </p:val>
                                        </p:tav>
                                        <p:tav tm="100000">
                                          <p:val>
                                            <p:strVal val="#ppt_y"/>
                                          </p:val>
                                        </p:tav>
                                      </p:tavLst>
                                    </p:anim>
                                    <p:set>
                                      <p:cBhvr>
                                        <p:cTn id="177" dur="1" fill="hold">
                                          <p:stCondLst>
                                            <p:cond delay="0"/>
                                          </p:stCondLst>
                                        </p:cTn>
                                        <p:tgtEl>
                                          <p:spTgt spid="23">
                                            <p:txEl>
                                              <p:charRg st="4294967295" end="4294967295"/>
                                            </p:txEl>
                                          </p:spTgt>
                                        </p:tgtEl>
                                        <p:attrNameLst>
                                          <p:attrName>style.visibility</p:attrName>
                                        </p:attrNameLst>
                                      </p:cBhvr>
                                      <p:to>
                                        <p:strVal val="visible"/>
                                      </p:to>
                                    </p:set>
                                    <p:anim to="" calcmode="lin" valueType="num">
                                      <p:cBhvr>
                                        <p:cTn id="178" dur="1500" fill="hold">
                                          <p:stCondLst>
                                            <p:cond delay="0"/>
                                          </p:stCondLst>
                                        </p:cTn>
                                        <p:tgtEl>
                                          <p:spTgt spid="23">
                                            <p:txEl>
                                              <p:charRg st="4294967295" end="4294967295"/>
                                            </p:txEl>
                                          </p:spTgt>
                                        </p:tgtEl>
                                        <p:attrNameLst>
                                          <p:attrName>ppt_w</p:attrName>
                                        </p:attrNameLst>
                                      </p:cBhvr>
                                      <p:tavLst>
                                        <p:tav tm="0">
                                          <p:val>
                                            <p:strVal val="0"/>
                                          </p:val>
                                        </p:tav>
                                        <p:tav tm="100000">
                                          <p:val>
                                            <p:strVal val="#ppt_w"/>
                                          </p:val>
                                        </p:tav>
                                      </p:tavLst>
                                    </p:anim>
                                    <p:anim to="" calcmode="lin" valueType="num">
                                      <p:cBhvr>
                                        <p:cTn id="179" dur="1500" fill="hold">
                                          <p:stCondLst>
                                            <p:cond delay="0"/>
                                          </p:stCondLst>
                                        </p:cTn>
                                        <p:tgtEl>
                                          <p:spTgt spid="23">
                                            <p:txEl>
                                              <p:charRg st="4294967295" end="4294967295"/>
                                            </p:txEl>
                                          </p:spTgt>
                                        </p:tgtEl>
                                        <p:attrNameLst>
                                          <p:attrName>ppt_h</p:attrName>
                                        </p:attrNameLst>
                                      </p:cBhvr>
                                      <p:tavLst>
                                        <p:tav tm="0">
                                          <p:val>
                                            <p:strVal val="0"/>
                                          </p:val>
                                        </p:tav>
                                        <p:tav tm="100000">
                                          <p:val>
                                            <p:strVal val="#ppt_h"/>
                                          </p:val>
                                        </p:tav>
                                      </p:tavLst>
                                    </p:anim>
                                    <p:animEffect filter="fade">
                                      <p:cBhvr>
                                        <p:cTn id="180" dur="1500">
                                          <p:stCondLst>
                                            <p:cond delay="0"/>
                                          </p:stCondLst>
                                        </p:cTn>
                                        <p:tgtEl>
                                          <p:spTgt spid="23">
                                            <p:txEl>
                                              <p:charRg st="4294967295" end="4294967295"/>
                                            </p:txEl>
                                          </p:spTgt>
                                        </p:tgtEl>
                                      </p:cBhvr>
                                    </p:animEffect>
                                  </p:childTnLst>
                                </p:cTn>
                              </p:par>
                              <p:par>
                                <p:cTn id="181" presetID="2" presetClass="entr" presetSubtype="8" decel="100000" fill="hold" nodeType="withEffect">
                                  <p:stCondLst>
                                    <p:cond delay="250"/>
                                  </p:stCondLst>
                                  <p:childTnLst>
                                    <p:set>
                                      <p:cBhvr>
                                        <p:cTn id="182" dur="1" fill="hold">
                                          <p:stCondLst>
                                            <p:cond delay="0"/>
                                          </p:stCondLst>
                                        </p:cTn>
                                        <p:tgtEl>
                                          <p:spTgt spid="24"/>
                                        </p:tgtEl>
                                        <p:attrNameLst>
                                          <p:attrName>style.visibility</p:attrName>
                                        </p:attrNameLst>
                                      </p:cBhvr>
                                      <p:to>
                                        <p:strVal val="visible"/>
                                      </p:to>
                                    </p:set>
                                    <p:anim calcmode="lin" valueType="num">
                                      <p:cBhvr additive="base">
                                        <p:cTn id="183" dur="1500" fill="hold"/>
                                        <p:tgtEl>
                                          <p:spTgt spid="24"/>
                                        </p:tgtEl>
                                        <p:attrNameLst>
                                          <p:attrName>ppt_x</p:attrName>
                                        </p:attrNameLst>
                                      </p:cBhvr>
                                      <p:tavLst>
                                        <p:tav tm="0">
                                          <p:val>
                                            <p:strVal val="0-#ppt_w/2"/>
                                          </p:val>
                                        </p:tav>
                                        <p:tav tm="100000">
                                          <p:val>
                                            <p:strVal val="#ppt_x"/>
                                          </p:val>
                                        </p:tav>
                                      </p:tavLst>
                                    </p:anim>
                                    <p:anim calcmode="lin" valueType="num">
                                      <p:cBhvr additive="base">
                                        <p:cTn id="184" dur="1500" fill="hold"/>
                                        <p:tgtEl>
                                          <p:spTgt spid="24"/>
                                        </p:tgtEl>
                                        <p:attrNameLst>
                                          <p:attrName>ppt_y</p:attrName>
                                        </p:attrNameLst>
                                      </p:cBhvr>
                                      <p:tavLst>
                                        <p:tav tm="0">
                                          <p:val>
                                            <p:strVal val="#ppt_y"/>
                                          </p:val>
                                        </p:tav>
                                        <p:tav tm="100000">
                                          <p:val>
                                            <p:strVal val="#ppt_y"/>
                                          </p:val>
                                        </p:tav>
                                      </p:tavLst>
                                    </p:anim>
                                    <p:set>
                                      <p:cBhvr>
                                        <p:cTn id="185" dur="1" fill="hold">
                                          <p:stCondLst>
                                            <p:cond delay="0"/>
                                          </p:stCondLst>
                                        </p:cTn>
                                        <p:tgtEl>
                                          <p:spTgt spid="24"/>
                                        </p:tgtEl>
                                        <p:attrNameLst>
                                          <p:attrName>style.visibility</p:attrName>
                                        </p:attrNameLst>
                                      </p:cBhvr>
                                      <p:to>
                                        <p:strVal val="visible"/>
                                      </p:to>
                                    </p:set>
                                    <p:anim to="" calcmode="lin" valueType="num">
                                      <p:cBhvr>
                                        <p:cTn id="186" dur="1500" fill="hold">
                                          <p:stCondLst>
                                            <p:cond delay="0"/>
                                          </p:stCondLst>
                                        </p:cTn>
                                        <p:tgtEl>
                                          <p:spTgt spid="24"/>
                                        </p:tgtEl>
                                        <p:attrNameLst>
                                          <p:attrName>ppt_w</p:attrName>
                                        </p:attrNameLst>
                                      </p:cBhvr>
                                      <p:tavLst>
                                        <p:tav tm="0">
                                          <p:val>
                                            <p:strVal val="0"/>
                                          </p:val>
                                        </p:tav>
                                        <p:tav tm="100000">
                                          <p:val>
                                            <p:strVal val="#ppt_w"/>
                                          </p:val>
                                        </p:tav>
                                      </p:tavLst>
                                    </p:anim>
                                    <p:anim to="" calcmode="lin" valueType="num">
                                      <p:cBhvr>
                                        <p:cTn id="187" dur="1500" fill="hold">
                                          <p:stCondLst>
                                            <p:cond delay="0"/>
                                          </p:stCondLst>
                                        </p:cTn>
                                        <p:tgtEl>
                                          <p:spTgt spid="24"/>
                                        </p:tgtEl>
                                        <p:attrNameLst>
                                          <p:attrName>ppt_h</p:attrName>
                                        </p:attrNameLst>
                                      </p:cBhvr>
                                      <p:tavLst>
                                        <p:tav tm="0">
                                          <p:val>
                                            <p:strVal val="0"/>
                                          </p:val>
                                        </p:tav>
                                        <p:tav tm="100000">
                                          <p:val>
                                            <p:strVal val="#ppt_h"/>
                                          </p:val>
                                        </p:tav>
                                      </p:tavLst>
                                    </p:anim>
                                    <p:animEffect filter="fade">
                                      <p:cBhvr>
                                        <p:cTn id="188" dur="1500">
                                          <p:stCondLst>
                                            <p:cond delay="0"/>
                                          </p:stCondLst>
                                        </p:cTn>
                                        <p:tgtEl>
                                          <p:spTgt spid="24"/>
                                        </p:tgtEl>
                                      </p:cBhvr>
                                    </p:animEffect>
                                  </p:childTnLst>
                                </p:cTn>
                              </p:par>
                              <p:par>
                                <p:cTn id="189" presetID="2" presetClass="entr" presetSubtype="8" decel="100000" fill="hold" nodeType="withEffect">
                                  <p:stCondLst>
                                    <p:cond delay="250"/>
                                  </p:stCondLst>
                                  <p:childTnLst>
                                    <p:set>
                                      <p:cBhvr>
                                        <p:cTn id="190" dur="1" fill="hold">
                                          <p:stCondLst>
                                            <p:cond delay="0"/>
                                          </p:stCondLst>
                                        </p:cTn>
                                        <p:tgtEl>
                                          <p:spTgt spid="28"/>
                                        </p:tgtEl>
                                        <p:attrNameLst>
                                          <p:attrName>style.visibility</p:attrName>
                                        </p:attrNameLst>
                                      </p:cBhvr>
                                      <p:to>
                                        <p:strVal val="visible"/>
                                      </p:to>
                                    </p:set>
                                    <p:anim calcmode="lin" valueType="num">
                                      <p:cBhvr additive="base">
                                        <p:cTn id="191" dur="1500" fill="hold"/>
                                        <p:tgtEl>
                                          <p:spTgt spid="28"/>
                                        </p:tgtEl>
                                        <p:attrNameLst>
                                          <p:attrName>ppt_x</p:attrName>
                                        </p:attrNameLst>
                                      </p:cBhvr>
                                      <p:tavLst>
                                        <p:tav tm="0">
                                          <p:val>
                                            <p:strVal val="0-#ppt_w/2"/>
                                          </p:val>
                                        </p:tav>
                                        <p:tav tm="100000">
                                          <p:val>
                                            <p:strVal val="#ppt_x"/>
                                          </p:val>
                                        </p:tav>
                                      </p:tavLst>
                                    </p:anim>
                                    <p:anim calcmode="lin" valueType="num">
                                      <p:cBhvr additive="base">
                                        <p:cTn id="192" dur="1500" fill="hold"/>
                                        <p:tgtEl>
                                          <p:spTgt spid="28"/>
                                        </p:tgtEl>
                                        <p:attrNameLst>
                                          <p:attrName>ppt_y</p:attrName>
                                        </p:attrNameLst>
                                      </p:cBhvr>
                                      <p:tavLst>
                                        <p:tav tm="0">
                                          <p:val>
                                            <p:strVal val="#ppt_y"/>
                                          </p:val>
                                        </p:tav>
                                        <p:tav tm="100000">
                                          <p:val>
                                            <p:strVal val="#ppt_y"/>
                                          </p:val>
                                        </p:tav>
                                      </p:tavLst>
                                    </p:anim>
                                    <p:set>
                                      <p:cBhvr>
                                        <p:cTn id="193" dur="1" fill="hold">
                                          <p:stCondLst>
                                            <p:cond delay="0"/>
                                          </p:stCondLst>
                                        </p:cTn>
                                        <p:tgtEl>
                                          <p:spTgt spid="28"/>
                                        </p:tgtEl>
                                        <p:attrNameLst>
                                          <p:attrName>style.visibility</p:attrName>
                                        </p:attrNameLst>
                                      </p:cBhvr>
                                      <p:to>
                                        <p:strVal val="visible"/>
                                      </p:to>
                                    </p:set>
                                    <p:anim to="" calcmode="lin" valueType="num">
                                      <p:cBhvr>
                                        <p:cTn id="194" dur="1500" fill="hold">
                                          <p:stCondLst>
                                            <p:cond delay="0"/>
                                          </p:stCondLst>
                                        </p:cTn>
                                        <p:tgtEl>
                                          <p:spTgt spid="28"/>
                                        </p:tgtEl>
                                        <p:attrNameLst>
                                          <p:attrName>ppt_w</p:attrName>
                                        </p:attrNameLst>
                                      </p:cBhvr>
                                      <p:tavLst>
                                        <p:tav tm="0">
                                          <p:val>
                                            <p:strVal val="0"/>
                                          </p:val>
                                        </p:tav>
                                        <p:tav tm="100000">
                                          <p:val>
                                            <p:strVal val="#ppt_w"/>
                                          </p:val>
                                        </p:tav>
                                      </p:tavLst>
                                    </p:anim>
                                    <p:anim to="" calcmode="lin" valueType="num">
                                      <p:cBhvr>
                                        <p:cTn id="195" dur="1500" fill="hold">
                                          <p:stCondLst>
                                            <p:cond delay="0"/>
                                          </p:stCondLst>
                                        </p:cTn>
                                        <p:tgtEl>
                                          <p:spTgt spid="28"/>
                                        </p:tgtEl>
                                        <p:attrNameLst>
                                          <p:attrName>ppt_h</p:attrName>
                                        </p:attrNameLst>
                                      </p:cBhvr>
                                      <p:tavLst>
                                        <p:tav tm="0">
                                          <p:val>
                                            <p:strVal val="0"/>
                                          </p:val>
                                        </p:tav>
                                        <p:tav tm="100000">
                                          <p:val>
                                            <p:strVal val="#ppt_h"/>
                                          </p:val>
                                        </p:tav>
                                      </p:tavLst>
                                    </p:anim>
                                    <p:animEffect filter="fade">
                                      <p:cBhvr>
                                        <p:cTn id="196" dur="1500">
                                          <p:stCondLst>
                                            <p:cond delay="0"/>
                                          </p:stCondLst>
                                        </p:cTn>
                                        <p:tgtEl>
                                          <p:spTgt spid="28"/>
                                        </p:tgtEl>
                                      </p:cBhvr>
                                    </p:animEffect>
                                  </p:childTnLst>
                                </p:cTn>
                              </p:par>
                              <p:par>
                                <p:cTn id="197" presetID="2" presetClass="entr" presetSubtype="8" decel="100000" fill="hold" nodeType="withEffect">
                                  <p:stCondLst>
                                    <p:cond delay="250"/>
                                  </p:stCondLst>
                                  <p:childTnLst>
                                    <p:set>
                                      <p:cBhvr>
                                        <p:cTn id="198" dur="1" fill="hold">
                                          <p:stCondLst>
                                            <p:cond delay="0"/>
                                          </p:stCondLst>
                                        </p:cTn>
                                        <p:tgtEl>
                                          <p:spTgt spid="29"/>
                                        </p:tgtEl>
                                        <p:attrNameLst>
                                          <p:attrName>style.visibility</p:attrName>
                                        </p:attrNameLst>
                                      </p:cBhvr>
                                      <p:to>
                                        <p:strVal val="visible"/>
                                      </p:to>
                                    </p:set>
                                    <p:anim calcmode="lin" valueType="num">
                                      <p:cBhvr additive="base">
                                        <p:cTn id="199" dur="1500" fill="hold"/>
                                        <p:tgtEl>
                                          <p:spTgt spid="29"/>
                                        </p:tgtEl>
                                        <p:attrNameLst>
                                          <p:attrName>ppt_x</p:attrName>
                                        </p:attrNameLst>
                                      </p:cBhvr>
                                      <p:tavLst>
                                        <p:tav tm="0">
                                          <p:val>
                                            <p:strVal val="0-#ppt_w/2"/>
                                          </p:val>
                                        </p:tav>
                                        <p:tav tm="100000">
                                          <p:val>
                                            <p:strVal val="#ppt_x"/>
                                          </p:val>
                                        </p:tav>
                                      </p:tavLst>
                                    </p:anim>
                                    <p:anim calcmode="lin" valueType="num">
                                      <p:cBhvr additive="base">
                                        <p:cTn id="200" dur="1500" fill="hold"/>
                                        <p:tgtEl>
                                          <p:spTgt spid="29"/>
                                        </p:tgtEl>
                                        <p:attrNameLst>
                                          <p:attrName>ppt_y</p:attrName>
                                        </p:attrNameLst>
                                      </p:cBhvr>
                                      <p:tavLst>
                                        <p:tav tm="0">
                                          <p:val>
                                            <p:strVal val="#ppt_y"/>
                                          </p:val>
                                        </p:tav>
                                        <p:tav tm="100000">
                                          <p:val>
                                            <p:strVal val="#ppt_y"/>
                                          </p:val>
                                        </p:tav>
                                      </p:tavLst>
                                    </p:anim>
                                    <p:set>
                                      <p:cBhvr>
                                        <p:cTn id="201" dur="1" fill="hold">
                                          <p:stCondLst>
                                            <p:cond delay="0"/>
                                          </p:stCondLst>
                                        </p:cTn>
                                        <p:tgtEl>
                                          <p:spTgt spid="29"/>
                                        </p:tgtEl>
                                        <p:attrNameLst>
                                          <p:attrName>style.visibility</p:attrName>
                                        </p:attrNameLst>
                                      </p:cBhvr>
                                      <p:to>
                                        <p:strVal val="visible"/>
                                      </p:to>
                                    </p:set>
                                    <p:anim to="" calcmode="lin" valueType="num">
                                      <p:cBhvr>
                                        <p:cTn id="202" dur="1500" fill="hold">
                                          <p:stCondLst>
                                            <p:cond delay="0"/>
                                          </p:stCondLst>
                                        </p:cTn>
                                        <p:tgtEl>
                                          <p:spTgt spid="29"/>
                                        </p:tgtEl>
                                        <p:attrNameLst>
                                          <p:attrName>ppt_w</p:attrName>
                                        </p:attrNameLst>
                                      </p:cBhvr>
                                      <p:tavLst>
                                        <p:tav tm="0">
                                          <p:val>
                                            <p:strVal val="0"/>
                                          </p:val>
                                        </p:tav>
                                        <p:tav tm="100000">
                                          <p:val>
                                            <p:strVal val="#ppt_w"/>
                                          </p:val>
                                        </p:tav>
                                      </p:tavLst>
                                    </p:anim>
                                    <p:anim to="" calcmode="lin" valueType="num">
                                      <p:cBhvr>
                                        <p:cTn id="203" dur="1500" fill="hold">
                                          <p:stCondLst>
                                            <p:cond delay="0"/>
                                          </p:stCondLst>
                                        </p:cTn>
                                        <p:tgtEl>
                                          <p:spTgt spid="29"/>
                                        </p:tgtEl>
                                        <p:attrNameLst>
                                          <p:attrName>ppt_h</p:attrName>
                                        </p:attrNameLst>
                                      </p:cBhvr>
                                      <p:tavLst>
                                        <p:tav tm="0">
                                          <p:val>
                                            <p:strVal val="0"/>
                                          </p:val>
                                        </p:tav>
                                        <p:tav tm="100000">
                                          <p:val>
                                            <p:strVal val="#ppt_h"/>
                                          </p:val>
                                        </p:tav>
                                      </p:tavLst>
                                    </p:anim>
                                    <p:animEffect filter="fade">
                                      <p:cBhvr>
                                        <p:cTn id="204" dur="1500">
                                          <p:stCondLst>
                                            <p:cond delay="0"/>
                                          </p:stCondLst>
                                        </p:cTn>
                                        <p:tgtEl>
                                          <p:spTgt spid="29"/>
                                        </p:tgtEl>
                                      </p:cBhvr>
                                    </p:animEffect>
                                  </p:childTnLst>
                                </p:cTn>
                              </p:par>
                              <p:par>
                                <p:cTn id="205" presetID="2" presetClass="entr" presetSubtype="8" decel="100000" fill="hold" nodeType="withEffect">
                                  <p:stCondLst>
                                    <p:cond delay="250"/>
                                  </p:stCondLst>
                                  <p:childTnLst>
                                    <p:set>
                                      <p:cBhvr>
                                        <p:cTn id="206" dur="1" fill="hold">
                                          <p:stCondLst>
                                            <p:cond delay="0"/>
                                          </p:stCondLst>
                                        </p:cTn>
                                        <p:tgtEl>
                                          <p:spTgt spid="30"/>
                                        </p:tgtEl>
                                        <p:attrNameLst>
                                          <p:attrName>style.visibility</p:attrName>
                                        </p:attrNameLst>
                                      </p:cBhvr>
                                      <p:to>
                                        <p:strVal val="visible"/>
                                      </p:to>
                                    </p:set>
                                    <p:anim calcmode="lin" valueType="num">
                                      <p:cBhvr additive="base">
                                        <p:cTn id="207" dur="1500" fill="hold"/>
                                        <p:tgtEl>
                                          <p:spTgt spid="30"/>
                                        </p:tgtEl>
                                        <p:attrNameLst>
                                          <p:attrName>ppt_x</p:attrName>
                                        </p:attrNameLst>
                                      </p:cBhvr>
                                      <p:tavLst>
                                        <p:tav tm="0">
                                          <p:val>
                                            <p:strVal val="0-#ppt_w/2"/>
                                          </p:val>
                                        </p:tav>
                                        <p:tav tm="100000">
                                          <p:val>
                                            <p:strVal val="#ppt_x"/>
                                          </p:val>
                                        </p:tav>
                                      </p:tavLst>
                                    </p:anim>
                                    <p:anim calcmode="lin" valueType="num">
                                      <p:cBhvr additive="base">
                                        <p:cTn id="208" dur="1500" fill="hold"/>
                                        <p:tgtEl>
                                          <p:spTgt spid="30"/>
                                        </p:tgtEl>
                                        <p:attrNameLst>
                                          <p:attrName>ppt_y</p:attrName>
                                        </p:attrNameLst>
                                      </p:cBhvr>
                                      <p:tavLst>
                                        <p:tav tm="0">
                                          <p:val>
                                            <p:strVal val="#ppt_y"/>
                                          </p:val>
                                        </p:tav>
                                        <p:tav tm="100000">
                                          <p:val>
                                            <p:strVal val="#ppt_y"/>
                                          </p:val>
                                        </p:tav>
                                      </p:tavLst>
                                    </p:anim>
                                    <p:set>
                                      <p:cBhvr>
                                        <p:cTn id="209" dur="1" fill="hold">
                                          <p:stCondLst>
                                            <p:cond delay="0"/>
                                          </p:stCondLst>
                                        </p:cTn>
                                        <p:tgtEl>
                                          <p:spTgt spid="30"/>
                                        </p:tgtEl>
                                        <p:attrNameLst>
                                          <p:attrName>style.visibility</p:attrName>
                                        </p:attrNameLst>
                                      </p:cBhvr>
                                      <p:to>
                                        <p:strVal val="visible"/>
                                      </p:to>
                                    </p:set>
                                    <p:anim to="" calcmode="lin" valueType="num">
                                      <p:cBhvr>
                                        <p:cTn id="210" dur="1500" fill="hold">
                                          <p:stCondLst>
                                            <p:cond delay="0"/>
                                          </p:stCondLst>
                                        </p:cTn>
                                        <p:tgtEl>
                                          <p:spTgt spid="30"/>
                                        </p:tgtEl>
                                        <p:attrNameLst>
                                          <p:attrName>ppt_w</p:attrName>
                                        </p:attrNameLst>
                                      </p:cBhvr>
                                      <p:tavLst>
                                        <p:tav tm="0">
                                          <p:val>
                                            <p:strVal val="0"/>
                                          </p:val>
                                        </p:tav>
                                        <p:tav tm="100000">
                                          <p:val>
                                            <p:strVal val="#ppt_w"/>
                                          </p:val>
                                        </p:tav>
                                      </p:tavLst>
                                    </p:anim>
                                    <p:anim to="" calcmode="lin" valueType="num">
                                      <p:cBhvr>
                                        <p:cTn id="211" dur="1500" fill="hold">
                                          <p:stCondLst>
                                            <p:cond delay="0"/>
                                          </p:stCondLst>
                                        </p:cTn>
                                        <p:tgtEl>
                                          <p:spTgt spid="30"/>
                                        </p:tgtEl>
                                        <p:attrNameLst>
                                          <p:attrName>ppt_h</p:attrName>
                                        </p:attrNameLst>
                                      </p:cBhvr>
                                      <p:tavLst>
                                        <p:tav tm="0">
                                          <p:val>
                                            <p:strVal val="0"/>
                                          </p:val>
                                        </p:tav>
                                        <p:tav tm="100000">
                                          <p:val>
                                            <p:strVal val="#ppt_h"/>
                                          </p:val>
                                        </p:tav>
                                      </p:tavLst>
                                    </p:anim>
                                    <p:animEffect filter="fade">
                                      <p:cBhvr>
                                        <p:cTn id="212" dur="1500">
                                          <p:stCondLst>
                                            <p:cond delay="0"/>
                                          </p:stCondLst>
                                        </p:cTn>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_库_直接连接符 1"/>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PA_库_矩形 2"/>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A_库_矩形 "/>
          <p:cNvSpPr/>
          <p:nvPr>
            <p:custDataLst>
              <p:tags r:id="rId3"/>
            </p:custDataLst>
          </p:nvPr>
        </p:nvSpPr>
        <p:spPr>
          <a:xfrm>
            <a:off x="1039283" y="1616495"/>
            <a:ext cx="2286001" cy="3054003"/>
          </a:xfrm>
          <a:prstGeom prst="rect">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5" name="PA_库_矩形 "/>
          <p:cNvSpPr/>
          <p:nvPr>
            <p:custDataLst>
              <p:tags r:id="rId4"/>
            </p:custDataLst>
          </p:nvPr>
        </p:nvSpPr>
        <p:spPr>
          <a:xfrm>
            <a:off x="3648428" y="1616495"/>
            <a:ext cx="2286001" cy="3054003"/>
          </a:xfrm>
          <a:prstGeom prst="rect">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6" name="PA_库_矩形 "/>
          <p:cNvSpPr/>
          <p:nvPr>
            <p:custDataLst>
              <p:tags r:id="rId5"/>
            </p:custDataLst>
          </p:nvPr>
        </p:nvSpPr>
        <p:spPr>
          <a:xfrm>
            <a:off x="6257572" y="1616495"/>
            <a:ext cx="2286001" cy="3054003"/>
          </a:xfrm>
          <a:prstGeom prst="rect">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7" name="PA_库_矩形 "/>
          <p:cNvSpPr/>
          <p:nvPr>
            <p:custDataLst>
              <p:tags r:id="rId6"/>
            </p:custDataLst>
          </p:nvPr>
        </p:nvSpPr>
        <p:spPr>
          <a:xfrm>
            <a:off x="8866717" y="1616495"/>
            <a:ext cx="2286001" cy="3054003"/>
          </a:xfrm>
          <a:prstGeom prst="rect">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8" name="PA_库_形状 "/>
          <p:cNvSpPr/>
          <p:nvPr>
            <p:custDataLst>
              <p:tags r:id="rId7"/>
            </p:custDataLst>
          </p:nvPr>
        </p:nvSpPr>
        <p:spPr>
          <a:xfrm>
            <a:off x="6472394" y="1983140"/>
            <a:ext cx="626864" cy="526900"/>
          </a:xfrm>
          <a:custGeom>
            <a:avLst/>
            <a:gdLst/>
            <a:ahLst/>
            <a:cxnLst>
              <a:cxn ang="0">
                <a:pos x="wd2" y="hd2"/>
              </a:cxn>
              <a:cxn ang="5400000">
                <a:pos x="wd2" y="hd2"/>
              </a:cxn>
              <a:cxn ang="10800000">
                <a:pos x="wd2" y="hd2"/>
              </a:cxn>
              <a:cxn ang="16200000">
                <a:pos x="wd2" y="hd2"/>
              </a:cxn>
            </a:cxnLst>
            <a:rect l="0" t="0" r="r" b="b"/>
            <a:pathLst>
              <a:path w="21600" h="21600" extrusionOk="0">
                <a:moveTo>
                  <a:pt x="21600" y="8996"/>
                </a:moveTo>
                <a:lnTo>
                  <a:pt x="21600" y="9294"/>
                </a:lnTo>
                <a:cubicBezTo>
                  <a:pt x="21600" y="9888"/>
                  <a:pt x="21102" y="10482"/>
                  <a:pt x="20604" y="10482"/>
                </a:cubicBezTo>
                <a:cubicBezTo>
                  <a:pt x="19607" y="10482"/>
                  <a:pt x="19607" y="10482"/>
                  <a:pt x="19607" y="10482"/>
                </a:cubicBezTo>
                <a:cubicBezTo>
                  <a:pt x="17579" y="20709"/>
                  <a:pt x="17579" y="20709"/>
                  <a:pt x="17579" y="20709"/>
                </a:cubicBezTo>
                <a:cubicBezTo>
                  <a:pt x="17330" y="21303"/>
                  <a:pt x="17081" y="21600"/>
                  <a:pt x="16583" y="21600"/>
                </a:cubicBezTo>
                <a:cubicBezTo>
                  <a:pt x="16333" y="21600"/>
                  <a:pt x="16333" y="21600"/>
                  <a:pt x="16333" y="21600"/>
                </a:cubicBezTo>
                <a:cubicBezTo>
                  <a:pt x="16084" y="21600"/>
                  <a:pt x="16084" y="21600"/>
                  <a:pt x="16084" y="21600"/>
                </a:cubicBezTo>
                <a:cubicBezTo>
                  <a:pt x="5017" y="21600"/>
                  <a:pt x="5017" y="21600"/>
                  <a:pt x="5017" y="21600"/>
                </a:cubicBezTo>
                <a:cubicBezTo>
                  <a:pt x="4519" y="21600"/>
                  <a:pt x="4270" y="21303"/>
                  <a:pt x="4021" y="20709"/>
                </a:cubicBezTo>
                <a:cubicBezTo>
                  <a:pt x="1993" y="10482"/>
                  <a:pt x="1993" y="10482"/>
                  <a:pt x="1993" y="10482"/>
                </a:cubicBezTo>
                <a:cubicBezTo>
                  <a:pt x="996" y="10482"/>
                  <a:pt x="996" y="10482"/>
                  <a:pt x="996" y="10482"/>
                </a:cubicBezTo>
                <a:cubicBezTo>
                  <a:pt x="498" y="10482"/>
                  <a:pt x="0" y="9888"/>
                  <a:pt x="0" y="9294"/>
                </a:cubicBezTo>
                <a:cubicBezTo>
                  <a:pt x="0" y="8402"/>
                  <a:pt x="498" y="8105"/>
                  <a:pt x="996" y="8105"/>
                </a:cubicBezTo>
                <a:cubicBezTo>
                  <a:pt x="5017" y="8105"/>
                  <a:pt x="5017" y="8105"/>
                  <a:pt x="5017" y="8105"/>
                </a:cubicBezTo>
                <a:cubicBezTo>
                  <a:pt x="8291" y="8105"/>
                  <a:pt x="8291" y="8105"/>
                  <a:pt x="8291" y="8105"/>
                </a:cubicBezTo>
                <a:cubicBezTo>
                  <a:pt x="12561" y="8105"/>
                  <a:pt x="12561" y="8105"/>
                  <a:pt x="12561" y="8105"/>
                </a:cubicBezTo>
                <a:cubicBezTo>
                  <a:pt x="15088" y="8105"/>
                  <a:pt x="15088" y="8105"/>
                  <a:pt x="15088" y="8105"/>
                </a:cubicBezTo>
                <a:cubicBezTo>
                  <a:pt x="16583" y="8105"/>
                  <a:pt x="16583" y="8105"/>
                  <a:pt x="16583" y="8105"/>
                </a:cubicBezTo>
                <a:cubicBezTo>
                  <a:pt x="20604" y="8105"/>
                  <a:pt x="20604" y="8105"/>
                  <a:pt x="20604" y="8105"/>
                </a:cubicBezTo>
                <a:cubicBezTo>
                  <a:pt x="21102" y="8105"/>
                  <a:pt x="21351" y="8402"/>
                  <a:pt x="21600" y="8996"/>
                </a:cubicBezTo>
                <a:close/>
                <a:moveTo>
                  <a:pt x="7793" y="11712"/>
                </a:moveTo>
                <a:cubicBezTo>
                  <a:pt x="7793" y="10779"/>
                  <a:pt x="7295" y="10482"/>
                  <a:pt x="6761" y="10482"/>
                </a:cubicBezTo>
                <a:cubicBezTo>
                  <a:pt x="6263" y="10482"/>
                  <a:pt x="5765" y="10779"/>
                  <a:pt x="5765" y="11712"/>
                </a:cubicBezTo>
                <a:cubicBezTo>
                  <a:pt x="5765" y="17993"/>
                  <a:pt x="5765" y="17993"/>
                  <a:pt x="5765" y="17993"/>
                </a:cubicBezTo>
                <a:cubicBezTo>
                  <a:pt x="5765" y="18587"/>
                  <a:pt x="6263" y="19181"/>
                  <a:pt x="6761" y="19181"/>
                </a:cubicBezTo>
                <a:cubicBezTo>
                  <a:pt x="7295" y="19181"/>
                  <a:pt x="7793" y="18587"/>
                  <a:pt x="7793" y="17993"/>
                </a:cubicBezTo>
                <a:lnTo>
                  <a:pt x="7793" y="11712"/>
                </a:lnTo>
                <a:close/>
                <a:moveTo>
                  <a:pt x="11814" y="11712"/>
                </a:moveTo>
                <a:cubicBezTo>
                  <a:pt x="11814" y="10779"/>
                  <a:pt x="11316" y="10482"/>
                  <a:pt x="10818" y="10482"/>
                </a:cubicBezTo>
                <a:cubicBezTo>
                  <a:pt x="10320" y="10482"/>
                  <a:pt x="9786" y="10779"/>
                  <a:pt x="9786" y="11712"/>
                </a:cubicBezTo>
                <a:cubicBezTo>
                  <a:pt x="9786" y="17993"/>
                  <a:pt x="9786" y="17993"/>
                  <a:pt x="9786" y="17993"/>
                </a:cubicBezTo>
                <a:cubicBezTo>
                  <a:pt x="9786" y="18587"/>
                  <a:pt x="10320" y="19181"/>
                  <a:pt x="10818" y="19181"/>
                </a:cubicBezTo>
                <a:cubicBezTo>
                  <a:pt x="11316" y="19181"/>
                  <a:pt x="11814" y="18587"/>
                  <a:pt x="11814" y="17993"/>
                </a:cubicBezTo>
                <a:lnTo>
                  <a:pt x="11814" y="11712"/>
                </a:lnTo>
                <a:close/>
                <a:moveTo>
                  <a:pt x="15835" y="11712"/>
                </a:moveTo>
                <a:cubicBezTo>
                  <a:pt x="15835" y="10779"/>
                  <a:pt x="15337" y="10482"/>
                  <a:pt x="14839" y="10482"/>
                </a:cubicBezTo>
                <a:cubicBezTo>
                  <a:pt x="14341" y="10482"/>
                  <a:pt x="13807" y="10779"/>
                  <a:pt x="13807" y="11712"/>
                </a:cubicBezTo>
                <a:cubicBezTo>
                  <a:pt x="13807" y="17993"/>
                  <a:pt x="13807" y="17993"/>
                  <a:pt x="13807" y="17993"/>
                </a:cubicBezTo>
                <a:cubicBezTo>
                  <a:pt x="13807" y="18587"/>
                  <a:pt x="14341" y="19181"/>
                  <a:pt x="14839" y="19181"/>
                </a:cubicBezTo>
                <a:cubicBezTo>
                  <a:pt x="15337" y="19181"/>
                  <a:pt x="15835" y="18587"/>
                  <a:pt x="15835" y="17993"/>
                </a:cubicBezTo>
                <a:lnTo>
                  <a:pt x="15835" y="11712"/>
                </a:lnTo>
                <a:close/>
                <a:moveTo>
                  <a:pt x="12063" y="1782"/>
                </a:moveTo>
                <a:cubicBezTo>
                  <a:pt x="11814" y="1485"/>
                  <a:pt x="11814" y="1485"/>
                  <a:pt x="11814" y="1188"/>
                </a:cubicBezTo>
                <a:cubicBezTo>
                  <a:pt x="11814" y="594"/>
                  <a:pt x="12312" y="0"/>
                  <a:pt x="12811" y="0"/>
                </a:cubicBezTo>
                <a:cubicBezTo>
                  <a:pt x="13309" y="0"/>
                  <a:pt x="13558" y="297"/>
                  <a:pt x="13807" y="594"/>
                </a:cubicBezTo>
                <a:cubicBezTo>
                  <a:pt x="16333" y="6917"/>
                  <a:pt x="16333" y="6917"/>
                  <a:pt x="16333" y="6917"/>
                </a:cubicBezTo>
                <a:cubicBezTo>
                  <a:pt x="14056" y="6917"/>
                  <a:pt x="14056" y="6917"/>
                  <a:pt x="14056" y="6917"/>
                </a:cubicBezTo>
                <a:lnTo>
                  <a:pt x="12063" y="1782"/>
                </a:lnTo>
                <a:close/>
                <a:moveTo>
                  <a:pt x="9537" y="1782"/>
                </a:moveTo>
                <a:cubicBezTo>
                  <a:pt x="7544" y="6917"/>
                  <a:pt x="7544" y="6917"/>
                  <a:pt x="7544" y="6917"/>
                </a:cubicBezTo>
                <a:cubicBezTo>
                  <a:pt x="5267" y="6917"/>
                  <a:pt x="5267" y="6917"/>
                  <a:pt x="5267" y="6917"/>
                </a:cubicBezTo>
                <a:cubicBezTo>
                  <a:pt x="7793" y="594"/>
                  <a:pt x="7793" y="594"/>
                  <a:pt x="7793" y="594"/>
                </a:cubicBezTo>
                <a:cubicBezTo>
                  <a:pt x="8042" y="297"/>
                  <a:pt x="8291" y="0"/>
                  <a:pt x="8789" y="0"/>
                </a:cubicBezTo>
                <a:cubicBezTo>
                  <a:pt x="9288" y="0"/>
                  <a:pt x="9786" y="594"/>
                  <a:pt x="9786" y="1188"/>
                </a:cubicBezTo>
                <a:cubicBezTo>
                  <a:pt x="9786" y="1485"/>
                  <a:pt x="9786" y="1485"/>
                  <a:pt x="9537" y="1782"/>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p>
        </p:txBody>
      </p:sp>
      <p:sp>
        <p:nvSpPr>
          <p:cNvPr id="9" name="PA_库_形状 "/>
          <p:cNvSpPr/>
          <p:nvPr>
            <p:custDataLst>
              <p:tags r:id="rId8"/>
            </p:custDataLst>
          </p:nvPr>
        </p:nvSpPr>
        <p:spPr>
          <a:xfrm>
            <a:off x="3888649" y="2010551"/>
            <a:ext cx="610342" cy="539601"/>
          </a:xfrm>
          <a:custGeom>
            <a:avLst/>
            <a:gdLst/>
            <a:ahLst/>
            <a:cxnLst>
              <a:cxn ang="0">
                <a:pos x="wd2" y="hd2"/>
              </a:cxn>
              <a:cxn ang="5400000">
                <a:pos x="wd2" y="hd2"/>
              </a:cxn>
              <a:cxn ang="10800000">
                <a:pos x="wd2" y="hd2"/>
              </a:cxn>
              <a:cxn ang="16200000">
                <a:pos x="wd2" y="hd2"/>
              </a:cxn>
            </a:cxnLst>
            <a:rect l="0" t="0" r="r" b="b"/>
            <a:pathLst>
              <a:path w="21600" h="21600" extrusionOk="0">
                <a:moveTo>
                  <a:pt x="17088" y="9654"/>
                </a:moveTo>
                <a:cubicBezTo>
                  <a:pt x="14814" y="9654"/>
                  <a:pt x="12825" y="7683"/>
                  <a:pt x="12825" y="4827"/>
                </a:cubicBezTo>
                <a:cubicBezTo>
                  <a:pt x="12825" y="1971"/>
                  <a:pt x="14814" y="0"/>
                  <a:pt x="17088" y="0"/>
                </a:cubicBezTo>
                <a:cubicBezTo>
                  <a:pt x="19575" y="0"/>
                  <a:pt x="21600" y="1971"/>
                  <a:pt x="21600" y="4827"/>
                </a:cubicBezTo>
                <a:cubicBezTo>
                  <a:pt x="21600" y="7683"/>
                  <a:pt x="19575" y="9654"/>
                  <a:pt x="17088" y="9654"/>
                </a:cubicBezTo>
                <a:close/>
                <a:moveTo>
                  <a:pt x="19078" y="3660"/>
                </a:moveTo>
                <a:cubicBezTo>
                  <a:pt x="18083" y="3660"/>
                  <a:pt x="18083" y="3660"/>
                  <a:pt x="18083" y="3660"/>
                </a:cubicBezTo>
                <a:cubicBezTo>
                  <a:pt x="18083" y="2534"/>
                  <a:pt x="18083" y="2534"/>
                  <a:pt x="18083" y="2534"/>
                </a:cubicBezTo>
                <a:cubicBezTo>
                  <a:pt x="18083" y="1971"/>
                  <a:pt x="17834" y="1408"/>
                  <a:pt x="17088" y="1408"/>
                </a:cubicBezTo>
                <a:cubicBezTo>
                  <a:pt x="16591" y="1408"/>
                  <a:pt x="16058" y="1971"/>
                  <a:pt x="16058" y="2534"/>
                </a:cubicBezTo>
                <a:cubicBezTo>
                  <a:pt x="16058" y="3660"/>
                  <a:pt x="16058" y="3660"/>
                  <a:pt x="16058" y="3660"/>
                </a:cubicBezTo>
                <a:cubicBezTo>
                  <a:pt x="15063" y="3660"/>
                  <a:pt x="15063" y="3660"/>
                  <a:pt x="15063" y="3660"/>
                </a:cubicBezTo>
                <a:cubicBezTo>
                  <a:pt x="14566" y="3660"/>
                  <a:pt x="14068" y="4264"/>
                  <a:pt x="14068" y="4827"/>
                </a:cubicBezTo>
                <a:cubicBezTo>
                  <a:pt x="14068" y="5390"/>
                  <a:pt x="14566" y="5953"/>
                  <a:pt x="15063" y="5953"/>
                </a:cubicBezTo>
                <a:cubicBezTo>
                  <a:pt x="16058" y="5953"/>
                  <a:pt x="16058" y="5953"/>
                  <a:pt x="16058" y="5953"/>
                </a:cubicBezTo>
                <a:cubicBezTo>
                  <a:pt x="16058" y="7079"/>
                  <a:pt x="16058" y="7079"/>
                  <a:pt x="16058" y="7079"/>
                </a:cubicBezTo>
                <a:cubicBezTo>
                  <a:pt x="16058" y="7683"/>
                  <a:pt x="16591" y="8246"/>
                  <a:pt x="17088" y="8246"/>
                </a:cubicBezTo>
                <a:cubicBezTo>
                  <a:pt x="17834" y="8246"/>
                  <a:pt x="18083" y="7683"/>
                  <a:pt x="18083" y="7079"/>
                </a:cubicBezTo>
                <a:cubicBezTo>
                  <a:pt x="18083" y="5953"/>
                  <a:pt x="18083" y="5953"/>
                  <a:pt x="18083" y="5953"/>
                </a:cubicBezTo>
                <a:cubicBezTo>
                  <a:pt x="19078" y="5953"/>
                  <a:pt x="19078" y="5953"/>
                  <a:pt x="19078" y="5953"/>
                </a:cubicBezTo>
                <a:cubicBezTo>
                  <a:pt x="19824" y="5953"/>
                  <a:pt x="20072" y="5390"/>
                  <a:pt x="20072" y="4827"/>
                </a:cubicBezTo>
                <a:cubicBezTo>
                  <a:pt x="20072" y="4264"/>
                  <a:pt x="19824" y="3660"/>
                  <a:pt x="19078" y="3660"/>
                </a:cubicBezTo>
                <a:close/>
                <a:moveTo>
                  <a:pt x="8278" y="13073"/>
                </a:moveTo>
                <a:cubicBezTo>
                  <a:pt x="16839" y="12509"/>
                  <a:pt x="16839" y="12509"/>
                  <a:pt x="16839" y="12509"/>
                </a:cubicBezTo>
                <a:cubicBezTo>
                  <a:pt x="17586" y="10780"/>
                  <a:pt x="17586" y="10780"/>
                  <a:pt x="17586" y="10780"/>
                </a:cubicBezTo>
                <a:cubicBezTo>
                  <a:pt x="18332" y="10780"/>
                  <a:pt x="19326" y="10498"/>
                  <a:pt x="20072" y="9935"/>
                </a:cubicBezTo>
                <a:cubicBezTo>
                  <a:pt x="18332" y="13917"/>
                  <a:pt x="18332" y="13917"/>
                  <a:pt x="18332" y="13917"/>
                </a:cubicBezTo>
                <a:cubicBezTo>
                  <a:pt x="18332" y="14480"/>
                  <a:pt x="17834" y="14762"/>
                  <a:pt x="17586" y="14762"/>
                </a:cubicBezTo>
                <a:cubicBezTo>
                  <a:pt x="8775" y="15325"/>
                  <a:pt x="8775" y="15325"/>
                  <a:pt x="8775" y="15325"/>
                </a:cubicBezTo>
                <a:cubicBezTo>
                  <a:pt x="9308" y="17055"/>
                  <a:pt x="9308" y="17055"/>
                  <a:pt x="9308" y="17055"/>
                </a:cubicBezTo>
                <a:cubicBezTo>
                  <a:pt x="18829" y="17055"/>
                  <a:pt x="18829" y="17055"/>
                  <a:pt x="18829" y="17055"/>
                </a:cubicBezTo>
                <a:cubicBezTo>
                  <a:pt x="19824" y="17055"/>
                  <a:pt x="20854" y="17899"/>
                  <a:pt x="20854" y="19307"/>
                </a:cubicBezTo>
                <a:cubicBezTo>
                  <a:pt x="20854" y="20474"/>
                  <a:pt x="19824" y="21600"/>
                  <a:pt x="18829" y="21600"/>
                </a:cubicBezTo>
                <a:cubicBezTo>
                  <a:pt x="17834" y="21600"/>
                  <a:pt x="16839" y="20474"/>
                  <a:pt x="16839" y="19307"/>
                </a:cubicBezTo>
                <a:cubicBezTo>
                  <a:pt x="7532" y="19307"/>
                  <a:pt x="7532" y="19307"/>
                  <a:pt x="7532" y="19307"/>
                </a:cubicBezTo>
                <a:cubicBezTo>
                  <a:pt x="7532" y="20474"/>
                  <a:pt x="6537" y="21600"/>
                  <a:pt x="5542" y="21600"/>
                </a:cubicBezTo>
                <a:cubicBezTo>
                  <a:pt x="4263" y="21600"/>
                  <a:pt x="3517" y="20474"/>
                  <a:pt x="3517" y="19307"/>
                </a:cubicBezTo>
                <a:cubicBezTo>
                  <a:pt x="3517" y="17899"/>
                  <a:pt x="4263" y="17055"/>
                  <a:pt x="5542" y="17055"/>
                </a:cubicBezTo>
                <a:cubicBezTo>
                  <a:pt x="7283" y="17055"/>
                  <a:pt x="7283" y="17055"/>
                  <a:pt x="7283" y="17055"/>
                </a:cubicBezTo>
                <a:cubicBezTo>
                  <a:pt x="3268" y="4545"/>
                  <a:pt x="3268" y="4545"/>
                  <a:pt x="3268" y="4545"/>
                </a:cubicBezTo>
                <a:cubicBezTo>
                  <a:pt x="995" y="4545"/>
                  <a:pt x="995" y="4545"/>
                  <a:pt x="995" y="4545"/>
                </a:cubicBezTo>
                <a:cubicBezTo>
                  <a:pt x="497" y="4545"/>
                  <a:pt x="0" y="3942"/>
                  <a:pt x="0" y="3379"/>
                </a:cubicBezTo>
                <a:cubicBezTo>
                  <a:pt x="0" y="2534"/>
                  <a:pt x="497" y="2253"/>
                  <a:pt x="995" y="2253"/>
                </a:cubicBezTo>
                <a:cubicBezTo>
                  <a:pt x="4014" y="2253"/>
                  <a:pt x="4014" y="2253"/>
                  <a:pt x="4014" y="2253"/>
                </a:cubicBezTo>
                <a:cubicBezTo>
                  <a:pt x="4512" y="2253"/>
                  <a:pt x="5009" y="2534"/>
                  <a:pt x="5009" y="2816"/>
                </a:cubicBezTo>
                <a:cubicBezTo>
                  <a:pt x="5542" y="4827"/>
                  <a:pt x="5542" y="4827"/>
                  <a:pt x="5542" y="4827"/>
                </a:cubicBezTo>
                <a:cubicBezTo>
                  <a:pt x="11795" y="4827"/>
                  <a:pt x="11795" y="4827"/>
                  <a:pt x="11795" y="4827"/>
                </a:cubicBezTo>
                <a:cubicBezTo>
                  <a:pt x="11795" y="5672"/>
                  <a:pt x="12043" y="6516"/>
                  <a:pt x="12292" y="7079"/>
                </a:cubicBezTo>
                <a:cubicBezTo>
                  <a:pt x="6288" y="7079"/>
                  <a:pt x="6288" y="7079"/>
                  <a:pt x="6288" y="7079"/>
                </a:cubicBezTo>
                <a:lnTo>
                  <a:pt x="8278" y="13073"/>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p>
        </p:txBody>
      </p:sp>
      <p:sp>
        <p:nvSpPr>
          <p:cNvPr id="10" name="PA_库_形状 "/>
          <p:cNvSpPr/>
          <p:nvPr>
            <p:custDataLst>
              <p:tags r:id="rId9"/>
            </p:custDataLst>
          </p:nvPr>
        </p:nvSpPr>
        <p:spPr>
          <a:xfrm>
            <a:off x="1304904" y="2016901"/>
            <a:ext cx="506366" cy="425616"/>
          </a:xfrm>
          <a:custGeom>
            <a:avLst/>
            <a:gdLst/>
            <a:ahLst/>
            <a:cxnLst>
              <a:cxn ang="0">
                <a:pos x="wd2" y="hd2"/>
              </a:cxn>
              <a:cxn ang="5400000">
                <a:pos x="wd2" y="hd2"/>
              </a:cxn>
              <a:cxn ang="10800000">
                <a:pos x="wd2" y="hd2"/>
              </a:cxn>
              <a:cxn ang="16200000">
                <a:pos x="wd2" y="hd2"/>
              </a:cxn>
            </a:cxnLst>
            <a:rect l="0" t="0" r="r" b="b"/>
            <a:pathLst>
              <a:path w="21600" h="21600" extrusionOk="0">
                <a:moveTo>
                  <a:pt x="20605" y="2376"/>
                </a:moveTo>
                <a:cubicBezTo>
                  <a:pt x="995" y="2376"/>
                  <a:pt x="995" y="2376"/>
                  <a:pt x="995" y="2376"/>
                </a:cubicBezTo>
                <a:cubicBezTo>
                  <a:pt x="497" y="2376"/>
                  <a:pt x="0" y="1782"/>
                  <a:pt x="0" y="1188"/>
                </a:cubicBezTo>
                <a:cubicBezTo>
                  <a:pt x="0" y="297"/>
                  <a:pt x="497" y="0"/>
                  <a:pt x="995" y="0"/>
                </a:cubicBezTo>
                <a:cubicBezTo>
                  <a:pt x="20605" y="0"/>
                  <a:pt x="20605" y="0"/>
                  <a:pt x="20605" y="0"/>
                </a:cubicBezTo>
                <a:cubicBezTo>
                  <a:pt x="21103" y="0"/>
                  <a:pt x="21600" y="297"/>
                  <a:pt x="21600" y="1188"/>
                </a:cubicBezTo>
                <a:cubicBezTo>
                  <a:pt x="21600" y="1782"/>
                  <a:pt x="21103" y="2376"/>
                  <a:pt x="20605" y="2376"/>
                </a:cubicBezTo>
                <a:close/>
                <a:moveTo>
                  <a:pt x="995" y="6281"/>
                </a:moveTo>
                <a:cubicBezTo>
                  <a:pt x="6786" y="6281"/>
                  <a:pt x="6786" y="6281"/>
                  <a:pt x="6786" y="6281"/>
                </a:cubicBezTo>
                <a:cubicBezTo>
                  <a:pt x="11049" y="6281"/>
                  <a:pt x="11049" y="6281"/>
                  <a:pt x="11049" y="6281"/>
                </a:cubicBezTo>
                <a:cubicBezTo>
                  <a:pt x="12043" y="6281"/>
                  <a:pt x="12043" y="6281"/>
                  <a:pt x="12043" y="6281"/>
                </a:cubicBezTo>
                <a:cubicBezTo>
                  <a:pt x="16591" y="6281"/>
                  <a:pt x="16591" y="6281"/>
                  <a:pt x="16591" y="6281"/>
                </a:cubicBezTo>
                <a:cubicBezTo>
                  <a:pt x="17088" y="6281"/>
                  <a:pt x="17586" y="6875"/>
                  <a:pt x="17586" y="7469"/>
                </a:cubicBezTo>
                <a:cubicBezTo>
                  <a:pt x="17586" y="8105"/>
                  <a:pt x="17088" y="8699"/>
                  <a:pt x="16591" y="8699"/>
                </a:cubicBezTo>
                <a:cubicBezTo>
                  <a:pt x="14566" y="8699"/>
                  <a:pt x="14566" y="8699"/>
                  <a:pt x="14566" y="8699"/>
                </a:cubicBezTo>
                <a:cubicBezTo>
                  <a:pt x="6786" y="8699"/>
                  <a:pt x="6786" y="8699"/>
                  <a:pt x="6786" y="8699"/>
                </a:cubicBezTo>
                <a:cubicBezTo>
                  <a:pt x="995" y="8699"/>
                  <a:pt x="995" y="8699"/>
                  <a:pt x="995" y="8699"/>
                </a:cubicBezTo>
                <a:cubicBezTo>
                  <a:pt x="497" y="8699"/>
                  <a:pt x="0" y="8105"/>
                  <a:pt x="0" y="7469"/>
                </a:cubicBezTo>
                <a:cubicBezTo>
                  <a:pt x="0" y="6875"/>
                  <a:pt x="497" y="6281"/>
                  <a:pt x="995" y="6281"/>
                </a:cubicBezTo>
                <a:close/>
                <a:moveTo>
                  <a:pt x="995" y="12604"/>
                </a:moveTo>
                <a:cubicBezTo>
                  <a:pt x="20605" y="12604"/>
                  <a:pt x="20605" y="12604"/>
                  <a:pt x="20605" y="12604"/>
                </a:cubicBezTo>
                <a:cubicBezTo>
                  <a:pt x="21103" y="12604"/>
                  <a:pt x="21600" y="13198"/>
                  <a:pt x="21600" y="13792"/>
                </a:cubicBezTo>
                <a:cubicBezTo>
                  <a:pt x="21600" y="14683"/>
                  <a:pt x="21103" y="14980"/>
                  <a:pt x="20605" y="14980"/>
                </a:cubicBezTo>
                <a:cubicBezTo>
                  <a:pt x="995" y="14980"/>
                  <a:pt x="995" y="14980"/>
                  <a:pt x="995" y="14980"/>
                </a:cubicBezTo>
                <a:cubicBezTo>
                  <a:pt x="497" y="14980"/>
                  <a:pt x="0" y="14683"/>
                  <a:pt x="0" y="13792"/>
                </a:cubicBezTo>
                <a:cubicBezTo>
                  <a:pt x="0" y="13198"/>
                  <a:pt x="497" y="12604"/>
                  <a:pt x="995" y="12604"/>
                </a:cubicBezTo>
                <a:close/>
                <a:moveTo>
                  <a:pt x="995" y="19181"/>
                </a:moveTo>
                <a:cubicBezTo>
                  <a:pt x="6786" y="19181"/>
                  <a:pt x="6786" y="19181"/>
                  <a:pt x="6786" y="19181"/>
                </a:cubicBezTo>
                <a:cubicBezTo>
                  <a:pt x="11049" y="19181"/>
                  <a:pt x="11049" y="19181"/>
                  <a:pt x="11049" y="19181"/>
                </a:cubicBezTo>
                <a:cubicBezTo>
                  <a:pt x="14566" y="19181"/>
                  <a:pt x="14566" y="19181"/>
                  <a:pt x="14566" y="19181"/>
                </a:cubicBezTo>
                <a:cubicBezTo>
                  <a:pt x="15063" y="19181"/>
                  <a:pt x="15561" y="19478"/>
                  <a:pt x="15561" y="20369"/>
                </a:cubicBezTo>
                <a:cubicBezTo>
                  <a:pt x="15561" y="20963"/>
                  <a:pt x="15063" y="21600"/>
                  <a:pt x="14566" y="21600"/>
                </a:cubicBezTo>
                <a:cubicBezTo>
                  <a:pt x="11049" y="21600"/>
                  <a:pt x="11049" y="21600"/>
                  <a:pt x="11049" y="21600"/>
                </a:cubicBezTo>
                <a:cubicBezTo>
                  <a:pt x="995" y="21600"/>
                  <a:pt x="995" y="21600"/>
                  <a:pt x="995" y="21600"/>
                </a:cubicBezTo>
                <a:cubicBezTo>
                  <a:pt x="497" y="21600"/>
                  <a:pt x="0" y="20963"/>
                  <a:pt x="0" y="20369"/>
                </a:cubicBezTo>
                <a:cubicBezTo>
                  <a:pt x="0" y="19478"/>
                  <a:pt x="497" y="19181"/>
                  <a:pt x="995" y="19181"/>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p>
        </p:txBody>
      </p:sp>
      <p:sp>
        <p:nvSpPr>
          <p:cNvPr id="11" name="PA_库_形状 "/>
          <p:cNvSpPr/>
          <p:nvPr>
            <p:custDataLst>
              <p:tags r:id="rId10"/>
            </p:custDataLst>
          </p:nvPr>
        </p:nvSpPr>
        <p:spPr>
          <a:xfrm>
            <a:off x="9056138" y="1976737"/>
            <a:ext cx="573319" cy="573468"/>
          </a:xfrm>
          <a:custGeom>
            <a:avLst/>
            <a:gdLst/>
            <a:ahLst/>
            <a:cxnLst>
              <a:cxn ang="0">
                <a:pos x="wd2" y="hd2"/>
              </a:cxn>
              <a:cxn ang="5400000">
                <a:pos x="wd2" y="hd2"/>
              </a:cxn>
              <a:cxn ang="10800000">
                <a:pos x="wd2" y="hd2"/>
              </a:cxn>
              <a:cxn ang="16200000">
                <a:pos x="wd2" y="hd2"/>
              </a:cxn>
            </a:cxnLst>
            <a:rect l="0" t="0" r="r" b="b"/>
            <a:pathLst>
              <a:path w="21600" h="21600" extrusionOk="0">
                <a:moveTo>
                  <a:pt x="18829" y="21600"/>
                </a:moveTo>
                <a:cubicBezTo>
                  <a:pt x="2771" y="21600"/>
                  <a:pt x="2771" y="21600"/>
                  <a:pt x="2771" y="21600"/>
                </a:cubicBezTo>
                <a:cubicBezTo>
                  <a:pt x="1279" y="21600"/>
                  <a:pt x="0" y="20321"/>
                  <a:pt x="0" y="18829"/>
                </a:cubicBezTo>
                <a:cubicBezTo>
                  <a:pt x="0" y="2771"/>
                  <a:pt x="0" y="2771"/>
                  <a:pt x="0" y="2771"/>
                </a:cubicBezTo>
                <a:cubicBezTo>
                  <a:pt x="0" y="1243"/>
                  <a:pt x="1279" y="0"/>
                  <a:pt x="2771" y="0"/>
                </a:cubicBezTo>
                <a:cubicBezTo>
                  <a:pt x="18829" y="0"/>
                  <a:pt x="18829" y="0"/>
                  <a:pt x="18829" y="0"/>
                </a:cubicBezTo>
                <a:cubicBezTo>
                  <a:pt x="20357" y="0"/>
                  <a:pt x="21600" y="1243"/>
                  <a:pt x="21600" y="2771"/>
                </a:cubicBezTo>
                <a:cubicBezTo>
                  <a:pt x="21600" y="18829"/>
                  <a:pt x="21600" y="18829"/>
                  <a:pt x="21600" y="18829"/>
                </a:cubicBezTo>
                <a:cubicBezTo>
                  <a:pt x="21600" y="20321"/>
                  <a:pt x="20357" y="21600"/>
                  <a:pt x="18829" y="21600"/>
                </a:cubicBezTo>
                <a:close/>
                <a:moveTo>
                  <a:pt x="10800" y="6537"/>
                </a:moveTo>
                <a:cubicBezTo>
                  <a:pt x="9024" y="6537"/>
                  <a:pt x="7780" y="7532"/>
                  <a:pt x="7034" y="9024"/>
                </a:cubicBezTo>
                <a:cubicBezTo>
                  <a:pt x="7034" y="9272"/>
                  <a:pt x="7034" y="9272"/>
                  <a:pt x="6786" y="9272"/>
                </a:cubicBezTo>
                <a:lnTo>
                  <a:pt x="6786" y="9805"/>
                </a:lnTo>
                <a:cubicBezTo>
                  <a:pt x="6786" y="9805"/>
                  <a:pt x="6786" y="9805"/>
                  <a:pt x="6786" y="10054"/>
                </a:cubicBezTo>
                <a:cubicBezTo>
                  <a:pt x="6786" y="10054"/>
                  <a:pt x="6786" y="10054"/>
                  <a:pt x="6786" y="10303"/>
                </a:cubicBezTo>
                <a:cubicBezTo>
                  <a:pt x="6786" y="10551"/>
                  <a:pt x="6537" y="10551"/>
                  <a:pt x="6537" y="10800"/>
                </a:cubicBezTo>
                <a:cubicBezTo>
                  <a:pt x="6537" y="13038"/>
                  <a:pt x="8526" y="15063"/>
                  <a:pt x="10800" y="15063"/>
                </a:cubicBezTo>
                <a:cubicBezTo>
                  <a:pt x="13074" y="15063"/>
                  <a:pt x="15063" y="13038"/>
                  <a:pt x="15063" y="10800"/>
                </a:cubicBezTo>
                <a:cubicBezTo>
                  <a:pt x="15063" y="10551"/>
                  <a:pt x="14814" y="10551"/>
                  <a:pt x="14814" y="10303"/>
                </a:cubicBezTo>
                <a:cubicBezTo>
                  <a:pt x="14814" y="10054"/>
                  <a:pt x="14814" y="10054"/>
                  <a:pt x="14814" y="10054"/>
                </a:cubicBezTo>
                <a:cubicBezTo>
                  <a:pt x="14814" y="9805"/>
                  <a:pt x="14814" y="9805"/>
                  <a:pt x="14814" y="9805"/>
                </a:cubicBezTo>
                <a:lnTo>
                  <a:pt x="14814" y="9272"/>
                </a:lnTo>
                <a:cubicBezTo>
                  <a:pt x="14566" y="9272"/>
                  <a:pt x="14566" y="9272"/>
                  <a:pt x="14566" y="9024"/>
                </a:cubicBezTo>
                <a:cubicBezTo>
                  <a:pt x="13820" y="7532"/>
                  <a:pt x="12576" y="6537"/>
                  <a:pt x="10800" y="6537"/>
                </a:cubicBezTo>
                <a:close/>
                <a:moveTo>
                  <a:pt x="19078" y="3517"/>
                </a:moveTo>
                <a:cubicBezTo>
                  <a:pt x="19078" y="3020"/>
                  <a:pt x="18580" y="2522"/>
                  <a:pt x="18083" y="2522"/>
                </a:cubicBezTo>
                <a:cubicBezTo>
                  <a:pt x="15809" y="2522"/>
                  <a:pt x="15809" y="2522"/>
                  <a:pt x="15809" y="2522"/>
                </a:cubicBezTo>
                <a:cubicBezTo>
                  <a:pt x="15312" y="2522"/>
                  <a:pt x="14814" y="3020"/>
                  <a:pt x="14814" y="3517"/>
                </a:cubicBezTo>
                <a:cubicBezTo>
                  <a:pt x="14814" y="5755"/>
                  <a:pt x="14814" y="5755"/>
                  <a:pt x="14814" y="5755"/>
                </a:cubicBezTo>
                <a:cubicBezTo>
                  <a:pt x="14814" y="6288"/>
                  <a:pt x="15312" y="6786"/>
                  <a:pt x="15809" y="6786"/>
                </a:cubicBezTo>
                <a:cubicBezTo>
                  <a:pt x="18083" y="6786"/>
                  <a:pt x="18083" y="6786"/>
                  <a:pt x="18083" y="6786"/>
                </a:cubicBezTo>
                <a:cubicBezTo>
                  <a:pt x="18580" y="6786"/>
                  <a:pt x="19078" y="6288"/>
                  <a:pt x="19078" y="5755"/>
                </a:cubicBezTo>
                <a:lnTo>
                  <a:pt x="19078" y="3517"/>
                </a:lnTo>
                <a:close/>
                <a:moveTo>
                  <a:pt x="19078" y="9024"/>
                </a:moveTo>
                <a:cubicBezTo>
                  <a:pt x="17088" y="9024"/>
                  <a:pt x="17088" y="9024"/>
                  <a:pt x="17088" y="9024"/>
                </a:cubicBezTo>
                <a:cubicBezTo>
                  <a:pt x="17337" y="9557"/>
                  <a:pt x="17337" y="10303"/>
                  <a:pt x="17337" y="10800"/>
                </a:cubicBezTo>
                <a:cubicBezTo>
                  <a:pt x="17337" y="14317"/>
                  <a:pt x="14317" y="17337"/>
                  <a:pt x="10800" y="17337"/>
                </a:cubicBezTo>
                <a:cubicBezTo>
                  <a:pt x="7283" y="17337"/>
                  <a:pt x="4263" y="14317"/>
                  <a:pt x="4263" y="10800"/>
                </a:cubicBezTo>
                <a:cubicBezTo>
                  <a:pt x="4263" y="10303"/>
                  <a:pt x="4263" y="9557"/>
                  <a:pt x="4512" y="9024"/>
                </a:cubicBezTo>
                <a:cubicBezTo>
                  <a:pt x="2522" y="9024"/>
                  <a:pt x="2522" y="9024"/>
                  <a:pt x="2522" y="9024"/>
                </a:cubicBezTo>
                <a:cubicBezTo>
                  <a:pt x="2522" y="18083"/>
                  <a:pt x="2522" y="18083"/>
                  <a:pt x="2522" y="18083"/>
                </a:cubicBezTo>
                <a:cubicBezTo>
                  <a:pt x="2522" y="18580"/>
                  <a:pt x="3020" y="19078"/>
                  <a:pt x="3517" y="19078"/>
                </a:cubicBezTo>
                <a:cubicBezTo>
                  <a:pt x="18083" y="19078"/>
                  <a:pt x="18083" y="19078"/>
                  <a:pt x="18083" y="19078"/>
                </a:cubicBezTo>
                <a:cubicBezTo>
                  <a:pt x="18580" y="19078"/>
                  <a:pt x="19078" y="18580"/>
                  <a:pt x="19078" y="18083"/>
                </a:cubicBezTo>
                <a:lnTo>
                  <a:pt x="19078" y="9024"/>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p>
        </p:txBody>
      </p:sp>
      <p:sp>
        <p:nvSpPr>
          <p:cNvPr id="12" name="PA_库_矩形 "/>
          <p:cNvSpPr/>
          <p:nvPr>
            <p:custDataLst>
              <p:tags r:id="rId11"/>
            </p:custDataLst>
          </p:nvPr>
        </p:nvSpPr>
        <p:spPr>
          <a:xfrm>
            <a:off x="1039283" y="4694128"/>
            <a:ext cx="2286001" cy="641351"/>
          </a:xfrm>
          <a:prstGeom prst="rect">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13" name="PA_库_矩形 "/>
          <p:cNvSpPr/>
          <p:nvPr>
            <p:custDataLst>
              <p:tags r:id="rId12"/>
            </p:custDataLst>
          </p:nvPr>
        </p:nvSpPr>
        <p:spPr>
          <a:xfrm>
            <a:off x="3648428" y="4694128"/>
            <a:ext cx="2286001" cy="641351"/>
          </a:xfrm>
          <a:prstGeom prst="rect">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14" name="PA_库_矩形 "/>
          <p:cNvSpPr/>
          <p:nvPr>
            <p:custDataLst>
              <p:tags r:id="rId13"/>
            </p:custDataLst>
          </p:nvPr>
        </p:nvSpPr>
        <p:spPr>
          <a:xfrm>
            <a:off x="6257572" y="4694128"/>
            <a:ext cx="2286001" cy="641351"/>
          </a:xfrm>
          <a:prstGeom prst="rect">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15" name="PA_库_矩形 "/>
          <p:cNvSpPr/>
          <p:nvPr>
            <p:custDataLst>
              <p:tags r:id="rId14"/>
            </p:custDataLst>
          </p:nvPr>
        </p:nvSpPr>
        <p:spPr>
          <a:xfrm>
            <a:off x="8866717" y="4694128"/>
            <a:ext cx="2286001" cy="641351"/>
          </a:xfrm>
          <a:prstGeom prst="rect">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16" name="PA_库_Create awesome and Unique presentation slides with these creative layouts It’s easy to change colors"/>
          <p:cNvSpPr/>
          <p:nvPr>
            <p:custDataLst>
              <p:tags r:id="rId15"/>
            </p:custDataLst>
          </p:nvPr>
        </p:nvSpPr>
        <p:spPr>
          <a:xfrm>
            <a:off x="1242764" y="3018828"/>
            <a:ext cx="1905001"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FFFFFF"/>
                </a:solidFill>
                <a:latin typeface="Lato Light"/>
                <a:ea typeface="Lato Light"/>
                <a:cs typeface="Lato Light"/>
                <a:sym typeface="Lato Light"/>
              </a:defRPr>
            </a:lvl1pPr>
          </a:lstStyle>
          <a:p>
            <a:r>
              <a:rPr sz="1200"/>
              <a:t>Create awesome and Unique presentation slides with these creative layouts It’s easy to change colors</a:t>
            </a:r>
          </a:p>
        </p:txBody>
      </p:sp>
      <p:sp>
        <p:nvSpPr>
          <p:cNvPr id="17" name="PA_库_Create awesome and Unique presentation slides with these creative layouts It’s easy to change colors"/>
          <p:cNvSpPr/>
          <p:nvPr>
            <p:custDataLst>
              <p:tags r:id="rId16"/>
            </p:custDataLst>
          </p:nvPr>
        </p:nvSpPr>
        <p:spPr>
          <a:xfrm>
            <a:off x="3839208" y="3018829"/>
            <a:ext cx="1905001"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FFFFFF"/>
                </a:solidFill>
                <a:latin typeface="Lato Light"/>
                <a:ea typeface="Lato Light"/>
                <a:cs typeface="Lato Light"/>
                <a:sym typeface="Lato Light"/>
              </a:defRPr>
            </a:lvl1pPr>
          </a:lstStyle>
          <a:p>
            <a:r>
              <a:rPr sz="1200"/>
              <a:t>Create awesome and Unique presentation slides with these creative layouts It’s easy to change colors</a:t>
            </a:r>
          </a:p>
        </p:txBody>
      </p:sp>
      <p:sp>
        <p:nvSpPr>
          <p:cNvPr id="18" name="PA_库_Create awesome and Unique presentation slides with these creative layouts It’s easy to change colors"/>
          <p:cNvSpPr/>
          <p:nvPr>
            <p:custDataLst>
              <p:tags r:id="rId17"/>
            </p:custDataLst>
          </p:nvPr>
        </p:nvSpPr>
        <p:spPr>
          <a:xfrm>
            <a:off x="6457002" y="3018829"/>
            <a:ext cx="1905001"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FFFFFF"/>
                </a:solidFill>
                <a:latin typeface="Lato Light"/>
                <a:ea typeface="Lato Light"/>
                <a:cs typeface="Lato Light"/>
                <a:sym typeface="Lato Light"/>
              </a:defRPr>
            </a:lvl1pPr>
          </a:lstStyle>
          <a:p>
            <a:r>
              <a:rPr sz="1200"/>
              <a:t>Create awesome and Unique presentation slides with these creative layouts It’s easy to change colors</a:t>
            </a:r>
          </a:p>
        </p:txBody>
      </p:sp>
      <p:sp>
        <p:nvSpPr>
          <p:cNvPr id="19" name="PA_库_Create awesome and Unique presentation slides with these creative layouts It’s easy to change colors"/>
          <p:cNvSpPr/>
          <p:nvPr>
            <p:custDataLst>
              <p:tags r:id="rId18"/>
            </p:custDataLst>
          </p:nvPr>
        </p:nvSpPr>
        <p:spPr>
          <a:xfrm>
            <a:off x="9006698" y="3018829"/>
            <a:ext cx="1905001"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FFFFFF"/>
                </a:solidFill>
                <a:latin typeface="Lato Light"/>
                <a:ea typeface="Lato Light"/>
                <a:cs typeface="Lato Light"/>
                <a:sym typeface="Lato Light"/>
              </a:defRPr>
            </a:lvl1pPr>
          </a:lstStyle>
          <a:p>
            <a:r>
              <a:rPr sz="1200"/>
              <a:t>Create awesome and Unique presentation slides with these creative layouts It’s easy to change colors</a:t>
            </a:r>
          </a:p>
        </p:txBody>
      </p:sp>
      <p:sp>
        <p:nvSpPr>
          <p:cNvPr id="20" name="PA_库_Line "/>
          <p:cNvSpPr/>
          <p:nvPr>
            <p:custDataLst>
              <p:tags r:id="rId19"/>
            </p:custDataLst>
          </p:nvPr>
        </p:nvSpPr>
        <p:spPr>
          <a:xfrm>
            <a:off x="1289718" y="2845663"/>
            <a:ext cx="819820" cy="0"/>
          </a:xfrm>
          <a:prstGeom prst="line">
            <a:avLst/>
          </a:prstGeom>
          <a:ln w="12700">
            <a:solidFill>
              <a:srgbClr val="FFFFFF"/>
            </a:solidFill>
            <a:miter lim="400000"/>
          </a:ln>
        </p:spPr>
        <p:txBody>
          <a:bodyPr lIns="25400" tIns="25400" rIns="25400" bIns="25400" anchor="ctr"/>
          <a:lstStyle/>
          <a:p>
            <a:pPr>
              <a:defRPr sz="3200"/>
            </a:pPr>
            <a:endParaRPr sz="1600"/>
          </a:p>
        </p:txBody>
      </p:sp>
      <p:sp>
        <p:nvSpPr>
          <p:cNvPr id="21" name="PA_库_Line "/>
          <p:cNvSpPr/>
          <p:nvPr>
            <p:custDataLst>
              <p:tags r:id="rId20"/>
            </p:custDataLst>
          </p:nvPr>
        </p:nvSpPr>
        <p:spPr>
          <a:xfrm>
            <a:off x="3883948" y="2845663"/>
            <a:ext cx="864516" cy="0"/>
          </a:xfrm>
          <a:prstGeom prst="line">
            <a:avLst/>
          </a:prstGeom>
          <a:ln w="12700">
            <a:solidFill>
              <a:srgbClr val="FFFFFF"/>
            </a:solidFill>
            <a:miter lim="400000"/>
          </a:ln>
        </p:spPr>
        <p:txBody>
          <a:bodyPr lIns="25400" tIns="25400" rIns="25400" bIns="25400" anchor="ctr"/>
          <a:lstStyle/>
          <a:p>
            <a:pPr>
              <a:defRPr sz="3200"/>
            </a:pPr>
            <a:endParaRPr sz="1600"/>
          </a:p>
        </p:txBody>
      </p:sp>
      <p:sp>
        <p:nvSpPr>
          <p:cNvPr id="22" name="PA_库_Line "/>
          <p:cNvSpPr/>
          <p:nvPr>
            <p:custDataLst>
              <p:tags r:id="rId21"/>
            </p:custDataLst>
          </p:nvPr>
        </p:nvSpPr>
        <p:spPr>
          <a:xfrm>
            <a:off x="6478178" y="2845663"/>
            <a:ext cx="812960" cy="0"/>
          </a:xfrm>
          <a:prstGeom prst="line">
            <a:avLst/>
          </a:prstGeom>
          <a:ln w="12700">
            <a:solidFill>
              <a:srgbClr val="FFFFFF"/>
            </a:solidFill>
            <a:miter lim="400000"/>
          </a:ln>
        </p:spPr>
        <p:txBody>
          <a:bodyPr lIns="25400" tIns="25400" rIns="25400" bIns="25400" anchor="ctr"/>
          <a:lstStyle/>
          <a:p>
            <a:pPr>
              <a:defRPr sz="3200"/>
            </a:pPr>
            <a:endParaRPr sz="1600"/>
          </a:p>
        </p:txBody>
      </p:sp>
      <p:sp>
        <p:nvSpPr>
          <p:cNvPr id="23" name="PA_库_Line "/>
          <p:cNvSpPr/>
          <p:nvPr>
            <p:custDataLst>
              <p:tags r:id="rId22"/>
            </p:custDataLst>
          </p:nvPr>
        </p:nvSpPr>
        <p:spPr>
          <a:xfrm>
            <a:off x="9072408" y="2845663"/>
            <a:ext cx="841613" cy="0"/>
          </a:xfrm>
          <a:prstGeom prst="line">
            <a:avLst/>
          </a:prstGeom>
          <a:ln w="12700">
            <a:solidFill>
              <a:srgbClr val="FFFFFF"/>
            </a:solidFill>
            <a:miter lim="400000"/>
          </a:ln>
        </p:spPr>
        <p:txBody>
          <a:bodyPr lIns="25400" tIns="25400" rIns="25400" bIns="25400" anchor="ctr"/>
          <a:lstStyle/>
          <a:p>
            <a:pPr>
              <a:defRPr sz="3200"/>
            </a:pPr>
            <a:endParaRPr sz="1600"/>
          </a:p>
        </p:txBody>
      </p:sp>
      <p:sp>
        <p:nvSpPr>
          <p:cNvPr id="24" name="PA_库_40%"/>
          <p:cNvSpPr/>
          <p:nvPr>
            <p:custDataLst>
              <p:tags r:id="rId23"/>
            </p:custDataLst>
          </p:nvPr>
        </p:nvSpPr>
        <p:spPr>
          <a:xfrm>
            <a:off x="2499863" y="4914821"/>
            <a:ext cx="275717"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t>40%</a:t>
            </a:r>
          </a:p>
        </p:txBody>
      </p:sp>
      <p:sp>
        <p:nvSpPr>
          <p:cNvPr id="25" name="PA_库_60%"/>
          <p:cNvSpPr/>
          <p:nvPr>
            <p:custDataLst>
              <p:tags r:id="rId24"/>
            </p:custDataLst>
          </p:nvPr>
        </p:nvSpPr>
        <p:spPr>
          <a:xfrm>
            <a:off x="5077962" y="4914821"/>
            <a:ext cx="275717"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t>60%</a:t>
            </a:r>
          </a:p>
        </p:txBody>
      </p:sp>
      <p:sp>
        <p:nvSpPr>
          <p:cNvPr id="26" name="PA_库_73%"/>
          <p:cNvSpPr/>
          <p:nvPr>
            <p:custDataLst>
              <p:tags r:id="rId25"/>
            </p:custDataLst>
          </p:nvPr>
        </p:nvSpPr>
        <p:spPr>
          <a:xfrm>
            <a:off x="7717276" y="4914821"/>
            <a:ext cx="275717"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t>73%</a:t>
            </a:r>
          </a:p>
        </p:txBody>
      </p:sp>
      <p:sp>
        <p:nvSpPr>
          <p:cNvPr id="27" name="PA_库_65%"/>
          <p:cNvSpPr/>
          <p:nvPr>
            <p:custDataLst>
              <p:tags r:id="rId26"/>
            </p:custDataLst>
          </p:nvPr>
        </p:nvSpPr>
        <p:spPr>
          <a:xfrm>
            <a:off x="10356589" y="4919905"/>
            <a:ext cx="275717"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t>65%</a:t>
            </a:r>
          </a:p>
        </p:txBody>
      </p:sp>
      <p:pic>
        <p:nvPicPr>
          <p:cNvPr id="29" name="PA_库_图片 28"/>
          <p:cNvPicPr>
            <a:picLocks noChangeAspect="1"/>
          </p:cNvPicPr>
          <p:nvPr>
            <p:custDataLst>
              <p:tags r:id="rId27"/>
            </p:custDataLst>
          </p:nvPr>
        </p:nvPicPr>
        <p:blipFill>
          <a:blip r:embed="rId33" cstate="print">
            <a:extLst>
              <a:ext uri="{28A0092B-C50C-407E-A947-70E740481C1C}">
                <a14:useLocalDpi xmlns:a14="http://schemas.microsoft.com/office/drawing/2010/main" val="0"/>
              </a:ext>
            </a:extLst>
          </a:blip>
          <a:stretch>
            <a:fillRect/>
          </a:stretch>
        </p:blipFill>
        <p:spPr>
          <a:xfrm>
            <a:off x="340937" y="3738285"/>
            <a:ext cx="3774392" cy="3774392"/>
          </a:xfrm>
          <a:prstGeom prst="rect">
            <a:avLst/>
          </a:prstGeom>
        </p:spPr>
      </p:pic>
      <p:pic>
        <p:nvPicPr>
          <p:cNvPr id="31" name="PA_库_图片 30"/>
          <p:cNvPicPr>
            <a:picLocks noChangeAspect="1"/>
          </p:cNvPicPr>
          <p:nvPr>
            <p:custDataLst>
              <p:tags r:id="rId28"/>
            </p:custDataLst>
          </p:nvPr>
        </p:nvPicPr>
        <p:blipFill>
          <a:blip r:embed="rId33" cstate="print">
            <a:extLst>
              <a:ext uri="{28A0092B-C50C-407E-A947-70E740481C1C}">
                <a14:useLocalDpi xmlns:a14="http://schemas.microsoft.com/office/drawing/2010/main" val="0"/>
              </a:ext>
            </a:extLst>
          </a:blip>
          <a:stretch>
            <a:fillRect/>
          </a:stretch>
        </p:blipFill>
        <p:spPr>
          <a:xfrm>
            <a:off x="2960621" y="3738285"/>
            <a:ext cx="3774392" cy="3774392"/>
          </a:xfrm>
          <a:prstGeom prst="rect">
            <a:avLst/>
          </a:prstGeom>
        </p:spPr>
      </p:pic>
      <p:pic>
        <p:nvPicPr>
          <p:cNvPr id="32" name="PA_库_图片 31"/>
          <p:cNvPicPr>
            <a:picLocks noChangeAspect="1"/>
          </p:cNvPicPr>
          <p:nvPr>
            <p:custDataLst>
              <p:tags r:id="rId29"/>
            </p:custDataLst>
          </p:nvPr>
        </p:nvPicPr>
        <p:blipFill>
          <a:blip r:embed="rId33" cstate="print">
            <a:extLst>
              <a:ext uri="{28A0092B-C50C-407E-A947-70E740481C1C}">
                <a14:useLocalDpi xmlns:a14="http://schemas.microsoft.com/office/drawing/2010/main" val="0"/>
              </a:ext>
            </a:extLst>
          </a:blip>
          <a:stretch>
            <a:fillRect/>
          </a:stretch>
        </p:blipFill>
        <p:spPr>
          <a:xfrm>
            <a:off x="5616140" y="3738285"/>
            <a:ext cx="3774392" cy="3774392"/>
          </a:xfrm>
          <a:prstGeom prst="rect">
            <a:avLst/>
          </a:prstGeom>
        </p:spPr>
      </p:pic>
      <p:pic>
        <p:nvPicPr>
          <p:cNvPr id="33" name="PA_库_图片 32"/>
          <p:cNvPicPr>
            <a:picLocks noChangeAspect="1"/>
          </p:cNvPicPr>
          <p:nvPr>
            <p:custDataLst>
              <p:tags r:id="rId30"/>
            </p:custDataLst>
          </p:nvPr>
        </p:nvPicPr>
        <p:blipFill>
          <a:blip r:embed="rId33" cstate="print">
            <a:extLst>
              <a:ext uri="{28A0092B-C50C-407E-A947-70E740481C1C}">
                <a14:useLocalDpi xmlns:a14="http://schemas.microsoft.com/office/drawing/2010/main" val="0"/>
              </a:ext>
            </a:extLst>
          </a:blip>
          <a:stretch>
            <a:fillRect/>
          </a:stretch>
        </p:blipFill>
        <p:spPr>
          <a:xfrm>
            <a:off x="8235824" y="3738285"/>
            <a:ext cx="3774392" cy="3774392"/>
          </a:xfrm>
          <a:prstGeom prst="rect">
            <a:avLst/>
          </a:prstGeom>
        </p:spPr>
      </p:pic>
    </p:spTree>
    <p:extLst>
      <p:ext uri="{BB962C8B-B14F-4D97-AF65-F5344CB8AC3E}">
        <p14:creationId xmlns:p14="http://schemas.microsoft.com/office/powerpoint/2010/main" val="11167295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ppt_x"/>
                                          </p:val>
                                        </p:tav>
                                        <p:tav tm="100000">
                                          <p:val>
                                            <p:strVal val="#ppt_x"/>
                                          </p:val>
                                        </p:tav>
                                      </p:tavLst>
                                    </p:anim>
                                    <p:anim calcmode="lin" valueType="num">
                                      <p:cBhvr additive="base">
                                        <p:cTn id="8" dur="1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ppt_x"/>
                                          </p:val>
                                        </p:tav>
                                        <p:tav tm="100000">
                                          <p:val>
                                            <p:strVal val="#ppt_x"/>
                                          </p:val>
                                        </p:tav>
                                      </p:tavLst>
                                    </p:anim>
                                    <p:anim calcmode="lin" valueType="num">
                                      <p:cBhvr additive="base">
                                        <p:cTn id="12" dur="1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250"/>
                                  </p:stCondLst>
                                  <p:endCondLst>
                                    <p:cond evt="begin" delay="0">
                                      <p:tn val="13"/>
                                    </p:cond>
                                  </p:endCondLst>
                                  <p:childTnLst>
                                    <p:set>
                                      <p:cBhvr>
                                        <p:cTn id="14" dur="1" fill="hold">
                                          <p:stCondLst>
                                            <p:cond delay="0"/>
                                          </p:stCondLst>
                                        </p:cTn>
                                        <p:tgtEl>
                                          <p:spTgt spid="4">
                                            <p:txEl>
                                              <p:charRg st="4294967295" end="4294967295"/>
                                            </p:txEl>
                                          </p:spTgt>
                                        </p:tgtEl>
                                        <p:attrNameLst>
                                          <p:attrName>style.visibility</p:attrName>
                                        </p:attrNameLst>
                                      </p:cBhvr>
                                      <p:to>
                                        <p:strVal val="visible"/>
                                      </p:to>
                                    </p:set>
                                    <p:anim calcmode="lin" valueType="num">
                                      <p:cBhvr additive="base">
                                        <p:cTn id="15" dur="1500" fill="hold"/>
                                        <p:tgtEl>
                                          <p:spTgt spid="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6" dur="1500" fill="hold"/>
                                        <p:tgtEl>
                                          <p:spTgt spid="4">
                                            <p:txEl>
                                              <p:charRg st="4294967295" end="4294967295"/>
                                            </p:txEl>
                                          </p:spTgt>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nodePh="1">
                                  <p:stCondLst>
                                    <p:cond delay="250"/>
                                  </p:stCondLst>
                                  <p:endCondLst>
                                    <p:cond evt="begin" delay="0">
                                      <p:tn val="17"/>
                                    </p:cond>
                                  </p:endCondLst>
                                  <p:childTnLst>
                                    <p:set>
                                      <p:cBhvr>
                                        <p:cTn id="18"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19"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0" dur="1500" fill="hold"/>
                                        <p:tgtEl>
                                          <p:spTgt spid="5">
                                            <p:txEl>
                                              <p:charRg st="4294967295" end="4294967295"/>
                                            </p:txEl>
                                          </p:spTgt>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nodePh="1">
                                  <p:stCondLst>
                                    <p:cond delay="250"/>
                                  </p:stCondLst>
                                  <p:endCondLst>
                                    <p:cond evt="begin" delay="0">
                                      <p:tn val="21"/>
                                    </p:cond>
                                  </p:endCondLst>
                                  <p:childTnLst>
                                    <p:set>
                                      <p:cBhvr>
                                        <p:cTn id="22"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23" dur="1500" fill="hold"/>
                                        <p:tgtEl>
                                          <p:spTgt spid="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4" dur="1500" fill="hold"/>
                                        <p:tgtEl>
                                          <p:spTgt spid="6">
                                            <p:txEl>
                                              <p:charRg st="4294967295" end="4294967295"/>
                                            </p:txEl>
                                          </p:spTgt>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nodePh="1">
                                  <p:stCondLst>
                                    <p:cond delay="250"/>
                                  </p:stCondLst>
                                  <p:endCondLst>
                                    <p:cond evt="begin" delay="0">
                                      <p:tn val="25"/>
                                    </p:cond>
                                  </p:endCondLst>
                                  <p:childTnLst>
                                    <p:set>
                                      <p:cBhvr>
                                        <p:cTn id="26"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27" dur="1500" fill="hold"/>
                                        <p:tgtEl>
                                          <p:spTgt spid="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8" dur="1500" fill="hold"/>
                                        <p:tgtEl>
                                          <p:spTgt spid="7">
                                            <p:txEl>
                                              <p:charRg st="4294967295" end="4294967295"/>
                                            </p:txEl>
                                          </p:spTgt>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nodePh="1">
                                  <p:stCondLst>
                                    <p:cond delay="250"/>
                                  </p:stCondLst>
                                  <p:endCondLst>
                                    <p:cond evt="begin" delay="0">
                                      <p:tn val="29"/>
                                    </p:cond>
                                  </p:endCondLst>
                                  <p:childTnLst>
                                    <p:set>
                                      <p:cBhvr>
                                        <p:cTn id="30"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31" dur="15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32" dur="1500" fill="hold"/>
                                        <p:tgtEl>
                                          <p:spTgt spid="8">
                                            <p:txEl>
                                              <p:charRg st="4294967295" end="4294967295"/>
                                            </p:txEl>
                                          </p:spTgt>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nodePh="1">
                                  <p:stCondLst>
                                    <p:cond delay="250"/>
                                  </p:stCondLst>
                                  <p:endCondLst>
                                    <p:cond evt="begin" delay="0">
                                      <p:tn val="33"/>
                                    </p:cond>
                                  </p:endCondLst>
                                  <p:childTnLst>
                                    <p:set>
                                      <p:cBhvr>
                                        <p:cTn id="34"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35" dur="1500" fill="hold"/>
                                        <p:tgtEl>
                                          <p:spTgt spid="9">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36" dur="1500" fill="hold"/>
                                        <p:tgtEl>
                                          <p:spTgt spid="9">
                                            <p:txEl>
                                              <p:charRg st="4294967295" end="4294967295"/>
                                            </p:txEl>
                                          </p:spTgt>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nodePh="1">
                                  <p:stCondLst>
                                    <p:cond delay="250"/>
                                  </p:stCondLst>
                                  <p:endCondLst>
                                    <p:cond evt="begin" delay="0">
                                      <p:tn val="37"/>
                                    </p:cond>
                                  </p:endCondLst>
                                  <p:childTnLst>
                                    <p:set>
                                      <p:cBhvr>
                                        <p:cTn id="38"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39" dur="1500" fill="hold"/>
                                        <p:tgtEl>
                                          <p:spTgt spid="10">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0" dur="1500" fill="hold"/>
                                        <p:tgtEl>
                                          <p:spTgt spid="10">
                                            <p:txEl>
                                              <p:charRg st="4294967295" end="4294967295"/>
                                            </p:txEl>
                                          </p:spTgt>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nodePh="1">
                                  <p:stCondLst>
                                    <p:cond delay="250"/>
                                  </p:stCondLst>
                                  <p:endCondLst>
                                    <p:cond evt="begin" delay="0">
                                      <p:tn val="41"/>
                                    </p:cond>
                                  </p:endCondLst>
                                  <p:childTnLst>
                                    <p:set>
                                      <p:cBhvr>
                                        <p:cTn id="42"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43" dur="1500" fill="hold"/>
                                        <p:tgtEl>
                                          <p:spTgt spid="11">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4" dur="1500" fill="hold"/>
                                        <p:tgtEl>
                                          <p:spTgt spid="11">
                                            <p:txEl>
                                              <p:charRg st="4294967295" end="4294967295"/>
                                            </p:txEl>
                                          </p:spTgt>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nodePh="1">
                                  <p:stCondLst>
                                    <p:cond delay="250"/>
                                  </p:stCondLst>
                                  <p:endCondLst>
                                    <p:cond evt="begin" delay="0">
                                      <p:tn val="45"/>
                                    </p:cond>
                                  </p:endCondLst>
                                  <p:childTnLst>
                                    <p:set>
                                      <p:cBhvr>
                                        <p:cTn id="46"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47" dur="1500" fill="hold"/>
                                        <p:tgtEl>
                                          <p:spTgt spid="12">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8" dur="1500" fill="hold"/>
                                        <p:tgtEl>
                                          <p:spTgt spid="12">
                                            <p:txEl>
                                              <p:charRg st="4294967295" end="4294967295"/>
                                            </p:txEl>
                                          </p:spTgt>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nodePh="1">
                                  <p:stCondLst>
                                    <p:cond delay="250"/>
                                  </p:stCondLst>
                                  <p:endCondLst>
                                    <p:cond evt="begin" delay="0">
                                      <p:tn val="49"/>
                                    </p:cond>
                                  </p:endCondLst>
                                  <p:childTnLst>
                                    <p:set>
                                      <p:cBhvr>
                                        <p:cTn id="50"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51" dur="1500" fill="hold"/>
                                        <p:tgtEl>
                                          <p:spTgt spid="1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52" dur="1500" fill="hold"/>
                                        <p:tgtEl>
                                          <p:spTgt spid="13">
                                            <p:txEl>
                                              <p:charRg st="4294967295" end="4294967295"/>
                                            </p:txEl>
                                          </p:spTgt>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nodePh="1">
                                  <p:stCondLst>
                                    <p:cond delay="250"/>
                                  </p:stCondLst>
                                  <p:endCondLst>
                                    <p:cond evt="begin" delay="0">
                                      <p:tn val="53"/>
                                    </p:cond>
                                  </p:endCondLst>
                                  <p:childTnLst>
                                    <p:set>
                                      <p:cBhvr>
                                        <p:cTn id="54"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55" dur="1500" fill="hold"/>
                                        <p:tgtEl>
                                          <p:spTgt spid="1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56" dur="1500" fill="hold"/>
                                        <p:tgtEl>
                                          <p:spTgt spid="14">
                                            <p:txEl>
                                              <p:charRg st="4294967295" end="4294967295"/>
                                            </p:txEl>
                                          </p:spTgt>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nodePh="1">
                                  <p:stCondLst>
                                    <p:cond delay="250"/>
                                  </p:stCondLst>
                                  <p:endCondLst>
                                    <p:cond evt="begin" delay="0">
                                      <p:tn val="57"/>
                                    </p:cond>
                                  </p:endCondLst>
                                  <p:childTnLst>
                                    <p:set>
                                      <p:cBhvr>
                                        <p:cTn id="58"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59" dur="1500" fill="hold"/>
                                        <p:tgtEl>
                                          <p:spTgt spid="1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0" dur="1500" fill="hold"/>
                                        <p:tgtEl>
                                          <p:spTgt spid="15">
                                            <p:txEl>
                                              <p:charRg st="4294967295" end="4294967295"/>
                                            </p:txEl>
                                          </p:spTgt>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250"/>
                                  </p:stCondLst>
                                  <p:childTnLst>
                                    <p:set>
                                      <p:cBhvr>
                                        <p:cTn id="62"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63" dur="1500" fill="hold"/>
                                        <p:tgtEl>
                                          <p:spTgt spid="1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4" dur="1500" fill="hold"/>
                                        <p:tgtEl>
                                          <p:spTgt spid="16">
                                            <p:txEl>
                                              <p:charRg st="4294967295" end="4294967295"/>
                                            </p:txEl>
                                          </p:spTgt>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67" dur="1500" fill="hold"/>
                                        <p:tgtEl>
                                          <p:spTgt spid="1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8" dur="1500" fill="hold"/>
                                        <p:tgtEl>
                                          <p:spTgt spid="17">
                                            <p:txEl>
                                              <p:charRg st="4294967295" end="4294967295"/>
                                            </p:txEl>
                                          </p:spTgt>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71" dur="1500" fill="hold"/>
                                        <p:tgtEl>
                                          <p:spTgt spid="1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72" dur="1500" fill="hold"/>
                                        <p:tgtEl>
                                          <p:spTgt spid="18">
                                            <p:txEl>
                                              <p:charRg st="4294967295" end="4294967295"/>
                                            </p:txEl>
                                          </p:spTgt>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250"/>
                                  </p:stCondLst>
                                  <p:childTnLst>
                                    <p:set>
                                      <p:cBhvr>
                                        <p:cTn id="74"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75" dur="1500" fill="hold"/>
                                        <p:tgtEl>
                                          <p:spTgt spid="19">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76" dur="1500" fill="hold"/>
                                        <p:tgtEl>
                                          <p:spTgt spid="19">
                                            <p:txEl>
                                              <p:charRg st="4294967295" end="4294967295"/>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nodePh="1">
                                  <p:stCondLst>
                                    <p:cond delay="250"/>
                                  </p:stCondLst>
                                  <p:endCondLst>
                                    <p:cond evt="begin" delay="0">
                                      <p:tn val="77"/>
                                    </p:cond>
                                  </p:endCondLst>
                                  <p:childTnLst>
                                    <p:set>
                                      <p:cBhvr>
                                        <p:cTn id="78"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79" dur="1500" fill="hold"/>
                                        <p:tgtEl>
                                          <p:spTgt spid="20">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0" dur="1500" fill="hold"/>
                                        <p:tgtEl>
                                          <p:spTgt spid="20">
                                            <p:txEl>
                                              <p:charRg st="4294967295" end="4294967295"/>
                                            </p:txEl>
                                          </p:spTgt>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nodePh="1">
                                  <p:stCondLst>
                                    <p:cond delay="250"/>
                                  </p:stCondLst>
                                  <p:endCondLst>
                                    <p:cond evt="begin" delay="0">
                                      <p:tn val="81"/>
                                    </p:cond>
                                  </p:endCondLst>
                                  <p:childTnLst>
                                    <p:set>
                                      <p:cBhvr>
                                        <p:cTn id="82"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83" dur="1500" fill="hold"/>
                                        <p:tgtEl>
                                          <p:spTgt spid="21">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4" dur="1500" fill="hold"/>
                                        <p:tgtEl>
                                          <p:spTgt spid="21">
                                            <p:txEl>
                                              <p:charRg st="4294967295" end="4294967295"/>
                                            </p:txEl>
                                          </p:spTgt>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nodePh="1">
                                  <p:stCondLst>
                                    <p:cond delay="250"/>
                                  </p:stCondLst>
                                  <p:endCondLst>
                                    <p:cond evt="begin" delay="0">
                                      <p:tn val="85"/>
                                    </p:cond>
                                  </p:endCondLst>
                                  <p:childTnLst>
                                    <p:set>
                                      <p:cBhvr>
                                        <p:cTn id="86"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87" dur="1500" fill="hold"/>
                                        <p:tgtEl>
                                          <p:spTgt spid="22">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8" dur="1500" fill="hold"/>
                                        <p:tgtEl>
                                          <p:spTgt spid="22">
                                            <p:txEl>
                                              <p:charRg st="4294967295" end="4294967295"/>
                                            </p:txEl>
                                          </p:spTgt>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nodePh="1">
                                  <p:stCondLst>
                                    <p:cond delay="250"/>
                                  </p:stCondLst>
                                  <p:endCondLst>
                                    <p:cond evt="begin" delay="0">
                                      <p:tn val="89"/>
                                    </p:cond>
                                  </p:endCondLst>
                                  <p:childTnLst>
                                    <p:set>
                                      <p:cBhvr>
                                        <p:cTn id="90"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91" dur="1500" fill="hold"/>
                                        <p:tgtEl>
                                          <p:spTgt spid="2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92" dur="1500" fill="hold"/>
                                        <p:tgtEl>
                                          <p:spTgt spid="23">
                                            <p:txEl>
                                              <p:charRg st="4294967295" end="4294967295"/>
                                            </p:txEl>
                                          </p:spTgt>
                                        </p:tgtEl>
                                        <p:attrNameLst>
                                          <p:attrName>ppt_y</p:attrName>
                                        </p:attrNameLst>
                                      </p:cBhvr>
                                      <p:tavLst>
                                        <p:tav tm="0">
                                          <p:val>
                                            <p:strVal val="1+#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24">
                                            <p:txEl>
                                              <p:charRg st="4294967295" end="4294967295"/>
                                            </p:txEl>
                                          </p:spTgt>
                                        </p:tgtEl>
                                        <p:attrNameLst>
                                          <p:attrName>style.visibility</p:attrName>
                                        </p:attrNameLst>
                                      </p:cBhvr>
                                      <p:to>
                                        <p:strVal val="visible"/>
                                      </p:to>
                                    </p:set>
                                    <p:anim calcmode="lin" valueType="num">
                                      <p:cBhvr additive="base">
                                        <p:cTn id="95" dur="1500" fill="hold"/>
                                        <p:tgtEl>
                                          <p:spTgt spid="2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96" dur="1500" fill="hold"/>
                                        <p:tgtEl>
                                          <p:spTgt spid="24">
                                            <p:txEl>
                                              <p:charRg st="4294967295" end="4294967295"/>
                                            </p:txEl>
                                          </p:spTgt>
                                        </p:tgtEl>
                                        <p:attrNameLst>
                                          <p:attrName>ppt_y</p:attrName>
                                        </p:attrNameLst>
                                      </p:cBhvr>
                                      <p:tavLst>
                                        <p:tav tm="0">
                                          <p:val>
                                            <p:strVal val="1+#ppt_h/2"/>
                                          </p:val>
                                        </p:tav>
                                        <p:tav tm="100000">
                                          <p:val>
                                            <p:strVal val="#ppt_y"/>
                                          </p:val>
                                        </p:tav>
                                      </p:tavLst>
                                    </p:anim>
                                  </p:childTnLst>
                                </p:cTn>
                              </p:par>
                              <p:par>
                                <p:cTn id="97" presetID="2" presetClass="entr" presetSubtype="4" decel="100000" fill="hold" grpId="0" nodeType="withEffect">
                                  <p:stCondLst>
                                    <p:cond delay="250"/>
                                  </p:stCondLst>
                                  <p:childTnLst>
                                    <p:set>
                                      <p:cBhvr>
                                        <p:cTn id="98" dur="1" fill="hold">
                                          <p:stCondLst>
                                            <p:cond delay="0"/>
                                          </p:stCondLst>
                                        </p:cTn>
                                        <p:tgtEl>
                                          <p:spTgt spid="25">
                                            <p:txEl>
                                              <p:charRg st="4294967295" end="4294967295"/>
                                            </p:txEl>
                                          </p:spTgt>
                                        </p:tgtEl>
                                        <p:attrNameLst>
                                          <p:attrName>style.visibility</p:attrName>
                                        </p:attrNameLst>
                                      </p:cBhvr>
                                      <p:to>
                                        <p:strVal val="visible"/>
                                      </p:to>
                                    </p:set>
                                    <p:anim calcmode="lin" valueType="num">
                                      <p:cBhvr additive="base">
                                        <p:cTn id="99" dur="1500" fill="hold"/>
                                        <p:tgtEl>
                                          <p:spTgt spid="2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00" dur="1500" fill="hold"/>
                                        <p:tgtEl>
                                          <p:spTgt spid="25">
                                            <p:txEl>
                                              <p:charRg st="4294967295" end="4294967295"/>
                                            </p:txEl>
                                          </p:spTgt>
                                        </p:tgtEl>
                                        <p:attrNameLst>
                                          <p:attrName>ppt_y</p:attrName>
                                        </p:attrNameLst>
                                      </p:cBhvr>
                                      <p:tavLst>
                                        <p:tav tm="0">
                                          <p:val>
                                            <p:strVal val="1+#ppt_h/2"/>
                                          </p:val>
                                        </p:tav>
                                        <p:tav tm="100000">
                                          <p:val>
                                            <p:strVal val="#ppt_y"/>
                                          </p:val>
                                        </p:tav>
                                      </p:tavLst>
                                    </p:anim>
                                  </p:childTnLst>
                                </p:cTn>
                              </p:par>
                              <p:par>
                                <p:cTn id="101" presetID="2" presetClass="entr" presetSubtype="4" decel="100000" fill="hold" grpId="0" nodeType="withEffect">
                                  <p:stCondLst>
                                    <p:cond delay="250"/>
                                  </p:stCondLst>
                                  <p:childTnLst>
                                    <p:set>
                                      <p:cBhvr>
                                        <p:cTn id="102" dur="1" fill="hold">
                                          <p:stCondLst>
                                            <p:cond delay="0"/>
                                          </p:stCondLst>
                                        </p:cTn>
                                        <p:tgtEl>
                                          <p:spTgt spid="26">
                                            <p:txEl>
                                              <p:charRg st="4294967295" end="4294967295"/>
                                            </p:txEl>
                                          </p:spTgt>
                                        </p:tgtEl>
                                        <p:attrNameLst>
                                          <p:attrName>style.visibility</p:attrName>
                                        </p:attrNameLst>
                                      </p:cBhvr>
                                      <p:to>
                                        <p:strVal val="visible"/>
                                      </p:to>
                                    </p:set>
                                    <p:anim calcmode="lin" valueType="num">
                                      <p:cBhvr additive="base">
                                        <p:cTn id="103" dur="1500" fill="hold"/>
                                        <p:tgtEl>
                                          <p:spTgt spid="2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04" dur="1500" fill="hold"/>
                                        <p:tgtEl>
                                          <p:spTgt spid="26">
                                            <p:txEl>
                                              <p:charRg st="4294967295" end="4294967295"/>
                                            </p:txEl>
                                          </p:spTgt>
                                        </p:tgtEl>
                                        <p:attrNameLst>
                                          <p:attrName>ppt_y</p:attrName>
                                        </p:attrNameLst>
                                      </p:cBhvr>
                                      <p:tavLst>
                                        <p:tav tm="0">
                                          <p:val>
                                            <p:strVal val="1+#ppt_h/2"/>
                                          </p:val>
                                        </p:tav>
                                        <p:tav tm="100000">
                                          <p:val>
                                            <p:strVal val="#ppt_y"/>
                                          </p:val>
                                        </p:tav>
                                      </p:tavLst>
                                    </p:anim>
                                  </p:childTnLst>
                                </p:cTn>
                              </p:par>
                              <p:par>
                                <p:cTn id="105" presetID="2" presetClass="entr" presetSubtype="4" decel="100000" fill="hold" grpId="0" nodeType="withEffect">
                                  <p:stCondLst>
                                    <p:cond delay="250"/>
                                  </p:stCondLst>
                                  <p:childTnLst>
                                    <p:set>
                                      <p:cBhvr>
                                        <p:cTn id="106" dur="1" fill="hold">
                                          <p:stCondLst>
                                            <p:cond delay="0"/>
                                          </p:stCondLst>
                                        </p:cTn>
                                        <p:tgtEl>
                                          <p:spTgt spid="27">
                                            <p:txEl>
                                              <p:charRg st="4294967295" end="4294967295"/>
                                            </p:txEl>
                                          </p:spTgt>
                                        </p:tgtEl>
                                        <p:attrNameLst>
                                          <p:attrName>style.visibility</p:attrName>
                                        </p:attrNameLst>
                                      </p:cBhvr>
                                      <p:to>
                                        <p:strVal val="visible"/>
                                      </p:to>
                                    </p:set>
                                    <p:anim calcmode="lin" valueType="num">
                                      <p:cBhvr additive="base">
                                        <p:cTn id="107" dur="1500" fill="hold"/>
                                        <p:tgtEl>
                                          <p:spTgt spid="2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08" dur="1500" fill="hold"/>
                                        <p:tgtEl>
                                          <p:spTgt spid="27">
                                            <p:txEl>
                                              <p:charRg st="4294967295" end="4294967295"/>
                                            </p:txEl>
                                          </p:spTgt>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250"/>
                                  </p:stCondLst>
                                  <p:childTnLst>
                                    <p:set>
                                      <p:cBhvr>
                                        <p:cTn id="110" dur="1" fill="hold">
                                          <p:stCondLst>
                                            <p:cond delay="0"/>
                                          </p:stCondLst>
                                        </p:cTn>
                                        <p:tgtEl>
                                          <p:spTgt spid="29"/>
                                        </p:tgtEl>
                                        <p:attrNameLst>
                                          <p:attrName>style.visibility</p:attrName>
                                        </p:attrNameLst>
                                      </p:cBhvr>
                                      <p:to>
                                        <p:strVal val="visible"/>
                                      </p:to>
                                    </p:set>
                                    <p:anim calcmode="lin" valueType="num">
                                      <p:cBhvr additive="base">
                                        <p:cTn id="111" dur="1500" fill="hold"/>
                                        <p:tgtEl>
                                          <p:spTgt spid="29"/>
                                        </p:tgtEl>
                                        <p:attrNameLst>
                                          <p:attrName>ppt_x</p:attrName>
                                        </p:attrNameLst>
                                      </p:cBhvr>
                                      <p:tavLst>
                                        <p:tav tm="0">
                                          <p:val>
                                            <p:strVal val="#ppt_x"/>
                                          </p:val>
                                        </p:tav>
                                        <p:tav tm="100000">
                                          <p:val>
                                            <p:strVal val="#ppt_x"/>
                                          </p:val>
                                        </p:tav>
                                      </p:tavLst>
                                    </p:anim>
                                    <p:anim calcmode="lin" valueType="num">
                                      <p:cBhvr additive="base">
                                        <p:cTn id="112" dur="1500" fill="hold"/>
                                        <p:tgtEl>
                                          <p:spTgt spid="29"/>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250"/>
                                  </p:stCondLst>
                                  <p:childTnLst>
                                    <p:set>
                                      <p:cBhvr>
                                        <p:cTn id="114" dur="1" fill="hold">
                                          <p:stCondLst>
                                            <p:cond delay="0"/>
                                          </p:stCondLst>
                                        </p:cTn>
                                        <p:tgtEl>
                                          <p:spTgt spid="31"/>
                                        </p:tgtEl>
                                        <p:attrNameLst>
                                          <p:attrName>style.visibility</p:attrName>
                                        </p:attrNameLst>
                                      </p:cBhvr>
                                      <p:to>
                                        <p:strVal val="visible"/>
                                      </p:to>
                                    </p:set>
                                    <p:anim calcmode="lin" valueType="num">
                                      <p:cBhvr additive="base">
                                        <p:cTn id="115" dur="1500" fill="hold"/>
                                        <p:tgtEl>
                                          <p:spTgt spid="31"/>
                                        </p:tgtEl>
                                        <p:attrNameLst>
                                          <p:attrName>ppt_x</p:attrName>
                                        </p:attrNameLst>
                                      </p:cBhvr>
                                      <p:tavLst>
                                        <p:tav tm="0">
                                          <p:val>
                                            <p:strVal val="#ppt_x"/>
                                          </p:val>
                                        </p:tav>
                                        <p:tav tm="100000">
                                          <p:val>
                                            <p:strVal val="#ppt_x"/>
                                          </p:val>
                                        </p:tav>
                                      </p:tavLst>
                                    </p:anim>
                                    <p:anim calcmode="lin" valueType="num">
                                      <p:cBhvr additive="base">
                                        <p:cTn id="116" dur="1500" fill="hold"/>
                                        <p:tgtEl>
                                          <p:spTgt spid="31"/>
                                        </p:tgtEl>
                                        <p:attrNameLst>
                                          <p:attrName>ppt_y</p:attrName>
                                        </p:attrNameLst>
                                      </p:cBhvr>
                                      <p:tavLst>
                                        <p:tav tm="0">
                                          <p:val>
                                            <p:strVal val="1+#ppt_h/2"/>
                                          </p:val>
                                        </p:tav>
                                        <p:tav tm="100000">
                                          <p:val>
                                            <p:strVal val="#ppt_y"/>
                                          </p:val>
                                        </p:tav>
                                      </p:tavLst>
                                    </p:anim>
                                  </p:childTnLst>
                                </p:cTn>
                              </p:par>
                              <p:par>
                                <p:cTn id="117" presetID="2" presetClass="entr" presetSubtype="4" decel="100000" fill="hold" nodeType="withEffect">
                                  <p:stCondLst>
                                    <p:cond delay="250"/>
                                  </p:stCondLst>
                                  <p:childTnLst>
                                    <p:set>
                                      <p:cBhvr>
                                        <p:cTn id="118" dur="1" fill="hold">
                                          <p:stCondLst>
                                            <p:cond delay="0"/>
                                          </p:stCondLst>
                                        </p:cTn>
                                        <p:tgtEl>
                                          <p:spTgt spid="32"/>
                                        </p:tgtEl>
                                        <p:attrNameLst>
                                          <p:attrName>style.visibility</p:attrName>
                                        </p:attrNameLst>
                                      </p:cBhvr>
                                      <p:to>
                                        <p:strVal val="visible"/>
                                      </p:to>
                                    </p:set>
                                    <p:anim calcmode="lin" valueType="num">
                                      <p:cBhvr additive="base">
                                        <p:cTn id="119" dur="1500" fill="hold"/>
                                        <p:tgtEl>
                                          <p:spTgt spid="32"/>
                                        </p:tgtEl>
                                        <p:attrNameLst>
                                          <p:attrName>ppt_x</p:attrName>
                                        </p:attrNameLst>
                                      </p:cBhvr>
                                      <p:tavLst>
                                        <p:tav tm="0">
                                          <p:val>
                                            <p:strVal val="#ppt_x"/>
                                          </p:val>
                                        </p:tav>
                                        <p:tav tm="100000">
                                          <p:val>
                                            <p:strVal val="#ppt_x"/>
                                          </p:val>
                                        </p:tav>
                                      </p:tavLst>
                                    </p:anim>
                                    <p:anim calcmode="lin" valueType="num">
                                      <p:cBhvr additive="base">
                                        <p:cTn id="120" dur="1500" fill="hold"/>
                                        <p:tgtEl>
                                          <p:spTgt spid="32"/>
                                        </p:tgtEl>
                                        <p:attrNameLst>
                                          <p:attrName>ppt_y</p:attrName>
                                        </p:attrNameLst>
                                      </p:cBhvr>
                                      <p:tavLst>
                                        <p:tav tm="0">
                                          <p:val>
                                            <p:strVal val="1+#ppt_h/2"/>
                                          </p:val>
                                        </p:tav>
                                        <p:tav tm="100000">
                                          <p:val>
                                            <p:strVal val="#ppt_y"/>
                                          </p:val>
                                        </p:tav>
                                      </p:tavLst>
                                    </p:anim>
                                  </p:childTnLst>
                                </p:cTn>
                              </p:par>
                              <p:par>
                                <p:cTn id="121" presetID="2" presetClass="entr" presetSubtype="4" decel="100000" fill="hold" nodeType="withEffect">
                                  <p:stCondLst>
                                    <p:cond delay="250"/>
                                  </p:stCondLst>
                                  <p:childTnLst>
                                    <p:set>
                                      <p:cBhvr>
                                        <p:cTn id="122" dur="1" fill="hold">
                                          <p:stCondLst>
                                            <p:cond delay="0"/>
                                          </p:stCondLst>
                                        </p:cTn>
                                        <p:tgtEl>
                                          <p:spTgt spid="33"/>
                                        </p:tgtEl>
                                        <p:attrNameLst>
                                          <p:attrName>style.visibility</p:attrName>
                                        </p:attrNameLst>
                                      </p:cBhvr>
                                      <p:to>
                                        <p:strVal val="visible"/>
                                      </p:to>
                                    </p:set>
                                    <p:anim calcmode="lin" valueType="num">
                                      <p:cBhvr additive="base">
                                        <p:cTn id="123" dur="1500" fill="hold"/>
                                        <p:tgtEl>
                                          <p:spTgt spid="33"/>
                                        </p:tgtEl>
                                        <p:attrNameLst>
                                          <p:attrName>ppt_x</p:attrName>
                                        </p:attrNameLst>
                                      </p:cBhvr>
                                      <p:tavLst>
                                        <p:tav tm="0">
                                          <p:val>
                                            <p:strVal val="#ppt_x"/>
                                          </p:val>
                                        </p:tav>
                                        <p:tav tm="100000">
                                          <p:val>
                                            <p:strVal val="#ppt_x"/>
                                          </p:val>
                                        </p:tav>
                                      </p:tavLst>
                                    </p:anim>
                                    <p:anim calcmode="lin" valueType="num">
                                      <p:cBhvr additive="base">
                                        <p:cTn id="124" dur="1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_库_直接连接符 1"/>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PA_库_矩形 2"/>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A_库_形状 "/>
          <p:cNvSpPr/>
          <p:nvPr>
            <p:custDataLst>
              <p:tags r:id="rId3"/>
            </p:custDataLst>
          </p:nvPr>
        </p:nvSpPr>
        <p:spPr>
          <a:xfrm>
            <a:off x="6165718" y="814884"/>
            <a:ext cx="2548732" cy="25485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898"/>
                </a:lnTo>
                <a:cubicBezTo>
                  <a:pt x="2227" y="12898"/>
                  <a:pt x="4454" y="13748"/>
                  <a:pt x="6153" y="15448"/>
                </a:cubicBezTo>
                <a:cubicBezTo>
                  <a:pt x="7852" y="17147"/>
                  <a:pt x="8702" y="19373"/>
                  <a:pt x="8703" y="21600"/>
                </a:cubicBezTo>
                <a:lnTo>
                  <a:pt x="21600" y="21600"/>
                </a:lnTo>
                <a:cubicBezTo>
                  <a:pt x="21600" y="16072"/>
                  <a:pt x="19491" y="10545"/>
                  <a:pt x="15273" y="6327"/>
                </a:cubicBezTo>
                <a:cubicBezTo>
                  <a:pt x="11056" y="2109"/>
                  <a:pt x="5528" y="0"/>
                  <a:pt x="0" y="0"/>
                </a:cubicBezTo>
                <a:close/>
              </a:path>
            </a:pathLst>
          </a:cu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5" name="PA_库_形状 "/>
          <p:cNvSpPr/>
          <p:nvPr>
            <p:custDataLst>
              <p:tags r:id="rId4"/>
            </p:custDataLst>
          </p:nvPr>
        </p:nvSpPr>
        <p:spPr>
          <a:xfrm flipH="1">
            <a:off x="3481784" y="814884"/>
            <a:ext cx="2548732" cy="25485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898"/>
                </a:lnTo>
                <a:cubicBezTo>
                  <a:pt x="2227" y="12898"/>
                  <a:pt x="4454" y="13748"/>
                  <a:pt x="6153" y="15448"/>
                </a:cubicBezTo>
                <a:cubicBezTo>
                  <a:pt x="7852" y="17147"/>
                  <a:pt x="8702" y="19373"/>
                  <a:pt x="8703" y="21600"/>
                </a:cubicBezTo>
                <a:lnTo>
                  <a:pt x="21600" y="21600"/>
                </a:lnTo>
                <a:cubicBezTo>
                  <a:pt x="21600" y="16072"/>
                  <a:pt x="19491" y="10545"/>
                  <a:pt x="15273" y="6327"/>
                </a:cubicBezTo>
                <a:cubicBezTo>
                  <a:pt x="11056" y="2109"/>
                  <a:pt x="5528" y="0"/>
                  <a:pt x="0" y="0"/>
                </a:cubicBezTo>
                <a:close/>
              </a:path>
            </a:pathLst>
          </a:cu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6" name="PA_库_形状 "/>
          <p:cNvSpPr/>
          <p:nvPr>
            <p:custDataLst>
              <p:tags r:id="rId5"/>
            </p:custDataLst>
          </p:nvPr>
        </p:nvSpPr>
        <p:spPr>
          <a:xfrm rot="10800000" flipH="1">
            <a:off x="6161484" y="3494584"/>
            <a:ext cx="2548732" cy="25485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898"/>
                </a:lnTo>
                <a:cubicBezTo>
                  <a:pt x="2227" y="12898"/>
                  <a:pt x="4454" y="13748"/>
                  <a:pt x="6153" y="15448"/>
                </a:cubicBezTo>
                <a:cubicBezTo>
                  <a:pt x="7852" y="17147"/>
                  <a:pt x="8702" y="19373"/>
                  <a:pt x="8703" y="21600"/>
                </a:cubicBezTo>
                <a:lnTo>
                  <a:pt x="21600" y="21600"/>
                </a:lnTo>
                <a:cubicBezTo>
                  <a:pt x="21600" y="16072"/>
                  <a:pt x="19491" y="10545"/>
                  <a:pt x="15273" y="6327"/>
                </a:cubicBezTo>
                <a:cubicBezTo>
                  <a:pt x="11056" y="2109"/>
                  <a:pt x="5528" y="0"/>
                  <a:pt x="0" y="0"/>
                </a:cubicBezTo>
                <a:close/>
              </a:path>
            </a:pathLst>
          </a:cu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7" name="PA_库_形状 "/>
          <p:cNvSpPr/>
          <p:nvPr>
            <p:custDataLst>
              <p:tags r:id="rId6"/>
            </p:custDataLst>
          </p:nvPr>
        </p:nvSpPr>
        <p:spPr>
          <a:xfrm rot="10800000">
            <a:off x="3477551" y="3494584"/>
            <a:ext cx="2548732" cy="25485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898"/>
                </a:lnTo>
                <a:cubicBezTo>
                  <a:pt x="2227" y="12898"/>
                  <a:pt x="4454" y="13748"/>
                  <a:pt x="6153" y="15448"/>
                </a:cubicBezTo>
                <a:cubicBezTo>
                  <a:pt x="7852" y="17147"/>
                  <a:pt x="8702" y="19373"/>
                  <a:pt x="8703" y="21600"/>
                </a:cubicBezTo>
                <a:lnTo>
                  <a:pt x="21600" y="21600"/>
                </a:lnTo>
                <a:cubicBezTo>
                  <a:pt x="21600" y="16072"/>
                  <a:pt x="19491" y="10545"/>
                  <a:pt x="15273" y="6327"/>
                </a:cubicBezTo>
                <a:cubicBezTo>
                  <a:pt x="11056" y="2109"/>
                  <a:pt x="5528" y="0"/>
                  <a:pt x="0" y="0"/>
                </a:cubicBezTo>
                <a:close/>
              </a:path>
            </a:pathLst>
          </a:cu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40%"/>
          <p:cNvSpPr/>
          <p:nvPr>
            <p:custDataLst>
              <p:tags r:id="rId7"/>
            </p:custDataLst>
          </p:nvPr>
        </p:nvSpPr>
        <p:spPr>
          <a:xfrm>
            <a:off x="4415446" y="2059191"/>
            <a:ext cx="230832"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latin typeface="方正清刻本悦宋简体" panose="02000000000000000000" pitchFamily="2" charset="-122"/>
                <a:ea typeface="方正清刻本悦宋简体" panose="02000000000000000000" pitchFamily="2" charset="-122"/>
              </a:rPr>
              <a:t>40%</a:t>
            </a:r>
          </a:p>
        </p:txBody>
      </p:sp>
      <p:sp>
        <p:nvSpPr>
          <p:cNvPr id="9" name="PA_库_60%"/>
          <p:cNvSpPr/>
          <p:nvPr>
            <p:custDataLst>
              <p:tags r:id="rId8"/>
            </p:custDataLst>
          </p:nvPr>
        </p:nvSpPr>
        <p:spPr>
          <a:xfrm>
            <a:off x="4419679" y="4607658"/>
            <a:ext cx="232436"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latin typeface="方正清刻本悦宋简体" panose="02000000000000000000" pitchFamily="2" charset="-122"/>
                <a:ea typeface="方正清刻本悦宋简体" panose="02000000000000000000" pitchFamily="2" charset="-122"/>
              </a:rPr>
              <a:t>60%</a:t>
            </a:r>
          </a:p>
        </p:txBody>
      </p:sp>
      <p:sp>
        <p:nvSpPr>
          <p:cNvPr id="10" name="PA_库_73%"/>
          <p:cNvSpPr/>
          <p:nvPr>
            <p:custDataLst>
              <p:tags r:id="rId9"/>
            </p:custDataLst>
          </p:nvPr>
        </p:nvSpPr>
        <p:spPr>
          <a:xfrm>
            <a:off x="7103612" y="4539924"/>
            <a:ext cx="232436"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latin typeface="方正清刻本悦宋简体" panose="02000000000000000000" pitchFamily="2" charset="-122"/>
                <a:ea typeface="方正清刻本悦宋简体" panose="02000000000000000000" pitchFamily="2" charset="-122"/>
              </a:rPr>
              <a:t>73%</a:t>
            </a:r>
          </a:p>
        </p:txBody>
      </p:sp>
      <p:sp>
        <p:nvSpPr>
          <p:cNvPr id="11" name="PA_库_65%"/>
          <p:cNvSpPr/>
          <p:nvPr>
            <p:custDataLst>
              <p:tags r:id="rId10"/>
            </p:custDataLst>
          </p:nvPr>
        </p:nvSpPr>
        <p:spPr>
          <a:xfrm>
            <a:off x="7103612" y="1994252"/>
            <a:ext cx="232436"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latin typeface="方正清刻本悦宋简体" panose="02000000000000000000" pitchFamily="2" charset="-122"/>
                <a:ea typeface="方正清刻本悦宋简体" panose="02000000000000000000" pitchFamily="2" charset="-122"/>
              </a:rPr>
              <a:t>65%</a:t>
            </a:r>
          </a:p>
        </p:txBody>
      </p:sp>
      <p:sp>
        <p:nvSpPr>
          <p:cNvPr id="12" name="PA_库_CreateawesomeandUniquepresentationslideswiththesecreative layouts, each slide is proven useful in real-world presentations"/>
          <p:cNvSpPr/>
          <p:nvPr>
            <p:custDataLst>
              <p:tags r:id="rId11"/>
            </p:custDataLst>
          </p:nvPr>
        </p:nvSpPr>
        <p:spPr>
          <a:xfrm>
            <a:off x="8865658" y="1897267"/>
            <a:ext cx="2622551" cy="7714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 each slide is proven useful in real-world presentations</a:t>
            </a:r>
          </a:p>
        </p:txBody>
      </p:sp>
      <p:sp>
        <p:nvSpPr>
          <p:cNvPr id="13" name="PA_库_UniqueSlides "/>
          <p:cNvSpPr/>
          <p:nvPr>
            <p:custDataLst>
              <p:tags r:id="rId12"/>
            </p:custDataLst>
          </p:nvPr>
        </p:nvSpPr>
        <p:spPr>
          <a:xfrm>
            <a:off x="8865658" y="1416983"/>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4" name="PA_库_CreateawesomeandUniquepresentationslideswiththesecreative layouts, each slide is proven useful in real-world presentations"/>
          <p:cNvSpPr/>
          <p:nvPr>
            <p:custDataLst>
              <p:tags r:id="rId13"/>
            </p:custDataLst>
          </p:nvPr>
        </p:nvSpPr>
        <p:spPr>
          <a:xfrm>
            <a:off x="8831791" y="4757370"/>
            <a:ext cx="2622551" cy="7714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 each slide is proven useful in real-world presentations</a:t>
            </a:r>
          </a:p>
        </p:txBody>
      </p:sp>
      <p:sp>
        <p:nvSpPr>
          <p:cNvPr id="15" name="PA_库_UniqueSlides "/>
          <p:cNvSpPr/>
          <p:nvPr>
            <p:custDataLst>
              <p:tags r:id="rId14"/>
            </p:custDataLst>
          </p:nvPr>
        </p:nvSpPr>
        <p:spPr>
          <a:xfrm>
            <a:off x="8831791" y="4277087"/>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6" name="PA_库_CreateawesomeandUniquepresentationslideswiththesecreative layouts, each slide is proven useful in real-world presentations"/>
          <p:cNvSpPr/>
          <p:nvPr>
            <p:custDataLst>
              <p:tags r:id="rId15"/>
            </p:custDataLst>
          </p:nvPr>
        </p:nvSpPr>
        <p:spPr>
          <a:xfrm>
            <a:off x="708024" y="1897267"/>
            <a:ext cx="2622551" cy="7714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 each slide is proven useful in real-world presentations</a:t>
            </a:r>
          </a:p>
        </p:txBody>
      </p:sp>
      <p:sp>
        <p:nvSpPr>
          <p:cNvPr id="17" name="PA_库_UniqueSlides "/>
          <p:cNvSpPr/>
          <p:nvPr>
            <p:custDataLst>
              <p:tags r:id="rId16"/>
            </p:custDataLst>
          </p:nvPr>
        </p:nvSpPr>
        <p:spPr>
          <a:xfrm>
            <a:off x="1996878" y="1416983"/>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8" name="PA_库_CreateawesomeandUniquepresentationslideswiththesecreative layouts, each slide is proven useful in real-world presentations"/>
          <p:cNvSpPr/>
          <p:nvPr>
            <p:custDataLst>
              <p:tags r:id="rId17"/>
            </p:custDataLst>
          </p:nvPr>
        </p:nvSpPr>
        <p:spPr>
          <a:xfrm>
            <a:off x="674158" y="4757370"/>
            <a:ext cx="2622551" cy="7714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 each slide is proven useful in real-world presentations</a:t>
            </a:r>
          </a:p>
        </p:txBody>
      </p:sp>
      <p:sp>
        <p:nvSpPr>
          <p:cNvPr id="19" name="PA_库_UniqueSlides "/>
          <p:cNvSpPr/>
          <p:nvPr>
            <p:custDataLst>
              <p:tags r:id="rId18"/>
            </p:custDataLst>
          </p:nvPr>
        </p:nvSpPr>
        <p:spPr>
          <a:xfrm>
            <a:off x="1963011" y="4277087"/>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pic>
        <p:nvPicPr>
          <p:cNvPr id="21" name="PA_库_图片 20"/>
          <p:cNvPicPr>
            <a:picLocks noChangeAspect="1"/>
          </p:cNvPicPr>
          <p:nvPr>
            <p:custDataLst>
              <p:tags r:id="rId19"/>
            </p:custDataLst>
          </p:nvPr>
        </p:nvPicPr>
        <p:blipFill>
          <a:blip r:embed="rId22" cstate="print">
            <a:extLst>
              <a:ext uri="{28A0092B-C50C-407E-A947-70E740481C1C}">
                <a14:useLocalDpi xmlns:a14="http://schemas.microsoft.com/office/drawing/2010/main" val="0"/>
              </a:ext>
            </a:extLst>
          </a:blip>
          <a:stretch>
            <a:fillRect/>
          </a:stretch>
        </p:blipFill>
        <p:spPr>
          <a:xfrm>
            <a:off x="4319928" y="2473011"/>
            <a:ext cx="3774392" cy="3774392"/>
          </a:xfrm>
          <a:prstGeom prst="rect">
            <a:avLst/>
          </a:prstGeom>
        </p:spPr>
      </p:pic>
    </p:spTree>
    <p:extLst>
      <p:ext uri="{BB962C8B-B14F-4D97-AF65-F5344CB8AC3E}">
        <p14:creationId xmlns:p14="http://schemas.microsoft.com/office/powerpoint/2010/main" val="40384426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set>
                                      <p:cBhvr>
                                        <p:cTn id="9" dur="1" fill="hold">
                                          <p:stCondLst>
                                            <p:cond delay="0"/>
                                          </p:stCondLst>
                                        </p:cTn>
                                        <p:tgtEl>
                                          <p:spTgt spid="2"/>
                                        </p:tgtEl>
                                        <p:attrNameLst>
                                          <p:attrName>style.visibility</p:attrName>
                                        </p:attrNameLst>
                                      </p:cBhvr>
                                      <p:to>
                                        <p:strVal val="visible"/>
                                      </p:to>
                                    </p:set>
                                    <p:anim to="" calcmode="lin" valueType="num">
                                      <p:cBhvr>
                                        <p:cTn id="10" dur="1500" fill="hold">
                                          <p:stCondLst>
                                            <p:cond delay="0"/>
                                          </p:stCondLst>
                                        </p:cTn>
                                        <p:tgtEl>
                                          <p:spTgt spid="2"/>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2"/>
                                        </p:tgtEl>
                                        <p:attrNameLst>
                                          <p:attrName>ppt_h</p:attrName>
                                        </p:attrNameLst>
                                      </p:cBhvr>
                                      <p:tavLst>
                                        <p:tav tm="0">
                                          <p:val>
                                            <p:strVal val="0"/>
                                          </p:val>
                                        </p:tav>
                                        <p:tav tm="100000">
                                          <p:val>
                                            <p:strVal val="#ppt_h"/>
                                          </p:val>
                                        </p:tav>
                                      </p:tavLst>
                                    </p:anim>
                                    <p:animEffect filter="fade">
                                      <p:cBhvr>
                                        <p:cTn id="12" dur="1500">
                                          <p:stCondLst>
                                            <p:cond delay="0"/>
                                          </p:stCondLst>
                                        </p:cTn>
                                        <p:tgtEl>
                                          <p:spTgt spid="2"/>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500" fill="hold"/>
                                        <p:tgtEl>
                                          <p:spTgt spid="3"/>
                                        </p:tgtEl>
                                        <p:attrNameLst>
                                          <p:attrName>ppt_x</p:attrName>
                                        </p:attrNameLst>
                                      </p:cBhvr>
                                      <p:tavLst>
                                        <p:tav tm="0">
                                          <p:val>
                                            <p:strVal val="0-#ppt_w/2"/>
                                          </p:val>
                                        </p:tav>
                                        <p:tav tm="100000">
                                          <p:val>
                                            <p:strVal val="#ppt_x"/>
                                          </p:val>
                                        </p:tav>
                                      </p:tavLst>
                                    </p:anim>
                                    <p:anim calcmode="lin" valueType="num">
                                      <p:cBhvr additive="base">
                                        <p:cTn id="16" dur="1500" fill="hold"/>
                                        <p:tgtEl>
                                          <p:spTgt spid="3"/>
                                        </p:tgtEl>
                                        <p:attrNameLst>
                                          <p:attrName>ppt_y</p:attrName>
                                        </p:attrNameLst>
                                      </p:cBhvr>
                                      <p:tavLst>
                                        <p:tav tm="0">
                                          <p:val>
                                            <p:strVal val="#ppt_y"/>
                                          </p:val>
                                        </p:tav>
                                        <p:tav tm="100000">
                                          <p:val>
                                            <p:strVal val="#ppt_y"/>
                                          </p:val>
                                        </p:tav>
                                      </p:tavLst>
                                    </p:anim>
                                    <p:set>
                                      <p:cBhvr>
                                        <p:cTn id="17" dur="1" fill="hold">
                                          <p:stCondLst>
                                            <p:cond delay="0"/>
                                          </p:stCondLst>
                                        </p:cTn>
                                        <p:tgtEl>
                                          <p:spTgt spid="3"/>
                                        </p:tgtEl>
                                        <p:attrNameLst>
                                          <p:attrName>style.visibility</p:attrName>
                                        </p:attrNameLst>
                                      </p:cBhvr>
                                      <p:to>
                                        <p:strVal val="visible"/>
                                      </p:to>
                                    </p:set>
                                    <p:anim to="" calcmode="lin" valueType="num">
                                      <p:cBhvr>
                                        <p:cTn id="18" dur="1500" fill="hold">
                                          <p:stCondLst>
                                            <p:cond delay="0"/>
                                          </p:stCondLst>
                                        </p:cTn>
                                        <p:tgtEl>
                                          <p:spTgt spid="3"/>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3"/>
                                        </p:tgtEl>
                                        <p:attrNameLst>
                                          <p:attrName>ppt_h</p:attrName>
                                        </p:attrNameLst>
                                      </p:cBhvr>
                                      <p:tavLst>
                                        <p:tav tm="0">
                                          <p:val>
                                            <p:strVal val="0"/>
                                          </p:val>
                                        </p:tav>
                                        <p:tav tm="100000">
                                          <p:val>
                                            <p:strVal val="#ppt_h"/>
                                          </p:val>
                                        </p:tav>
                                      </p:tavLst>
                                    </p:anim>
                                    <p:animEffect filter="fade">
                                      <p:cBhvr>
                                        <p:cTn id="20" dur="1500">
                                          <p:stCondLst>
                                            <p:cond delay="0"/>
                                          </p:stCondLst>
                                        </p:cTn>
                                        <p:tgtEl>
                                          <p:spTgt spid="3"/>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4">
                                            <p:txEl>
                                              <p:charRg st="4294967295" end="4294967295"/>
                                            </p:txEl>
                                          </p:spTgt>
                                        </p:tgtEl>
                                        <p:attrNameLst>
                                          <p:attrName>style.visibility</p:attrName>
                                        </p:attrNameLst>
                                      </p:cBhvr>
                                      <p:to>
                                        <p:strVal val="visible"/>
                                      </p:to>
                                    </p:set>
                                    <p:anim calcmode="lin" valueType="num">
                                      <p:cBhvr additive="base">
                                        <p:cTn id="23" dur="1500" fill="hold"/>
                                        <p:tgtEl>
                                          <p:spTgt spid="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4">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4">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4">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4">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4">
                                            <p:txEl>
                                              <p:charRg st="4294967295" end="4294967295"/>
                                            </p:txEl>
                                          </p:spTgt>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31" dur="1500" fill="hold"/>
                                        <p:tgtEl>
                                          <p:spTgt spid="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5">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5">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5">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5">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5">
                                            <p:txEl>
                                              <p:charRg st="4294967295" end="4294967295"/>
                                            </p:txEl>
                                          </p:spTgt>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39" dur="1500" fill="hold"/>
                                        <p:tgtEl>
                                          <p:spTgt spid="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6">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6">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6">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6">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6">
                                            <p:txEl>
                                              <p:charRg st="4294967295" end="4294967295"/>
                                            </p:txEl>
                                          </p:spTgt>
                                        </p:tgtEl>
                                      </p:cBhvr>
                                    </p:animEffect>
                                  </p:childTnLst>
                                </p:cTn>
                              </p:par>
                              <p:par>
                                <p:cTn id="45" presetID="2" presetClass="entr" presetSubtype="8" decel="100000" fill="hold" grpId="0" nodeType="withEffect" nodePh="1">
                                  <p:stCondLst>
                                    <p:cond delay="250"/>
                                  </p:stCondLst>
                                  <p:endCondLst>
                                    <p:cond evt="begin" delay="0">
                                      <p:tn val="45"/>
                                    </p:cond>
                                  </p:endCondLst>
                                  <p:childTnLst>
                                    <p:set>
                                      <p:cBhvr>
                                        <p:cTn id="46"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47" dur="1500" fill="hold"/>
                                        <p:tgtEl>
                                          <p:spTgt spid="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7">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7">
                                            <p:txEl>
                                              <p:charRg st="4294967295" end="4294967295"/>
                                            </p:txEl>
                                          </p:spTgt>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55"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8">
                                            <p:txEl>
                                              <p:charRg st="4294967295" end="4294967295"/>
                                            </p:txEl>
                                          </p:spTgt>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63"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9">
                                            <p:txEl>
                                              <p:charRg st="4294967295" end="4294967295"/>
                                            </p:txEl>
                                          </p:spTgt>
                                        </p:tgtEl>
                                      </p:cBhvr>
                                    </p:animEffect>
                                  </p:childTnLst>
                                </p:cTn>
                              </p:par>
                              <p:par>
                                <p:cTn id="69" presetID="2" presetClass="entr" presetSubtype="8" decel="100000" fill="hold" grpId="0" nodeType="withEffect">
                                  <p:stCondLst>
                                    <p:cond delay="250"/>
                                  </p:stCondLst>
                                  <p:childTnLst>
                                    <p:set>
                                      <p:cBhvr>
                                        <p:cTn id="70"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71"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10">
                                            <p:txEl>
                                              <p:charRg st="4294967295" end="4294967295"/>
                                            </p:txEl>
                                          </p:spTgt>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79"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0"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81"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82"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84" dur="1500">
                                          <p:stCondLst>
                                            <p:cond delay="0"/>
                                          </p:stCondLst>
                                        </p:cTn>
                                        <p:tgtEl>
                                          <p:spTgt spid="11">
                                            <p:txEl>
                                              <p:charRg st="4294967295" end="4294967295"/>
                                            </p:txEl>
                                          </p:spTgt>
                                        </p:tgtEl>
                                      </p:cBhvr>
                                    </p:animEffect>
                                  </p:childTnLst>
                                </p:cTn>
                              </p:par>
                              <p:par>
                                <p:cTn id="85" presetID="2" presetClass="entr" presetSubtype="8" decel="100000" fill="hold" grpId="0" nodeType="withEffect">
                                  <p:stCondLst>
                                    <p:cond delay="250"/>
                                  </p:stCondLst>
                                  <p:childTnLst>
                                    <p:set>
                                      <p:cBhvr>
                                        <p:cTn id="86"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87"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8"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89"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90"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92" dur="1500">
                                          <p:stCondLst>
                                            <p:cond delay="0"/>
                                          </p:stCondLst>
                                        </p:cTn>
                                        <p:tgtEl>
                                          <p:spTgt spid="12">
                                            <p:txEl>
                                              <p:charRg st="4294967295" end="4294967295"/>
                                            </p:txEl>
                                          </p:spTgt>
                                        </p:tgtEl>
                                      </p:cBhvr>
                                    </p:animEffect>
                                  </p:childTnLst>
                                </p:cTn>
                              </p:par>
                              <p:par>
                                <p:cTn id="93" presetID="2" presetClass="entr" presetSubtype="8" decel="100000" fill="hold" grpId="0" nodeType="withEffect">
                                  <p:stCondLst>
                                    <p:cond delay="250"/>
                                  </p:stCondLst>
                                  <p:childTnLst>
                                    <p:set>
                                      <p:cBhvr>
                                        <p:cTn id="94"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95"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6"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97"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98"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100" dur="1500">
                                          <p:stCondLst>
                                            <p:cond delay="0"/>
                                          </p:stCondLst>
                                        </p:cTn>
                                        <p:tgtEl>
                                          <p:spTgt spid="13">
                                            <p:txEl>
                                              <p:charRg st="4294967295" end="4294967295"/>
                                            </p:txEl>
                                          </p:spTgt>
                                        </p:tgtEl>
                                      </p:cBhvr>
                                    </p:animEffect>
                                  </p:childTnLst>
                                </p:cTn>
                              </p:par>
                              <p:par>
                                <p:cTn id="101" presetID="2" presetClass="entr" presetSubtype="8" decel="100000" fill="hold" grpId="0" nodeType="withEffect">
                                  <p:stCondLst>
                                    <p:cond delay="250"/>
                                  </p:stCondLst>
                                  <p:childTnLst>
                                    <p:set>
                                      <p:cBhvr>
                                        <p:cTn id="102"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103"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4"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105"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106"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108" dur="1500">
                                          <p:stCondLst>
                                            <p:cond delay="0"/>
                                          </p:stCondLst>
                                        </p:cTn>
                                        <p:tgtEl>
                                          <p:spTgt spid="14">
                                            <p:txEl>
                                              <p:charRg st="4294967295" end="4294967295"/>
                                            </p:txEl>
                                          </p:spTgt>
                                        </p:tgtEl>
                                      </p:cBhvr>
                                    </p:animEffect>
                                  </p:childTnLst>
                                </p:cTn>
                              </p:par>
                              <p:par>
                                <p:cTn id="109" presetID="2" presetClass="entr" presetSubtype="8" decel="100000" fill="hold" grpId="0" nodeType="withEffect">
                                  <p:stCondLst>
                                    <p:cond delay="250"/>
                                  </p:stCondLst>
                                  <p:childTnLst>
                                    <p:set>
                                      <p:cBhvr>
                                        <p:cTn id="110"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111"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12"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113"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114"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116" dur="1500">
                                          <p:stCondLst>
                                            <p:cond delay="0"/>
                                          </p:stCondLst>
                                        </p:cTn>
                                        <p:tgtEl>
                                          <p:spTgt spid="15">
                                            <p:txEl>
                                              <p:charRg st="4294967295" end="4294967295"/>
                                            </p:txEl>
                                          </p:spTgt>
                                        </p:tgtEl>
                                      </p:cBhvr>
                                    </p:animEffect>
                                  </p:childTnLst>
                                </p:cTn>
                              </p:par>
                              <p:par>
                                <p:cTn id="117" presetID="2" presetClass="entr" presetSubtype="8" decel="100000" fill="hold" grpId="0" nodeType="withEffect">
                                  <p:stCondLst>
                                    <p:cond delay="250"/>
                                  </p:stCondLst>
                                  <p:childTnLst>
                                    <p:set>
                                      <p:cBhvr>
                                        <p:cTn id="118"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119" dur="1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0" dur="1500" fill="hold"/>
                                        <p:tgtEl>
                                          <p:spTgt spid="16">
                                            <p:txEl>
                                              <p:charRg st="4294967295" end="4294967295"/>
                                            </p:txEl>
                                          </p:spTgt>
                                        </p:tgtEl>
                                        <p:attrNameLst>
                                          <p:attrName>ppt_y</p:attrName>
                                        </p:attrNameLst>
                                      </p:cBhvr>
                                      <p:tavLst>
                                        <p:tav tm="0">
                                          <p:val>
                                            <p:strVal val="#ppt_y"/>
                                          </p:val>
                                        </p:tav>
                                        <p:tav tm="100000">
                                          <p:val>
                                            <p:strVal val="#ppt_y"/>
                                          </p:val>
                                        </p:tav>
                                      </p:tavLst>
                                    </p:anim>
                                    <p:set>
                                      <p:cBhvr>
                                        <p:cTn id="121" dur="1" fill="hold">
                                          <p:stCondLst>
                                            <p:cond delay="0"/>
                                          </p:stCondLst>
                                        </p:cTn>
                                        <p:tgtEl>
                                          <p:spTgt spid="16">
                                            <p:txEl>
                                              <p:charRg st="4294967295" end="4294967295"/>
                                            </p:txEl>
                                          </p:spTgt>
                                        </p:tgtEl>
                                        <p:attrNameLst>
                                          <p:attrName>style.visibility</p:attrName>
                                        </p:attrNameLst>
                                      </p:cBhvr>
                                      <p:to>
                                        <p:strVal val="visible"/>
                                      </p:to>
                                    </p:set>
                                    <p:anim to="" calcmode="lin" valueType="num">
                                      <p:cBhvr>
                                        <p:cTn id="122" dur="1500" fill="hold">
                                          <p:stCondLst>
                                            <p:cond delay="0"/>
                                          </p:stCondLst>
                                        </p:cTn>
                                        <p:tgtEl>
                                          <p:spTgt spid="16">
                                            <p:txEl>
                                              <p:charRg st="4294967295" end="4294967295"/>
                                            </p:txEl>
                                          </p:spTgt>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16">
                                            <p:txEl>
                                              <p:charRg st="4294967295" end="4294967295"/>
                                            </p:txEl>
                                          </p:spTgt>
                                        </p:tgtEl>
                                        <p:attrNameLst>
                                          <p:attrName>ppt_h</p:attrName>
                                        </p:attrNameLst>
                                      </p:cBhvr>
                                      <p:tavLst>
                                        <p:tav tm="0">
                                          <p:val>
                                            <p:strVal val="0"/>
                                          </p:val>
                                        </p:tav>
                                        <p:tav tm="100000">
                                          <p:val>
                                            <p:strVal val="#ppt_h"/>
                                          </p:val>
                                        </p:tav>
                                      </p:tavLst>
                                    </p:anim>
                                    <p:animEffect filter="fade">
                                      <p:cBhvr>
                                        <p:cTn id="124" dur="1500">
                                          <p:stCondLst>
                                            <p:cond delay="0"/>
                                          </p:stCondLst>
                                        </p:cTn>
                                        <p:tgtEl>
                                          <p:spTgt spid="16">
                                            <p:txEl>
                                              <p:charRg st="4294967295" end="4294967295"/>
                                            </p:txEl>
                                          </p:spTgt>
                                        </p:tgtEl>
                                      </p:cBhvr>
                                    </p:animEffect>
                                  </p:childTnLst>
                                </p:cTn>
                              </p:par>
                              <p:par>
                                <p:cTn id="125" presetID="2" presetClass="entr" presetSubtype="8" decel="100000" fill="hold" grpId="0" nodeType="withEffect">
                                  <p:stCondLst>
                                    <p:cond delay="250"/>
                                  </p:stCondLst>
                                  <p:childTnLst>
                                    <p:set>
                                      <p:cBhvr>
                                        <p:cTn id="126"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127"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8"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129"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130"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132" dur="1500">
                                          <p:stCondLst>
                                            <p:cond delay="0"/>
                                          </p:stCondLst>
                                        </p:cTn>
                                        <p:tgtEl>
                                          <p:spTgt spid="17">
                                            <p:txEl>
                                              <p:charRg st="4294967295" end="4294967295"/>
                                            </p:txEl>
                                          </p:spTgt>
                                        </p:tgtEl>
                                      </p:cBhvr>
                                    </p:animEffect>
                                  </p:childTnLst>
                                </p:cTn>
                              </p:par>
                              <p:par>
                                <p:cTn id="133" presetID="2" presetClass="entr" presetSubtype="8" decel="100000" fill="hold" grpId="0" nodeType="withEffect">
                                  <p:stCondLst>
                                    <p:cond delay="250"/>
                                  </p:stCondLst>
                                  <p:childTnLst>
                                    <p:set>
                                      <p:cBhvr>
                                        <p:cTn id="134"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135" dur="1500" fill="hold"/>
                                        <p:tgtEl>
                                          <p:spTgt spid="1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36" dur="1500" fill="hold"/>
                                        <p:tgtEl>
                                          <p:spTgt spid="18">
                                            <p:txEl>
                                              <p:charRg st="4294967295" end="4294967295"/>
                                            </p:txEl>
                                          </p:spTgt>
                                        </p:tgtEl>
                                        <p:attrNameLst>
                                          <p:attrName>ppt_y</p:attrName>
                                        </p:attrNameLst>
                                      </p:cBhvr>
                                      <p:tavLst>
                                        <p:tav tm="0">
                                          <p:val>
                                            <p:strVal val="#ppt_y"/>
                                          </p:val>
                                        </p:tav>
                                        <p:tav tm="100000">
                                          <p:val>
                                            <p:strVal val="#ppt_y"/>
                                          </p:val>
                                        </p:tav>
                                      </p:tavLst>
                                    </p:anim>
                                    <p:set>
                                      <p:cBhvr>
                                        <p:cTn id="137" dur="1" fill="hold">
                                          <p:stCondLst>
                                            <p:cond delay="0"/>
                                          </p:stCondLst>
                                        </p:cTn>
                                        <p:tgtEl>
                                          <p:spTgt spid="18">
                                            <p:txEl>
                                              <p:charRg st="4294967295" end="4294967295"/>
                                            </p:txEl>
                                          </p:spTgt>
                                        </p:tgtEl>
                                        <p:attrNameLst>
                                          <p:attrName>style.visibility</p:attrName>
                                        </p:attrNameLst>
                                      </p:cBhvr>
                                      <p:to>
                                        <p:strVal val="visible"/>
                                      </p:to>
                                    </p:set>
                                    <p:anim to="" calcmode="lin" valueType="num">
                                      <p:cBhvr>
                                        <p:cTn id="138" dur="1500" fill="hold">
                                          <p:stCondLst>
                                            <p:cond delay="0"/>
                                          </p:stCondLst>
                                        </p:cTn>
                                        <p:tgtEl>
                                          <p:spTgt spid="18">
                                            <p:txEl>
                                              <p:charRg st="4294967295" end="4294967295"/>
                                            </p:txEl>
                                          </p:spTgt>
                                        </p:tgtEl>
                                        <p:attrNameLst>
                                          <p:attrName>ppt_w</p:attrName>
                                        </p:attrNameLst>
                                      </p:cBhvr>
                                      <p:tavLst>
                                        <p:tav tm="0">
                                          <p:val>
                                            <p:strVal val="0"/>
                                          </p:val>
                                        </p:tav>
                                        <p:tav tm="100000">
                                          <p:val>
                                            <p:strVal val="#ppt_w"/>
                                          </p:val>
                                        </p:tav>
                                      </p:tavLst>
                                    </p:anim>
                                    <p:anim to="" calcmode="lin" valueType="num">
                                      <p:cBhvr>
                                        <p:cTn id="139" dur="1500" fill="hold">
                                          <p:stCondLst>
                                            <p:cond delay="0"/>
                                          </p:stCondLst>
                                        </p:cTn>
                                        <p:tgtEl>
                                          <p:spTgt spid="18">
                                            <p:txEl>
                                              <p:charRg st="4294967295" end="4294967295"/>
                                            </p:txEl>
                                          </p:spTgt>
                                        </p:tgtEl>
                                        <p:attrNameLst>
                                          <p:attrName>ppt_h</p:attrName>
                                        </p:attrNameLst>
                                      </p:cBhvr>
                                      <p:tavLst>
                                        <p:tav tm="0">
                                          <p:val>
                                            <p:strVal val="0"/>
                                          </p:val>
                                        </p:tav>
                                        <p:tav tm="100000">
                                          <p:val>
                                            <p:strVal val="#ppt_h"/>
                                          </p:val>
                                        </p:tav>
                                      </p:tavLst>
                                    </p:anim>
                                    <p:animEffect filter="fade">
                                      <p:cBhvr>
                                        <p:cTn id="140" dur="1500">
                                          <p:stCondLst>
                                            <p:cond delay="0"/>
                                          </p:stCondLst>
                                        </p:cTn>
                                        <p:tgtEl>
                                          <p:spTgt spid="18">
                                            <p:txEl>
                                              <p:charRg st="4294967295" end="4294967295"/>
                                            </p:txEl>
                                          </p:spTgt>
                                        </p:tgtEl>
                                      </p:cBhvr>
                                    </p:animEffect>
                                  </p:childTnLst>
                                </p:cTn>
                              </p:par>
                              <p:par>
                                <p:cTn id="141" presetID="2" presetClass="entr" presetSubtype="8" decel="100000" fill="hold" grpId="0" nodeType="withEffect">
                                  <p:stCondLst>
                                    <p:cond delay="250"/>
                                  </p:stCondLst>
                                  <p:childTnLst>
                                    <p:set>
                                      <p:cBhvr>
                                        <p:cTn id="142"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143"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4"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145"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146"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147"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148" dur="1500">
                                          <p:stCondLst>
                                            <p:cond delay="0"/>
                                          </p:stCondLst>
                                        </p:cTn>
                                        <p:tgtEl>
                                          <p:spTgt spid="19">
                                            <p:txEl>
                                              <p:charRg st="4294967295" end="4294967295"/>
                                            </p:txEl>
                                          </p:spTgt>
                                        </p:tgtEl>
                                      </p:cBhvr>
                                    </p:animEffect>
                                  </p:childTnLst>
                                </p:cTn>
                              </p:par>
                              <p:par>
                                <p:cTn id="149" presetID="2" presetClass="entr" presetSubtype="8" decel="100000" fill="hold" nodeType="withEffect">
                                  <p:stCondLst>
                                    <p:cond delay="250"/>
                                  </p:stCondLst>
                                  <p:childTnLst>
                                    <p:set>
                                      <p:cBhvr>
                                        <p:cTn id="150" dur="1" fill="hold">
                                          <p:stCondLst>
                                            <p:cond delay="0"/>
                                          </p:stCondLst>
                                        </p:cTn>
                                        <p:tgtEl>
                                          <p:spTgt spid="21"/>
                                        </p:tgtEl>
                                        <p:attrNameLst>
                                          <p:attrName>style.visibility</p:attrName>
                                        </p:attrNameLst>
                                      </p:cBhvr>
                                      <p:to>
                                        <p:strVal val="visible"/>
                                      </p:to>
                                    </p:set>
                                    <p:anim calcmode="lin" valueType="num">
                                      <p:cBhvr additive="base">
                                        <p:cTn id="151" dur="1500" fill="hold"/>
                                        <p:tgtEl>
                                          <p:spTgt spid="21"/>
                                        </p:tgtEl>
                                        <p:attrNameLst>
                                          <p:attrName>ppt_x</p:attrName>
                                        </p:attrNameLst>
                                      </p:cBhvr>
                                      <p:tavLst>
                                        <p:tav tm="0">
                                          <p:val>
                                            <p:strVal val="0-#ppt_w/2"/>
                                          </p:val>
                                        </p:tav>
                                        <p:tav tm="100000">
                                          <p:val>
                                            <p:strVal val="#ppt_x"/>
                                          </p:val>
                                        </p:tav>
                                      </p:tavLst>
                                    </p:anim>
                                    <p:anim calcmode="lin" valueType="num">
                                      <p:cBhvr additive="base">
                                        <p:cTn id="152" dur="1500" fill="hold"/>
                                        <p:tgtEl>
                                          <p:spTgt spid="21"/>
                                        </p:tgtEl>
                                        <p:attrNameLst>
                                          <p:attrName>ppt_y</p:attrName>
                                        </p:attrNameLst>
                                      </p:cBhvr>
                                      <p:tavLst>
                                        <p:tav tm="0">
                                          <p:val>
                                            <p:strVal val="#ppt_y"/>
                                          </p:val>
                                        </p:tav>
                                        <p:tav tm="100000">
                                          <p:val>
                                            <p:strVal val="#ppt_y"/>
                                          </p:val>
                                        </p:tav>
                                      </p:tavLst>
                                    </p:anim>
                                    <p:set>
                                      <p:cBhvr>
                                        <p:cTn id="153" dur="1" fill="hold">
                                          <p:stCondLst>
                                            <p:cond delay="0"/>
                                          </p:stCondLst>
                                        </p:cTn>
                                        <p:tgtEl>
                                          <p:spTgt spid="21"/>
                                        </p:tgtEl>
                                        <p:attrNameLst>
                                          <p:attrName>style.visibility</p:attrName>
                                        </p:attrNameLst>
                                      </p:cBhvr>
                                      <p:to>
                                        <p:strVal val="visible"/>
                                      </p:to>
                                    </p:set>
                                    <p:anim to="" calcmode="lin" valueType="num">
                                      <p:cBhvr>
                                        <p:cTn id="154" dur="1500" fill="hold">
                                          <p:stCondLst>
                                            <p:cond delay="0"/>
                                          </p:stCondLst>
                                        </p:cTn>
                                        <p:tgtEl>
                                          <p:spTgt spid="21"/>
                                        </p:tgtEl>
                                        <p:attrNameLst>
                                          <p:attrName>ppt_w</p:attrName>
                                        </p:attrNameLst>
                                      </p:cBhvr>
                                      <p:tavLst>
                                        <p:tav tm="0">
                                          <p:val>
                                            <p:strVal val="0"/>
                                          </p:val>
                                        </p:tav>
                                        <p:tav tm="100000">
                                          <p:val>
                                            <p:strVal val="#ppt_w"/>
                                          </p:val>
                                        </p:tav>
                                      </p:tavLst>
                                    </p:anim>
                                    <p:anim to="" calcmode="lin" valueType="num">
                                      <p:cBhvr>
                                        <p:cTn id="155" dur="1500" fill="hold">
                                          <p:stCondLst>
                                            <p:cond delay="0"/>
                                          </p:stCondLst>
                                        </p:cTn>
                                        <p:tgtEl>
                                          <p:spTgt spid="21"/>
                                        </p:tgtEl>
                                        <p:attrNameLst>
                                          <p:attrName>ppt_h</p:attrName>
                                        </p:attrNameLst>
                                      </p:cBhvr>
                                      <p:tavLst>
                                        <p:tav tm="0">
                                          <p:val>
                                            <p:strVal val="0"/>
                                          </p:val>
                                        </p:tav>
                                        <p:tav tm="100000">
                                          <p:val>
                                            <p:strVal val="#ppt_h"/>
                                          </p:val>
                                        </p:tav>
                                      </p:tavLst>
                                    </p:anim>
                                    <p:animEffect filter="fade">
                                      <p:cBhvr>
                                        <p:cTn id="156" dur="1500">
                                          <p:stCondLst>
                                            <p:cond delay="0"/>
                                          </p:stCondLst>
                                        </p:cTn>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_库_直接连接符 1"/>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PA_库_矩形 2"/>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A_库_形状 "/>
          <p:cNvSpPr/>
          <p:nvPr>
            <p:custDataLst>
              <p:tags r:id="rId3"/>
            </p:custDataLst>
          </p:nvPr>
        </p:nvSpPr>
        <p:spPr>
          <a:xfrm>
            <a:off x="4890095" y="3218984"/>
            <a:ext cx="2411810" cy="11332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28" y="0"/>
                  <a:pt x="5255" y="2250"/>
                  <a:pt x="3140" y="6751"/>
                </a:cubicBezTo>
                <a:cubicBezTo>
                  <a:pt x="1199" y="10882"/>
                  <a:pt x="160" y="16194"/>
                  <a:pt x="0" y="21600"/>
                </a:cubicBezTo>
                <a:lnTo>
                  <a:pt x="21600" y="21600"/>
                </a:lnTo>
                <a:cubicBezTo>
                  <a:pt x="21440" y="16194"/>
                  <a:pt x="20401" y="10882"/>
                  <a:pt x="18460" y="6751"/>
                </a:cubicBezTo>
                <a:cubicBezTo>
                  <a:pt x="16345" y="2250"/>
                  <a:pt x="13572" y="0"/>
                  <a:pt x="10800" y="0"/>
                </a:cubicBezTo>
                <a:close/>
              </a:path>
            </a:pathLst>
          </a:cu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5" name="PA_库_形状 "/>
          <p:cNvSpPr/>
          <p:nvPr>
            <p:custDataLst>
              <p:tags r:id="rId4"/>
            </p:custDataLst>
          </p:nvPr>
        </p:nvSpPr>
        <p:spPr>
          <a:xfrm>
            <a:off x="3854205" y="2244927"/>
            <a:ext cx="4483591" cy="21067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28" y="0"/>
                  <a:pt x="5255" y="2250"/>
                  <a:pt x="3140" y="6751"/>
                </a:cubicBezTo>
                <a:cubicBezTo>
                  <a:pt x="1199" y="10882"/>
                  <a:pt x="160" y="16194"/>
                  <a:pt x="0" y="21600"/>
                </a:cubicBezTo>
                <a:lnTo>
                  <a:pt x="21600" y="21600"/>
                </a:lnTo>
                <a:cubicBezTo>
                  <a:pt x="21440" y="16194"/>
                  <a:pt x="20401" y="10882"/>
                  <a:pt x="18460" y="6751"/>
                </a:cubicBezTo>
                <a:cubicBezTo>
                  <a:pt x="16345" y="2250"/>
                  <a:pt x="13572" y="0"/>
                  <a:pt x="10800" y="0"/>
                </a:cubicBezTo>
                <a:close/>
              </a:path>
            </a:pathLst>
          </a:custGeom>
          <a:ln w="12700">
            <a:solidFill>
              <a:srgbClr val="D6D2CE"/>
            </a:solidFill>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6" name="PA_库_Line "/>
          <p:cNvSpPr/>
          <p:nvPr>
            <p:custDataLst>
              <p:tags r:id="rId5"/>
            </p:custDataLst>
          </p:nvPr>
        </p:nvSpPr>
        <p:spPr>
          <a:xfrm>
            <a:off x="-64169" y="4345911"/>
            <a:ext cx="12265449"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7" name="PA_库_Circle "/>
          <p:cNvSpPr/>
          <p:nvPr>
            <p:custDataLst>
              <p:tags r:id="rId6"/>
            </p:custDataLst>
          </p:nvPr>
        </p:nvSpPr>
        <p:spPr>
          <a:xfrm>
            <a:off x="7886700" y="3976044"/>
            <a:ext cx="762000" cy="762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Circle "/>
          <p:cNvSpPr/>
          <p:nvPr>
            <p:custDataLst>
              <p:tags r:id="rId7"/>
            </p:custDataLst>
          </p:nvPr>
        </p:nvSpPr>
        <p:spPr>
          <a:xfrm>
            <a:off x="3496733" y="3976044"/>
            <a:ext cx="762001" cy="762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9" name="PA_库_Circle "/>
          <p:cNvSpPr/>
          <p:nvPr>
            <p:custDataLst>
              <p:tags r:id="rId8"/>
            </p:custDataLst>
          </p:nvPr>
        </p:nvSpPr>
        <p:spPr>
          <a:xfrm>
            <a:off x="5715000" y="1858589"/>
            <a:ext cx="762000" cy="762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0" name="PA_库_CreateawesomeandUniquepresentationslideswiththesecreative "/>
          <p:cNvSpPr/>
          <p:nvPr>
            <p:custDataLst>
              <p:tags r:id="rId9"/>
            </p:custDataLst>
          </p:nvPr>
        </p:nvSpPr>
        <p:spPr>
          <a:xfrm>
            <a:off x="4784725" y="1140431"/>
            <a:ext cx="2622550"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1" name="PA_库_UniqueSlides "/>
          <p:cNvSpPr/>
          <p:nvPr>
            <p:custDataLst>
              <p:tags r:id="rId10"/>
            </p:custDataLst>
          </p:nvPr>
        </p:nvSpPr>
        <p:spPr>
          <a:xfrm>
            <a:off x="5325237" y="770832"/>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2" name="PA_库_形状 "/>
          <p:cNvSpPr/>
          <p:nvPr>
            <p:custDataLst>
              <p:tags r:id="rId11"/>
            </p:custDataLst>
          </p:nvPr>
        </p:nvSpPr>
        <p:spPr>
          <a:xfrm>
            <a:off x="3728847" y="4223994"/>
            <a:ext cx="297773" cy="266100"/>
          </a:xfrm>
          <a:custGeom>
            <a:avLst/>
            <a:gdLst/>
            <a:ahLst/>
            <a:cxnLst>
              <a:cxn ang="0">
                <a:pos x="wd2" y="hd2"/>
              </a:cxn>
              <a:cxn ang="5400000">
                <a:pos x="wd2" y="hd2"/>
              </a:cxn>
              <a:cxn ang="10800000">
                <a:pos x="wd2" y="hd2"/>
              </a:cxn>
              <a:cxn ang="16200000">
                <a:pos x="wd2" y="hd2"/>
              </a:cxn>
            </a:cxnLst>
            <a:rect l="0" t="0" r="r" b="b"/>
            <a:pathLst>
              <a:path w="21600" h="21600" extrusionOk="0">
                <a:moveTo>
                  <a:pt x="19292" y="3413"/>
                </a:moveTo>
                <a:cubicBezTo>
                  <a:pt x="18552" y="3413"/>
                  <a:pt x="18552" y="3413"/>
                  <a:pt x="18552" y="3413"/>
                </a:cubicBezTo>
                <a:cubicBezTo>
                  <a:pt x="18552" y="21600"/>
                  <a:pt x="18552" y="21600"/>
                  <a:pt x="18552" y="21600"/>
                </a:cubicBezTo>
                <a:cubicBezTo>
                  <a:pt x="19292" y="21600"/>
                  <a:pt x="19292" y="21600"/>
                  <a:pt x="19292" y="21600"/>
                </a:cubicBezTo>
                <a:cubicBezTo>
                  <a:pt x="20860" y="21600"/>
                  <a:pt x="21600" y="20722"/>
                  <a:pt x="21600" y="19406"/>
                </a:cubicBezTo>
                <a:cubicBezTo>
                  <a:pt x="21600" y="6046"/>
                  <a:pt x="21600" y="6046"/>
                  <a:pt x="21600" y="6046"/>
                </a:cubicBezTo>
                <a:cubicBezTo>
                  <a:pt x="21600" y="4730"/>
                  <a:pt x="20860" y="3413"/>
                  <a:pt x="19292" y="3413"/>
                </a:cubicBezTo>
                <a:close/>
                <a:moveTo>
                  <a:pt x="0" y="6046"/>
                </a:moveTo>
                <a:cubicBezTo>
                  <a:pt x="0" y="19406"/>
                  <a:pt x="0" y="19406"/>
                  <a:pt x="0" y="19406"/>
                </a:cubicBezTo>
                <a:cubicBezTo>
                  <a:pt x="0" y="20722"/>
                  <a:pt x="1132" y="21600"/>
                  <a:pt x="2308" y="21600"/>
                </a:cubicBezTo>
                <a:cubicBezTo>
                  <a:pt x="3092" y="21600"/>
                  <a:pt x="3092" y="21600"/>
                  <a:pt x="3092" y="21600"/>
                </a:cubicBezTo>
                <a:cubicBezTo>
                  <a:pt x="3092" y="3413"/>
                  <a:pt x="3092" y="3413"/>
                  <a:pt x="3092" y="3413"/>
                </a:cubicBezTo>
                <a:cubicBezTo>
                  <a:pt x="2308" y="3413"/>
                  <a:pt x="2308" y="3413"/>
                  <a:pt x="2308" y="3413"/>
                </a:cubicBezTo>
                <a:cubicBezTo>
                  <a:pt x="1132" y="3413"/>
                  <a:pt x="0" y="4730"/>
                  <a:pt x="0" y="6046"/>
                </a:cubicBezTo>
                <a:close/>
                <a:moveTo>
                  <a:pt x="14676" y="1268"/>
                </a:moveTo>
                <a:cubicBezTo>
                  <a:pt x="13892" y="829"/>
                  <a:pt x="12716" y="0"/>
                  <a:pt x="10800" y="0"/>
                </a:cubicBezTo>
                <a:cubicBezTo>
                  <a:pt x="8884" y="0"/>
                  <a:pt x="7708" y="829"/>
                  <a:pt x="6968" y="1268"/>
                </a:cubicBezTo>
                <a:cubicBezTo>
                  <a:pt x="6968" y="3413"/>
                  <a:pt x="6968" y="3413"/>
                  <a:pt x="6968" y="3413"/>
                </a:cubicBezTo>
                <a:cubicBezTo>
                  <a:pt x="4660" y="3413"/>
                  <a:pt x="4660" y="3413"/>
                  <a:pt x="4660" y="3413"/>
                </a:cubicBezTo>
                <a:cubicBezTo>
                  <a:pt x="4660" y="21600"/>
                  <a:pt x="4660" y="21600"/>
                  <a:pt x="4660" y="21600"/>
                </a:cubicBezTo>
                <a:cubicBezTo>
                  <a:pt x="16984" y="21600"/>
                  <a:pt x="16984" y="21600"/>
                  <a:pt x="16984" y="21600"/>
                </a:cubicBezTo>
                <a:cubicBezTo>
                  <a:pt x="16984" y="3413"/>
                  <a:pt x="16984" y="3413"/>
                  <a:pt x="16984" y="3413"/>
                </a:cubicBezTo>
                <a:cubicBezTo>
                  <a:pt x="14676" y="3413"/>
                  <a:pt x="14676" y="3413"/>
                  <a:pt x="14676" y="3413"/>
                </a:cubicBezTo>
                <a:lnTo>
                  <a:pt x="14676" y="1268"/>
                </a:lnTo>
                <a:close/>
                <a:moveTo>
                  <a:pt x="13108" y="3413"/>
                </a:moveTo>
                <a:cubicBezTo>
                  <a:pt x="8492" y="3413"/>
                  <a:pt x="8492" y="3413"/>
                  <a:pt x="8492" y="3413"/>
                </a:cubicBezTo>
                <a:cubicBezTo>
                  <a:pt x="8492" y="2145"/>
                  <a:pt x="8492" y="2145"/>
                  <a:pt x="8492" y="2145"/>
                </a:cubicBezTo>
                <a:cubicBezTo>
                  <a:pt x="8884" y="1707"/>
                  <a:pt x="9668" y="1268"/>
                  <a:pt x="10800" y="1268"/>
                </a:cubicBezTo>
                <a:cubicBezTo>
                  <a:pt x="11976" y="1268"/>
                  <a:pt x="12716" y="1707"/>
                  <a:pt x="13108" y="2145"/>
                </a:cubicBezTo>
                <a:lnTo>
                  <a:pt x="13108" y="3413"/>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3" name="PA_库_形状 "/>
          <p:cNvSpPr/>
          <p:nvPr>
            <p:custDataLst>
              <p:tags r:id="rId12"/>
            </p:custDataLst>
          </p:nvPr>
        </p:nvSpPr>
        <p:spPr>
          <a:xfrm>
            <a:off x="5967593" y="2108248"/>
            <a:ext cx="256815" cy="262682"/>
          </a:xfrm>
          <a:custGeom>
            <a:avLst/>
            <a:gdLst/>
            <a:ahLst/>
            <a:cxnLst>
              <a:cxn ang="0">
                <a:pos x="wd2" y="hd2"/>
              </a:cxn>
              <a:cxn ang="5400000">
                <a:pos x="wd2" y="hd2"/>
              </a:cxn>
              <a:cxn ang="10800000">
                <a:pos x="wd2" y="hd2"/>
              </a:cxn>
              <a:cxn ang="16200000">
                <a:pos x="wd2" y="hd2"/>
              </a:cxn>
            </a:cxnLst>
            <a:rect l="0" t="0" r="r" b="b"/>
            <a:pathLst>
              <a:path w="20525" h="20507" extrusionOk="0">
                <a:moveTo>
                  <a:pt x="12855" y="13320"/>
                </a:moveTo>
                <a:cubicBezTo>
                  <a:pt x="12855" y="13320"/>
                  <a:pt x="21284" y="7135"/>
                  <a:pt x="20470" y="435"/>
                </a:cubicBezTo>
                <a:lnTo>
                  <a:pt x="20470" y="60"/>
                </a:lnTo>
                <a:cubicBezTo>
                  <a:pt x="20039" y="60"/>
                  <a:pt x="20039" y="60"/>
                  <a:pt x="20039" y="60"/>
                </a:cubicBezTo>
                <a:cubicBezTo>
                  <a:pt x="13286" y="-783"/>
                  <a:pt x="7299" y="7557"/>
                  <a:pt x="7299" y="7557"/>
                </a:cubicBezTo>
                <a:cubicBezTo>
                  <a:pt x="2222" y="6667"/>
                  <a:pt x="2653" y="7932"/>
                  <a:pt x="115" y="13320"/>
                </a:cubicBezTo>
                <a:cubicBezTo>
                  <a:pt x="-316" y="14585"/>
                  <a:pt x="546" y="14585"/>
                  <a:pt x="1360" y="14585"/>
                </a:cubicBezTo>
                <a:cubicBezTo>
                  <a:pt x="2222" y="14164"/>
                  <a:pt x="3899" y="13742"/>
                  <a:pt x="3899" y="13742"/>
                </a:cubicBezTo>
                <a:cubicBezTo>
                  <a:pt x="6916" y="16647"/>
                  <a:pt x="6916" y="16647"/>
                  <a:pt x="6916" y="16647"/>
                </a:cubicBezTo>
                <a:cubicBezTo>
                  <a:pt x="6916" y="16647"/>
                  <a:pt x="6437" y="18287"/>
                  <a:pt x="6054" y="19130"/>
                </a:cubicBezTo>
                <a:cubicBezTo>
                  <a:pt x="5623" y="19974"/>
                  <a:pt x="6054" y="20817"/>
                  <a:pt x="6916" y="20395"/>
                </a:cubicBezTo>
                <a:cubicBezTo>
                  <a:pt x="12424" y="17865"/>
                  <a:pt x="13669" y="18287"/>
                  <a:pt x="12855" y="13320"/>
                </a:cubicBezTo>
                <a:close/>
                <a:moveTo>
                  <a:pt x="14100" y="6245"/>
                </a:moveTo>
                <a:cubicBezTo>
                  <a:pt x="13286" y="5449"/>
                  <a:pt x="13286" y="4605"/>
                  <a:pt x="14100" y="3762"/>
                </a:cubicBezTo>
                <a:cubicBezTo>
                  <a:pt x="14962" y="2965"/>
                  <a:pt x="16207" y="2965"/>
                  <a:pt x="16638" y="3762"/>
                </a:cubicBezTo>
                <a:cubicBezTo>
                  <a:pt x="17500" y="4605"/>
                  <a:pt x="17500" y="5449"/>
                  <a:pt x="16638" y="6245"/>
                </a:cubicBezTo>
                <a:cubicBezTo>
                  <a:pt x="16207" y="7135"/>
                  <a:pt x="14962" y="7135"/>
                  <a:pt x="14100" y="6245"/>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4" name="PA_库_形状 "/>
          <p:cNvSpPr/>
          <p:nvPr>
            <p:custDataLst>
              <p:tags r:id="rId13"/>
            </p:custDataLst>
          </p:nvPr>
        </p:nvSpPr>
        <p:spPr>
          <a:xfrm>
            <a:off x="8165380" y="4216856"/>
            <a:ext cx="288647" cy="280376"/>
          </a:xfrm>
          <a:custGeom>
            <a:avLst/>
            <a:gdLst/>
            <a:ahLst/>
            <a:cxnLst>
              <a:cxn ang="0">
                <a:pos x="wd2" y="hd2"/>
              </a:cxn>
              <a:cxn ang="5400000">
                <a:pos x="wd2" y="hd2"/>
              </a:cxn>
              <a:cxn ang="10800000">
                <a:pos x="wd2" y="hd2"/>
              </a:cxn>
              <a:cxn ang="16200000">
                <a:pos x="wd2" y="hd2"/>
              </a:cxn>
            </a:cxnLst>
            <a:rect l="0" t="0" r="r" b="b"/>
            <a:pathLst>
              <a:path w="20220" h="20333" extrusionOk="0">
                <a:moveTo>
                  <a:pt x="2643" y="13922"/>
                </a:moveTo>
                <a:cubicBezTo>
                  <a:pt x="1172" y="15443"/>
                  <a:pt x="2307" y="17356"/>
                  <a:pt x="79" y="19703"/>
                </a:cubicBezTo>
                <a:cubicBezTo>
                  <a:pt x="-677" y="20876"/>
                  <a:pt x="4198" y="20441"/>
                  <a:pt x="6425" y="18138"/>
                </a:cubicBezTo>
                <a:cubicBezTo>
                  <a:pt x="7518" y="16965"/>
                  <a:pt x="7139" y="15443"/>
                  <a:pt x="6047" y="14313"/>
                </a:cubicBezTo>
                <a:cubicBezTo>
                  <a:pt x="4870" y="13140"/>
                  <a:pt x="3399" y="13140"/>
                  <a:pt x="2643" y="13922"/>
                </a:cubicBezTo>
                <a:close/>
                <a:moveTo>
                  <a:pt x="20167" y="58"/>
                </a:moveTo>
                <a:cubicBezTo>
                  <a:pt x="19452" y="-724"/>
                  <a:pt x="10123" y="6577"/>
                  <a:pt x="7518" y="9315"/>
                </a:cubicBezTo>
                <a:cubicBezTo>
                  <a:pt x="6425" y="10837"/>
                  <a:pt x="6047" y="11619"/>
                  <a:pt x="5248" y="12010"/>
                </a:cubicBezTo>
                <a:cubicBezTo>
                  <a:pt x="5248" y="12358"/>
                  <a:pt x="5627" y="12358"/>
                  <a:pt x="5627" y="12358"/>
                </a:cubicBezTo>
                <a:cubicBezTo>
                  <a:pt x="6047" y="12749"/>
                  <a:pt x="6425" y="12749"/>
                  <a:pt x="7139" y="13531"/>
                </a:cubicBezTo>
                <a:cubicBezTo>
                  <a:pt x="7518" y="13922"/>
                  <a:pt x="7896" y="14313"/>
                  <a:pt x="7896" y="14661"/>
                </a:cubicBezTo>
                <a:cubicBezTo>
                  <a:pt x="7896" y="15052"/>
                  <a:pt x="8274" y="15052"/>
                  <a:pt x="8274" y="15052"/>
                </a:cubicBezTo>
                <a:cubicBezTo>
                  <a:pt x="8988" y="14661"/>
                  <a:pt x="9745" y="13922"/>
                  <a:pt x="10879" y="12749"/>
                </a:cubicBezTo>
                <a:cubicBezTo>
                  <a:pt x="13443" y="10054"/>
                  <a:pt x="20923" y="797"/>
                  <a:pt x="20167" y="58"/>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5" name="PA_库_CreateawesomeandUniquepresentationslideswiththesecreative "/>
          <p:cNvSpPr/>
          <p:nvPr>
            <p:custDataLst>
              <p:tags r:id="rId14"/>
            </p:custDataLst>
          </p:nvPr>
        </p:nvSpPr>
        <p:spPr>
          <a:xfrm>
            <a:off x="8700558" y="3612698"/>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6" name="PA_库_UniqueSlides "/>
          <p:cNvSpPr/>
          <p:nvPr>
            <p:custDataLst>
              <p:tags r:id="rId15"/>
            </p:custDataLst>
          </p:nvPr>
        </p:nvSpPr>
        <p:spPr>
          <a:xfrm>
            <a:off x="8700558" y="3266382"/>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7" name="PA_库_CreateawesomeandUniquepresentationslideswiththesecreative "/>
          <p:cNvSpPr/>
          <p:nvPr>
            <p:custDataLst>
              <p:tags r:id="rId16"/>
            </p:custDataLst>
          </p:nvPr>
        </p:nvSpPr>
        <p:spPr>
          <a:xfrm>
            <a:off x="868892" y="3612698"/>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8" name="PA_库_UniqueSlides "/>
          <p:cNvSpPr/>
          <p:nvPr>
            <p:custDataLst>
              <p:tags r:id="rId17"/>
            </p:custDataLst>
          </p:nvPr>
        </p:nvSpPr>
        <p:spPr>
          <a:xfrm>
            <a:off x="2157745" y="3266382"/>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9" name="Create awesome and Unique presentation slides with these creative layouts, each slide is proven useful in real-world presentations.It’s easy to change colors and modify shapes, texts and charts it’s a minimal design, This presentation has been developed"/>
          <p:cNvSpPr/>
          <p:nvPr>
            <p:custDataLst>
              <p:tags r:id="rId18"/>
            </p:custDataLst>
          </p:nvPr>
        </p:nvSpPr>
        <p:spPr>
          <a:xfrm>
            <a:off x="1432264" y="5373087"/>
            <a:ext cx="9327473"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 each slide is proven useful in real-world presentations.It’s easy to change colors and modify shapes, texts and charts it’s a minimal design, This presentation has been developed</a:t>
            </a:r>
          </a:p>
        </p:txBody>
      </p:sp>
      <p:sp>
        <p:nvSpPr>
          <p:cNvPr id="20" name="PA_库_958"/>
          <p:cNvSpPr/>
          <p:nvPr>
            <p:custDataLst>
              <p:tags r:id="rId19"/>
            </p:custDataLst>
          </p:nvPr>
        </p:nvSpPr>
        <p:spPr>
          <a:xfrm>
            <a:off x="5570220" y="3514383"/>
            <a:ext cx="809517" cy="74379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9000">
                <a:solidFill>
                  <a:srgbClr val="FFFFFF"/>
                </a:solidFill>
                <a:latin typeface="Lato Light"/>
                <a:ea typeface="Lato Light"/>
                <a:cs typeface="Lato Light"/>
                <a:sym typeface="Lato Light"/>
              </a:defRPr>
            </a:lvl1pPr>
          </a:lstStyle>
          <a:p>
            <a:r>
              <a:rPr sz="4500">
                <a:latin typeface="方正清刻本悦宋简体" panose="02000000000000000000" pitchFamily="2" charset="-122"/>
                <a:ea typeface="方正清刻本悦宋简体" panose="02000000000000000000" pitchFamily="2" charset="-122"/>
              </a:rPr>
              <a:t>958</a:t>
            </a:r>
          </a:p>
        </p:txBody>
      </p:sp>
      <p:pic>
        <p:nvPicPr>
          <p:cNvPr id="21" name="PA_库_图片 20"/>
          <p:cNvPicPr>
            <a:picLocks noChangeAspect="1"/>
          </p:cNvPicPr>
          <p:nvPr>
            <p:custDataLst>
              <p:tags r:id="rId20"/>
            </p:custDataLst>
          </p:nvPr>
        </p:nvPicPr>
        <p:blipFill rotWithShape="1">
          <a:blip r:embed="rId25" cstate="print">
            <a:extLst>
              <a:ext uri="{28A0092B-C50C-407E-A947-70E740481C1C}">
                <a14:useLocalDpi xmlns:a14="http://schemas.microsoft.com/office/drawing/2010/main" val="0"/>
              </a:ext>
            </a:extLst>
          </a:blip>
          <a:srcRect l="4022" t="5591" r="1299" b="7933"/>
          <a:stretch/>
        </p:blipFill>
        <p:spPr>
          <a:xfrm>
            <a:off x="3349185" y="3662596"/>
            <a:ext cx="1014372" cy="1379330"/>
          </a:xfrm>
          <a:prstGeom prst="rect">
            <a:avLst/>
          </a:prstGeom>
        </p:spPr>
      </p:pic>
      <p:pic>
        <p:nvPicPr>
          <p:cNvPr id="22" name="PA_库_图片 21"/>
          <p:cNvPicPr>
            <a:picLocks noChangeAspect="1"/>
          </p:cNvPicPr>
          <p:nvPr>
            <p:custDataLst>
              <p:tags r:id="rId21"/>
            </p:custDataLst>
          </p:nvPr>
        </p:nvPicPr>
        <p:blipFill rotWithShape="1">
          <a:blip r:embed="rId25" cstate="print">
            <a:extLst>
              <a:ext uri="{28A0092B-C50C-407E-A947-70E740481C1C}">
                <a14:useLocalDpi xmlns:a14="http://schemas.microsoft.com/office/drawing/2010/main" val="0"/>
              </a:ext>
            </a:extLst>
          </a:blip>
          <a:srcRect l="4022" t="5591" r="1299" b="7933"/>
          <a:stretch/>
        </p:blipFill>
        <p:spPr>
          <a:xfrm>
            <a:off x="5588814" y="1554708"/>
            <a:ext cx="1014372" cy="1379330"/>
          </a:xfrm>
          <a:prstGeom prst="rect">
            <a:avLst/>
          </a:prstGeom>
        </p:spPr>
      </p:pic>
      <p:pic>
        <p:nvPicPr>
          <p:cNvPr id="23" name="PA_库_图片 22"/>
          <p:cNvPicPr>
            <a:picLocks noChangeAspect="1"/>
          </p:cNvPicPr>
          <p:nvPr>
            <p:custDataLst>
              <p:tags r:id="rId22"/>
            </p:custDataLst>
          </p:nvPr>
        </p:nvPicPr>
        <p:blipFill rotWithShape="1">
          <a:blip r:embed="rId25" cstate="print">
            <a:extLst>
              <a:ext uri="{28A0092B-C50C-407E-A947-70E740481C1C}">
                <a14:useLocalDpi xmlns:a14="http://schemas.microsoft.com/office/drawing/2010/main" val="0"/>
              </a:ext>
            </a:extLst>
          </a:blip>
          <a:srcRect l="4022" t="5591" r="1299" b="7933"/>
          <a:stretch/>
        </p:blipFill>
        <p:spPr>
          <a:xfrm>
            <a:off x="7745872" y="3697817"/>
            <a:ext cx="1014372" cy="1379330"/>
          </a:xfrm>
          <a:prstGeom prst="rect">
            <a:avLst/>
          </a:prstGeom>
        </p:spPr>
      </p:pic>
    </p:spTree>
    <p:extLst>
      <p:ext uri="{BB962C8B-B14F-4D97-AF65-F5344CB8AC3E}">
        <p14:creationId xmlns:p14="http://schemas.microsoft.com/office/powerpoint/2010/main" val="28523858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set>
                                      <p:cBhvr>
                                        <p:cTn id="9" dur="1" fill="hold">
                                          <p:stCondLst>
                                            <p:cond delay="0"/>
                                          </p:stCondLst>
                                        </p:cTn>
                                        <p:tgtEl>
                                          <p:spTgt spid="2"/>
                                        </p:tgtEl>
                                        <p:attrNameLst>
                                          <p:attrName>style.visibility</p:attrName>
                                        </p:attrNameLst>
                                      </p:cBhvr>
                                      <p:to>
                                        <p:strVal val="visible"/>
                                      </p:to>
                                    </p:set>
                                    <p:anim to="" calcmode="lin" valueType="num">
                                      <p:cBhvr>
                                        <p:cTn id="10" dur="1500" fill="hold">
                                          <p:stCondLst>
                                            <p:cond delay="0"/>
                                          </p:stCondLst>
                                        </p:cTn>
                                        <p:tgtEl>
                                          <p:spTgt spid="2"/>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2"/>
                                        </p:tgtEl>
                                        <p:attrNameLst>
                                          <p:attrName>ppt_h</p:attrName>
                                        </p:attrNameLst>
                                      </p:cBhvr>
                                      <p:tavLst>
                                        <p:tav tm="0">
                                          <p:val>
                                            <p:strVal val="0"/>
                                          </p:val>
                                        </p:tav>
                                        <p:tav tm="100000">
                                          <p:val>
                                            <p:strVal val="#ppt_h"/>
                                          </p:val>
                                        </p:tav>
                                      </p:tavLst>
                                    </p:anim>
                                    <p:animEffect filter="fade">
                                      <p:cBhvr>
                                        <p:cTn id="12" dur="1500">
                                          <p:stCondLst>
                                            <p:cond delay="0"/>
                                          </p:stCondLst>
                                        </p:cTn>
                                        <p:tgtEl>
                                          <p:spTgt spid="2"/>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500" fill="hold"/>
                                        <p:tgtEl>
                                          <p:spTgt spid="3"/>
                                        </p:tgtEl>
                                        <p:attrNameLst>
                                          <p:attrName>ppt_x</p:attrName>
                                        </p:attrNameLst>
                                      </p:cBhvr>
                                      <p:tavLst>
                                        <p:tav tm="0">
                                          <p:val>
                                            <p:strVal val="0-#ppt_w/2"/>
                                          </p:val>
                                        </p:tav>
                                        <p:tav tm="100000">
                                          <p:val>
                                            <p:strVal val="#ppt_x"/>
                                          </p:val>
                                        </p:tav>
                                      </p:tavLst>
                                    </p:anim>
                                    <p:anim calcmode="lin" valueType="num">
                                      <p:cBhvr additive="base">
                                        <p:cTn id="16" dur="1500" fill="hold"/>
                                        <p:tgtEl>
                                          <p:spTgt spid="3"/>
                                        </p:tgtEl>
                                        <p:attrNameLst>
                                          <p:attrName>ppt_y</p:attrName>
                                        </p:attrNameLst>
                                      </p:cBhvr>
                                      <p:tavLst>
                                        <p:tav tm="0">
                                          <p:val>
                                            <p:strVal val="#ppt_y"/>
                                          </p:val>
                                        </p:tav>
                                        <p:tav tm="100000">
                                          <p:val>
                                            <p:strVal val="#ppt_y"/>
                                          </p:val>
                                        </p:tav>
                                      </p:tavLst>
                                    </p:anim>
                                    <p:set>
                                      <p:cBhvr>
                                        <p:cTn id="17" dur="1" fill="hold">
                                          <p:stCondLst>
                                            <p:cond delay="0"/>
                                          </p:stCondLst>
                                        </p:cTn>
                                        <p:tgtEl>
                                          <p:spTgt spid="3"/>
                                        </p:tgtEl>
                                        <p:attrNameLst>
                                          <p:attrName>style.visibility</p:attrName>
                                        </p:attrNameLst>
                                      </p:cBhvr>
                                      <p:to>
                                        <p:strVal val="visible"/>
                                      </p:to>
                                    </p:set>
                                    <p:anim to="" calcmode="lin" valueType="num">
                                      <p:cBhvr>
                                        <p:cTn id="18" dur="1500" fill="hold">
                                          <p:stCondLst>
                                            <p:cond delay="0"/>
                                          </p:stCondLst>
                                        </p:cTn>
                                        <p:tgtEl>
                                          <p:spTgt spid="3"/>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3"/>
                                        </p:tgtEl>
                                        <p:attrNameLst>
                                          <p:attrName>ppt_h</p:attrName>
                                        </p:attrNameLst>
                                      </p:cBhvr>
                                      <p:tavLst>
                                        <p:tav tm="0">
                                          <p:val>
                                            <p:strVal val="0"/>
                                          </p:val>
                                        </p:tav>
                                        <p:tav tm="100000">
                                          <p:val>
                                            <p:strVal val="#ppt_h"/>
                                          </p:val>
                                        </p:tav>
                                      </p:tavLst>
                                    </p:anim>
                                    <p:animEffect filter="fade">
                                      <p:cBhvr>
                                        <p:cTn id="20" dur="1500">
                                          <p:stCondLst>
                                            <p:cond delay="0"/>
                                          </p:stCondLst>
                                        </p:cTn>
                                        <p:tgtEl>
                                          <p:spTgt spid="3"/>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4">
                                            <p:txEl>
                                              <p:charRg st="4294967295" end="4294967295"/>
                                            </p:txEl>
                                          </p:spTgt>
                                        </p:tgtEl>
                                        <p:attrNameLst>
                                          <p:attrName>style.visibility</p:attrName>
                                        </p:attrNameLst>
                                      </p:cBhvr>
                                      <p:to>
                                        <p:strVal val="visible"/>
                                      </p:to>
                                    </p:set>
                                    <p:anim calcmode="lin" valueType="num">
                                      <p:cBhvr additive="base">
                                        <p:cTn id="23" dur="1500" fill="hold"/>
                                        <p:tgtEl>
                                          <p:spTgt spid="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4">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4">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4">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4">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4">
                                            <p:txEl>
                                              <p:charRg st="4294967295" end="4294967295"/>
                                            </p:txEl>
                                          </p:spTgt>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31" dur="1500" fill="hold"/>
                                        <p:tgtEl>
                                          <p:spTgt spid="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5">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5">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5">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5">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5">
                                            <p:txEl>
                                              <p:charRg st="4294967295" end="4294967295"/>
                                            </p:txEl>
                                          </p:spTgt>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39" dur="1500" fill="hold"/>
                                        <p:tgtEl>
                                          <p:spTgt spid="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6">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6">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6">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6">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6">
                                            <p:txEl>
                                              <p:charRg st="4294967295" end="4294967295"/>
                                            </p:txEl>
                                          </p:spTgt>
                                        </p:tgtEl>
                                      </p:cBhvr>
                                    </p:animEffect>
                                  </p:childTnLst>
                                </p:cTn>
                              </p:par>
                              <p:par>
                                <p:cTn id="45" presetID="2" presetClass="entr" presetSubtype="8" decel="100000" fill="hold" grpId="0" nodeType="withEffect" nodePh="1">
                                  <p:stCondLst>
                                    <p:cond delay="250"/>
                                  </p:stCondLst>
                                  <p:endCondLst>
                                    <p:cond evt="begin" delay="0">
                                      <p:tn val="45"/>
                                    </p:cond>
                                  </p:endCondLst>
                                  <p:childTnLst>
                                    <p:set>
                                      <p:cBhvr>
                                        <p:cTn id="46"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47" dur="1500" fill="hold"/>
                                        <p:tgtEl>
                                          <p:spTgt spid="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7">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7">
                                            <p:txEl>
                                              <p:charRg st="4294967295" end="4294967295"/>
                                            </p:txEl>
                                          </p:spTgt>
                                        </p:tgtEl>
                                      </p:cBhvr>
                                    </p:animEffect>
                                  </p:childTnLst>
                                </p:cTn>
                              </p:par>
                              <p:par>
                                <p:cTn id="53" presetID="2" presetClass="entr" presetSubtype="8" decel="100000" fill="hold" grpId="0" nodeType="withEffect" nodePh="1">
                                  <p:stCondLst>
                                    <p:cond delay="250"/>
                                  </p:stCondLst>
                                  <p:endCondLst>
                                    <p:cond evt="begin" delay="0">
                                      <p:tn val="53"/>
                                    </p:cond>
                                  </p:endCondLst>
                                  <p:childTnLst>
                                    <p:set>
                                      <p:cBhvr>
                                        <p:cTn id="54"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55"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8">
                                            <p:txEl>
                                              <p:charRg st="4294967295" end="4294967295"/>
                                            </p:txEl>
                                          </p:spTgt>
                                        </p:tgtEl>
                                      </p:cBhvr>
                                    </p:animEffect>
                                  </p:childTnLst>
                                </p:cTn>
                              </p:par>
                              <p:par>
                                <p:cTn id="61" presetID="2" presetClass="entr" presetSubtype="8" decel="100000" fill="hold" grpId="0" nodeType="withEffect" nodePh="1">
                                  <p:stCondLst>
                                    <p:cond delay="250"/>
                                  </p:stCondLst>
                                  <p:endCondLst>
                                    <p:cond evt="begin" delay="0">
                                      <p:tn val="61"/>
                                    </p:cond>
                                  </p:endCondLst>
                                  <p:childTnLst>
                                    <p:set>
                                      <p:cBhvr>
                                        <p:cTn id="62"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63"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9">
                                            <p:txEl>
                                              <p:charRg st="4294967295" end="4294967295"/>
                                            </p:txEl>
                                          </p:spTgt>
                                        </p:tgtEl>
                                      </p:cBhvr>
                                    </p:animEffect>
                                  </p:childTnLst>
                                </p:cTn>
                              </p:par>
                              <p:par>
                                <p:cTn id="69" presetID="2" presetClass="entr" presetSubtype="8" decel="100000" fill="hold" grpId="0" nodeType="withEffect">
                                  <p:stCondLst>
                                    <p:cond delay="250"/>
                                  </p:stCondLst>
                                  <p:childTnLst>
                                    <p:set>
                                      <p:cBhvr>
                                        <p:cTn id="70"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71"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10">
                                            <p:txEl>
                                              <p:charRg st="4294967295" end="4294967295"/>
                                            </p:txEl>
                                          </p:spTgt>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79"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0"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81"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82"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84" dur="1500">
                                          <p:stCondLst>
                                            <p:cond delay="0"/>
                                          </p:stCondLst>
                                        </p:cTn>
                                        <p:tgtEl>
                                          <p:spTgt spid="11">
                                            <p:txEl>
                                              <p:charRg st="4294967295" end="4294967295"/>
                                            </p:txEl>
                                          </p:spTgt>
                                        </p:tgtEl>
                                      </p:cBhvr>
                                    </p:animEffect>
                                  </p:childTnLst>
                                </p:cTn>
                              </p:par>
                              <p:par>
                                <p:cTn id="85" presetID="2" presetClass="entr" presetSubtype="8" decel="100000" fill="hold" grpId="0" nodeType="withEffect" nodePh="1">
                                  <p:stCondLst>
                                    <p:cond delay="250"/>
                                  </p:stCondLst>
                                  <p:endCondLst>
                                    <p:cond evt="begin" delay="0">
                                      <p:tn val="85"/>
                                    </p:cond>
                                  </p:endCondLst>
                                  <p:childTnLst>
                                    <p:set>
                                      <p:cBhvr>
                                        <p:cTn id="86"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87"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8"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89"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90"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92" dur="1500">
                                          <p:stCondLst>
                                            <p:cond delay="0"/>
                                          </p:stCondLst>
                                        </p:cTn>
                                        <p:tgtEl>
                                          <p:spTgt spid="12">
                                            <p:txEl>
                                              <p:charRg st="4294967295" end="4294967295"/>
                                            </p:txEl>
                                          </p:spTgt>
                                        </p:tgtEl>
                                      </p:cBhvr>
                                    </p:animEffect>
                                  </p:childTnLst>
                                </p:cTn>
                              </p:par>
                              <p:par>
                                <p:cTn id="93" presetID="2" presetClass="entr" presetSubtype="8" decel="100000" fill="hold" grpId="0" nodeType="withEffect" nodePh="1">
                                  <p:stCondLst>
                                    <p:cond delay="250"/>
                                  </p:stCondLst>
                                  <p:endCondLst>
                                    <p:cond evt="begin" delay="0">
                                      <p:tn val="93"/>
                                    </p:cond>
                                  </p:endCondLst>
                                  <p:childTnLst>
                                    <p:set>
                                      <p:cBhvr>
                                        <p:cTn id="94"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95"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6"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97"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98"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100" dur="1500">
                                          <p:stCondLst>
                                            <p:cond delay="0"/>
                                          </p:stCondLst>
                                        </p:cTn>
                                        <p:tgtEl>
                                          <p:spTgt spid="13">
                                            <p:txEl>
                                              <p:charRg st="4294967295" end="4294967295"/>
                                            </p:txEl>
                                          </p:spTgt>
                                        </p:tgtEl>
                                      </p:cBhvr>
                                    </p:animEffect>
                                  </p:childTnLst>
                                </p:cTn>
                              </p:par>
                              <p:par>
                                <p:cTn id="101" presetID="2" presetClass="entr" presetSubtype="8" decel="100000" fill="hold" grpId="0" nodeType="withEffect" nodePh="1">
                                  <p:stCondLst>
                                    <p:cond delay="250"/>
                                  </p:stCondLst>
                                  <p:endCondLst>
                                    <p:cond evt="begin" delay="0">
                                      <p:tn val="101"/>
                                    </p:cond>
                                  </p:endCondLst>
                                  <p:childTnLst>
                                    <p:set>
                                      <p:cBhvr>
                                        <p:cTn id="102"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103"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4"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105"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106"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108" dur="1500">
                                          <p:stCondLst>
                                            <p:cond delay="0"/>
                                          </p:stCondLst>
                                        </p:cTn>
                                        <p:tgtEl>
                                          <p:spTgt spid="14">
                                            <p:txEl>
                                              <p:charRg st="4294967295" end="4294967295"/>
                                            </p:txEl>
                                          </p:spTgt>
                                        </p:tgtEl>
                                      </p:cBhvr>
                                    </p:animEffect>
                                  </p:childTnLst>
                                </p:cTn>
                              </p:par>
                              <p:par>
                                <p:cTn id="109" presetID="2" presetClass="entr" presetSubtype="8" decel="100000" fill="hold" grpId="0" nodeType="withEffect">
                                  <p:stCondLst>
                                    <p:cond delay="250"/>
                                  </p:stCondLst>
                                  <p:childTnLst>
                                    <p:set>
                                      <p:cBhvr>
                                        <p:cTn id="110"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111"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12"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113"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114"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116" dur="1500">
                                          <p:stCondLst>
                                            <p:cond delay="0"/>
                                          </p:stCondLst>
                                        </p:cTn>
                                        <p:tgtEl>
                                          <p:spTgt spid="15">
                                            <p:txEl>
                                              <p:charRg st="4294967295" end="4294967295"/>
                                            </p:txEl>
                                          </p:spTgt>
                                        </p:tgtEl>
                                      </p:cBhvr>
                                    </p:animEffect>
                                  </p:childTnLst>
                                </p:cTn>
                              </p:par>
                              <p:par>
                                <p:cTn id="117" presetID="2" presetClass="entr" presetSubtype="8" decel="100000" fill="hold" grpId="0" nodeType="withEffect">
                                  <p:stCondLst>
                                    <p:cond delay="250"/>
                                  </p:stCondLst>
                                  <p:childTnLst>
                                    <p:set>
                                      <p:cBhvr>
                                        <p:cTn id="118"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119" dur="1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0" dur="1500" fill="hold"/>
                                        <p:tgtEl>
                                          <p:spTgt spid="16">
                                            <p:txEl>
                                              <p:charRg st="4294967295" end="4294967295"/>
                                            </p:txEl>
                                          </p:spTgt>
                                        </p:tgtEl>
                                        <p:attrNameLst>
                                          <p:attrName>ppt_y</p:attrName>
                                        </p:attrNameLst>
                                      </p:cBhvr>
                                      <p:tavLst>
                                        <p:tav tm="0">
                                          <p:val>
                                            <p:strVal val="#ppt_y"/>
                                          </p:val>
                                        </p:tav>
                                        <p:tav tm="100000">
                                          <p:val>
                                            <p:strVal val="#ppt_y"/>
                                          </p:val>
                                        </p:tav>
                                      </p:tavLst>
                                    </p:anim>
                                    <p:set>
                                      <p:cBhvr>
                                        <p:cTn id="121" dur="1" fill="hold">
                                          <p:stCondLst>
                                            <p:cond delay="0"/>
                                          </p:stCondLst>
                                        </p:cTn>
                                        <p:tgtEl>
                                          <p:spTgt spid="16">
                                            <p:txEl>
                                              <p:charRg st="4294967295" end="4294967295"/>
                                            </p:txEl>
                                          </p:spTgt>
                                        </p:tgtEl>
                                        <p:attrNameLst>
                                          <p:attrName>style.visibility</p:attrName>
                                        </p:attrNameLst>
                                      </p:cBhvr>
                                      <p:to>
                                        <p:strVal val="visible"/>
                                      </p:to>
                                    </p:set>
                                    <p:anim to="" calcmode="lin" valueType="num">
                                      <p:cBhvr>
                                        <p:cTn id="122" dur="1500" fill="hold">
                                          <p:stCondLst>
                                            <p:cond delay="0"/>
                                          </p:stCondLst>
                                        </p:cTn>
                                        <p:tgtEl>
                                          <p:spTgt spid="16">
                                            <p:txEl>
                                              <p:charRg st="4294967295" end="4294967295"/>
                                            </p:txEl>
                                          </p:spTgt>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16">
                                            <p:txEl>
                                              <p:charRg st="4294967295" end="4294967295"/>
                                            </p:txEl>
                                          </p:spTgt>
                                        </p:tgtEl>
                                        <p:attrNameLst>
                                          <p:attrName>ppt_h</p:attrName>
                                        </p:attrNameLst>
                                      </p:cBhvr>
                                      <p:tavLst>
                                        <p:tav tm="0">
                                          <p:val>
                                            <p:strVal val="0"/>
                                          </p:val>
                                        </p:tav>
                                        <p:tav tm="100000">
                                          <p:val>
                                            <p:strVal val="#ppt_h"/>
                                          </p:val>
                                        </p:tav>
                                      </p:tavLst>
                                    </p:anim>
                                    <p:animEffect filter="fade">
                                      <p:cBhvr>
                                        <p:cTn id="124" dur="1500">
                                          <p:stCondLst>
                                            <p:cond delay="0"/>
                                          </p:stCondLst>
                                        </p:cTn>
                                        <p:tgtEl>
                                          <p:spTgt spid="16">
                                            <p:txEl>
                                              <p:charRg st="4294967295" end="4294967295"/>
                                            </p:txEl>
                                          </p:spTgt>
                                        </p:tgtEl>
                                      </p:cBhvr>
                                    </p:animEffect>
                                  </p:childTnLst>
                                </p:cTn>
                              </p:par>
                              <p:par>
                                <p:cTn id="125" presetID="2" presetClass="entr" presetSubtype="8" decel="100000" fill="hold" grpId="0" nodeType="withEffect">
                                  <p:stCondLst>
                                    <p:cond delay="250"/>
                                  </p:stCondLst>
                                  <p:childTnLst>
                                    <p:set>
                                      <p:cBhvr>
                                        <p:cTn id="126"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127"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8"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129"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130"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132" dur="1500">
                                          <p:stCondLst>
                                            <p:cond delay="0"/>
                                          </p:stCondLst>
                                        </p:cTn>
                                        <p:tgtEl>
                                          <p:spTgt spid="17">
                                            <p:txEl>
                                              <p:charRg st="4294967295" end="4294967295"/>
                                            </p:txEl>
                                          </p:spTgt>
                                        </p:tgtEl>
                                      </p:cBhvr>
                                    </p:animEffect>
                                  </p:childTnLst>
                                </p:cTn>
                              </p:par>
                              <p:par>
                                <p:cTn id="133" presetID="2" presetClass="entr" presetSubtype="8" decel="100000" fill="hold" grpId="0" nodeType="withEffect">
                                  <p:stCondLst>
                                    <p:cond delay="250"/>
                                  </p:stCondLst>
                                  <p:childTnLst>
                                    <p:set>
                                      <p:cBhvr>
                                        <p:cTn id="134"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135" dur="1500" fill="hold"/>
                                        <p:tgtEl>
                                          <p:spTgt spid="1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36" dur="1500" fill="hold"/>
                                        <p:tgtEl>
                                          <p:spTgt spid="18">
                                            <p:txEl>
                                              <p:charRg st="4294967295" end="4294967295"/>
                                            </p:txEl>
                                          </p:spTgt>
                                        </p:tgtEl>
                                        <p:attrNameLst>
                                          <p:attrName>ppt_y</p:attrName>
                                        </p:attrNameLst>
                                      </p:cBhvr>
                                      <p:tavLst>
                                        <p:tav tm="0">
                                          <p:val>
                                            <p:strVal val="#ppt_y"/>
                                          </p:val>
                                        </p:tav>
                                        <p:tav tm="100000">
                                          <p:val>
                                            <p:strVal val="#ppt_y"/>
                                          </p:val>
                                        </p:tav>
                                      </p:tavLst>
                                    </p:anim>
                                    <p:set>
                                      <p:cBhvr>
                                        <p:cTn id="137" dur="1" fill="hold">
                                          <p:stCondLst>
                                            <p:cond delay="0"/>
                                          </p:stCondLst>
                                        </p:cTn>
                                        <p:tgtEl>
                                          <p:spTgt spid="18">
                                            <p:txEl>
                                              <p:charRg st="4294967295" end="4294967295"/>
                                            </p:txEl>
                                          </p:spTgt>
                                        </p:tgtEl>
                                        <p:attrNameLst>
                                          <p:attrName>style.visibility</p:attrName>
                                        </p:attrNameLst>
                                      </p:cBhvr>
                                      <p:to>
                                        <p:strVal val="visible"/>
                                      </p:to>
                                    </p:set>
                                    <p:anim to="" calcmode="lin" valueType="num">
                                      <p:cBhvr>
                                        <p:cTn id="138" dur="1500" fill="hold">
                                          <p:stCondLst>
                                            <p:cond delay="0"/>
                                          </p:stCondLst>
                                        </p:cTn>
                                        <p:tgtEl>
                                          <p:spTgt spid="18">
                                            <p:txEl>
                                              <p:charRg st="4294967295" end="4294967295"/>
                                            </p:txEl>
                                          </p:spTgt>
                                        </p:tgtEl>
                                        <p:attrNameLst>
                                          <p:attrName>ppt_w</p:attrName>
                                        </p:attrNameLst>
                                      </p:cBhvr>
                                      <p:tavLst>
                                        <p:tav tm="0">
                                          <p:val>
                                            <p:strVal val="0"/>
                                          </p:val>
                                        </p:tav>
                                        <p:tav tm="100000">
                                          <p:val>
                                            <p:strVal val="#ppt_w"/>
                                          </p:val>
                                        </p:tav>
                                      </p:tavLst>
                                    </p:anim>
                                    <p:anim to="" calcmode="lin" valueType="num">
                                      <p:cBhvr>
                                        <p:cTn id="139" dur="1500" fill="hold">
                                          <p:stCondLst>
                                            <p:cond delay="0"/>
                                          </p:stCondLst>
                                        </p:cTn>
                                        <p:tgtEl>
                                          <p:spTgt spid="18">
                                            <p:txEl>
                                              <p:charRg st="4294967295" end="4294967295"/>
                                            </p:txEl>
                                          </p:spTgt>
                                        </p:tgtEl>
                                        <p:attrNameLst>
                                          <p:attrName>ppt_h</p:attrName>
                                        </p:attrNameLst>
                                      </p:cBhvr>
                                      <p:tavLst>
                                        <p:tav tm="0">
                                          <p:val>
                                            <p:strVal val="0"/>
                                          </p:val>
                                        </p:tav>
                                        <p:tav tm="100000">
                                          <p:val>
                                            <p:strVal val="#ppt_h"/>
                                          </p:val>
                                        </p:tav>
                                      </p:tavLst>
                                    </p:anim>
                                    <p:animEffect filter="fade">
                                      <p:cBhvr>
                                        <p:cTn id="140" dur="1500">
                                          <p:stCondLst>
                                            <p:cond delay="0"/>
                                          </p:stCondLst>
                                        </p:cTn>
                                        <p:tgtEl>
                                          <p:spTgt spid="18">
                                            <p:txEl>
                                              <p:charRg st="4294967295" end="4294967295"/>
                                            </p:txEl>
                                          </p:spTgt>
                                        </p:tgtEl>
                                      </p:cBhvr>
                                    </p:animEffect>
                                  </p:childTnLst>
                                </p:cTn>
                              </p:par>
                              <p:par>
                                <p:cTn id="141" presetID="2" presetClass="entr" presetSubtype="8" decel="100000" fill="hold" grpId="0" nodeType="withEffect">
                                  <p:stCondLst>
                                    <p:cond delay="250"/>
                                  </p:stCondLst>
                                  <p:childTnLst>
                                    <p:set>
                                      <p:cBhvr>
                                        <p:cTn id="142"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143"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4"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145"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146"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147"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148" dur="1500">
                                          <p:stCondLst>
                                            <p:cond delay="0"/>
                                          </p:stCondLst>
                                        </p:cTn>
                                        <p:tgtEl>
                                          <p:spTgt spid="19">
                                            <p:txEl>
                                              <p:charRg st="4294967295" end="4294967295"/>
                                            </p:txEl>
                                          </p:spTgt>
                                        </p:tgtEl>
                                      </p:cBhvr>
                                    </p:animEffect>
                                  </p:childTnLst>
                                </p:cTn>
                              </p:par>
                              <p:par>
                                <p:cTn id="149" presetID="2" presetClass="entr" presetSubtype="8" decel="100000" fill="hold" grpId="0" nodeType="withEffect">
                                  <p:stCondLst>
                                    <p:cond delay="250"/>
                                  </p:stCondLst>
                                  <p:childTnLst>
                                    <p:set>
                                      <p:cBhvr>
                                        <p:cTn id="150"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151" dur="1500" fill="hold"/>
                                        <p:tgtEl>
                                          <p:spTgt spid="2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52" dur="1500" fill="hold"/>
                                        <p:tgtEl>
                                          <p:spTgt spid="20">
                                            <p:txEl>
                                              <p:charRg st="4294967295" end="4294967295"/>
                                            </p:txEl>
                                          </p:spTgt>
                                        </p:tgtEl>
                                        <p:attrNameLst>
                                          <p:attrName>ppt_y</p:attrName>
                                        </p:attrNameLst>
                                      </p:cBhvr>
                                      <p:tavLst>
                                        <p:tav tm="0">
                                          <p:val>
                                            <p:strVal val="#ppt_y"/>
                                          </p:val>
                                        </p:tav>
                                        <p:tav tm="100000">
                                          <p:val>
                                            <p:strVal val="#ppt_y"/>
                                          </p:val>
                                        </p:tav>
                                      </p:tavLst>
                                    </p:anim>
                                    <p:set>
                                      <p:cBhvr>
                                        <p:cTn id="153" dur="1" fill="hold">
                                          <p:stCondLst>
                                            <p:cond delay="0"/>
                                          </p:stCondLst>
                                        </p:cTn>
                                        <p:tgtEl>
                                          <p:spTgt spid="20">
                                            <p:txEl>
                                              <p:charRg st="4294967295" end="4294967295"/>
                                            </p:txEl>
                                          </p:spTgt>
                                        </p:tgtEl>
                                        <p:attrNameLst>
                                          <p:attrName>style.visibility</p:attrName>
                                        </p:attrNameLst>
                                      </p:cBhvr>
                                      <p:to>
                                        <p:strVal val="visible"/>
                                      </p:to>
                                    </p:set>
                                    <p:anim to="" calcmode="lin" valueType="num">
                                      <p:cBhvr>
                                        <p:cTn id="154" dur="1500" fill="hold">
                                          <p:stCondLst>
                                            <p:cond delay="0"/>
                                          </p:stCondLst>
                                        </p:cTn>
                                        <p:tgtEl>
                                          <p:spTgt spid="20">
                                            <p:txEl>
                                              <p:charRg st="4294967295" end="4294967295"/>
                                            </p:txEl>
                                          </p:spTgt>
                                        </p:tgtEl>
                                        <p:attrNameLst>
                                          <p:attrName>ppt_w</p:attrName>
                                        </p:attrNameLst>
                                      </p:cBhvr>
                                      <p:tavLst>
                                        <p:tav tm="0">
                                          <p:val>
                                            <p:strVal val="0"/>
                                          </p:val>
                                        </p:tav>
                                        <p:tav tm="100000">
                                          <p:val>
                                            <p:strVal val="#ppt_w"/>
                                          </p:val>
                                        </p:tav>
                                      </p:tavLst>
                                    </p:anim>
                                    <p:anim to="" calcmode="lin" valueType="num">
                                      <p:cBhvr>
                                        <p:cTn id="155" dur="1500" fill="hold">
                                          <p:stCondLst>
                                            <p:cond delay="0"/>
                                          </p:stCondLst>
                                        </p:cTn>
                                        <p:tgtEl>
                                          <p:spTgt spid="20">
                                            <p:txEl>
                                              <p:charRg st="4294967295" end="4294967295"/>
                                            </p:txEl>
                                          </p:spTgt>
                                        </p:tgtEl>
                                        <p:attrNameLst>
                                          <p:attrName>ppt_h</p:attrName>
                                        </p:attrNameLst>
                                      </p:cBhvr>
                                      <p:tavLst>
                                        <p:tav tm="0">
                                          <p:val>
                                            <p:strVal val="0"/>
                                          </p:val>
                                        </p:tav>
                                        <p:tav tm="100000">
                                          <p:val>
                                            <p:strVal val="#ppt_h"/>
                                          </p:val>
                                        </p:tav>
                                      </p:tavLst>
                                    </p:anim>
                                    <p:animEffect filter="fade">
                                      <p:cBhvr>
                                        <p:cTn id="156" dur="1500">
                                          <p:stCondLst>
                                            <p:cond delay="0"/>
                                          </p:stCondLst>
                                        </p:cTn>
                                        <p:tgtEl>
                                          <p:spTgt spid="20">
                                            <p:txEl>
                                              <p:charRg st="4294967295" end="4294967295"/>
                                            </p:txEl>
                                          </p:spTgt>
                                        </p:tgtEl>
                                      </p:cBhvr>
                                    </p:animEffect>
                                  </p:childTnLst>
                                </p:cTn>
                              </p:par>
                              <p:par>
                                <p:cTn id="157" presetID="2" presetClass="entr" presetSubtype="8" decel="100000" fill="hold" nodeType="withEffect">
                                  <p:stCondLst>
                                    <p:cond delay="250"/>
                                  </p:stCondLst>
                                  <p:childTnLst>
                                    <p:set>
                                      <p:cBhvr>
                                        <p:cTn id="158" dur="1" fill="hold">
                                          <p:stCondLst>
                                            <p:cond delay="0"/>
                                          </p:stCondLst>
                                        </p:cTn>
                                        <p:tgtEl>
                                          <p:spTgt spid="21"/>
                                        </p:tgtEl>
                                        <p:attrNameLst>
                                          <p:attrName>style.visibility</p:attrName>
                                        </p:attrNameLst>
                                      </p:cBhvr>
                                      <p:to>
                                        <p:strVal val="visible"/>
                                      </p:to>
                                    </p:set>
                                    <p:anim calcmode="lin" valueType="num">
                                      <p:cBhvr additive="base">
                                        <p:cTn id="159" dur="1500" fill="hold"/>
                                        <p:tgtEl>
                                          <p:spTgt spid="21"/>
                                        </p:tgtEl>
                                        <p:attrNameLst>
                                          <p:attrName>ppt_x</p:attrName>
                                        </p:attrNameLst>
                                      </p:cBhvr>
                                      <p:tavLst>
                                        <p:tav tm="0">
                                          <p:val>
                                            <p:strVal val="0-#ppt_w/2"/>
                                          </p:val>
                                        </p:tav>
                                        <p:tav tm="100000">
                                          <p:val>
                                            <p:strVal val="#ppt_x"/>
                                          </p:val>
                                        </p:tav>
                                      </p:tavLst>
                                    </p:anim>
                                    <p:anim calcmode="lin" valueType="num">
                                      <p:cBhvr additive="base">
                                        <p:cTn id="160" dur="1500" fill="hold"/>
                                        <p:tgtEl>
                                          <p:spTgt spid="21"/>
                                        </p:tgtEl>
                                        <p:attrNameLst>
                                          <p:attrName>ppt_y</p:attrName>
                                        </p:attrNameLst>
                                      </p:cBhvr>
                                      <p:tavLst>
                                        <p:tav tm="0">
                                          <p:val>
                                            <p:strVal val="#ppt_y"/>
                                          </p:val>
                                        </p:tav>
                                        <p:tav tm="100000">
                                          <p:val>
                                            <p:strVal val="#ppt_y"/>
                                          </p:val>
                                        </p:tav>
                                      </p:tavLst>
                                    </p:anim>
                                    <p:set>
                                      <p:cBhvr>
                                        <p:cTn id="161" dur="1" fill="hold">
                                          <p:stCondLst>
                                            <p:cond delay="0"/>
                                          </p:stCondLst>
                                        </p:cTn>
                                        <p:tgtEl>
                                          <p:spTgt spid="21"/>
                                        </p:tgtEl>
                                        <p:attrNameLst>
                                          <p:attrName>style.visibility</p:attrName>
                                        </p:attrNameLst>
                                      </p:cBhvr>
                                      <p:to>
                                        <p:strVal val="visible"/>
                                      </p:to>
                                    </p:set>
                                    <p:anim to="" calcmode="lin" valueType="num">
                                      <p:cBhvr>
                                        <p:cTn id="162" dur="1500" fill="hold">
                                          <p:stCondLst>
                                            <p:cond delay="0"/>
                                          </p:stCondLst>
                                        </p:cTn>
                                        <p:tgtEl>
                                          <p:spTgt spid="21"/>
                                        </p:tgtEl>
                                        <p:attrNameLst>
                                          <p:attrName>ppt_w</p:attrName>
                                        </p:attrNameLst>
                                      </p:cBhvr>
                                      <p:tavLst>
                                        <p:tav tm="0">
                                          <p:val>
                                            <p:strVal val="0"/>
                                          </p:val>
                                        </p:tav>
                                        <p:tav tm="100000">
                                          <p:val>
                                            <p:strVal val="#ppt_w"/>
                                          </p:val>
                                        </p:tav>
                                      </p:tavLst>
                                    </p:anim>
                                    <p:anim to="" calcmode="lin" valueType="num">
                                      <p:cBhvr>
                                        <p:cTn id="163" dur="1500" fill="hold">
                                          <p:stCondLst>
                                            <p:cond delay="0"/>
                                          </p:stCondLst>
                                        </p:cTn>
                                        <p:tgtEl>
                                          <p:spTgt spid="21"/>
                                        </p:tgtEl>
                                        <p:attrNameLst>
                                          <p:attrName>ppt_h</p:attrName>
                                        </p:attrNameLst>
                                      </p:cBhvr>
                                      <p:tavLst>
                                        <p:tav tm="0">
                                          <p:val>
                                            <p:strVal val="0"/>
                                          </p:val>
                                        </p:tav>
                                        <p:tav tm="100000">
                                          <p:val>
                                            <p:strVal val="#ppt_h"/>
                                          </p:val>
                                        </p:tav>
                                      </p:tavLst>
                                    </p:anim>
                                    <p:animEffect filter="fade">
                                      <p:cBhvr>
                                        <p:cTn id="164" dur="1500">
                                          <p:stCondLst>
                                            <p:cond delay="0"/>
                                          </p:stCondLst>
                                        </p:cTn>
                                        <p:tgtEl>
                                          <p:spTgt spid="21"/>
                                        </p:tgtEl>
                                      </p:cBhvr>
                                    </p:animEffect>
                                  </p:childTnLst>
                                </p:cTn>
                              </p:par>
                              <p:par>
                                <p:cTn id="165" presetID="2" presetClass="entr" presetSubtype="8" decel="100000" fill="hold" nodeType="withEffect">
                                  <p:stCondLst>
                                    <p:cond delay="250"/>
                                  </p:stCondLst>
                                  <p:childTnLst>
                                    <p:set>
                                      <p:cBhvr>
                                        <p:cTn id="166" dur="1" fill="hold">
                                          <p:stCondLst>
                                            <p:cond delay="0"/>
                                          </p:stCondLst>
                                        </p:cTn>
                                        <p:tgtEl>
                                          <p:spTgt spid="22"/>
                                        </p:tgtEl>
                                        <p:attrNameLst>
                                          <p:attrName>style.visibility</p:attrName>
                                        </p:attrNameLst>
                                      </p:cBhvr>
                                      <p:to>
                                        <p:strVal val="visible"/>
                                      </p:to>
                                    </p:set>
                                    <p:anim calcmode="lin" valueType="num">
                                      <p:cBhvr additive="base">
                                        <p:cTn id="167" dur="1500" fill="hold"/>
                                        <p:tgtEl>
                                          <p:spTgt spid="22"/>
                                        </p:tgtEl>
                                        <p:attrNameLst>
                                          <p:attrName>ppt_x</p:attrName>
                                        </p:attrNameLst>
                                      </p:cBhvr>
                                      <p:tavLst>
                                        <p:tav tm="0">
                                          <p:val>
                                            <p:strVal val="0-#ppt_w/2"/>
                                          </p:val>
                                        </p:tav>
                                        <p:tav tm="100000">
                                          <p:val>
                                            <p:strVal val="#ppt_x"/>
                                          </p:val>
                                        </p:tav>
                                      </p:tavLst>
                                    </p:anim>
                                    <p:anim calcmode="lin" valueType="num">
                                      <p:cBhvr additive="base">
                                        <p:cTn id="168" dur="1500" fill="hold"/>
                                        <p:tgtEl>
                                          <p:spTgt spid="22"/>
                                        </p:tgtEl>
                                        <p:attrNameLst>
                                          <p:attrName>ppt_y</p:attrName>
                                        </p:attrNameLst>
                                      </p:cBhvr>
                                      <p:tavLst>
                                        <p:tav tm="0">
                                          <p:val>
                                            <p:strVal val="#ppt_y"/>
                                          </p:val>
                                        </p:tav>
                                        <p:tav tm="100000">
                                          <p:val>
                                            <p:strVal val="#ppt_y"/>
                                          </p:val>
                                        </p:tav>
                                      </p:tavLst>
                                    </p:anim>
                                    <p:set>
                                      <p:cBhvr>
                                        <p:cTn id="169" dur="1" fill="hold">
                                          <p:stCondLst>
                                            <p:cond delay="0"/>
                                          </p:stCondLst>
                                        </p:cTn>
                                        <p:tgtEl>
                                          <p:spTgt spid="22"/>
                                        </p:tgtEl>
                                        <p:attrNameLst>
                                          <p:attrName>style.visibility</p:attrName>
                                        </p:attrNameLst>
                                      </p:cBhvr>
                                      <p:to>
                                        <p:strVal val="visible"/>
                                      </p:to>
                                    </p:set>
                                    <p:anim to="" calcmode="lin" valueType="num">
                                      <p:cBhvr>
                                        <p:cTn id="170" dur="1500" fill="hold">
                                          <p:stCondLst>
                                            <p:cond delay="0"/>
                                          </p:stCondLst>
                                        </p:cTn>
                                        <p:tgtEl>
                                          <p:spTgt spid="22"/>
                                        </p:tgtEl>
                                        <p:attrNameLst>
                                          <p:attrName>ppt_w</p:attrName>
                                        </p:attrNameLst>
                                      </p:cBhvr>
                                      <p:tavLst>
                                        <p:tav tm="0">
                                          <p:val>
                                            <p:strVal val="0"/>
                                          </p:val>
                                        </p:tav>
                                        <p:tav tm="100000">
                                          <p:val>
                                            <p:strVal val="#ppt_w"/>
                                          </p:val>
                                        </p:tav>
                                      </p:tavLst>
                                    </p:anim>
                                    <p:anim to="" calcmode="lin" valueType="num">
                                      <p:cBhvr>
                                        <p:cTn id="171" dur="1500" fill="hold">
                                          <p:stCondLst>
                                            <p:cond delay="0"/>
                                          </p:stCondLst>
                                        </p:cTn>
                                        <p:tgtEl>
                                          <p:spTgt spid="22"/>
                                        </p:tgtEl>
                                        <p:attrNameLst>
                                          <p:attrName>ppt_h</p:attrName>
                                        </p:attrNameLst>
                                      </p:cBhvr>
                                      <p:tavLst>
                                        <p:tav tm="0">
                                          <p:val>
                                            <p:strVal val="0"/>
                                          </p:val>
                                        </p:tav>
                                        <p:tav tm="100000">
                                          <p:val>
                                            <p:strVal val="#ppt_h"/>
                                          </p:val>
                                        </p:tav>
                                      </p:tavLst>
                                    </p:anim>
                                    <p:animEffect filter="fade">
                                      <p:cBhvr>
                                        <p:cTn id="172" dur="1500">
                                          <p:stCondLst>
                                            <p:cond delay="0"/>
                                          </p:stCondLst>
                                        </p:cTn>
                                        <p:tgtEl>
                                          <p:spTgt spid="22"/>
                                        </p:tgtEl>
                                      </p:cBhvr>
                                    </p:animEffect>
                                  </p:childTnLst>
                                </p:cTn>
                              </p:par>
                              <p:par>
                                <p:cTn id="173" presetID="2" presetClass="entr" presetSubtype="8" decel="100000" fill="hold" nodeType="withEffect">
                                  <p:stCondLst>
                                    <p:cond delay="250"/>
                                  </p:stCondLst>
                                  <p:childTnLst>
                                    <p:set>
                                      <p:cBhvr>
                                        <p:cTn id="174" dur="1" fill="hold">
                                          <p:stCondLst>
                                            <p:cond delay="0"/>
                                          </p:stCondLst>
                                        </p:cTn>
                                        <p:tgtEl>
                                          <p:spTgt spid="23"/>
                                        </p:tgtEl>
                                        <p:attrNameLst>
                                          <p:attrName>style.visibility</p:attrName>
                                        </p:attrNameLst>
                                      </p:cBhvr>
                                      <p:to>
                                        <p:strVal val="visible"/>
                                      </p:to>
                                    </p:set>
                                    <p:anim calcmode="lin" valueType="num">
                                      <p:cBhvr additive="base">
                                        <p:cTn id="175" dur="1500" fill="hold"/>
                                        <p:tgtEl>
                                          <p:spTgt spid="23"/>
                                        </p:tgtEl>
                                        <p:attrNameLst>
                                          <p:attrName>ppt_x</p:attrName>
                                        </p:attrNameLst>
                                      </p:cBhvr>
                                      <p:tavLst>
                                        <p:tav tm="0">
                                          <p:val>
                                            <p:strVal val="0-#ppt_w/2"/>
                                          </p:val>
                                        </p:tav>
                                        <p:tav tm="100000">
                                          <p:val>
                                            <p:strVal val="#ppt_x"/>
                                          </p:val>
                                        </p:tav>
                                      </p:tavLst>
                                    </p:anim>
                                    <p:anim calcmode="lin" valueType="num">
                                      <p:cBhvr additive="base">
                                        <p:cTn id="176" dur="1500" fill="hold"/>
                                        <p:tgtEl>
                                          <p:spTgt spid="23"/>
                                        </p:tgtEl>
                                        <p:attrNameLst>
                                          <p:attrName>ppt_y</p:attrName>
                                        </p:attrNameLst>
                                      </p:cBhvr>
                                      <p:tavLst>
                                        <p:tav tm="0">
                                          <p:val>
                                            <p:strVal val="#ppt_y"/>
                                          </p:val>
                                        </p:tav>
                                        <p:tav tm="100000">
                                          <p:val>
                                            <p:strVal val="#ppt_y"/>
                                          </p:val>
                                        </p:tav>
                                      </p:tavLst>
                                    </p:anim>
                                    <p:set>
                                      <p:cBhvr>
                                        <p:cTn id="177" dur="1" fill="hold">
                                          <p:stCondLst>
                                            <p:cond delay="0"/>
                                          </p:stCondLst>
                                        </p:cTn>
                                        <p:tgtEl>
                                          <p:spTgt spid="23"/>
                                        </p:tgtEl>
                                        <p:attrNameLst>
                                          <p:attrName>style.visibility</p:attrName>
                                        </p:attrNameLst>
                                      </p:cBhvr>
                                      <p:to>
                                        <p:strVal val="visible"/>
                                      </p:to>
                                    </p:set>
                                    <p:anim to="" calcmode="lin" valueType="num">
                                      <p:cBhvr>
                                        <p:cTn id="178" dur="1500" fill="hold">
                                          <p:stCondLst>
                                            <p:cond delay="0"/>
                                          </p:stCondLst>
                                        </p:cTn>
                                        <p:tgtEl>
                                          <p:spTgt spid="23"/>
                                        </p:tgtEl>
                                        <p:attrNameLst>
                                          <p:attrName>ppt_w</p:attrName>
                                        </p:attrNameLst>
                                      </p:cBhvr>
                                      <p:tavLst>
                                        <p:tav tm="0">
                                          <p:val>
                                            <p:strVal val="0"/>
                                          </p:val>
                                        </p:tav>
                                        <p:tav tm="100000">
                                          <p:val>
                                            <p:strVal val="#ppt_w"/>
                                          </p:val>
                                        </p:tav>
                                      </p:tavLst>
                                    </p:anim>
                                    <p:anim to="" calcmode="lin" valueType="num">
                                      <p:cBhvr>
                                        <p:cTn id="179" dur="1500" fill="hold">
                                          <p:stCondLst>
                                            <p:cond delay="0"/>
                                          </p:stCondLst>
                                        </p:cTn>
                                        <p:tgtEl>
                                          <p:spTgt spid="23"/>
                                        </p:tgtEl>
                                        <p:attrNameLst>
                                          <p:attrName>ppt_h</p:attrName>
                                        </p:attrNameLst>
                                      </p:cBhvr>
                                      <p:tavLst>
                                        <p:tav tm="0">
                                          <p:val>
                                            <p:strVal val="0"/>
                                          </p:val>
                                        </p:tav>
                                        <p:tav tm="100000">
                                          <p:val>
                                            <p:strVal val="#ppt_h"/>
                                          </p:val>
                                        </p:tav>
                                      </p:tavLst>
                                    </p:anim>
                                    <p:animEffect filter="fade">
                                      <p:cBhvr>
                                        <p:cTn id="180" dur="1500">
                                          <p:stCondLst>
                                            <p:cond delay="0"/>
                                          </p:stCondLst>
                                        </p:cTn>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4"/>
          <p:cNvSpPr/>
          <p:nvPr>
            <p:custDataLst>
              <p:tags r:id="rId1"/>
            </p:custDataLst>
          </p:nvPr>
        </p:nvSpPr>
        <p:spPr>
          <a:xfrm>
            <a:off x="4508205" y="0"/>
            <a:ext cx="3157870" cy="6955939"/>
          </a:xfrm>
          <a:prstGeom prst="rect">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A_库_图片 11"/>
          <p:cNvPicPr>
            <a:picLocks noChangeAspect="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a:xfrm>
            <a:off x="2815385" y="2450160"/>
            <a:ext cx="4634783" cy="4634783"/>
          </a:xfrm>
          <a:prstGeom prst="rect">
            <a:avLst/>
          </a:prstGeom>
        </p:spPr>
      </p:pic>
      <p:pic>
        <p:nvPicPr>
          <p:cNvPr id="9" name="PA_库_图片 8"/>
          <p:cNvPicPr>
            <a:picLocks noChangeAspect="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1651591" y="-2206256"/>
            <a:ext cx="6858000" cy="6858000"/>
          </a:xfrm>
          <a:prstGeom prst="rect">
            <a:avLst/>
          </a:prstGeom>
        </p:spPr>
      </p:pic>
      <p:sp>
        <p:nvSpPr>
          <p:cNvPr id="6" name="PA_库_文本框 5"/>
          <p:cNvSpPr txBox="1"/>
          <p:nvPr>
            <p:custDataLst>
              <p:tags r:id="rId4"/>
            </p:custDataLst>
          </p:nvPr>
        </p:nvSpPr>
        <p:spPr>
          <a:xfrm>
            <a:off x="5011043" y="1222744"/>
            <a:ext cx="1107996" cy="1200329"/>
          </a:xfrm>
          <a:prstGeom prst="rect">
            <a:avLst/>
          </a:prstGeom>
          <a:noFill/>
        </p:spPr>
        <p:txBody>
          <a:bodyPr wrap="none" rtlCol="0">
            <a:spAutoFit/>
          </a:bodyPr>
          <a:lstStyle/>
          <a:p>
            <a:r>
              <a:rPr lang="zh-CN" altLang="en-US" sz="7200" dirty="0" smtClean="0">
                <a:latin typeface="TypeLand 康熙字典體試用版" pitchFamily="50" charset="-120"/>
                <a:ea typeface="TypeLand 康熙字典體試用版" pitchFamily="50" charset="-120"/>
              </a:rPr>
              <a:t>三</a:t>
            </a:r>
            <a:endParaRPr lang="zh-CN" altLang="en-US" sz="7200" dirty="0">
              <a:latin typeface="TypeLand 康熙字典體試用版" pitchFamily="50" charset="-120"/>
              <a:ea typeface="TypeLand 康熙字典體試用版" pitchFamily="50" charset="-120"/>
            </a:endParaRPr>
          </a:p>
        </p:txBody>
      </p:sp>
      <p:sp>
        <p:nvSpPr>
          <p:cNvPr id="7" name="PA_库_矩形 6"/>
          <p:cNvSpPr/>
          <p:nvPr>
            <p:custDataLst>
              <p:tags r:id="rId5"/>
            </p:custDataLst>
          </p:nvPr>
        </p:nvSpPr>
        <p:spPr>
          <a:xfrm>
            <a:off x="5644686" y="1568429"/>
            <a:ext cx="1954381" cy="2215991"/>
          </a:xfrm>
          <a:prstGeom prst="rect">
            <a:avLst/>
          </a:prstGeom>
        </p:spPr>
        <p:txBody>
          <a:bodyPr wrap="none">
            <a:spAutoFit/>
          </a:bodyPr>
          <a:lstStyle/>
          <a:p>
            <a:r>
              <a:rPr lang="zh-CN" altLang="en-US" sz="13800" dirty="0" smtClean="0">
                <a:latin typeface="TypeLand 康熙字典體" pitchFamily="50" charset="-120"/>
                <a:ea typeface="TypeLand 康熙字典體" pitchFamily="50" charset="-120"/>
              </a:rPr>
              <a:t>篇</a:t>
            </a:r>
            <a:endParaRPr lang="zh-CN" altLang="en-US" sz="13800" dirty="0">
              <a:latin typeface="TypeLand 康熙字典體" pitchFamily="50" charset="-120"/>
              <a:ea typeface="TypeLand 康熙字典體" pitchFamily="50" charset="-120"/>
            </a:endParaRPr>
          </a:p>
        </p:txBody>
      </p:sp>
      <p:sp>
        <p:nvSpPr>
          <p:cNvPr id="10" name="PA_库_文本框 9"/>
          <p:cNvSpPr txBox="1"/>
          <p:nvPr>
            <p:custDataLst>
              <p:tags r:id="rId6"/>
            </p:custDataLst>
          </p:nvPr>
        </p:nvSpPr>
        <p:spPr>
          <a:xfrm>
            <a:off x="5318835" y="2260069"/>
            <a:ext cx="492443" cy="1829988"/>
          </a:xfrm>
          <a:prstGeom prst="rect">
            <a:avLst/>
          </a:prstGeom>
          <a:noFill/>
        </p:spPr>
        <p:txBody>
          <a:bodyPr vert="eaVert" wrap="none" rtlCol="0">
            <a:spAutoFit/>
          </a:bodyPr>
          <a:lstStyle/>
          <a:p>
            <a:r>
              <a:rPr lang="en-US" altLang="zh-CN" sz="2000" dirty="0" smtClean="0">
                <a:latin typeface="TypeLand 康熙字典體試用版" pitchFamily="50" charset="-120"/>
                <a:ea typeface="TypeLand 康熙字典體試用版" pitchFamily="50" charset="-120"/>
              </a:rPr>
              <a:t>PART THREE</a:t>
            </a:r>
            <a:endParaRPr lang="zh-CN" altLang="en-US" sz="2000" dirty="0">
              <a:latin typeface="TypeLand 康熙字典體試用版" pitchFamily="50" charset="-120"/>
              <a:ea typeface="TypeLand 康熙字典體試用版" pitchFamily="50" charset="-120"/>
            </a:endParaRPr>
          </a:p>
        </p:txBody>
      </p:sp>
      <p:sp>
        <p:nvSpPr>
          <p:cNvPr id="11" name="PA_库_文本框 10"/>
          <p:cNvSpPr txBox="1"/>
          <p:nvPr>
            <p:custDataLst>
              <p:tags r:id="rId7"/>
            </p:custDataLst>
          </p:nvPr>
        </p:nvSpPr>
        <p:spPr>
          <a:xfrm>
            <a:off x="5794439" y="3314306"/>
            <a:ext cx="877163" cy="2860589"/>
          </a:xfrm>
          <a:prstGeom prst="rect">
            <a:avLst/>
          </a:prstGeom>
          <a:noFill/>
        </p:spPr>
        <p:txBody>
          <a:bodyPr vert="eaVert" wrap="square" rtlCol="0">
            <a:spAutoFit/>
          </a:bodyPr>
          <a:lstStyle/>
          <a:p>
            <a:pPr fontAlgn="auto">
              <a:lnSpc>
                <a:spcPct val="150000"/>
              </a:lnSpc>
            </a:pPr>
            <a:r>
              <a:rPr lang="en-US" altLang="zh-CN" sz="1000" dirty="0" smtClean="0">
                <a:latin typeface="+mj-ea"/>
                <a:ea typeface="+mj-ea"/>
                <a:sym typeface="+mn-ea"/>
              </a:rPr>
              <a:t>Things base and vile, holding no quantity, love can transpose to from and dignity: love looks not with the eyes, but with mind.</a:t>
            </a:r>
            <a:endParaRPr lang="zh-CN" altLang="en-US" sz="1000" dirty="0">
              <a:latin typeface="+mj-ea"/>
              <a:ea typeface="+mj-ea"/>
              <a:sym typeface="+mn-ea"/>
            </a:endParaRPr>
          </a:p>
        </p:txBody>
      </p:sp>
      <p:pic>
        <p:nvPicPr>
          <p:cNvPr id="8" name="PA_库_图片 7"/>
          <p:cNvPicPr>
            <a:picLocks noChangeAspect="1"/>
          </p:cNvPicPr>
          <p:nvPr>
            <p:custDataLst>
              <p:tags r:id="rId8"/>
            </p:custDataLst>
          </p:nvPr>
        </p:nvPicPr>
        <p:blipFill>
          <a:blip r:embed="rId13">
            <a:extLst>
              <a:ext uri="{28A0092B-C50C-407E-A947-70E740481C1C}">
                <a14:useLocalDpi xmlns:a14="http://schemas.microsoft.com/office/drawing/2010/main" val="0"/>
              </a:ext>
            </a:extLst>
          </a:blip>
          <a:stretch>
            <a:fillRect/>
          </a:stretch>
        </p:blipFill>
        <p:spPr>
          <a:xfrm>
            <a:off x="5011043" y="733646"/>
            <a:ext cx="6858000" cy="6858000"/>
          </a:xfrm>
          <a:prstGeom prst="rect">
            <a:avLst/>
          </a:prstGeom>
        </p:spPr>
      </p:pic>
    </p:spTree>
    <p:extLst>
      <p:ext uri="{BB962C8B-B14F-4D97-AF65-F5344CB8AC3E}">
        <p14:creationId xmlns:p14="http://schemas.microsoft.com/office/powerpoint/2010/main" val="3031299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ppt_x"/>
                                          </p:val>
                                        </p:tav>
                                        <p:tav tm="100000">
                                          <p:val>
                                            <p:strVal val="#ppt_x"/>
                                          </p:val>
                                        </p:tav>
                                      </p:tavLst>
                                    </p:anim>
                                    <p:anim calcmode="lin" valueType="num">
                                      <p:cBhvr additive="base">
                                        <p:cTn id="12" dur="1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ppt_x"/>
                                          </p:val>
                                        </p:tav>
                                        <p:tav tm="100000">
                                          <p:val>
                                            <p:strVal val="#ppt_x"/>
                                          </p:val>
                                        </p:tav>
                                      </p:tavLst>
                                    </p:anim>
                                    <p:anim calcmode="lin" valueType="num">
                                      <p:cBhvr additive="base">
                                        <p:cTn id="20" dur="1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500" fill="hold"/>
                                        <p:tgtEl>
                                          <p:spTgt spid="7"/>
                                        </p:tgtEl>
                                        <p:attrNameLst>
                                          <p:attrName>ppt_x</p:attrName>
                                        </p:attrNameLst>
                                      </p:cBhvr>
                                      <p:tavLst>
                                        <p:tav tm="0">
                                          <p:val>
                                            <p:strVal val="#ppt_x"/>
                                          </p:val>
                                        </p:tav>
                                        <p:tav tm="100000">
                                          <p:val>
                                            <p:strVal val="#ppt_x"/>
                                          </p:val>
                                        </p:tav>
                                      </p:tavLst>
                                    </p:anim>
                                    <p:anim calcmode="lin" valueType="num">
                                      <p:cBhvr additive="base">
                                        <p:cTn id="24" dur="1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500" fill="hold"/>
                                        <p:tgtEl>
                                          <p:spTgt spid="10"/>
                                        </p:tgtEl>
                                        <p:attrNameLst>
                                          <p:attrName>ppt_x</p:attrName>
                                        </p:attrNameLst>
                                      </p:cBhvr>
                                      <p:tavLst>
                                        <p:tav tm="0">
                                          <p:val>
                                            <p:strVal val="#ppt_x"/>
                                          </p:val>
                                        </p:tav>
                                        <p:tav tm="100000">
                                          <p:val>
                                            <p:strVal val="#ppt_x"/>
                                          </p:val>
                                        </p:tav>
                                      </p:tavLst>
                                    </p:anim>
                                    <p:anim calcmode="lin" valueType="num">
                                      <p:cBhvr additive="base">
                                        <p:cTn id="28" dur="1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500" fill="hold"/>
                                        <p:tgtEl>
                                          <p:spTgt spid="11"/>
                                        </p:tgtEl>
                                        <p:attrNameLst>
                                          <p:attrName>ppt_x</p:attrName>
                                        </p:attrNameLst>
                                      </p:cBhvr>
                                      <p:tavLst>
                                        <p:tav tm="0">
                                          <p:val>
                                            <p:strVal val="#ppt_x"/>
                                          </p:val>
                                        </p:tav>
                                        <p:tav tm="100000">
                                          <p:val>
                                            <p:strVal val="#ppt_x"/>
                                          </p:val>
                                        </p:tav>
                                      </p:tavLst>
                                    </p:anim>
                                    <p:anim calcmode="lin" valueType="num">
                                      <p:cBhvr additive="base">
                                        <p:cTn id="32" dur="1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5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1500" fill="hold"/>
                                        <p:tgtEl>
                                          <p:spTgt spid="8"/>
                                        </p:tgtEl>
                                        <p:attrNameLst>
                                          <p:attrName>ppt_x</p:attrName>
                                        </p:attrNameLst>
                                      </p:cBhvr>
                                      <p:tavLst>
                                        <p:tav tm="0">
                                          <p:val>
                                            <p:strVal val="#ppt_x"/>
                                          </p:val>
                                        </p:tav>
                                        <p:tav tm="100000">
                                          <p:val>
                                            <p:strVal val="#ppt_x"/>
                                          </p:val>
                                        </p:tav>
                                      </p:tavLst>
                                    </p:anim>
                                    <p:anim calcmode="lin" valueType="num">
                                      <p:cBhvr additive="base">
                                        <p:cTn id="36" dur="1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10" grpId="0" autoUpdateAnimBg="0"/>
      <p:bldP spid="11"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olygon"/>
          <p:cNvSpPr/>
          <p:nvPr/>
        </p:nvSpPr>
        <p:spPr>
          <a:xfrm>
            <a:off x="2377627" y="2051050"/>
            <a:ext cx="1649779" cy="19050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D1CDC8"/>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5" name="Polygon"/>
          <p:cNvSpPr/>
          <p:nvPr/>
        </p:nvSpPr>
        <p:spPr>
          <a:xfrm>
            <a:off x="1501328" y="3579283"/>
            <a:ext cx="1649779" cy="1905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6" name="Polygon"/>
          <p:cNvSpPr/>
          <p:nvPr/>
        </p:nvSpPr>
        <p:spPr>
          <a:xfrm>
            <a:off x="3258161" y="3579283"/>
            <a:ext cx="1649779" cy="1905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7" name="PA_库_Circle "/>
          <p:cNvSpPr/>
          <p:nvPr>
            <p:custDataLst>
              <p:tags r:id="rId1"/>
            </p:custDataLst>
          </p:nvPr>
        </p:nvSpPr>
        <p:spPr>
          <a:xfrm>
            <a:off x="6487583" y="3556430"/>
            <a:ext cx="508001" cy="508001"/>
          </a:xfrm>
          <a:prstGeom prst="ellipse">
            <a:avLst/>
          </a:prstGeom>
          <a:solidFill>
            <a:srgbClr val="D1CDC8"/>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Circle "/>
          <p:cNvSpPr/>
          <p:nvPr>
            <p:custDataLst>
              <p:tags r:id="rId2"/>
            </p:custDataLst>
          </p:nvPr>
        </p:nvSpPr>
        <p:spPr>
          <a:xfrm>
            <a:off x="6487583" y="4712990"/>
            <a:ext cx="508001" cy="508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9" name="PA_库_Circle "/>
          <p:cNvSpPr/>
          <p:nvPr>
            <p:custDataLst>
              <p:tags r:id="rId3"/>
            </p:custDataLst>
          </p:nvPr>
        </p:nvSpPr>
        <p:spPr>
          <a:xfrm>
            <a:off x="6487583" y="2394776"/>
            <a:ext cx="508001" cy="508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0" name="PA_库_Create awesome and Unique presentation slides with these creative layouts,It’s easy to change colors"/>
          <p:cNvSpPr/>
          <p:nvPr>
            <p:custDataLst>
              <p:tags r:id="rId4"/>
            </p:custDataLst>
          </p:nvPr>
        </p:nvSpPr>
        <p:spPr>
          <a:xfrm>
            <a:off x="7178008" y="2681513"/>
            <a:ext cx="368300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1" name="PA_库_Create awesome and Unique presentation slides with these creative layouts,It’s easy to change colors"/>
          <p:cNvSpPr/>
          <p:nvPr>
            <p:custDataLst>
              <p:tags r:id="rId5"/>
            </p:custDataLst>
          </p:nvPr>
        </p:nvSpPr>
        <p:spPr>
          <a:xfrm>
            <a:off x="7178008" y="3840620"/>
            <a:ext cx="368300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2" name="PA_库_Create awesome and Unique presentation slides with these creative layouts,It’s easy to change colors"/>
          <p:cNvSpPr/>
          <p:nvPr>
            <p:custDataLst>
              <p:tags r:id="rId6"/>
            </p:custDataLst>
          </p:nvPr>
        </p:nvSpPr>
        <p:spPr>
          <a:xfrm>
            <a:off x="7178008" y="4999727"/>
            <a:ext cx="368300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3" name="PA_库_UniqueSlides "/>
          <p:cNvSpPr/>
          <p:nvPr>
            <p:custDataLst>
              <p:tags r:id="rId7"/>
            </p:custDataLst>
          </p:nvPr>
        </p:nvSpPr>
        <p:spPr>
          <a:xfrm>
            <a:off x="7180125" y="2315829"/>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4" name="PA_库_UniqueSlides "/>
          <p:cNvSpPr/>
          <p:nvPr>
            <p:custDataLst>
              <p:tags r:id="rId8"/>
            </p:custDataLst>
          </p:nvPr>
        </p:nvSpPr>
        <p:spPr>
          <a:xfrm>
            <a:off x="7180125" y="3475762"/>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5" name="PA_库_UniqueSlides "/>
          <p:cNvSpPr/>
          <p:nvPr>
            <p:custDataLst>
              <p:tags r:id="rId9"/>
            </p:custDataLst>
          </p:nvPr>
        </p:nvSpPr>
        <p:spPr>
          <a:xfrm>
            <a:off x="7180125" y="4630127"/>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6" name="PA_库_形状 "/>
          <p:cNvSpPr/>
          <p:nvPr>
            <p:custDataLst>
              <p:tags r:id="rId10"/>
            </p:custDataLst>
          </p:nvPr>
        </p:nvSpPr>
        <p:spPr>
          <a:xfrm>
            <a:off x="6622865" y="4863545"/>
            <a:ext cx="222604" cy="221662"/>
          </a:xfrm>
          <a:custGeom>
            <a:avLst/>
            <a:gdLst/>
            <a:ahLst/>
            <a:cxnLst>
              <a:cxn ang="0">
                <a:pos x="wd2" y="hd2"/>
              </a:cxn>
              <a:cxn ang="5400000">
                <a:pos x="wd2" y="hd2"/>
              </a:cxn>
              <a:cxn ang="10800000">
                <a:pos x="wd2" y="hd2"/>
              </a:cxn>
              <a:cxn ang="16200000">
                <a:pos x="wd2" y="hd2"/>
              </a:cxn>
            </a:cxnLst>
            <a:rect l="0" t="0" r="r" b="b"/>
            <a:pathLst>
              <a:path w="19273" h="19365" extrusionOk="0">
                <a:moveTo>
                  <a:pt x="11045" y="11319"/>
                </a:moveTo>
                <a:cubicBezTo>
                  <a:pt x="9338" y="13030"/>
                  <a:pt x="7144" y="14740"/>
                  <a:pt x="6315" y="13909"/>
                </a:cubicBezTo>
                <a:cubicBezTo>
                  <a:pt x="4999" y="12590"/>
                  <a:pt x="4121" y="11710"/>
                  <a:pt x="1537" y="13909"/>
                </a:cubicBezTo>
                <a:cubicBezTo>
                  <a:pt x="-1486" y="16060"/>
                  <a:pt x="659" y="17770"/>
                  <a:pt x="1976" y="18650"/>
                </a:cubicBezTo>
                <a:cubicBezTo>
                  <a:pt x="3244" y="20360"/>
                  <a:pt x="8461" y="19089"/>
                  <a:pt x="13629" y="13909"/>
                </a:cubicBezTo>
                <a:cubicBezTo>
                  <a:pt x="18798" y="8729"/>
                  <a:pt x="20114" y="3500"/>
                  <a:pt x="18798" y="1741"/>
                </a:cubicBezTo>
                <a:cubicBezTo>
                  <a:pt x="17530" y="470"/>
                  <a:pt x="16213" y="-1240"/>
                  <a:pt x="14068" y="1350"/>
                </a:cubicBezTo>
                <a:cubicBezTo>
                  <a:pt x="11923" y="3940"/>
                  <a:pt x="12800" y="4771"/>
                  <a:pt x="14068" y="6139"/>
                </a:cubicBezTo>
                <a:cubicBezTo>
                  <a:pt x="14946" y="6921"/>
                  <a:pt x="13239" y="9120"/>
                  <a:pt x="11045" y="11319"/>
                </a:cubicBezTo>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7" name="PA_库_形状 "/>
          <p:cNvSpPr/>
          <p:nvPr>
            <p:custDataLst>
              <p:tags r:id="rId11"/>
            </p:custDataLst>
          </p:nvPr>
        </p:nvSpPr>
        <p:spPr>
          <a:xfrm>
            <a:off x="6665400" y="2512167"/>
            <a:ext cx="152367" cy="273219"/>
          </a:xfrm>
          <a:custGeom>
            <a:avLst/>
            <a:gdLst/>
            <a:ahLst/>
            <a:cxnLst>
              <a:cxn ang="0">
                <a:pos x="wd2" y="hd2"/>
              </a:cxn>
              <a:cxn ang="5400000">
                <a:pos x="wd2" y="hd2"/>
              </a:cxn>
              <a:cxn ang="10800000">
                <a:pos x="wd2" y="hd2"/>
              </a:cxn>
              <a:cxn ang="16200000">
                <a:pos x="wd2" y="hd2"/>
              </a:cxn>
            </a:cxnLst>
            <a:rect l="0" t="0" r="r" b="b"/>
            <a:pathLst>
              <a:path w="19935" h="21123" extrusionOk="0">
                <a:moveTo>
                  <a:pt x="19598" y="15284"/>
                </a:moveTo>
                <a:cubicBezTo>
                  <a:pt x="15163" y="7074"/>
                  <a:pt x="15163" y="7074"/>
                  <a:pt x="15163" y="7074"/>
                </a:cubicBezTo>
                <a:cubicBezTo>
                  <a:pt x="13876" y="5221"/>
                  <a:pt x="9441" y="3705"/>
                  <a:pt x="5651" y="4463"/>
                </a:cubicBezTo>
                <a:cubicBezTo>
                  <a:pt x="2504" y="379"/>
                  <a:pt x="2504" y="379"/>
                  <a:pt x="2504" y="379"/>
                </a:cubicBezTo>
                <a:cubicBezTo>
                  <a:pt x="1860" y="0"/>
                  <a:pt x="1288" y="0"/>
                  <a:pt x="644" y="0"/>
                </a:cubicBezTo>
                <a:cubicBezTo>
                  <a:pt x="0" y="379"/>
                  <a:pt x="0" y="758"/>
                  <a:pt x="0" y="1137"/>
                </a:cubicBezTo>
                <a:cubicBezTo>
                  <a:pt x="3791" y="5221"/>
                  <a:pt x="3791" y="5221"/>
                  <a:pt x="3791" y="5221"/>
                </a:cubicBezTo>
                <a:cubicBezTo>
                  <a:pt x="1288" y="5937"/>
                  <a:pt x="-715" y="8168"/>
                  <a:pt x="644" y="10063"/>
                </a:cubicBezTo>
                <a:cubicBezTo>
                  <a:pt x="4435" y="18274"/>
                  <a:pt x="4435" y="18274"/>
                  <a:pt x="4435" y="18274"/>
                </a:cubicBezTo>
                <a:cubicBezTo>
                  <a:pt x="5078" y="20505"/>
                  <a:pt x="9441" y="21600"/>
                  <a:pt x="13876" y="20926"/>
                </a:cubicBezTo>
                <a:cubicBezTo>
                  <a:pt x="18382" y="19747"/>
                  <a:pt x="20885" y="17137"/>
                  <a:pt x="19598" y="15284"/>
                </a:cubicBezTo>
                <a:close/>
                <a:moveTo>
                  <a:pt x="8225" y="9347"/>
                </a:moveTo>
                <a:cubicBezTo>
                  <a:pt x="6938" y="9726"/>
                  <a:pt x="5651" y="9347"/>
                  <a:pt x="5078" y="8547"/>
                </a:cubicBezTo>
                <a:cubicBezTo>
                  <a:pt x="4435" y="7832"/>
                  <a:pt x="5078" y="6695"/>
                  <a:pt x="6294" y="6695"/>
                </a:cubicBezTo>
                <a:cubicBezTo>
                  <a:pt x="8225" y="6316"/>
                  <a:pt x="9441" y="6695"/>
                  <a:pt x="9441" y="7495"/>
                </a:cubicBezTo>
                <a:cubicBezTo>
                  <a:pt x="10085" y="8168"/>
                  <a:pt x="9441" y="9347"/>
                  <a:pt x="8225" y="9347"/>
                </a:cubicBezTo>
                <a:close/>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8" name="PA_库_形状 "/>
          <p:cNvSpPr/>
          <p:nvPr>
            <p:custDataLst>
              <p:tags r:id="rId12"/>
            </p:custDataLst>
          </p:nvPr>
        </p:nvSpPr>
        <p:spPr>
          <a:xfrm>
            <a:off x="6657348" y="3683265"/>
            <a:ext cx="144045" cy="249238"/>
          </a:xfrm>
          <a:custGeom>
            <a:avLst/>
            <a:gdLst/>
            <a:ahLst/>
            <a:cxnLst>
              <a:cxn ang="0">
                <a:pos x="wd2" y="hd2"/>
              </a:cxn>
              <a:cxn ang="5400000">
                <a:pos x="wd2" y="hd2"/>
              </a:cxn>
              <a:cxn ang="10800000">
                <a:pos x="wd2" y="hd2"/>
              </a:cxn>
              <a:cxn ang="16200000">
                <a:pos x="wd2" y="hd2"/>
              </a:cxn>
            </a:cxnLst>
            <a:rect l="0" t="0" r="r" b="b"/>
            <a:pathLst>
              <a:path w="21600" h="21600" extrusionOk="0">
                <a:moveTo>
                  <a:pt x="18230" y="0"/>
                </a:moveTo>
                <a:cubicBezTo>
                  <a:pt x="3370" y="0"/>
                  <a:pt x="3370" y="0"/>
                  <a:pt x="3370" y="0"/>
                </a:cubicBezTo>
                <a:cubicBezTo>
                  <a:pt x="1302" y="0"/>
                  <a:pt x="0" y="797"/>
                  <a:pt x="0" y="1948"/>
                </a:cubicBezTo>
                <a:cubicBezTo>
                  <a:pt x="0" y="19210"/>
                  <a:pt x="0" y="19210"/>
                  <a:pt x="0" y="19210"/>
                </a:cubicBezTo>
                <a:cubicBezTo>
                  <a:pt x="0" y="20361"/>
                  <a:pt x="1302" y="21600"/>
                  <a:pt x="3370" y="21600"/>
                </a:cubicBezTo>
                <a:cubicBezTo>
                  <a:pt x="18230" y="21600"/>
                  <a:pt x="18230" y="21600"/>
                  <a:pt x="18230" y="21600"/>
                </a:cubicBezTo>
                <a:cubicBezTo>
                  <a:pt x="20298" y="21600"/>
                  <a:pt x="21600" y="20361"/>
                  <a:pt x="21600" y="19210"/>
                </a:cubicBezTo>
                <a:cubicBezTo>
                  <a:pt x="21600" y="1948"/>
                  <a:pt x="21600" y="1948"/>
                  <a:pt x="21600" y="1948"/>
                </a:cubicBezTo>
                <a:cubicBezTo>
                  <a:pt x="21600" y="797"/>
                  <a:pt x="20298" y="0"/>
                  <a:pt x="18230" y="0"/>
                </a:cubicBezTo>
                <a:close/>
                <a:moveTo>
                  <a:pt x="10800" y="20361"/>
                </a:moveTo>
                <a:cubicBezTo>
                  <a:pt x="9421" y="20361"/>
                  <a:pt x="8119" y="19962"/>
                  <a:pt x="8119" y="19608"/>
                </a:cubicBezTo>
                <a:cubicBezTo>
                  <a:pt x="8119" y="18811"/>
                  <a:pt x="9421" y="18413"/>
                  <a:pt x="10800" y="18413"/>
                </a:cubicBezTo>
                <a:cubicBezTo>
                  <a:pt x="12179" y="18413"/>
                  <a:pt x="13481" y="18811"/>
                  <a:pt x="13481" y="19608"/>
                </a:cubicBezTo>
                <a:cubicBezTo>
                  <a:pt x="13481" y="19962"/>
                  <a:pt x="12179" y="20361"/>
                  <a:pt x="10800" y="20361"/>
                </a:cubicBezTo>
                <a:close/>
                <a:moveTo>
                  <a:pt x="18919" y="17262"/>
                </a:moveTo>
                <a:cubicBezTo>
                  <a:pt x="2681" y="17262"/>
                  <a:pt x="2681" y="17262"/>
                  <a:pt x="2681" y="17262"/>
                </a:cubicBezTo>
                <a:cubicBezTo>
                  <a:pt x="2681" y="2744"/>
                  <a:pt x="2681" y="2744"/>
                  <a:pt x="2681" y="2744"/>
                </a:cubicBezTo>
                <a:cubicBezTo>
                  <a:pt x="18919" y="2744"/>
                  <a:pt x="18919" y="2744"/>
                  <a:pt x="18919" y="2744"/>
                </a:cubicBezTo>
                <a:lnTo>
                  <a:pt x="18919" y="17262"/>
                </a:lnTo>
                <a:close/>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9" name="Shape"/>
          <p:cNvSpPr/>
          <p:nvPr/>
        </p:nvSpPr>
        <p:spPr>
          <a:xfrm>
            <a:off x="3844870" y="4294611"/>
            <a:ext cx="476361" cy="474346"/>
          </a:xfrm>
          <a:custGeom>
            <a:avLst/>
            <a:gdLst/>
            <a:ahLst/>
            <a:cxnLst>
              <a:cxn ang="0">
                <a:pos x="wd2" y="hd2"/>
              </a:cxn>
              <a:cxn ang="5400000">
                <a:pos x="wd2" y="hd2"/>
              </a:cxn>
              <a:cxn ang="10800000">
                <a:pos x="wd2" y="hd2"/>
              </a:cxn>
              <a:cxn ang="16200000">
                <a:pos x="wd2" y="hd2"/>
              </a:cxn>
            </a:cxnLst>
            <a:rect l="0" t="0" r="r" b="b"/>
            <a:pathLst>
              <a:path w="19273" h="19365" extrusionOk="0">
                <a:moveTo>
                  <a:pt x="11045" y="11319"/>
                </a:moveTo>
                <a:cubicBezTo>
                  <a:pt x="9338" y="13030"/>
                  <a:pt x="7144" y="14740"/>
                  <a:pt x="6315" y="13909"/>
                </a:cubicBezTo>
                <a:cubicBezTo>
                  <a:pt x="4999" y="12590"/>
                  <a:pt x="4121" y="11710"/>
                  <a:pt x="1537" y="13909"/>
                </a:cubicBezTo>
                <a:cubicBezTo>
                  <a:pt x="-1486" y="16060"/>
                  <a:pt x="659" y="17770"/>
                  <a:pt x="1976" y="18650"/>
                </a:cubicBezTo>
                <a:cubicBezTo>
                  <a:pt x="3244" y="20360"/>
                  <a:pt x="8461" y="19089"/>
                  <a:pt x="13629" y="13909"/>
                </a:cubicBezTo>
                <a:cubicBezTo>
                  <a:pt x="18798" y="8729"/>
                  <a:pt x="20114" y="3500"/>
                  <a:pt x="18798" y="1741"/>
                </a:cubicBezTo>
                <a:cubicBezTo>
                  <a:pt x="17530" y="470"/>
                  <a:pt x="16213" y="-1240"/>
                  <a:pt x="14068" y="1350"/>
                </a:cubicBezTo>
                <a:cubicBezTo>
                  <a:pt x="11923" y="3940"/>
                  <a:pt x="12800" y="4771"/>
                  <a:pt x="14068" y="6139"/>
                </a:cubicBezTo>
                <a:cubicBezTo>
                  <a:pt x="14946" y="6921"/>
                  <a:pt x="13239" y="9120"/>
                  <a:pt x="11045" y="11319"/>
                </a:cubicBezTo>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20" name="Shape"/>
          <p:cNvSpPr/>
          <p:nvPr/>
        </p:nvSpPr>
        <p:spPr>
          <a:xfrm>
            <a:off x="3060868" y="2749550"/>
            <a:ext cx="283298" cy="508000"/>
          </a:xfrm>
          <a:custGeom>
            <a:avLst/>
            <a:gdLst/>
            <a:ahLst/>
            <a:cxnLst>
              <a:cxn ang="0">
                <a:pos x="wd2" y="hd2"/>
              </a:cxn>
              <a:cxn ang="5400000">
                <a:pos x="wd2" y="hd2"/>
              </a:cxn>
              <a:cxn ang="10800000">
                <a:pos x="wd2" y="hd2"/>
              </a:cxn>
              <a:cxn ang="16200000">
                <a:pos x="wd2" y="hd2"/>
              </a:cxn>
            </a:cxnLst>
            <a:rect l="0" t="0" r="r" b="b"/>
            <a:pathLst>
              <a:path w="19935" h="21123" extrusionOk="0">
                <a:moveTo>
                  <a:pt x="19598" y="15284"/>
                </a:moveTo>
                <a:cubicBezTo>
                  <a:pt x="15163" y="7074"/>
                  <a:pt x="15163" y="7074"/>
                  <a:pt x="15163" y="7074"/>
                </a:cubicBezTo>
                <a:cubicBezTo>
                  <a:pt x="13876" y="5221"/>
                  <a:pt x="9441" y="3705"/>
                  <a:pt x="5651" y="4463"/>
                </a:cubicBezTo>
                <a:cubicBezTo>
                  <a:pt x="2504" y="379"/>
                  <a:pt x="2504" y="379"/>
                  <a:pt x="2504" y="379"/>
                </a:cubicBezTo>
                <a:cubicBezTo>
                  <a:pt x="1860" y="0"/>
                  <a:pt x="1288" y="0"/>
                  <a:pt x="644" y="0"/>
                </a:cubicBezTo>
                <a:cubicBezTo>
                  <a:pt x="0" y="379"/>
                  <a:pt x="0" y="758"/>
                  <a:pt x="0" y="1137"/>
                </a:cubicBezTo>
                <a:cubicBezTo>
                  <a:pt x="3791" y="5221"/>
                  <a:pt x="3791" y="5221"/>
                  <a:pt x="3791" y="5221"/>
                </a:cubicBezTo>
                <a:cubicBezTo>
                  <a:pt x="1288" y="5937"/>
                  <a:pt x="-715" y="8168"/>
                  <a:pt x="644" y="10063"/>
                </a:cubicBezTo>
                <a:cubicBezTo>
                  <a:pt x="4435" y="18274"/>
                  <a:pt x="4435" y="18274"/>
                  <a:pt x="4435" y="18274"/>
                </a:cubicBezTo>
                <a:cubicBezTo>
                  <a:pt x="5078" y="20505"/>
                  <a:pt x="9441" y="21600"/>
                  <a:pt x="13876" y="20926"/>
                </a:cubicBezTo>
                <a:cubicBezTo>
                  <a:pt x="18382" y="19747"/>
                  <a:pt x="20885" y="17137"/>
                  <a:pt x="19598" y="15284"/>
                </a:cubicBezTo>
                <a:close/>
                <a:moveTo>
                  <a:pt x="8225" y="9347"/>
                </a:moveTo>
                <a:cubicBezTo>
                  <a:pt x="6938" y="9726"/>
                  <a:pt x="5651" y="9347"/>
                  <a:pt x="5078" y="8547"/>
                </a:cubicBezTo>
                <a:cubicBezTo>
                  <a:pt x="4435" y="7832"/>
                  <a:pt x="5078" y="6695"/>
                  <a:pt x="6294" y="6695"/>
                </a:cubicBezTo>
                <a:cubicBezTo>
                  <a:pt x="8225" y="6316"/>
                  <a:pt x="9441" y="6695"/>
                  <a:pt x="9441" y="7495"/>
                </a:cubicBezTo>
                <a:cubicBezTo>
                  <a:pt x="10085" y="8168"/>
                  <a:pt x="9441" y="9347"/>
                  <a:pt x="8225" y="9347"/>
                </a:cubicBezTo>
                <a:close/>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21" name="Shape"/>
          <p:cNvSpPr/>
          <p:nvPr/>
        </p:nvSpPr>
        <p:spPr>
          <a:xfrm>
            <a:off x="2179419" y="4277783"/>
            <a:ext cx="293595" cy="508001"/>
          </a:xfrm>
          <a:custGeom>
            <a:avLst/>
            <a:gdLst/>
            <a:ahLst/>
            <a:cxnLst>
              <a:cxn ang="0">
                <a:pos x="wd2" y="hd2"/>
              </a:cxn>
              <a:cxn ang="5400000">
                <a:pos x="wd2" y="hd2"/>
              </a:cxn>
              <a:cxn ang="10800000">
                <a:pos x="wd2" y="hd2"/>
              </a:cxn>
              <a:cxn ang="16200000">
                <a:pos x="wd2" y="hd2"/>
              </a:cxn>
            </a:cxnLst>
            <a:rect l="0" t="0" r="r" b="b"/>
            <a:pathLst>
              <a:path w="21600" h="21600" extrusionOk="0">
                <a:moveTo>
                  <a:pt x="18230" y="0"/>
                </a:moveTo>
                <a:cubicBezTo>
                  <a:pt x="3370" y="0"/>
                  <a:pt x="3370" y="0"/>
                  <a:pt x="3370" y="0"/>
                </a:cubicBezTo>
                <a:cubicBezTo>
                  <a:pt x="1302" y="0"/>
                  <a:pt x="0" y="797"/>
                  <a:pt x="0" y="1948"/>
                </a:cubicBezTo>
                <a:cubicBezTo>
                  <a:pt x="0" y="19210"/>
                  <a:pt x="0" y="19210"/>
                  <a:pt x="0" y="19210"/>
                </a:cubicBezTo>
                <a:cubicBezTo>
                  <a:pt x="0" y="20361"/>
                  <a:pt x="1302" y="21600"/>
                  <a:pt x="3370" y="21600"/>
                </a:cubicBezTo>
                <a:cubicBezTo>
                  <a:pt x="18230" y="21600"/>
                  <a:pt x="18230" y="21600"/>
                  <a:pt x="18230" y="21600"/>
                </a:cubicBezTo>
                <a:cubicBezTo>
                  <a:pt x="20298" y="21600"/>
                  <a:pt x="21600" y="20361"/>
                  <a:pt x="21600" y="19210"/>
                </a:cubicBezTo>
                <a:cubicBezTo>
                  <a:pt x="21600" y="1948"/>
                  <a:pt x="21600" y="1948"/>
                  <a:pt x="21600" y="1948"/>
                </a:cubicBezTo>
                <a:cubicBezTo>
                  <a:pt x="21600" y="797"/>
                  <a:pt x="20298" y="0"/>
                  <a:pt x="18230" y="0"/>
                </a:cubicBezTo>
                <a:close/>
                <a:moveTo>
                  <a:pt x="10800" y="20361"/>
                </a:moveTo>
                <a:cubicBezTo>
                  <a:pt x="9421" y="20361"/>
                  <a:pt x="8119" y="19962"/>
                  <a:pt x="8119" y="19608"/>
                </a:cubicBezTo>
                <a:cubicBezTo>
                  <a:pt x="8119" y="18811"/>
                  <a:pt x="9421" y="18413"/>
                  <a:pt x="10800" y="18413"/>
                </a:cubicBezTo>
                <a:cubicBezTo>
                  <a:pt x="12179" y="18413"/>
                  <a:pt x="13481" y="18811"/>
                  <a:pt x="13481" y="19608"/>
                </a:cubicBezTo>
                <a:cubicBezTo>
                  <a:pt x="13481" y="19962"/>
                  <a:pt x="12179" y="20361"/>
                  <a:pt x="10800" y="20361"/>
                </a:cubicBezTo>
                <a:close/>
                <a:moveTo>
                  <a:pt x="18919" y="17262"/>
                </a:moveTo>
                <a:cubicBezTo>
                  <a:pt x="2681" y="17262"/>
                  <a:pt x="2681" y="17262"/>
                  <a:pt x="2681" y="17262"/>
                </a:cubicBezTo>
                <a:cubicBezTo>
                  <a:pt x="2681" y="2744"/>
                  <a:pt x="2681" y="2744"/>
                  <a:pt x="2681" y="2744"/>
                </a:cubicBezTo>
                <a:cubicBezTo>
                  <a:pt x="18919" y="2744"/>
                  <a:pt x="18919" y="2744"/>
                  <a:pt x="18919" y="2744"/>
                </a:cubicBezTo>
                <a:lnTo>
                  <a:pt x="18919" y="17262"/>
                </a:lnTo>
                <a:close/>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pic>
        <p:nvPicPr>
          <p:cNvPr id="22" name="PA_库_图片 21"/>
          <p:cNvPicPr>
            <a:picLocks noChangeAspect="1"/>
          </p:cNvPicPr>
          <p:nvPr>
            <p:custDataLst>
              <p:tags r:id="rId13"/>
            </p:custDataLst>
          </p:nvPr>
        </p:nvPicPr>
        <p:blipFill>
          <a:blip r:embed="rId18" cstate="print">
            <a:extLst>
              <a:ext uri="{28A0092B-C50C-407E-A947-70E740481C1C}">
                <a14:useLocalDpi xmlns:a14="http://schemas.microsoft.com/office/drawing/2010/main" val="0"/>
              </a:ext>
            </a:extLst>
          </a:blip>
          <a:stretch>
            <a:fillRect/>
          </a:stretch>
        </p:blipFill>
        <p:spPr>
          <a:xfrm>
            <a:off x="6265190" y="2145737"/>
            <a:ext cx="923451" cy="923451"/>
          </a:xfrm>
          <a:prstGeom prst="rect">
            <a:avLst/>
          </a:prstGeom>
        </p:spPr>
      </p:pic>
      <p:pic>
        <p:nvPicPr>
          <p:cNvPr id="23" name="PA_库_图片 22"/>
          <p:cNvPicPr>
            <a:picLocks noChangeAspect="1"/>
          </p:cNvPicPr>
          <p:nvPr>
            <p:custDataLst>
              <p:tags r:id="rId14"/>
            </p:custDataLst>
          </p:nvPr>
        </p:nvPicPr>
        <p:blipFill>
          <a:blip r:embed="rId18" cstate="print">
            <a:extLst>
              <a:ext uri="{28A0092B-C50C-407E-A947-70E740481C1C}">
                <a14:useLocalDpi xmlns:a14="http://schemas.microsoft.com/office/drawing/2010/main" val="0"/>
              </a:ext>
            </a:extLst>
          </a:blip>
          <a:stretch>
            <a:fillRect/>
          </a:stretch>
        </p:blipFill>
        <p:spPr>
          <a:xfrm>
            <a:off x="6265190" y="3302581"/>
            <a:ext cx="923451" cy="923451"/>
          </a:xfrm>
          <a:prstGeom prst="rect">
            <a:avLst/>
          </a:prstGeom>
        </p:spPr>
      </p:pic>
      <p:pic>
        <p:nvPicPr>
          <p:cNvPr id="24" name="PA_库_图片 23"/>
          <p:cNvPicPr>
            <a:picLocks noChangeAspect="1"/>
          </p:cNvPicPr>
          <p:nvPr>
            <p:custDataLst>
              <p:tags r:id="rId15"/>
            </p:custDataLst>
          </p:nvPr>
        </p:nvPicPr>
        <p:blipFill>
          <a:blip r:embed="rId18" cstate="print">
            <a:extLst>
              <a:ext uri="{28A0092B-C50C-407E-A947-70E740481C1C}">
                <a14:useLocalDpi xmlns:a14="http://schemas.microsoft.com/office/drawing/2010/main" val="0"/>
              </a:ext>
            </a:extLst>
          </a:blip>
          <a:stretch>
            <a:fillRect/>
          </a:stretch>
        </p:blipFill>
        <p:spPr>
          <a:xfrm>
            <a:off x="6265190" y="4468814"/>
            <a:ext cx="923451" cy="923451"/>
          </a:xfrm>
          <a:prstGeom prst="rect">
            <a:avLst/>
          </a:prstGeom>
        </p:spPr>
      </p:pic>
      <p:pic>
        <p:nvPicPr>
          <p:cNvPr id="25" name="图片 24"/>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424150" y="2946142"/>
            <a:ext cx="3774392" cy="3774392"/>
          </a:xfrm>
          <a:prstGeom prst="rect">
            <a:avLst/>
          </a:prstGeom>
        </p:spPr>
      </p:pic>
    </p:spTree>
    <p:extLst>
      <p:ext uri="{BB962C8B-B14F-4D97-AF65-F5344CB8AC3E}">
        <p14:creationId xmlns:p14="http://schemas.microsoft.com/office/powerpoint/2010/main" val="33678670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250"/>
                                  </p:stCondLst>
                                  <p:endCondLst>
                                    <p:cond evt="begin" delay="0">
                                      <p:tn val="5"/>
                                    </p:cond>
                                  </p:endCondLst>
                                  <p:childTnLst>
                                    <p:set>
                                      <p:cBhvr>
                                        <p:cTn id="6"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7" dur="1500" fill="hold"/>
                                        <p:tgtEl>
                                          <p:spTgt spid="7">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8" dur="1500" fill="hold"/>
                                        <p:tgtEl>
                                          <p:spTgt spid="7">
                                            <p:txEl>
                                              <p:charRg st="4294967295" end="4294967295"/>
                                            </p:txEl>
                                          </p:spTgt>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11" dur="1500" fill="hold"/>
                                        <p:tgtEl>
                                          <p:spTgt spid="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2" dur="1500" fill="hold"/>
                                        <p:tgtEl>
                                          <p:spTgt spid="8">
                                            <p:txEl>
                                              <p:charRg st="4294967295" end="4294967295"/>
                                            </p:txEl>
                                          </p:spTgt>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250"/>
                                  </p:stCondLst>
                                  <p:endCondLst>
                                    <p:cond evt="begin" delay="0">
                                      <p:tn val="13"/>
                                    </p:cond>
                                  </p:endCondLst>
                                  <p:childTnLst>
                                    <p:set>
                                      <p:cBhvr>
                                        <p:cTn id="14"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15" dur="1500" fill="hold"/>
                                        <p:tgtEl>
                                          <p:spTgt spid="9">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6" dur="1500" fill="hold"/>
                                        <p:tgtEl>
                                          <p:spTgt spid="9">
                                            <p:txEl>
                                              <p:charRg st="4294967295" end="4294967295"/>
                                            </p:txEl>
                                          </p:spTgt>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19" dur="1500" fill="hold"/>
                                        <p:tgtEl>
                                          <p:spTgt spid="10">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0" dur="1500" fill="hold"/>
                                        <p:tgtEl>
                                          <p:spTgt spid="10">
                                            <p:txEl>
                                              <p:charRg st="4294967295" end="4294967295"/>
                                            </p:txEl>
                                          </p:spTgt>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23" dur="1500" fill="hold"/>
                                        <p:tgtEl>
                                          <p:spTgt spid="11">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4" dur="1500" fill="hold"/>
                                        <p:tgtEl>
                                          <p:spTgt spid="11">
                                            <p:txEl>
                                              <p:charRg st="4294967295" end="4294967295"/>
                                            </p:txEl>
                                          </p:spTgt>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27" dur="1500" fill="hold"/>
                                        <p:tgtEl>
                                          <p:spTgt spid="1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8" dur="1500" fill="hold"/>
                                        <p:tgtEl>
                                          <p:spTgt spid="12">
                                            <p:txEl>
                                              <p:charRg st="4294967295" end="4294967295"/>
                                            </p:txEl>
                                          </p:spTgt>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250"/>
                                  </p:stCondLst>
                                  <p:childTnLst>
                                    <p:set>
                                      <p:cBhvr>
                                        <p:cTn id="30"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31" dur="1500" fill="hold"/>
                                        <p:tgtEl>
                                          <p:spTgt spid="13">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2" dur="1500" fill="hold"/>
                                        <p:tgtEl>
                                          <p:spTgt spid="13">
                                            <p:txEl>
                                              <p:charRg st="4294967295" end="4294967295"/>
                                            </p:txEl>
                                          </p:spTgt>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35" dur="1500" fill="hold"/>
                                        <p:tgtEl>
                                          <p:spTgt spid="14">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6" dur="1500" fill="hold"/>
                                        <p:tgtEl>
                                          <p:spTgt spid="14">
                                            <p:txEl>
                                              <p:charRg st="4294967295" end="4294967295"/>
                                            </p:txEl>
                                          </p:spTgt>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250"/>
                                  </p:stCondLst>
                                  <p:childTnLst>
                                    <p:set>
                                      <p:cBhvr>
                                        <p:cTn id="38"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39" dur="1500" fill="hold"/>
                                        <p:tgtEl>
                                          <p:spTgt spid="1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0" dur="1500" fill="hold"/>
                                        <p:tgtEl>
                                          <p:spTgt spid="15">
                                            <p:txEl>
                                              <p:charRg st="4294967295" end="4294967295"/>
                                            </p:txEl>
                                          </p:spTgt>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nodePh="1">
                                  <p:stCondLst>
                                    <p:cond delay="250"/>
                                  </p:stCondLst>
                                  <p:endCondLst>
                                    <p:cond evt="begin" delay="0">
                                      <p:tn val="41"/>
                                    </p:cond>
                                  </p:endCondLst>
                                  <p:childTnLst>
                                    <p:set>
                                      <p:cBhvr>
                                        <p:cTn id="42"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43" dur="1500" fill="hold"/>
                                        <p:tgtEl>
                                          <p:spTgt spid="16">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4" dur="1500" fill="hold"/>
                                        <p:tgtEl>
                                          <p:spTgt spid="16">
                                            <p:txEl>
                                              <p:charRg st="4294967295" end="4294967295"/>
                                            </p:txEl>
                                          </p:spTgt>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nodePh="1">
                                  <p:stCondLst>
                                    <p:cond delay="250"/>
                                  </p:stCondLst>
                                  <p:endCondLst>
                                    <p:cond evt="begin" delay="0">
                                      <p:tn val="45"/>
                                    </p:cond>
                                  </p:endCondLst>
                                  <p:childTnLst>
                                    <p:set>
                                      <p:cBhvr>
                                        <p:cTn id="46"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47" dur="1500" fill="hold"/>
                                        <p:tgtEl>
                                          <p:spTgt spid="17">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8" dur="1500" fill="hold"/>
                                        <p:tgtEl>
                                          <p:spTgt spid="17">
                                            <p:txEl>
                                              <p:charRg st="4294967295" end="4294967295"/>
                                            </p:txEl>
                                          </p:spTgt>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nodePh="1">
                                  <p:stCondLst>
                                    <p:cond delay="250"/>
                                  </p:stCondLst>
                                  <p:endCondLst>
                                    <p:cond evt="begin" delay="0">
                                      <p:tn val="49"/>
                                    </p:cond>
                                  </p:endCondLst>
                                  <p:childTnLst>
                                    <p:set>
                                      <p:cBhvr>
                                        <p:cTn id="50"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51" dur="1500" fill="hold"/>
                                        <p:tgtEl>
                                          <p:spTgt spid="1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52" dur="1500" fill="hold"/>
                                        <p:tgtEl>
                                          <p:spTgt spid="18">
                                            <p:txEl>
                                              <p:charRg st="4294967295" end="4294967295"/>
                                            </p:txEl>
                                          </p:spTgt>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1500" fill="hold"/>
                                        <p:tgtEl>
                                          <p:spTgt spid="22"/>
                                        </p:tgtEl>
                                        <p:attrNameLst>
                                          <p:attrName>ppt_x</p:attrName>
                                        </p:attrNameLst>
                                      </p:cBhvr>
                                      <p:tavLst>
                                        <p:tav tm="0">
                                          <p:val>
                                            <p:strVal val="1+#ppt_w/2"/>
                                          </p:val>
                                        </p:tav>
                                        <p:tav tm="100000">
                                          <p:val>
                                            <p:strVal val="#ppt_x"/>
                                          </p:val>
                                        </p:tav>
                                      </p:tavLst>
                                    </p:anim>
                                    <p:anim calcmode="lin" valueType="num">
                                      <p:cBhvr additive="base">
                                        <p:cTn id="56" dur="1500" fill="hold"/>
                                        <p:tgtEl>
                                          <p:spTgt spid="22"/>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5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1500" fill="hold"/>
                                        <p:tgtEl>
                                          <p:spTgt spid="23"/>
                                        </p:tgtEl>
                                        <p:attrNameLst>
                                          <p:attrName>ppt_x</p:attrName>
                                        </p:attrNameLst>
                                      </p:cBhvr>
                                      <p:tavLst>
                                        <p:tav tm="0">
                                          <p:val>
                                            <p:strVal val="1+#ppt_w/2"/>
                                          </p:val>
                                        </p:tav>
                                        <p:tav tm="100000">
                                          <p:val>
                                            <p:strVal val="#ppt_x"/>
                                          </p:val>
                                        </p:tav>
                                      </p:tavLst>
                                    </p:anim>
                                    <p:anim calcmode="lin" valueType="num">
                                      <p:cBhvr additive="base">
                                        <p:cTn id="60" dur="150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25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1500" fill="hold"/>
                                        <p:tgtEl>
                                          <p:spTgt spid="24"/>
                                        </p:tgtEl>
                                        <p:attrNameLst>
                                          <p:attrName>ppt_x</p:attrName>
                                        </p:attrNameLst>
                                      </p:cBhvr>
                                      <p:tavLst>
                                        <p:tav tm="0">
                                          <p:val>
                                            <p:strVal val="1+#ppt_w/2"/>
                                          </p:val>
                                        </p:tav>
                                        <p:tav tm="100000">
                                          <p:val>
                                            <p:strVal val="#ppt_x"/>
                                          </p:val>
                                        </p:tav>
                                      </p:tavLst>
                                    </p:anim>
                                    <p:anim calcmode="lin" valueType="num">
                                      <p:cBhvr additive="base">
                                        <p:cTn id="64" dur="1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_库_直接连接符 1"/>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PA_库_矩形 2"/>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A_库_形状 "/>
          <p:cNvSpPr/>
          <p:nvPr>
            <p:custDataLst>
              <p:tags r:id="rId3"/>
            </p:custDataLst>
          </p:nvPr>
        </p:nvSpPr>
        <p:spPr>
          <a:xfrm>
            <a:off x="4105787" y="1825349"/>
            <a:ext cx="3823792" cy="382379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ln w="12700">
            <a:solidFill>
              <a:srgbClr val="D6D4D1"/>
            </a:solidFill>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5" name="PA_库_Circle "/>
          <p:cNvSpPr/>
          <p:nvPr>
            <p:custDataLst>
              <p:tags r:id="rId4"/>
            </p:custDataLst>
          </p:nvPr>
        </p:nvSpPr>
        <p:spPr>
          <a:xfrm>
            <a:off x="7287683" y="3165745"/>
            <a:ext cx="1143001" cy="1143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6" name="PA_库_Circle "/>
          <p:cNvSpPr/>
          <p:nvPr>
            <p:custDataLst>
              <p:tags r:id="rId5"/>
            </p:custDataLst>
          </p:nvPr>
        </p:nvSpPr>
        <p:spPr>
          <a:xfrm>
            <a:off x="3642783" y="3165745"/>
            <a:ext cx="1143001" cy="1143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7" name="PA_库_Circle "/>
          <p:cNvSpPr/>
          <p:nvPr>
            <p:custDataLst>
              <p:tags r:id="rId6"/>
            </p:custDataLst>
          </p:nvPr>
        </p:nvSpPr>
        <p:spPr>
          <a:xfrm>
            <a:off x="5446183" y="1375045"/>
            <a:ext cx="1143001" cy="1143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Circle "/>
          <p:cNvSpPr/>
          <p:nvPr>
            <p:custDataLst>
              <p:tags r:id="rId7"/>
            </p:custDataLst>
          </p:nvPr>
        </p:nvSpPr>
        <p:spPr>
          <a:xfrm>
            <a:off x="5446183" y="4804045"/>
            <a:ext cx="1143001" cy="1143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9" name="PA_库_形状 "/>
          <p:cNvSpPr/>
          <p:nvPr>
            <p:custDataLst>
              <p:tags r:id="rId8"/>
            </p:custDataLst>
          </p:nvPr>
        </p:nvSpPr>
        <p:spPr>
          <a:xfrm>
            <a:off x="5806083" y="1772153"/>
            <a:ext cx="423202" cy="348785"/>
          </a:xfrm>
          <a:custGeom>
            <a:avLst/>
            <a:gdLst/>
            <a:ahLst/>
            <a:cxnLst>
              <a:cxn ang="0">
                <a:pos x="wd2" y="hd2"/>
              </a:cxn>
              <a:cxn ang="5400000">
                <a:pos x="wd2" y="hd2"/>
              </a:cxn>
              <a:cxn ang="10800000">
                <a:pos x="wd2" y="hd2"/>
              </a:cxn>
              <a:cxn ang="16200000">
                <a:pos x="wd2" y="hd2"/>
              </a:cxn>
            </a:cxnLst>
            <a:rect l="0" t="0" r="r" b="b"/>
            <a:pathLst>
              <a:path w="20515" h="21052" extrusionOk="0">
                <a:moveTo>
                  <a:pt x="18906" y="1642"/>
                </a:moveTo>
                <a:cubicBezTo>
                  <a:pt x="16760" y="-548"/>
                  <a:pt x="13737" y="-548"/>
                  <a:pt x="11543" y="1642"/>
                </a:cubicBezTo>
                <a:cubicBezTo>
                  <a:pt x="10227" y="3224"/>
                  <a:pt x="10227" y="3224"/>
                  <a:pt x="10227" y="3224"/>
                </a:cubicBezTo>
                <a:cubicBezTo>
                  <a:pt x="8959" y="1642"/>
                  <a:pt x="8959" y="1642"/>
                  <a:pt x="8959" y="1642"/>
                </a:cubicBezTo>
                <a:cubicBezTo>
                  <a:pt x="6814" y="-548"/>
                  <a:pt x="3791" y="-548"/>
                  <a:pt x="1645" y="1642"/>
                </a:cubicBezTo>
                <a:cubicBezTo>
                  <a:pt x="-549" y="4320"/>
                  <a:pt x="-549" y="8640"/>
                  <a:pt x="1645" y="10769"/>
                </a:cubicBezTo>
                <a:cubicBezTo>
                  <a:pt x="10227" y="21052"/>
                  <a:pt x="10227" y="21052"/>
                  <a:pt x="10227" y="21052"/>
                </a:cubicBezTo>
                <a:cubicBezTo>
                  <a:pt x="18906" y="10769"/>
                  <a:pt x="18906" y="10769"/>
                  <a:pt x="18906" y="10769"/>
                </a:cubicBezTo>
                <a:cubicBezTo>
                  <a:pt x="21051" y="8640"/>
                  <a:pt x="21051" y="4320"/>
                  <a:pt x="18906" y="1642"/>
                </a:cubicBezTo>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0" name="PA_库_形状 "/>
          <p:cNvSpPr/>
          <p:nvPr>
            <p:custDataLst>
              <p:tags r:id="rId9"/>
            </p:custDataLst>
          </p:nvPr>
        </p:nvSpPr>
        <p:spPr>
          <a:xfrm>
            <a:off x="5845090" y="5201153"/>
            <a:ext cx="345188" cy="348785"/>
          </a:xfrm>
          <a:custGeom>
            <a:avLst/>
            <a:gdLst/>
            <a:ahLst/>
            <a:cxnLst>
              <a:cxn ang="0">
                <a:pos x="wd2" y="hd2"/>
              </a:cxn>
              <a:cxn ang="5400000">
                <a:pos x="wd2" y="hd2"/>
              </a:cxn>
              <a:cxn ang="10800000">
                <a:pos x="wd2" y="hd2"/>
              </a:cxn>
              <a:cxn ang="16200000">
                <a:pos x="wd2" y="hd2"/>
              </a:cxn>
            </a:cxnLst>
            <a:rect l="0" t="0" r="r" b="b"/>
            <a:pathLst>
              <a:path w="20596" h="20493" extrusionOk="0">
                <a:moveTo>
                  <a:pt x="13011" y="13189"/>
                </a:moveTo>
                <a:cubicBezTo>
                  <a:pt x="9453" y="16723"/>
                  <a:pt x="4066" y="17171"/>
                  <a:pt x="0" y="14981"/>
                </a:cubicBezTo>
                <a:cubicBezTo>
                  <a:pt x="457" y="15876"/>
                  <a:pt x="864" y="16324"/>
                  <a:pt x="1779" y="17171"/>
                </a:cubicBezTo>
                <a:cubicBezTo>
                  <a:pt x="6302" y="21600"/>
                  <a:pt x="13011" y="21600"/>
                  <a:pt x="17585" y="17171"/>
                </a:cubicBezTo>
                <a:cubicBezTo>
                  <a:pt x="21600" y="12741"/>
                  <a:pt x="21600" y="6171"/>
                  <a:pt x="17585" y="1742"/>
                </a:cubicBezTo>
                <a:cubicBezTo>
                  <a:pt x="16670" y="1294"/>
                  <a:pt x="15755" y="448"/>
                  <a:pt x="14840" y="0"/>
                </a:cubicBezTo>
                <a:cubicBezTo>
                  <a:pt x="17585" y="4380"/>
                  <a:pt x="16670" y="9655"/>
                  <a:pt x="13011" y="13189"/>
                </a:cubicBezTo>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1" name="PA_库_形状 "/>
          <p:cNvSpPr/>
          <p:nvPr>
            <p:custDataLst>
              <p:tags r:id="rId10"/>
            </p:custDataLst>
          </p:nvPr>
        </p:nvSpPr>
        <p:spPr>
          <a:xfrm>
            <a:off x="7647583" y="3501829"/>
            <a:ext cx="423202" cy="318433"/>
          </a:xfrm>
          <a:custGeom>
            <a:avLst/>
            <a:gdLst/>
            <a:ahLst/>
            <a:cxnLst>
              <a:cxn ang="0">
                <a:pos x="wd2" y="hd2"/>
              </a:cxn>
              <a:cxn ang="5400000">
                <a:pos x="wd2" y="hd2"/>
              </a:cxn>
              <a:cxn ang="10800000">
                <a:pos x="wd2" y="hd2"/>
              </a:cxn>
              <a:cxn ang="16200000">
                <a:pos x="wd2" y="hd2"/>
              </a:cxn>
            </a:cxnLst>
            <a:rect l="0" t="0" r="r" b="b"/>
            <a:pathLst>
              <a:path w="21600" h="21600" extrusionOk="0">
                <a:moveTo>
                  <a:pt x="12970" y="14207"/>
                </a:moveTo>
                <a:cubicBezTo>
                  <a:pt x="12970" y="21021"/>
                  <a:pt x="12970" y="21021"/>
                  <a:pt x="12970" y="21021"/>
                </a:cubicBezTo>
                <a:cubicBezTo>
                  <a:pt x="21600" y="10221"/>
                  <a:pt x="21600" y="10221"/>
                  <a:pt x="21600" y="10221"/>
                </a:cubicBezTo>
                <a:cubicBezTo>
                  <a:pt x="12970" y="0"/>
                  <a:pt x="12970" y="0"/>
                  <a:pt x="12970" y="0"/>
                </a:cubicBezTo>
                <a:cubicBezTo>
                  <a:pt x="12970" y="6300"/>
                  <a:pt x="12970" y="6300"/>
                  <a:pt x="12970" y="6300"/>
                </a:cubicBezTo>
                <a:cubicBezTo>
                  <a:pt x="2194" y="6300"/>
                  <a:pt x="0" y="21600"/>
                  <a:pt x="0" y="21600"/>
                </a:cubicBezTo>
                <a:cubicBezTo>
                  <a:pt x="3023" y="14786"/>
                  <a:pt x="7363" y="14207"/>
                  <a:pt x="12970" y="14207"/>
                </a:cubicBezTo>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2" name="PA_库_形状 "/>
          <p:cNvSpPr/>
          <p:nvPr>
            <p:custDataLst>
              <p:tags r:id="rId11"/>
            </p:custDataLst>
          </p:nvPr>
        </p:nvSpPr>
        <p:spPr>
          <a:xfrm>
            <a:off x="3954860" y="3562853"/>
            <a:ext cx="473697" cy="318433"/>
          </a:xfrm>
          <a:custGeom>
            <a:avLst/>
            <a:gdLst/>
            <a:ahLst/>
            <a:cxnLst>
              <a:cxn ang="0">
                <a:pos x="wd2" y="hd2"/>
              </a:cxn>
              <a:cxn ang="5400000">
                <a:pos x="wd2" y="hd2"/>
              </a:cxn>
              <a:cxn ang="10800000">
                <a:pos x="wd2" y="hd2"/>
              </a:cxn>
              <a:cxn ang="16200000">
                <a:pos x="wd2" y="hd2"/>
              </a:cxn>
            </a:cxnLst>
            <a:rect l="0" t="0" r="r" b="b"/>
            <a:pathLst>
              <a:path w="21600" h="21600" extrusionOk="0">
                <a:moveTo>
                  <a:pt x="7708" y="4500"/>
                </a:moveTo>
                <a:cubicBezTo>
                  <a:pt x="7708" y="0"/>
                  <a:pt x="7708" y="0"/>
                  <a:pt x="7708" y="0"/>
                </a:cubicBezTo>
                <a:cubicBezTo>
                  <a:pt x="0" y="10221"/>
                  <a:pt x="0" y="10221"/>
                  <a:pt x="0" y="10221"/>
                </a:cubicBezTo>
                <a:cubicBezTo>
                  <a:pt x="7708" y="21021"/>
                  <a:pt x="7708" y="21021"/>
                  <a:pt x="7708" y="21021"/>
                </a:cubicBezTo>
                <a:cubicBezTo>
                  <a:pt x="7708" y="16521"/>
                  <a:pt x="7708" y="16521"/>
                  <a:pt x="7708" y="16521"/>
                </a:cubicBezTo>
                <a:cubicBezTo>
                  <a:pt x="3092" y="10221"/>
                  <a:pt x="3092" y="10221"/>
                  <a:pt x="3092" y="10221"/>
                </a:cubicBezTo>
                <a:lnTo>
                  <a:pt x="7708" y="4500"/>
                </a:lnTo>
                <a:close/>
                <a:moveTo>
                  <a:pt x="13108" y="6300"/>
                </a:moveTo>
                <a:cubicBezTo>
                  <a:pt x="13108" y="0"/>
                  <a:pt x="13108" y="0"/>
                  <a:pt x="13108" y="0"/>
                </a:cubicBezTo>
                <a:cubicBezTo>
                  <a:pt x="5400" y="10221"/>
                  <a:pt x="5400" y="10221"/>
                  <a:pt x="5400" y="10221"/>
                </a:cubicBezTo>
                <a:cubicBezTo>
                  <a:pt x="13108" y="21021"/>
                  <a:pt x="13108" y="21021"/>
                  <a:pt x="13108" y="21021"/>
                </a:cubicBezTo>
                <a:cubicBezTo>
                  <a:pt x="13108" y="14207"/>
                  <a:pt x="13108" y="14207"/>
                  <a:pt x="13108" y="14207"/>
                </a:cubicBezTo>
                <a:cubicBezTo>
                  <a:pt x="16592" y="14207"/>
                  <a:pt x="18944" y="14786"/>
                  <a:pt x="21600" y="21600"/>
                </a:cubicBezTo>
                <a:cubicBezTo>
                  <a:pt x="21600" y="21600"/>
                  <a:pt x="21252" y="6300"/>
                  <a:pt x="13108" y="6300"/>
                </a:cubicBezTo>
                <a:close/>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3" name="PA_库_CreateawesomeandUniquepresentationslideswiththesecreative "/>
          <p:cNvSpPr/>
          <p:nvPr>
            <p:custDataLst>
              <p:tags r:id="rId12"/>
            </p:custDataLst>
          </p:nvPr>
        </p:nvSpPr>
        <p:spPr>
          <a:xfrm>
            <a:off x="812739" y="3588842"/>
            <a:ext cx="2620103"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4" name="PA_库_CreateawesomeandUniquepresentationslideswiththesecreative "/>
          <p:cNvSpPr/>
          <p:nvPr>
            <p:custDataLst>
              <p:tags r:id="rId13"/>
            </p:custDataLst>
          </p:nvPr>
        </p:nvSpPr>
        <p:spPr>
          <a:xfrm>
            <a:off x="8600408" y="3588428"/>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5" name="PA_库_CreateawesomeandUniquepresentationslideswiththesecreative "/>
          <p:cNvSpPr/>
          <p:nvPr>
            <p:custDataLst>
              <p:tags r:id="rId14"/>
            </p:custDataLst>
          </p:nvPr>
        </p:nvSpPr>
        <p:spPr>
          <a:xfrm>
            <a:off x="6822408" y="1843164"/>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6" name="PA_库_UniqueSlides "/>
          <p:cNvSpPr/>
          <p:nvPr>
            <p:custDataLst>
              <p:tags r:id="rId15"/>
            </p:custDataLst>
          </p:nvPr>
        </p:nvSpPr>
        <p:spPr>
          <a:xfrm>
            <a:off x="2099144" y="3223157"/>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7" name="PA_库_UniqueSlides "/>
          <p:cNvSpPr/>
          <p:nvPr>
            <p:custDataLst>
              <p:tags r:id="rId16"/>
            </p:custDataLst>
          </p:nvPr>
        </p:nvSpPr>
        <p:spPr>
          <a:xfrm>
            <a:off x="8602525" y="3223570"/>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8" name="PA_库_UniqueSlides "/>
          <p:cNvSpPr/>
          <p:nvPr>
            <p:custDataLst>
              <p:tags r:id="rId17"/>
            </p:custDataLst>
          </p:nvPr>
        </p:nvSpPr>
        <p:spPr>
          <a:xfrm>
            <a:off x="6824525" y="147356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9" name="PA_库_CreateawesomeandUniquepresentationslideswiththesecreative "/>
          <p:cNvSpPr/>
          <p:nvPr>
            <p:custDataLst>
              <p:tags r:id="rId18"/>
            </p:custDataLst>
          </p:nvPr>
        </p:nvSpPr>
        <p:spPr>
          <a:xfrm>
            <a:off x="6822408" y="5437036"/>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20" name="PA_库_UniqueSlides "/>
          <p:cNvSpPr/>
          <p:nvPr>
            <p:custDataLst>
              <p:tags r:id="rId19"/>
            </p:custDataLst>
          </p:nvPr>
        </p:nvSpPr>
        <p:spPr>
          <a:xfrm>
            <a:off x="6824525" y="5067437"/>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pic>
        <p:nvPicPr>
          <p:cNvPr id="21" name="PA_库_图片 20"/>
          <p:cNvPicPr>
            <a:picLocks noChangeAspect="1"/>
          </p:cNvPicPr>
          <p:nvPr>
            <p:custDataLst>
              <p:tags r:id="rId20"/>
            </p:custDataLst>
          </p:nvPr>
        </p:nvPicPr>
        <p:blipFill>
          <a:blip r:embed="rId23" cstate="print">
            <a:extLst>
              <a:ext uri="{28A0092B-C50C-407E-A947-70E740481C1C}">
                <a14:useLocalDpi xmlns:a14="http://schemas.microsoft.com/office/drawing/2010/main" val="0"/>
              </a:ext>
            </a:extLst>
          </a:blip>
          <a:stretch>
            <a:fillRect/>
          </a:stretch>
        </p:blipFill>
        <p:spPr>
          <a:xfrm>
            <a:off x="4263021" y="2669695"/>
            <a:ext cx="3774392" cy="3774392"/>
          </a:xfrm>
          <a:prstGeom prst="rect">
            <a:avLst/>
          </a:prstGeom>
        </p:spPr>
      </p:pic>
    </p:spTree>
    <p:extLst>
      <p:ext uri="{BB962C8B-B14F-4D97-AF65-F5344CB8AC3E}">
        <p14:creationId xmlns:p14="http://schemas.microsoft.com/office/powerpoint/2010/main" val="32026363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4*#ppt_w"/>
                                          </p:val>
                                        </p:tav>
                                        <p:tav tm="100000">
                                          <p:val>
                                            <p:strVal val="#ppt_w"/>
                                          </p:val>
                                        </p:tav>
                                      </p:tavLst>
                                    </p:anim>
                                    <p:anim calcmode="lin" valueType="num">
                                      <p:cBhvr>
                                        <p:cTn id="8" dur="500" fill="hold"/>
                                        <p:tgtEl>
                                          <p:spTgt spid="21"/>
                                        </p:tgtEl>
                                        <p:attrNameLst>
                                          <p:attrName>ppt_h</p:attrName>
                                        </p:attrNameLst>
                                      </p:cBhvr>
                                      <p:tavLst>
                                        <p:tav tm="0">
                                          <p:val>
                                            <p:strVal val="4/3*#ppt_h"/>
                                          </p:val>
                                        </p:tav>
                                        <p:tav tm="100000">
                                          <p:val>
                                            <p:strVal val="#ppt_h"/>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500" fill="hold"/>
                                        <p:tgtEl>
                                          <p:spTgt spid="2"/>
                                        </p:tgtEl>
                                        <p:attrNameLst>
                                          <p:attrName>ppt_x</p:attrName>
                                        </p:attrNameLst>
                                      </p:cBhvr>
                                      <p:tavLst>
                                        <p:tav tm="0">
                                          <p:val>
                                            <p:strVal val="0-#ppt_w/2"/>
                                          </p:val>
                                        </p:tav>
                                        <p:tav tm="100000">
                                          <p:val>
                                            <p:strVal val="#ppt_x"/>
                                          </p:val>
                                        </p:tav>
                                      </p:tavLst>
                                    </p:anim>
                                    <p:anim calcmode="lin" valueType="num">
                                      <p:cBhvr additive="base">
                                        <p:cTn id="12" dur="1500" fill="hold"/>
                                        <p:tgtEl>
                                          <p:spTgt spid="2"/>
                                        </p:tgtEl>
                                        <p:attrNameLst>
                                          <p:attrName>ppt_y</p:attrName>
                                        </p:attrNameLst>
                                      </p:cBhvr>
                                      <p:tavLst>
                                        <p:tav tm="0">
                                          <p:val>
                                            <p:strVal val="#ppt_y"/>
                                          </p:val>
                                        </p:tav>
                                        <p:tav tm="100000">
                                          <p:val>
                                            <p:strVal val="#ppt_y"/>
                                          </p:val>
                                        </p:tav>
                                      </p:tavLst>
                                    </p:anim>
                                    <p:set>
                                      <p:cBhvr>
                                        <p:cTn id="13" dur="1" fill="hold">
                                          <p:stCondLst>
                                            <p:cond delay="0"/>
                                          </p:stCondLst>
                                        </p:cTn>
                                        <p:tgtEl>
                                          <p:spTgt spid="2"/>
                                        </p:tgtEl>
                                        <p:attrNameLst>
                                          <p:attrName>style.visibility</p:attrName>
                                        </p:attrNameLst>
                                      </p:cBhvr>
                                      <p:to>
                                        <p:strVal val="visible"/>
                                      </p:to>
                                    </p:set>
                                    <p:anim to="" calcmode="lin" valueType="num">
                                      <p:cBhvr>
                                        <p:cTn id="14" dur="1500" fill="hold">
                                          <p:stCondLst>
                                            <p:cond delay="0"/>
                                          </p:stCondLst>
                                        </p:cTn>
                                        <p:tgtEl>
                                          <p:spTgt spid="2"/>
                                        </p:tgtEl>
                                        <p:attrNameLst>
                                          <p:attrName>ppt_w</p:attrName>
                                        </p:attrNameLst>
                                      </p:cBhvr>
                                      <p:tavLst>
                                        <p:tav tm="0">
                                          <p:val>
                                            <p:strVal val="0"/>
                                          </p:val>
                                        </p:tav>
                                        <p:tav tm="100000">
                                          <p:val>
                                            <p:strVal val="#ppt_w"/>
                                          </p:val>
                                        </p:tav>
                                      </p:tavLst>
                                    </p:anim>
                                    <p:anim to="" calcmode="lin" valueType="num">
                                      <p:cBhvr>
                                        <p:cTn id="15" dur="1500" fill="hold">
                                          <p:stCondLst>
                                            <p:cond delay="0"/>
                                          </p:stCondLst>
                                        </p:cTn>
                                        <p:tgtEl>
                                          <p:spTgt spid="2"/>
                                        </p:tgtEl>
                                        <p:attrNameLst>
                                          <p:attrName>ppt_h</p:attrName>
                                        </p:attrNameLst>
                                      </p:cBhvr>
                                      <p:tavLst>
                                        <p:tav tm="0">
                                          <p:val>
                                            <p:strVal val="0"/>
                                          </p:val>
                                        </p:tav>
                                        <p:tav tm="100000">
                                          <p:val>
                                            <p:strVal val="#ppt_h"/>
                                          </p:val>
                                        </p:tav>
                                      </p:tavLst>
                                    </p:anim>
                                    <p:animEffect filter="fade">
                                      <p:cBhvr>
                                        <p:cTn id="16" dur="1500">
                                          <p:stCondLst>
                                            <p:cond delay="0"/>
                                          </p:stCondLst>
                                        </p:cTn>
                                        <p:tgtEl>
                                          <p:spTgt spid="2"/>
                                        </p:tgtEl>
                                      </p:cBhvr>
                                    </p:animEffect>
                                  </p:childTnLst>
                                </p:cTn>
                              </p:par>
                              <p:par>
                                <p:cTn id="17" presetID="2" presetClass="entr" presetSubtype="8"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500" fill="hold"/>
                                        <p:tgtEl>
                                          <p:spTgt spid="3"/>
                                        </p:tgtEl>
                                        <p:attrNameLst>
                                          <p:attrName>ppt_x</p:attrName>
                                        </p:attrNameLst>
                                      </p:cBhvr>
                                      <p:tavLst>
                                        <p:tav tm="0">
                                          <p:val>
                                            <p:strVal val="0-#ppt_w/2"/>
                                          </p:val>
                                        </p:tav>
                                        <p:tav tm="100000">
                                          <p:val>
                                            <p:strVal val="#ppt_x"/>
                                          </p:val>
                                        </p:tav>
                                      </p:tavLst>
                                    </p:anim>
                                    <p:anim calcmode="lin" valueType="num">
                                      <p:cBhvr additive="base">
                                        <p:cTn id="20" dur="1500" fill="hold"/>
                                        <p:tgtEl>
                                          <p:spTgt spid="3"/>
                                        </p:tgtEl>
                                        <p:attrNameLst>
                                          <p:attrName>ppt_y</p:attrName>
                                        </p:attrNameLst>
                                      </p:cBhvr>
                                      <p:tavLst>
                                        <p:tav tm="0">
                                          <p:val>
                                            <p:strVal val="#ppt_y"/>
                                          </p:val>
                                        </p:tav>
                                        <p:tav tm="100000">
                                          <p:val>
                                            <p:strVal val="#ppt_y"/>
                                          </p:val>
                                        </p:tav>
                                      </p:tavLst>
                                    </p:anim>
                                    <p:set>
                                      <p:cBhvr>
                                        <p:cTn id="21" dur="1" fill="hold">
                                          <p:stCondLst>
                                            <p:cond delay="0"/>
                                          </p:stCondLst>
                                        </p:cTn>
                                        <p:tgtEl>
                                          <p:spTgt spid="3"/>
                                        </p:tgtEl>
                                        <p:attrNameLst>
                                          <p:attrName>style.visibility</p:attrName>
                                        </p:attrNameLst>
                                      </p:cBhvr>
                                      <p:to>
                                        <p:strVal val="visible"/>
                                      </p:to>
                                    </p:set>
                                    <p:anim to="" calcmode="lin" valueType="num">
                                      <p:cBhvr>
                                        <p:cTn id="22" dur="1500" fill="hold">
                                          <p:stCondLst>
                                            <p:cond delay="0"/>
                                          </p:stCondLst>
                                        </p:cTn>
                                        <p:tgtEl>
                                          <p:spTgt spid="3"/>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3"/>
                                        </p:tgtEl>
                                        <p:attrNameLst>
                                          <p:attrName>ppt_h</p:attrName>
                                        </p:attrNameLst>
                                      </p:cBhvr>
                                      <p:tavLst>
                                        <p:tav tm="0">
                                          <p:val>
                                            <p:strVal val="0"/>
                                          </p:val>
                                        </p:tav>
                                        <p:tav tm="100000">
                                          <p:val>
                                            <p:strVal val="#ppt_h"/>
                                          </p:val>
                                        </p:tav>
                                      </p:tavLst>
                                    </p:anim>
                                    <p:animEffect filter="fade">
                                      <p:cBhvr>
                                        <p:cTn id="24" dur="1500">
                                          <p:stCondLst>
                                            <p:cond delay="0"/>
                                          </p:stCondLst>
                                        </p:cTn>
                                        <p:tgtEl>
                                          <p:spTgt spid="3"/>
                                        </p:tgtEl>
                                      </p:cBhvr>
                                    </p:animEffect>
                                  </p:childTnLst>
                                </p:cTn>
                              </p:par>
                              <p:par>
                                <p:cTn id="25" presetID="2" presetClass="entr" presetSubtype="8" decel="100000" fill="hold" grpId="0" nodeType="withEffect" nodePh="1">
                                  <p:stCondLst>
                                    <p:cond delay="250"/>
                                  </p:stCondLst>
                                  <p:endCondLst>
                                    <p:cond evt="begin" delay="0">
                                      <p:tn val="25"/>
                                    </p:cond>
                                  </p:endCondLst>
                                  <p:childTnLst>
                                    <p:set>
                                      <p:cBhvr>
                                        <p:cTn id="26" dur="1" fill="hold">
                                          <p:stCondLst>
                                            <p:cond delay="0"/>
                                          </p:stCondLst>
                                        </p:cTn>
                                        <p:tgtEl>
                                          <p:spTgt spid="4">
                                            <p:txEl>
                                              <p:charRg st="4294967295" end="4294967295"/>
                                            </p:txEl>
                                          </p:spTgt>
                                        </p:tgtEl>
                                        <p:attrNameLst>
                                          <p:attrName>style.visibility</p:attrName>
                                        </p:attrNameLst>
                                      </p:cBhvr>
                                      <p:to>
                                        <p:strVal val="visible"/>
                                      </p:to>
                                    </p:set>
                                    <p:anim calcmode="lin" valueType="num">
                                      <p:cBhvr additive="base">
                                        <p:cTn id="27" dur="1500" fill="hold"/>
                                        <p:tgtEl>
                                          <p:spTgt spid="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8" dur="1500" fill="hold"/>
                                        <p:tgtEl>
                                          <p:spTgt spid="4">
                                            <p:txEl>
                                              <p:charRg st="4294967295" end="4294967295"/>
                                            </p:txEl>
                                          </p:spTgt>
                                        </p:tgtEl>
                                        <p:attrNameLst>
                                          <p:attrName>ppt_y</p:attrName>
                                        </p:attrNameLst>
                                      </p:cBhvr>
                                      <p:tavLst>
                                        <p:tav tm="0">
                                          <p:val>
                                            <p:strVal val="#ppt_y"/>
                                          </p:val>
                                        </p:tav>
                                        <p:tav tm="100000">
                                          <p:val>
                                            <p:strVal val="#ppt_y"/>
                                          </p:val>
                                        </p:tav>
                                      </p:tavLst>
                                    </p:anim>
                                    <p:set>
                                      <p:cBhvr>
                                        <p:cTn id="29" dur="1" fill="hold">
                                          <p:stCondLst>
                                            <p:cond delay="0"/>
                                          </p:stCondLst>
                                        </p:cTn>
                                        <p:tgtEl>
                                          <p:spTgt spid="4">
                                            <p:txEl>
                                              <p:charRg st="4294967295" end="4294967295"/>
                                            </p:txEl>
                                          </p:spTgt>
                                        </p:tgtEl>
                                        <p:attrNameLst>
                                          <p:attrName>style.visibility</p:attrName>
                                        </p:attrNameLst>
                                      </p:cBhvr>
                                      <p:to>
                                        <p:strVal val="visible"/>
                                      </p:to>
                                    </p:set>
                                    <p:anim to="" calcmode="lin" valueType="num">
                                      <p:cBhvr>
                                        <p:cTn id="30" dur="1500" fill="hold">
                                          <p:stCondLst>
                                            <p:cond delay="0"/>
                                          </p:stCondLst>
                                        </p:cTn>
                                        <p:tgtEl>
                                          <p:spTgt spid="4">
                                            <p:txEl>
                                              <p:charRg st="4294967295" end="4294967295"/>
                                            </p:txEl>
                                          </p:spTgt>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4">
                                            <p:txEl>
                                              <p:charRg st="4294967295" end="4294967295"/>
                                            </p:txEl>
                                          </p:spTgt>
                                        </p:tgtEl>
                                        <p:attrNameLst>
                                          <p:attrName>ppt_h</p:attrName>
                                        </p:attrNameLst>
                                      </p:cBhvr>
                                      <p:tavLst>
                                        <p:tav tm="0">
                                          <p:val>
                                            <p:strVal val="0"/>
                                          </p:val>
                                        </p:tav>
                                        <p:tav tm="100000">
                                          <p:val>
                                            <p:strVal val="#ppt_h"/>
                                          </p:val>
                                        </p:tav>
                                      </p:tavLst>
                                    </p:anim>
                                    <p:animEffect filter="fade">
                                      <p:cBhvr>
                                        <p:cTn id="32" dur="1500">
                                          <p:stCondLst>
                                            <p:cond delay="0"/>
                                          </p:stCondLst>
                                        </p:cTn>
                                        <p:tgtEl>
                                          <p:spTgt spid="4">
                                            <p:txEl>
                                              <p:charRg st="4294967295" end="4294967295"/>
                                            </p:txEl>
                                          </p:spTgt>
                                        </p:tgtEl>
                                      </p:cBhvr>
                                    </p:animEffect>
                                  </p:childTnLst>
                                </p:cTn>
                              </p:par>
                              <p:par>
                                <p:cTn id="33" presetID="2" presetClass="entr" presetSubtype="8" decel="100000" fill="hold" grpId="0" nodeType="withEffect" nodePh="1">
                                  <p:stCondLst>
                                    <p:cond delay="250"/>
                                  </p:stCondLst>
                                  <p:endCondLst>
                                    <p:cond evt="begin" delay="0">
                                      <p:tn val="33"/>
                                    </p:cond>
                                  </p:endCondLst>
                                  <p:childTnLst>
                                    <p:set>
                                      <p:cBhvr>
                                        <p:cTn id="34"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35" dur="1500" fill="hold"/>
                                        <p:tgtEl>
                                          <p:spTgt spid="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6" dur="1500" fill="hold"/>
                                        <p:tgtEl>
                                          <p:spTgt spid="5">
                                            <p:txEl>
                                              <p:charRg st="4294967295" end="4294967295"/>
                                            </p:txEl>
                                          </p:spTgt>
                                        </p:tgtEl>
                                        <p:attrNameLst>
                                          <p:attrName>ppt_y</p:attrName>
                                        </p:attrNameLst>
                                      </p:cBhvr>
                                      <p:tavLst>
                                        <p:tav tm="0">
                                          <p:val>
                                            <p:strVal val="#ppt_y"/>
                                          </p:val>
                                        </p:tav>
                                        <p:tav tm="100000">
                                          <p:val>
                                            <p:strVal val="#ppt_y"/>
                                          </p:val>
                                        </p:tav>
                                      </p:tavLst>
                                    </p:anim>
                                    <p:set>
                                      <p:cBhvr>
                                        <p:cTn id="37" dur="1" fill="hold">
                                          <p:stCondLst>
                                            <p:cond delay="0"/>
                                          </p:stCondLst>
                                        </p:cTn>
                                        <p:tgtEl>
                                          <p:spTgt spid="5">
                                            <p:txEl>
                                              <p:charRg st="4294967295" end="4294967295"/>
                                            </p:txEl>
                                          </p:spTgt>
                                        </p:tgtEl>
                                        <p:attrNameLst>
                                          <p:attrName>style.visibility</p:attrName>
                                        </p:attrNameLst>
                                      </p:cBhvr>
                                      <p:to>
                                        <p:strVal val="visible"/>
                                      </p:to>
                                    </p:set>
                                    <p:anim to="" calcmode="lin" valueType="num">
                                      <p:cBhvr>
                                        <p:cTn id="38" dur="1500" fill="hold">
                                          <p:stCondLst>
                                            <p:cond delay="0"/>
                                          </p:stCondLst>
                                        </p:cTn>
                                        <p:tgtEl>
                                          <p:spTgt spid="5">
                                            <p:txEl>
                                              <p:charRg st="4294967295" end="4294967295"/>
                                            </p:txEl>
                                          </p:spTgt>
                                        </p:tgtEl>
                                        <p:attrNameLst>
                                          <p:attrName>ppt_w</p:attrName>
                                        </p:attrNameLst>
                                      </p:cBhvr>
                                      <p:tavLst>
                                        <p:tav tm="0">
                                          <p:val>
                                            <p:strVal val="0"/>
                                          </p:val>
                                        </p:tav>
                                        <p:tav tm="100000">
                                          <p:val>
                                            <p:strVal val="#ppt_w"/>
                                          </p:val>
                                        </p:tav>
                                      </p:tavLst>
                                    </p:anim>
                                    <p:anim to="" calcmode="lin" valueType="num">
                                      <p:cBhvr>
                                        <p:cTn id="39" dur="1500" fill="hold">
                                          <p:stCondLst>
                                            <p:cond delay="0"/>
                                          </p:stCondLst>
                                        </p:cTn>
                                        <p:tgtEl>
                                          <p:spTgt spid="5">
                                            <p:txEl>
                                              <p:charRg st="4294967295" end="4294967295"/>
                                            </p:txEl>
                                          </p:spTgt>
                                        </p:tgtEl>
                                        <p:attrNameLst>
                                          <p:attrName>ppt_h</p:attrName>
                                        </p:attrNameLst>
                                      </p:cBhvr>
                                      <p:tavLst>
                                        <p:tav tm="0">
                                          <p:val>
                                            <p:strVal val="0"/>
                                          </p:val>
                                        </p:tav>
                                        <p:tav tm="100000">
                                          <p:val>
                                            <p:strVal val="#ppt_h"/>
                                          </p:val>
                                        </p:tav>
                                      </p:tavLst>
                                    </p:anim>
                                    <p:animEffect filter="fade">
                                      <p:cBhvr>
                                        <p:cTn id="40" dur="1500">
                                          <p:stCondLst>
                                            <p:cond delay="0"/>
                                          </p:stCondLst>
                                        </p:cTn>
                                        <p:tgtEl>
                                          <p:spTgt spid="5">
                                            <p:txEl>
                                              <p:charRg st="4294967295" end="4294967295"/>
                                            </p:txEl>
                                          </p:spTgt>
                                        </p:tgtEl>
                                      </p:cBhvr>
                                    </p:animEffect>
                                  </p:childTnLst>
                                </p:cTn>
                              </p:par>
                              <p:par>
                                <p:cTn id="41" presetID="2" presetClass="entr" presetSubtype="8" decel="100000" fill="hold" grpId="0" nodeType="withEffect" nodePh="1">
                                  <p:stCondLst>
                                    <p:cond delay="250"/>
                                  </p:stCondLst>
                                  <p:endCondLst>
                                    <p:cond evt="begin" delay="0">
                                      <p:tn val="41"/>
                                    </p:cond>
                                  </p:endCondLst>
                                  <p:childTnLst>
                                    <p:set>
                                      <p:cBhvr>
                                        <p:cTn id="42"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43" dur="1500" fill="hold"/>
                                        <p:tgtEl>
                                          <p:spTgt spid="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4" dur="1500" fill="hold"/>
                                        <p:tgtEl>
                                          <p:spTgt spid="6">
                                            <p:txEl>
                                              <p:charRg st="4294967295" end="4294967295"/>
                                            </p:txEl>
                                          </p:spTgt>
                                        </p:tgtEl>
                                        <p:attrNameLst>
                                          <p:attrName>ppt_y</p:attrName>
                                        </p:attrNameLst>
                                      </p:cBhvr>
                                      <p:tavLst>
                                        <p:tav tm="0">
                                          <p:val>
                                            <p:strVal val="#ppt_y"/>
                                          </p:val>
                                        </p:tav>
                                        <p:tav tm="100000">
                                          <p:val>
                                            <p:strVal val="#ppt_y"/>
                                          </p:val>
                                        </p:tav>
                                      </p:tavLst>
                                    </p:anim>
                                    <p:set>
                                      <p:cBhvr>
                                        <p:cTn id="45" dur="1" fill="hold">
                                          <p:stCondLst>
                                            <p:cond delay="0"/>
                                          </p:stCondLst>
                                        </p:cTn>
                                        <p:tgtEl>
                                          <p:spTgt spid="6">
                                            <p:txEl>
                                              <p:charRg st="4294967295" end="4294967295"/>
                                            </p:txEl>
                                          </p:spTgt>
                                        </p:tgtEl>
                                        <p:attrNameLst>
                                          <p:attrName>style.visibility</p:attrName>
                                        </p:attrNameLst>
                                      </p:cBhvr>
                                      <p:to>
                                        <p:strVal val="visible"/>
                                      </p:to>
                                    </p:set>
                                    <p:anim to="" calcmode="lin" valueType="num">
                                      <p:cBhvr>
                                        <p:cTn id="46" dur="1500" fill="hold">
                                          <p:stCondLst>
                                            <p:cond delay="0"/>
                                          </p:stCondLst>
                                        </p:cTn>
                                        <p:tgtEl>
                                          <p:spTgt spid="6">
                                            <p:txEl>
                                              <p:charRg st="4294967295" end="4294967295"/>
                                            </p:txEl>
                                          </p:spTgt>
                                        </p:tgtEl>
                                        <p:attrNameLst>
                                          <p:attrName>ppt_w</p:attrName>
                                        </p:attrNameLst>
                                      </p:cBhvr>
                                      <p:tavLst>
                                        <p:tav tm="0">
                                          <p:val>
                                            <p:strVal val="0"/>
                                          </p:val>
                                        </p:tav>
                                        <p:tav tm="100000">
                                          <p:val>
                                            <p:strVal val="#ppt_w"/>
                                          </p:val>
                                        </p:tav>
                                      </p:tavLst>
                                    </p:anim>
                                    <p:anim to="" calcmode="lin" valueType="num">
                                      <p:cBhvr>
                                        <p:cTn id="47" dur="1500" fill="hold">
                                          <p:stCondLst>
                                            <p:cond delay="0"/>
                                          </p:stCondLst>
                                        </p:cTn>
                                        <p:tgtEl>
                                          <p:spTgt spid="6">
                                            <p:txEl>
                                              <p:charRg st="4294967295" end="4294967295"/>
                                            </p:txEl>
                                          </p:spTgt>
                                        </p:tgtEl>
                                        <p:attrNameLst>
                                          <p:attrName>ppt_h</p:attrName>
                                        </p:attrNameLst>
                                      </p:cBhvr>
                                      <p:tavLst>
                                        <p:tav tm="0">
                                          <p:val>
                                            <p:strVal val="0"/>
                                          </p:val>
                                        </p:tav>
                                        <p:tav tm="100000">
                                          <p:val>
                                            <p:strVal val="#ppt_h"/>
                                          </p:val>
                                        </p:tav>
                                      </p:tavLst>
                                    </p:anim>
                                    <p:animEffect filter="fade">
                                      <p:cBhvr>
                                        <p:cTn id="48" dur="1500">
                                          <p:stCondLst>
                                            <p:cond delay="0"/>
                                          </p:stCondLst>
                                        </p:cTn>
                                        <p:tgtEl>
                                          <p:spTgt spid="6">
                                            <p:txEl>
                                              <p:charRg st="4294967295" end="4294967295"/>
                                            </p:txEl>
                                          </p:spTgt>
                                        </p:tgtEl>
                                      </p:cBhvr>
                                    </p:animEffect>
                                  </p:childTnLst>
                                </p:cTn>
                              </p:par>
                              <p:par>
                                <p:cTn id="49" presetID="2" presetClass="entr" presetSubtype="8" decel="100000" fill="hold" grpId="0" nodeType="withEffect" nodePh="1">
                                  <p:stCondLst>
                                    <p:cond delay="250"/>
                                  </p:stCondLst>
                                  <p:endCondLst>
                                    <p:cond evt="begin" delay="0">
                                      <p:tn val="49"/>
                                    </p:cond>
                                  </p:endCondLst>
                                  <p:childTnLst>
                                    <p:set>
                                      <p:cBhvr>
                                        <p:cTn id="50"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51" dur="1500" fill="hold"/>
                                        <p:tgtEl>
                                          <p:spTgt spid="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2" dur="1500" fill="hold"/>
                                        <p:tgtEl>
                                          <p:spTgt spid="7">
                                            <p:txEl>
                                              <p:charRg st="4294967295" end="4294967295"/>
                                            </p:txEl>
                                          </p:spTgt>
                                        </p:tgtEl>
                                        <p:attrNameLst>
                                          <p:attrName>ppt_y</p:attrName>
                                        </p:attrNameLst>
                                      </p:cBhvr>
                                      <p:tavLst>
                                        <p:tav tm="0">
                                          <p:val>
                                            <p:strVal val="#ppt_y"/>
                                          </p:val>
                                        </p:tav>
                                        <p:tav tm="100000">
                                          <p:val>
                                            <p:strVal val="#ppt_y"/>
                                          </p:val>
                                        </p:tav>
                                      </p:tavLst>
                                    </p:anim>
                                    <p:set>
                                      <p:cBhvr>
                                        <p:cTn id="53"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54"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55"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56" dur="1500">
                                          <p:stCondLst>
                                            <p:cond delay="0"/>
                                          </p:stCondLst>
                                        </p:cTn>
                                        <p:tgtEl>
                                          <p:spTgt spid="7">
                                            <p:txEl>
                                              <p:charRg st="4294967295" end="4294967295"/>
                                            </p:txEl>
                                          </p:spTgt>
                                        </p:tgtEl>
                                      </p:cBhvr>
                                    </p:animEffect>
                                  </p:childTnLst>
                                </p:cTn>
                              </p:par>
                              <p:par>
                                <p:cTn id="57" presetID="2" presetClass="entr" presetSubtype="8" decel="100000" fill="hold" grpId="0" nodeType="withEffect" nodePh="1">
                                  <p:stCondLst>
                                    <p:cond delay="250"/>
                                  </p:stCondLst>
                                  <p:endCondLst>
                                    <p:cond evt="begin" delay="0">
                                      <p:tn val="57"/>
                                    </p:cond>
                                  </p:endCondLst>
                                  <p:childTnLst>
                                    <p:set>
                                      <p:cBhvr>
                                        <p:cTn id="58"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59"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0"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61"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62"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63"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64" dur="1500">
                                          <p:stCondLst>
                                            <p:cond delay="0"/>
                                          </p:stCondLst>
                                        </p:cTn>
                                        <p:tgtEl>
                                          <p:spTgt spid="8">
                                            <p:txEl>
                                              <p:charRg st="4294967295" end="4294967295"/>
                                            </p:txEl>
                                          </p:spTgt>
                                        </p:tgtEl>
                                      </p:cBhvr>
                                    </p:animEffect>
                                  </p:childTnLst>
                                </p:cTn>
                              </p:par>
                              <p:par>
                                <p:cTn id="65" presetID="2" presetClass="entr" presetSubtype="8" decel="100000" fill="hold" grpId="0" nodeType="withEffect" nodePh="1">
                                  <p:stCondLst>
                                    <p:cond delay="250"/>
                                  </p:stCondLst>
                                  <p:endCondLst>
                                    <p:cond evt="begin" delay="0">
                                      <p:tn val="65"/>
                                    </p:cond>
                                  </p:endCondLst>
                                  <p:childTnLst>
                                    <p:set>
                                      <p:cBhvr>
                                        <p:cTn id="66"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67"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8"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69"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70"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71"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72" dur="1500">
                                          <p:stCondLst>
                                            <p:cond delay="0"/>
                                          </p:stCondLst>
                                        </p:cTn>
                                        <p:tgtEl>
                                          <p:spTgt spid="9">
                                            <p:txEl>
                                              <p:charRg st="4294967295" end="4294967295"/>
                                            </p:txEl>
                                          </p:spTgt>
                                        </p:tgtEl>
                                      </p:cBhvr>
                                    </p:animEffect>
                                  </p:childTnLst>
                                </p:cTn>
                              </p:par>
                              <p:par>
                                <p:cTn id="73" presetID="2" presetClass="entr" presetSubtype="8" decel="100000" fill="hold" grpId="0" nodeType="withEffect" nodePh="1">
                                  <p:stCondLst>
                                    <p:cond delay="250"/>
                                  </p:stCondLst>
                                  <p:endCondLst>
                                    <p:cond evt="begin" delay="0">
                                      <p:tn val="73"/>
                                    </p:cond>
                                  </p:endCondLst>
                                  <p:childTnLst>
                                    <p:set>
                                      <p:cBhvr>
                                        <p:cTn id="74"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75"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6"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77"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78"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79"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80" dur="1500">
                                          <p:stCondLst>
                                            <p:cond delay="0"/>
                                          </p:stCondLst>
                                        </p:cTn>
                                        <p:tgtEl>
                                          <p:spTgt spid="10">
                                            <p:txEl>
                                              <p:charRg st="4294967295" end="4294967295"/>
                                            </p:txEl>
                                          </p:spTgt>
                                        </p:tgtEl>
                                      </p:cBhvr>
                                    </p:animEffect>
                                  </p:childTnLst>
                                </p:cTn>
                              </p:par>
                              <p:par>
                                <p:cTn id="81" presetID="2" presetClass="entr" presetSubtype="8" decel="100000" fill="hold" grpId="0" nodeType="withEffect" nodePh="1">
                                  <p:stCondLst>
                                    <p:cond delay="250"/>
                                  </p:stCondLst>
                                  <p:endCondLst>
                                    <p:cond evt="begin" delay="0">
                                      <p:tn val="81"/>
                                    </p:cond>
                                  </p:endCondLst>
                                  <p:childTnLst>
                                    <p:set>
                                      <p:cBhvr>
                                        <p:cTn id="82"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83"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4"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85"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86"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87"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88" dur="1500">
                                          <p:stCondLst>
                                            <p:cond delay="0"/>
                                          </p:stCondLst>
                                        </p:cTn>
                                        <p:tgtEl>
                                          <p:spTgt spid="11">
                                            <p:txEl>
                                              <p:charRg st="4294967295" end="4294967295"/>
                                            </p:txEl>
                                          </p:spTgt>
                                        </p:tgtEl>
                                      </p:cBhvr>
                                    </p:animEffect>
                                  </p:childTnLst>
                                </p:cTn>
                              </p:par>
                              <p:par>
                                <p:cTn id="89" presetID="2" presetClass="entr" presetSubtype="8" decel="100000" fill="hold" grpId="0" nodeType="withEffect" nodePh="1">
                                  <p:stCondLst>
                                    <p:cond delay="250"/>
                                  </p:stCondLst>
                                  <p:endCondLst>
                                    <p:cond evt="begin" delay="0">
                                      <p:tn val="89"/>
                                    </p:cond>
                                  </p:endCondLst>
                                  <p:childTnLst>
                                    <p:set>
                                      <p:cBhvr>
                                        <p:cTn id="90"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91"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2"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93"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94"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95"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96" dur="1500">
                                          <p:stCondLst>
                                            <p:cond delay="0"/>
                                          </p:stCondLst>
                                        </p:cTn>
                                        <p:tgtEl>
                                          <p:spTgt spid="12">
                                            <p:txEl>
                                              <p:charRg st="4294967295" end="4294967295"/>
                                            </p:txEl>
                                          </p:spTgt>
                                        </p:tgtEl>
                                      </p:cBhvr>
                                    </p:animEffect>
                                  </p:childTnLst>
                                </p:cTn>
                              </p:par>
                              <p:par>
                                <p:cTn id="97" presetID="2" presetClass="entr" presetSubtype="8" decel="100000" fill="hold" grpId="0" nodeType="withEffect">
                                  <p:stCondLst>
                                    <p:cond delay="250"/>
                                  </p:stCondLst>
                                  <p:childTnLst>
                                    <p:set>
                                      <p:cBhvr>
                                        <p:cTn id="98"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99"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0"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101"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102"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103"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104" dur="1500">
                                          <p:stCondLst>
                                            <p:cond delay="0"/>
                                          </p:stCondLst>
                                        </p:cTn>
                                        <p:tgtEl>
                                          <p:spTgt spid="13">
                                            <p:txEl>
                                              <p:charRg st="4294967295" end="4294967295"/>
                                            </p:txEl>
                                          </p:spTgt>
                                        </p:tgtEl>
                                      </p:cBhvr>
                                    </p:animEffect>
                                  </p:childTnLst>
                                </p:cTn>
                              </p:par>
                              <p:par>
                                <p:cTn id="105" presetID="2" presetClass="entr" presetSubtype="8" decel="100000" fill="hold" grpId="0" nodeType="withEffect">
                                  <p:stCondLst>
                                    <p:cond delay="250"/>
                                  </p:stCondLst>
                                  <p:childTnLst>
                                    <p:set>
                                      <p:cBhvr>
                                        <p:cTn id="106"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107"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8"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109"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110"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111"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112" dur="1500">
                                          <p:stCondLst>
                                            <p:cond delay="0"/>
                                          </p:stCondLst>
                                        </p:cTn>
                                        <p:tgtEl>
                                          <p:spTgt spid="14">
                                            <p:txEl>
                                              <p:charRg st="4294967295" end="4294967295"/>
                                            </p:txEl>
                                          </p:spTgt>
                                        </p:tgtEl>
                                      </p:cBhvr>
                                    </p:animEffect>
                                  </p:childTnLst>
                                </p:cTn>
                              </p:par>
                              <p:par>
                                <p:cTn id="113" presetID="2" presetClass="entr" presetSubtype="8" decel="100000" fill="hold" grpId="0" nodeType="withEffect">
                                  <p:stCondLst>
                                    <p:cond delay="250"/>
                                  </p:stCondLst>
                                  <p:childTnLst>
                                    <p:set>
                                      <p:cBhvr>
                                        <p:cTn id="114"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115"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16"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117"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118"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119"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120" dur="1500">
                                          <p:stCondLst>
                                            <p:cond delay="0"/>
                                          </p:stCondLst>
                                        </p:cTn>
                                        <p:tgtEl>
                                          <p:spTgt spid="15">
                                            <p:txEl>
                                              <p:charRg st="4294967295" end="4294967295"/>
                                            </p:txEl>
                                          </p:spTgt>
                                        </p:tgtEl>
                                      </p:cBhvr>
                                    </p:animEffect>
                                  </p:childTnLst>
                                </p:cTn>
                              </p:par>
                              <p:par>
                                <p:cTn id="121" presetID="2" presetClass="entr" presetSubtype="8" decel="100000" fill="hold" grpId="0" nodeType="withEffect">
                                  <p:stCondLst>
                                    <p:cond delay="250"/>
                                  </p:stCondLst>
                                  <p:childTnLst>
                                    <p:set>
                                      <p:cBhvr>
                                        <p:cTn id="122"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123" dur="1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4" dur="1500" fill="hold"/>
                                        <p:tgtEl>
                                          <p:spTgt spid="16">
                                            <p:txEl>
                                              <p:charRg st="4294967295" end="4294967295"/>
                                            </p:txEl>
                                          </p:spTgt>
                                        </p:tgtEl>
                                        <p:attrNameLst>
                                          <p:attrName>ppt_y</p:attrName>
                                        </p:attrNameLst>
                                      </p:cBhvr>
                                      <p:tavLst>
                                        <p:tav tm="0">
                                          <p:val>
                                            <p:strVal val="#ppt_y"/>
                                          </p:val>
                                        </p:tav>
                                        <p:tav tm="100000">
                                          <p:val>
                                            <p:strVal val="#ppt_y"/>
                                          </p:val>
                                        </p:tav>
                                      </p:tavLst>
                                    </p:anim>
                                    <p:set>
                                      <p:cBhvr>
                                        <p:cTn id="125" dur="1" fill="hold">
                                          <p:stCondLst>
                                            <p:cond delay="0"/>
                                          </p:stCondLst>
                                        </p:cTn>
                                        <p:tgtEl>
                                          <p:spTgt spid="16">
                                            <p:txEl>
                                              <p:charRg st="4294967295" end="4294967295"/>
                                            </p:txEl>
                                          </p:spTgt>
                                        </p:tgtEl>
                                        <p:attrNameLst>
                                          <p:attrName>style.visibility</p:attrName>
                                        </p:attrNameLst>
                                      </p:cBhvr>
                                      <p:to>
                                        <p:strVal val="visible"/>
                                      </p:to>
                                    </p:set>
                                    <p:anim to="" calcmode="lin" valueType="num">
                                      <p:cBhvr>
                                        <p:cTn id="126" dur="1500" fill="hold">
                                          <p:stCondLst>
                                            <p:cond delay="0"/>
                                          </p:stCondLst>
                                        </p:cTn>
                                        <p:tgtEl>
                                          <p:spTgt spid="16">
                                            <p:txEl>
                                              <p:charRg st="4294967295" end="4294967295"/>
                                            </p:txEl>
                                          </p:spTgt>
                                        </p:tgtEl>
                                        <p:attrNameLst>
                                          <p:attrName>ppt_w</p:attrName>
                                        </p:attrNameLst>
                                      </p:cBhvr>
                                      <p:tavLst>
                                        <p:tav tm="0">
                                          <p:val>
                                            <p:strVal val="0"/>
                                          </p:val>
                                        </p:tav>
                                        <p:tav tm="100000">
                                          <p:val>
                                            <p:strVal val="#ppt_w"/>
                                          </p:val>
                                        </p:tav>
                                      </p:tavLst>
                                    </p:anim>
                                    <p:anim to="" calcmode="lin" valueType="num">
                                      <p:cBhvr>
                                        <p:cTn id="127" dur="1500" fill="hold">
                                          <p:stCondLst>
                                            <p:cond delay="0"/>
                                          </p:stCondLst>
                                        </p:cTn>
                                        <p:tgtEl>
                                          <p:spTgt spid="16">
                                            <p:txEl>
                                              <p:charRg st="4294967295" end="4294967295"/>
                                            </p:txEl>
                                          </p:spTgt>
                                        </p:tgtEl>
                                        <p:attrNameLst>
                                          <p:attrName>ppt_h</p:attrName>
                                        </p:attrNameLst>
                                      </p:cBhvr>
                                      <p:tavLst>
                                        <p:tav tm="0">
                                          <p:val>
                                            <p:strVal val="0"/>
                                          </p:val>
                                        </p:tav>
                                        <p:tav tm="100000">
                                          <p:val>
                                            <p:strVal val="#ppt_h"/>
                                          </p:val>
                                        </p:tav>
                                      </p:tavLst>
                                    </p:anim>
                                    <p:animEffect filter="fade">
                                      <p:cBhvr>
                                        <p:cTn id="128" dur="1500">
                                          <p:stCondLst>
                                            <p:cond delay="0"/>
                                          </p:stCondLst>
                                        </p:cTn>
                                        <p:tgtEl>
                                          <p:spTgt spid="16">
                                            <p:txEl>
                                              <p:charRg st="4294967295" end="4294967295"/>
                                            </p:txEl>
                                          </p:spTgt>
                                        </p:tgtEl>
                                      </p:cBhvr>
                                    </p:animEffect>
                                  </p:childTnLst>
                                </p:cTn>
                              </p:par>
                              <p:par>
                                <p:cTn id="129" presetID="2" presetClass="entr" presetSubtype="8" decel="100000" fill="hold" grpId="0" nodeType="withEffect">
                                  <p:stCondLst>
                                    <p:cond delay="250"/>
                                  </p:stCondLst>
                                  <p:childTnLst>
                                    <p:set>
                                      <p:cBhvr>
                                        <p:cTn id="130"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131"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32"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133"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134"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135"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136" dur="1500">
                                          <p:stCondLst>
                                            <p:cond delay="0"/>
                                          </p:stCondLst>
                                        </p:cTn>
                                        <p:tgtEl>
                                          <p:spTgt spid="17">
                                            <p:txEl>
                                              <p:charRg st="4294967295" end="4294967295"/>
                                            </p:txEl>
                                          </p:spTgt>
                                        </p:tgtEl>
                                      </p:cBhvr>
                                    </p:animEffect>
                                  </p:childTnLst>
                                </p:cTn>
                              </p:par>
                              <p:par>
                                <p:cTn id="137" presetID="2" presetClass="entr" presetSubtype="8" decel="100000" fill="hold" grpId="0" nodeType="withEffect">
                                  <p:stCondLst>
                                    <p:cond delay="250"/>
                                  </p:stCondLst>
                                  <p:childTnLst>
                                    <p:set>
                                      <p:cBhvr>
                                        <p:cTn id="138"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139" dur="1500" fill="hold"/>
                                        <p:tgtEl>
                                          <p:spTgt spid="1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0" dur="1500" fill="hold"/>
                                        <p:tgtEl>
                                          <p:spTgt spid="18">
                                            <p:txEl>
                                              <p:charRg st="4294967295" end="4294967295"/>
                                            </p:txEl>
                                          </p:spTgt>
                                        </p:tgtEl>
                                        <p:attrNameLst>
                                          <p:attrName>ppt_y</p:attrName>
                                        </p:attrNameLst>
                                      </p:cBhvr>
                                      <p:tavLst>
                                        <p:tav tm="0">
                                          <p:val>
                                            <p:strVal val="#ppt_y"/>
                                          </p:val>
                                        </p:tav>
                                        <p:tav tm="100000">
                                          <p:val>
                                            <p:strVal val="#ppt_y"/>
                                          </p:val>
                                        </p:tav>
                                      </p:tavLst>
                                    </p:anim>
                                    <p:set>
                                      <p:cBhvr>
                                        <p:cTn id="141" dur="1" fill="hold">
                                          <p:stCondLst>
                                            <p:cond delay="0"/>
                                          </p:stCondLst>
                                        </p:cTn>
                                        <p:tgtEl>
                                          <p:spTgt spid="18">
                                            <p:txEl>
                                              <p:charRg st="4294967295" end="4294967295"/>
                                            </p:txEl>
                                          </p:spTgt>
                                        </p:tgtEl>
                                        <p:attrNameLst>
                                          <p:attrName>style.visibility</p:attrName>
                                        </p:attrNameLst>
                                      </p:cBhvr>
                                      <p:to>
                                        <p:strVal val="visible"/>
                                      </p:to>
                                    </p:set>
                                    <p:anim to="" calcmode="lin" valueType="num">
                                      <p:cBhvr>
                                        <p:cTn id="142" dur="1500" fill="hold">
                                          <p:stCondLst>
                                            <p:cond delay="0"/>
                                          </p:stCondLst>
                                        </p:cTn>
                                        <p:tgtEl>
                                          <p:spTgt spid="18">
                                            <p:txEl>
                                              <p:charRg st="4294967295" end="4294967295"/>
                                            </p:txEl>
                                          </p:spTgt>
                                        </p:tgtEl>
                                        <p:attrNameLst>
                                          <p:attrName>ppt_w</p:attrName>
                                        </p:attrNameLst>
                                      </p:cBhvr>
                                      <p:tavLst>
                                        <p:tav tm="0">
                                          <p:val>
                                            <p:strVal val="0"/>
                                          </p:val>
                                        </p:tav>
                                        <p:tav tm="100000">
                                          <p:val>
                                            <p:strVal val="#ppt_w"/>
                                          </p:val>
                                        </p:tav>
                                      </p:tavLst>
                                    </p:anim>
                                    <p:anim to="" calcmode="lin" valueType="num">
                                      <p:cBhvr>
                                        <p:cTn id="143" dur="1500" fill="hold">
                                          <p:stCondLst>
                                            <p:cond delay="0"/>
                                          </p:stCondLst>
                                        </p:cTn>
                                        <p:tgtEl>
                                          <p:spTgt spid="18">
                                            <p:txEl>
                                              <p:charRg st="4294967295" end="4294967295"/>
                                            </p:txEl>
                                          </p:spTgt>
                                        </p:tgtEl>
                                        <p:attrNameLst>
                                          <p:attrName>ppt_h</p:attrName>
                                        </p:attrNameLst>
                                      </p:cBhvr>
                                      <p:tavLst>
                                        <p:tav tm="0">
                                          <p:val>
                                            <p:strVal val="0"/>
                                          </p:val>
                                        </p:tav>
                                        <p:tav tm="100000">
                                          <p:val>
                                            <p:strVal val="#ppt_h"/>
                                          </p:val>
                                        </p:tav>
                                      </p:tavLst>
                                    </p:anim>
                                    <p:animEffect filter="fade">
                                      <p:cBhvr>
                                        <p:cTn id="144" dur="1500">
                                          <p:stCondLst>
                                            <p:cond delay="0"/>
                                          </p:stCondLst>
                                        </p:cTn>
                                        <p:tgtEl>
                                          <p:spTgt spid="18">
                                            <p:txEl>
                                              <p:charRg st="4294967295" end="4294967295"/>
                                            </p:txEl>
                                          </p:spTgt>
                                        </p:tgtEl>
                                      </p:cBhvr>
                                    </p:animEffect>
                                  </p:childTnLst>
                                </p:cTn>
                              </p:par>
                              <p:par>
                                <p:cTn id="145" presetID="2" presetClass="entr" presetSubtype="8" decel="100000" fill="hold" grpId="0" nodeType="withEffect">
                                  <p:stCondLst>
                                    <p:cond delay="250"/>
                                  </p:stCondLst>
                                  <p:childTnLst>
                                    <p:set>
                                      <p:cBhvr>
                                        <p:cTn id="146"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147"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8"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149"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150"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151"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152" dur="1500">
                                          <p:stCondLst>
                                            <p:cond delay="0"/>
                                          </p:stCondLst>
                                        </p:cTn>
                                        <p:tgtEl>
                                          <p:spTgt spid="19">
                                            <p:txEl>
                                              <p:charRg st="4294967295" end="4294967295"/>
                                            </p:txEl>
                                          </p:spTgt>
                                        </p:tgtEl>
                                      </p:cBhvr>
                                    </p:animEffect>
                                  </p:childTnLst>
                                </p:cTn>
                              </p:par>
                              <p:par>
                                <p:cTn id="153" presetID="2" presetClass="entr" presetSubtype="8" decel="100000" fill="hold" grpId="0" nodeType="withEffect">
                                  <p:stCondLst>
                                    <p:cond delay="250"/>
                                  </p:stCondLst>
                                  <p:childTnLst>
                                    <p:set>
                                      <p:cBhvr>
                                        <p:cTn id="154"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155" dur="1500" fill="hold"/>
                                        <p:tgtEl>
                                          <p:spTgt spid="2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56" dur="1500" fill="hold"/>
                                        <p:tgtEl>
                                          <p:spTgt spid="20">
                                            <p:txEl>
                                              <p:charRg st="4294967295" end="4294967295"/>
                                            </p:txEl>
                                          </p:spTgt>
                                        </p:tgtEl>
                                        <p:attrNameLst>
                                          <p:attrName>ppt_y</p:attrName>
                                        </p:attrNameLst>
                                      </p:cBhvr>
                                      <p:tavLst>
                                        <p:tav tm="0">
                                          <p:val>
                                            <p:strVal val="#ppt_y"/>
                                          </p:val>
                                        </p:tav>
                                        <p:tav tm="100000">
                                          <p:val>
                                            <p:strVal val="#ppt_y"/>
                                          </p:val>
                                        </p:tav>
                                      </p:tavLst>
                                    </p:anim>
                                    <p:set>
                                      <p:cBhvr>
                                        <p:cTn id="157" dur="1" fill="hold">
                                          <p:stCondLst>
                                            <p:cond delay="0"/>
                                          </p:stCondLst>
                                        </p:cTn>
                                        <p:tgtEl>
                                          <p:spTgt spid="20">
                                            <p:txEl>
                                              <p:charRg st="4294967295" end="4294967295"/>
                                            </p:txEl>
                                          </p:spTgt>
                                        </p:tgtEl>
                                        <p:attrNameLst>
                                          <p:attrName>style.visibility</p:attrName>
                                        </p:attrNameLst>
                                      </p:cBhvr>
                                      <p:to>
                                        <p:strVal val="visible"/>
                                      </p:to>
                                    </p:set>
                                    <p:anim to="" calcmode="lin" valueType="num">
                                      <p:cBhvr>
                                        <p:cTn id="158" dur="1500" fill="hold">
                                          <p:stCondLst>
                                            <p:cond delay="0"/>
                                          </p:stCondLst>
                                        </p:cTn>
                                        <p:tgtEl>
                                          <p:spTgt spid="20">
                                            <p:txEl>
                                              <p:charRg st="4294967295" end="4294967295"/>
                                            </p:txEl>
                                          </p:spTgt>
                                        </p:tgtEl>
                                        <p:attrNameLst>
                                          <p:attrName>ppt_w</p:attrName>
                                        </p:attrNameLst>
                                      </p:cBhvr>
                                      <p:tavLst>
                                        <p:tav tm="0">
                                          <p:val>
                                            <p:strVal val="0"/>
                                          </p:val>
                                        </p:tav>
                                        <p:tav tm="100000">
                                          <p:val>
                                            <p:strVal val="#ppt_w"/>
                                          </p:val>
                                        </p:tav>
                                      </p:tavLst>
                                    </p:anim>
                                    <p:anim to="" calcmode="lin" valueType="num">
                                      <p:cBhvr>
                                        <p:cTn id="159" dur="1500" fill="hold">
                                          <p:stCondLst>
                                            <p:cond delay="0"/>
                                          </p:stCondLst>
                                        </p:cTn>
                                        <p:tgtEl>
                                          <p:spTgt spid="20">
                                            <p:txEl>
                                              <p:charRg st="4294967295" end="4294967295"/>
                                            </p:txEl>
                                          </p:spTgt>
                                        </p:tgtEl>
                                        <p:attrNameLst>
                                          <p:attrName>ppt_h</p:attrName>
                                        </p:attrNameLst>
                                      </p:cBhvr>
                                      <p:tavLst>
                                        <p:tav tm="0">
                                          <p:val>
                                            <p:strVal val="0"/>
                                          </p:val>
                                        </p:tav>
                                        <p:tav tm="100000">
                                          <p:val>
                                            <p:strVal val="#ppt_h"/>
                                          </p:val>
                                        </p:tav>
                                      </p:tavLst>
                                    </p:anim>
                                    <p:animEffect filter="fade">
                                      <p:cBhvr>
                                        <p:cTn id="160" dur="1500">
                                          <p:stCondLst>
                                            <p:cond delay="0"/>
                                          </p:stCondLst>
                                        </p:cTn>
                                        <p:tgtEl>
                                          <p:spTgt spid="20">
                                            <p:txEl>
                                              <p:charRg st="4294967295" end="4294967295"/>
                                            </p:txEl>
                                          </p:spTgt>
                                        </p:tgtEl>
                                      </p:cBhvr>
                                    </p:animEffect>
                                  </p:childTnLst>
                                </p:cTn>
                              </p:par>
                              <p:par>
                                <p:cTn id="161" presetID="2" presetClass="entr" presetSubtype="8" decel="100000" fill="hold" nodeType="withEffect">
                                  <p:stCondLst>
                                    <p:cond delay="250"/>
                                  </p:stCondLst>
                                  <p:childTnLst>
                                    <p:set>
                                      <p:cBhvr>
                                        <p:cTn id="162" dur="1" fill="hold">
                                          <p:stCondLst>
                                            <p:cond delay="0"/>
                                          </p:stCondLst>
                                        </p:cTn>
                                        <p:tgtEl>
                                          <p:spTgt spid="21"/>
                                        </p:tgtEl>
                                        <p:attrNameLst>
                                          <p:attrName>style.visibility</p:attrName>
                                        </p:attrNameLst>
                                      </p:cBhvr>
                                      <p:to>
                                        <p:strVal val="visible"/>
                                      </p:to>
                                    </p:set>
                                    <p:anim calcmode="lin" valueType="num">
                                      <p:cBhvr additive="base">
                                        <p:cTn id="163" dur="1500" fill="hold"/>
                                        <p:tgtEl>
                                          <p:spTgt spid="21"/>
                                        </p:tgtEl>
                                        <p:attrNameLst>
                                          <p:attrName>ppt_x</p:attrName>
                                        </p:attrNameLst>
                                      </p:cBhvr>
                                      <p:tavLst>
                                        <p:tav tm="0">
                                          <p:val>
                                            <p:strVal val="0-#ppt_w/2"/>
                                          </p:val>
                                        </p:tav>
                                        <p:tav tm="100000">
                                          <p:val>
                                            <p:strVal val="#ppt_x"/>
                                          </p:val>
                                        </p:tav>
                                      </p:tavLst>
                                    </p:anim>
                                    <p:anim calcmode="lin" valueType="num">
                                      <p:cBhvr additive="base">
                                        <p:cTn id="164" dur="1500" fill="hold"/>
                                        <p:tgtEl>
                                          <p:spTgt spid="21"/>
                                        </p:tgtEl>
                                        <p:attrNameLst>
                                          <p:attrName>ppt_y</p:attrName>
                                        </p:attrNameLst>
                                      </p:cBhvr>
                                      <p:tavLst>
                                        <p:tav tm="0">
                                          <p:val>
                                            <p:strVal val="#ppt_y"/>
                                          </p:val>
                                        </p:tav>
                                        <p:tav tm="100000">
                                          <p:val>
                                            <p:strVal val="#ppt_y"/>
                                          </p:val>
                                        </p:tav>
                                      </p:tavLst>
                                    </p:anim>
                                    <p:set>
                                      <p:cBhvr>
                                        <p:cTn id="165" dur="1" fill="hold">
                                          <p:stCondLst>
                                            <p:cond delay="0"/>
                                          </p:stCondLst>
                                        </p:cTn>
                                        <p:tgtEl>
                                          <p:spTgt spid="21"/>
                                        </p:tgtEl>
                                        <p:attrNameLst>
                                          <p:attrName>style.visibility</p:attrName>
                                        </p:attrNameLst>
                                      </p:cBhvr>
                                      <p:to>
                                        <p:strVal val="visible"/>
                                      </p:to>
                                    </p:set>
                                    <p:anim to="" calcmode="lin" valueType="num">
                                      <p:cBhvr>
                                        <p:cTn id="166" dur="1500" fill="hold">
                                          <p:stCondLst>
                                            <p:cond delay="0"/>
                                          </p:stCondLst>
                                        </p:cTn>
                                        <p:tgtEl>
                                          <p:spTgt spid="21"/>
                                        </p:tgtEl>
                                        <p:attrNameLst>
                                          <p:attrName>ppt_w</p:attrName>
                                        </p:attrNameLst>
                                      </p:cBhvr>
                                      <p:tavLst>
                                        <p:tav tm="0">
                                          <p:val>
                                            <p:strVal val="0"/>
                                          </p:val>
                                        </p:tav>
                                        <p:tav tm="100000">
                                          <p:val>
                                            <p:strVal val="#ppt_w"/>
                                          </p:val>
                                        </p:tav>
                                      </p:tavLst>
                                    </p:anim>
                                    <p:anim to="" calcmode="lin" valueType="num">
                                      <p:cBhvr>
                                        <p:cTn id="167" dur="1500" fill="hold">
                                          <p:stCondLst>
                                            <p:cond delay="0"/>
                                          </p:stCondLst>
                                        </p:cTn>
                                        <p:tgtEl>
                                          <p:spTgt spid="21"/>
                                        </p:tgtEl>
                                        <p:attrNameLst>
                                          <p:attrName>ppt_h</p:attrName>
                                        </p:attrNameLst>
                                      </p:cBhvr>
                                      <p:tavLst>
                                        <p:tav tm="0">
                                          <p:val>
                                            <p:strVal val="0"/>
                                          </p:val>
                                        </p:tav>
                                        <p:tav tm="100000">
                                          <p:val>
                                            <p:strVal val="#ppt_h"/>
                                          </p:val>
                                        </p:tav>
                                      </p:tavLst>
                                    </p:anim>
                                    <p:animEffect filter="fade">
                                      <p:cBhvr>
                                        <p:cTn id="168" dur="1500">
                                          <p:stCondLst>
                                            <p:cond delay="0"/>
                                          </p:stCondLst>
                                        </p:cTn>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_库_直接连接符 1"/>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PA_库_矩形 2"/>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A_库_Circle "/>
          <p:cNvSpPr/>
          <p:nvPr>
            <p:custDataLst>
              <p:tags r:id="rId3"/>
            </p:custDataLst>
          </p:nvPr>
        </p:nvSpPr>
        <p:spPr>
          <a:xfrm>
            <a:off x="6680930" y="2422847"/>
            <a:ext cx="1905001" cy="1905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5" name="PA_库_Circle "/>
          <p:cNvSpPr/>
          <p:nvPr>
            <p:custDataLst>
              <p:tags r:id="rId4"/>
            </p:custDataLst>
          </p:nvPr>
        </p:nvSpPr>
        <p:spPr>
          <a:xfrm>
            <a:off x="3620231" y="2704364"/>
            <a:ext cx="1905001" cy="1905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6" name="PA_库_Circle "/>
          <p:cNvSpPr/>
          <p:nvPr>
            <p:custDataLst>
              <p:tags r:id="rId5"/>
            </p:custDataLst>
          </p:nvPr>
        </p:nvSpPr>
        <p:spPr>
          <a:xfrm>
            <a:off x="5051098" y="1438597"/>
            <a:ext cx="1905001" cy="1905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7" name="PA_库_Circle "/>
          <p:cNvSpPr/>
          <p:nvPr>
            <p:custDataLst>
              <p:tags r:id="rId6"/>
            </p:custDataLst>
          </p:nvPr>
        </p:nvSpPr>
        <p:spPr>
          <a:xfrm>
            <a:off x="5254298" y="3697081"/>
            <a:ext cx="1905001" cy="1905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CreateawesomeandUniquepresentationslideswiththesecreativelayouts "/>
          <p:cNvSpPr/>
          <p:nvPr>
            <p:custDataLst>
              <p:tags r:id="rId7"/>
            </p:custDataLst>
          </p:nvPr>
        </p:nvSpPr>
        <p:spPr>
          <a:xfrm>
            <a:off x="7074518" y="1696482"/>
            <a:ext cx="2830865"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a:t>
            </a:r>
          </a:p>
        </p:txBody>
      </p:sp>
      <p:sp>
        <p:nvSpPr>
          <p:cNvPr id="9" name="PA_库_UniqueSlides "/>
          <p:cNvSpPr/>
          <p:nvPr>
            <p:custDataLst>
              <p:tags r:id="rId8"/>
            </p:custDataLst>
          </p:nvPr>
        </p:nvSpPr>
        <p:spPr>
          <a:xfrm>
            <a:off x="7074518" y="1333084"/>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0" name="PA_库_CreateawesomeandUniquepresentationslideswiththesecreativelayouts "/>
          <p:cNvSpPr/>
          <p:nvPr>
            <p:custDataLst>
              <p:tags r:id="rId9"/>
            </p:custDataLst>
          </p:nvPr>
        </p:nvSpPr>
        <p:spPr>
          <a:xfrm>
            <a:off x="8755152" y="3364002"/>
            <a:ext cx="2830864"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a:t>
            </a:r>
          </a:p>
        </p:txBody>
      </p:sp>
      <p:sp>
        <p:nvSpPr>
          <p:cNvPr id="11" name="PA_库_UniqueSlides "/>
          <p:cNvSpPr/>
          <p:nvPr>
            <p:custDataLst>
              <p:tags r:id="rId10"/>
            </p:custDataLst>
          </p:nvPr>
        </p:nvSpPr>
        <p:spPr>
          <a:xfrm>
            <a:off x="8755152" y="3000604"/>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2" name="PA_库_CreateawesomeandUniquepresentationslideswiththesecreativelayouts "/>
          <p:cNvSpPr/>
          <p:nvPr>
            <p:custDataLst>
              <p:tags r:id="rId11"/>
            </p:custDataLst>
          </p:nvPr>
        </p:nvSpPr>
        <p:spPr>
          <a:xfrm>
            <a:off x="605985" y="3449727"/>
            <a:ext cx="2830865"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a:t>
            </a:r>
          </a:p>
        </p:txBody>
      </p:sp>
      <p:sp>
        <p:nvSpPr>
          <p:cNvPr id="13" name="PA_库_UniqueSlides "/>
          <p:cNvSpPr/>
          <p:nvPr>
            <p:custDataLst>
              <p:tags r:id="rId12"/>
            </p:custDataLst>
          </p:nvPr>
        </p:nvSpPr>
        <p:spPr>
          <a:xfrm>
            <a:off x="2103151" y="3086329"/>
            <a:ext cx="1333699"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4" name="PA_库_CreateawesomeandUniquepresentationslideswiththesecreativelayouts "/>
          <p:cNvSpPr/>
          <p:nvPr>
            <p:custDataLst>
              <p:tags r:id="rId13"/>
            </p:custDataLst>
          </p:nvPr>
        </p:nvSpPr>
        <p:spPr>
          <a:xfrm>
            <a:off x="2439018" y="5409761"/>
            <a:ext cx="2830865"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a:t>
            </a:r>
          </a:p>
        </p:txBody>
      </p:sp>
      <p:sp>
        <p:nvSpPr>
          <p:cNvPr id="15" name="PA_库_UniqueSlides "/>
          <p:cNvSpPr/>
          <p:nvPr>
            <p:custDataLst>
              <p:tags r:id="rId14"/>
            </p:custDataLst>
          </p:nvPr>
        </p:nvSpPr>
        <p:spPr>
          <a:xfrm>
            <a:off x="3936184" y="5046362"/>
            <a:ext cx="1333699"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6" name="PA_库_形状 "/>
          <p:cNvSpPr/>
          <p:nvPr>
            <p:custDataLst>
              <p:tags r:id="rId15"/>
            </p:custDataLst>
          </p:nvPr>
        </p:nvSpPr>
        <p:spPr>
          <a:xfrm>
            <a:off x="5855767" y="1925453"/>
            <a:ext cx="295662" cy="25975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600" y="16772"/>
                  <a:pt x="21165" y="16324"/>
                </a:cubicBezTo>
                <a:cubicBezTo>
                  <a:pt x="20818" y="15876"/>
                  <a:pt x="20079" y="15030"/>
                  <a:pt x="18471" y="14582"/>
                </a:cubicBezTo>
                <a:cubicBezTo>
                  <a:pt x="16950" y="13687"/>
                  <a:pt x="16167" y="12791"/>
                  <a:pt x="16167" y="11497"/>
                </a:cubicBezTo>
                <a:cubicBezTo>
                  <a:pt x="16167" y="10601"/>
                  <a:pt x="16950" y="11049"/>
                  <a:pt x="16950" y="9755"/>
                </a:cubicBezTo>
                <a:cubicBezTo>
                  <a:pt x="16950" y="8859"/>
                  <a:pt x="17732" y="9755"/>
                  <a:pt x="17732" y="7913"/>
                </a:cubicBezTo>
                <a:cubicBezTo>
                  <a:pt x="17732" y="7515"/>
                  <a:pt x="17341" y="7515"/>
                  <a:pt x="17341" y="7515"/>
                </a:cubicBezTo>
                <a:cubicBezTo>
                  <a:pt x="17341" y="7515"/>
                  <a:pt x="17732" y="6619"/>
                  <a:pt x="17732" y="5724"/>
                </a:cubicBezTo>
                <a:cubicBezTo>
                  <a:pt x="17732" y="4877"/>
                  <a:pt x="17341" y="3086"/>
                  <a:pt x="15037" y="3086"/>
                </a:cubicBezTo>
                <a:cubicBezTo>
                  <a:pt x="12734" y="3086"/>
                  <a:pt x="12343" y="4877"/>
                  <a:pt x="12343" y="5724"/>
                </a:cubicBezTo>
                <a:cubicBezTo>
                  <a:pt x="12343" y="6619"/>
                  <a:pt x="12734" y="7515"/>
                  <a:pt x="12734" y="7515"/>
                </a:cubicBezTo>
                <a:cubicBezTo>
                  <a:pt x="12734" y="7515"/>
                  <a:pt x="12343" y="7515"/>
                  <a:pt x="12343" y="7913"/>
                </a:cubicBezTo>
                <a:cubicBezTo>
                  <a:pt x="12343" y="9755"/>
                  <a:pt x="12734" y="8859"/>
                  <a:pt x="13125" y="9755"/>
                </a:cubicBezTo>
                <a:cubicBezTo>
                  <a:pt x="13125" y="11049"/>
                  <a:pt x="13516" y="10601"/>
                  <a:pt x="13516" y="11497"/>
                </a:cubicBezTo>
                <a:cubicBezTo>
                  <a:pt x="13516" y="12393"/>
                  <a:pt x="13516" y="13239"/>
                  <a:pt x="12734" y="13687"/>
                </a:cubicBezTo>
                <a:cubicBezTo>
                  <a:pt x="16167" y="15876"/>
                  <a:pt x="16559" y="15876"/>
                  <a:pt x="16559" y="18116"/>
                </a:cubicBezTo>
                <a:cubicBezTo>
                  <a:pt x="16559" y="21600"/>
                  <a:pt x="16559" y="21600"/>
                  <a:pt x="16559" y="21600"/>
                </a:cubicBezTo>
                <a:lnTo>
                  <a:pt x="21600" y="21600"/>
                </a:lnTo>
                <a:close/>
                <a:moveTo>
                  <a:pt x="11213" y="15030"/>
                </a:moveTo>
                <a:cubicBezTo>
                  <a:pt x="8866" y="14135"/>
                  <a:pt x="8127" y="13239"/>
                  <a:pt x="8127" y="11497"/>
                </a:cubicBezTo>
                <a:cubicBezTo>
                  <a:pt x="8127" y="10153"/>
                  <a:pt x="8866" y="10601"/>
                  <a:pt x="9257" y="8361"/>
                </a:cubicBezTo>
                <a:cubicBezTo>
                  <a:pt x="9257" y="7913"/>
                  <a:pt x="10039" y="8361"/>
                  <a:pt x="10039" y="6619"/>
                </a:cubicBezTo>
                <a:cubicBezTo>
                  <a:pt x="10039" y="5724"/>
                  <a:pt x="9648" y="5724"/>
                  <a:pt x="9648" y="5724"/>
                </a:cubicBezTo>
                <a:cubicBezTo>
                  <a:pt x="9648" y="5724"/>
                  <a:pt x="9648" y="4429"/>
                  <a:pt x="10039" y="3534"/>
                </a:cubicBezTo>
                <a:cubicBezTo>
                  <a:pt x="10039" y="2638"/>
                  <a:pt x="9257" y="0"/>
                  <a:pt x="6563" y="0"/>
                </a:cubicBezTo>
                <a:cubicBezTo>
                  <a:pt x="3477" y="0"/>
                  <a:pt x="3086" y="2638"/>
                  <a:pt x="3086" y="3534"/>
                </a:cubicBezTo>
                <a:cubicBezTo>
                  <a:pt x="3086" y="4429"/>
                  <a:pt x="3086" y="5724"/>
                  <a:pt x="3086" y="5724"/>
                </a:cubicBezTo>
                <a:cubicBezTo>
                  <a:pt x="3086" y="5724"/>
                  <a:pt x="3086" y="5724"/>
                  <a:pt x="3086" y="6619"/>
                </a:cubicBezTo>
                <a:cubicBezTo>
                  <a:pt x="3086" y="8361"/>
                  <a:pt x="3477" y="7913"/>
                  <a:pt x="3868" y="8361"/>
                </a:cubicBezTo>
                <a:cubicBezTo>
                  <a:pt x="3868" y="10601"/>
                  <a:pt x="4650" y="10153"/>
                  <a:pt x="4650" y="11497"/>
                </a:cubicBezTo>
                <a:cubicBezTo>
                  <a:pt x="4650" y="13239"/>
                  <a:pt x="3868" y="14135"/>
                  <a:pt x="1956" y="15030"/>
                </a:cubicBezTo>
                <a:cubicBezTo>
                  <a:pt x="1173" y="15429"/>
                  <a:pt x="0" y="15876"/>
                  <a:pt x="0" y="17220"/>
                </a:cubicBezTo>
                <a:cubicBezTo>
                  <a:pt x="0" y="21600"/>
                  <a:pt x="0" y="21600"/>
                  <a:pt x="0" y="21600"/>
                </a:cubicBezTo>
                <a:cubicBezTo>
                  <a:pt x="15037" y="21600"/>
                  <a:pt x="15037" y="21600"/>
                  <a:pt x="15037" y="21600"/>
                </a:cubicBezTo>
                <a:cubicBezTo>
                  <a:pt x="15037" y="21600"/>
                  <a:pt x="15037" y="18962"/>
                  <a:pt x="15037" y="18116"/>
                </a:cubicBezTo>
                <a:cubicBezTo>
                  <a:pt x="15037" y="17220"/>
                  <a:pt x="13125" y="16324"/>
                  <a:pt x="11213" y="15030"/>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7" name="PA_库_形状 "/>
          <p:cNvSpPr/>
          <p:nvPr>
            <p:custDataLst>
              <p:tags r:id="rId16"/>
            </p:custDataLst>
          </p:nvPr>
        </p:nvSpPr>
        <p:spPr>
          <a:xfrm>
            <a:off x="7500416" y="2944285"/>
            <a:ext cx="266031" cy="266102"/>
          </a:xfrm>
          <a:custGeom>
            <a:avLst/>
            <a:gdLst/>
            <a:ahLst/>
            <a:cxnLst>
              <a:cxn ang="0">
                <a:pos x="wd2" y="hd2"/>
              </a:cxn>
              <a:cxn ang="5400000">
                <a:pos x="wd2" y="hd2"/>
              </a:cxn>
              <a:cxn ang="10800000">
                <a:pos x="wd2" y="hd2"/>
              </a:cxn>
              <a:cxn ang="16200000">
                <a:pos x="wd2" y="hd2"/>
              </a:cxn>
            </a:cxnLst>
            <a:rect l="0" t="0" r="r" b="b"/>
            <a:pathLst>
              <a:path w="21600" h="21600" extrusionOk="0">
                <a:moveTo>
                  <a:pt x="3413" y="19459"/>
                </a:moveTo>
                <a:cubicBezTo>
                  <a:pt x="3413" y="20724"/>
                  <a:pt x="4778" y="21600"/>
                  <a:pt x="6046" y="21600"/>
                </a:cubicBezTo>
                <a:cubicBezTo>
                  <a:pt x="7363" y="21600"/>
                  <a:pt x="8191" y="20724"/>
                  <a:pt x="8191" y="19459"/>
                </a:cubicBezTo>
                <a:cubicBezTo>
                  <a:pt x="8191" y="18146"/>
                  <a:pt x="7363" y="16832"/>
                  <a:pt x="6046" y="16832"/>
                </a:cubicBezTo>
                <a:cubicBezTo>
                  <a:pt x="4778" y="16832"/>
                  <a:pt x="3413" y="18146"/>
                  <a:pt x="3413" y="19459"/>
                </a:cubicBezTo>
                <a:close/>
                <a:moveTo>
                  <a:pt x="15554" y="19459"/>
                </a:moveTo>
                <a:cubicBezTo>
                  <a:pt x="15554" y="20724"/>
                  <a:pt x="16822" y="21600"/>
                  <a:pt x="18138" y="21600"/>
                </a:cubicBezTo>
                <a:cubicBezTo>
                  <a:pt x="19455" y="21600"/>
                  <a:pt x="20332" y="20724"/>
                  <a:pt x="20332" y="19459"/>
                </a:cubicBezTo>
                <a:cubicBezTo>
                  <a:pt x="20332" y="18146"/>
                  <a:pt x="19455" y="16832"/>
                  <a:pt x="18138" y="16832"/>
                </a:cubicBezTo>
                <a:cubicBezTo>
                  <a:pt x="16822" y="16832"/>
                  <a:pt x="15554" y="18146"/>
                  <a:pt x="15554" y="19459"/>
                </a:cubicBezTo>
                <a:close/>
                <a:moveTo>
                  <a:pt x="7753" y="13816"/>
                </a:moveTo>
                <a:cubicBezTo>
                  <a:pt x="21161" y="9924"/>
                  <a:pt x="21161" y="9924"/>
                  <a:pt x="21161" y="9924"/>
                </a:cubicBezTo>
                <a:cubicBezTo>
                  <a:pt x="21600" y="9924"/>
                  <a:pt x="21600" y="9486"/>
                  <a:pt x="21600" y="9097"/>
                </a:cubicBezTo>
                <a:cubicBezTo>
                  <a:pt x="21600" y="2627"/>
                  <a:pt x="21600" y="2627"/>
                  <a:pt x="21600" y="2627"/>
                </a:cubicBezTo>
                <a:cubicBezTo>
                  <a:pt x="4778" y="2627"/>
                  <a:pt x="4778" y="2627"/>
                  <a:pt x="4778" y="2627"/>
                </a:cubicBezTo>
                <a:cubicBezTo>
                  <a:pt x="4778" y="486"/>
                  <a:pt x="4778" y="486"/>
                  <a:pt x="4778" y="486"/>
                </a:cubicBezTo>
                <a:lnTo>
                  <a:pt x="4340" y="0"/>
                </a:lnTo>
                <a:cubicBezTo>
                  <a:pt x="439" y="0"/>
                  <a:pt x="439" y="0"/>
                  <a:pt x="439" y="0"/>
                </a:cubicBezTo>
                <a:cubicBezTo>
                  <a:pt x="0" y="0"/>
                  <a:pt x="0" y="486"/>
                  <a:pt x="0" y="486"/>
                </a:cubicBezTo>
                <a:cubicBezTo>
                  <a:pt x="0" y="2627"/>
                  <a:pt x="0" y="2627"/>
                  <a:pt x="0" y="2627"/>
                </a:cubicBezTo>
                <a:cubicBezTo>
                  <a:pt x="2194" y="2627"/>
                  <a:pt x="2194" y="2627"/>
                  <a:pt x="2194" y="2627"/>
                </a:cubicBezTo>
                <a:cubicBezTo>
                  <a:pt x="4778" y="13378"/>
                  <a:pt x="4778" y="13378"/>
                  <a:pt x="4778" y="13378"/>
                </a:cubicBezTo>
                <a:cubicBezTo>
                  <a:pt x="4778" y="14692"/>
                  <a:pt x="4778" y="14692"/>
                  <a:pt x="4778" y="14692"/>
                </a:cubicBezTo>
                <a:cubicBezTo>
                  <a:pt x="4778" y="16443"/>
                  <a:pt x="4778" y="16443"/>
                  <a:pt x="4778" y="16443"/>
                </a:cubicBezTo>
                <a:cubicBezTo>
                  <a:pt x="4778" y="16832"/>
                  <a:pt x="5168" y="16832"/>
                  <a:pt x="5168" y="16832"/>
                </a:cubicBezTo>
                <a:cubicBezTo>
                  <a:pt x="6046" y="16832"/>
                  <a:pt x="6046" y="16832"/>
                  <a:pt x="6046" y="16832"/>
                </a:cubicBezTo>
                <a:cubicBezTo>
                  <a:pt x="18138" y="16832"/>
                  <a:pt x="18138" y="16832"/>
                  <a:pt x="18138" y="16832"/>
                </a:cubicBezTo>
                <a:cubicBezTo>
                  <a:pt x="21161" y="16832"/>
                  <a:pt x="21161" y="16832"/>
                  <a:pt x="21161" y="16832"/>
                </a:cubicBezTo>
                <a:cubicBezTo>
                  <a:pt x="21600" y="16832"/>
                  <a:pt x="21600" y="16832"/>
                  <a:pt x="21600" y="16443"/>
                </a:cubicBezTo>
                <a:cubicBezTo>
                  <a:pt x="21600" y="14692"/>
                  <a:pt x="21600" y="14692"/>
                  <a:pt x="21600" y="14692"/>
                </a:cubicBezTo>
                <a:cubicBezTo>
                  <a:pt x="8191" y="14692"/>
                  <a:pt x="8191" y="14692"/>
                  <a:pt x="8191" y="14692"/>
                </a:cubicBezTo>
                <a:cubicBezTo>
                  <a:pt x="6485" y="14692"/>
                  <a:pt x="6485" y="13816"/>
                  <a:pt x="7753" y="13816"/>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8" name="PA_库_形状 "/>
          <p:cNvSpPr/>
          <p:nvPr>
            <p:custDataLst>
              <p:tags r:id="rId17"/>
            </p:custDataLst>
          </p:nvPr>
        </p:nvSpPr>
        <p:spPr>
          <a:xfrm>
            <a:off x="6100233" y="4275667"/>
            <a:ext cx="213129" cy="295738"/>
          </a:xfrm>
          <a:custGeom>
            <a:avLst/>
            <a:gdLst/>
            <a:ahLst/>
            <a:cxnLst>
              <a:cxn ang="0">
                <a:pos x="wd2" y="hd2"/>
              </a:cxn>
              <a:cxn ang="5400000">
                <a:pos x="wd2" y="hd2"/>
              </a:cxn>
              <a:cxn ang="10800000">
                <a:pos x="wd2" y="hd2"/>
              </a:cxn>
              <a:cxn ang="16200000">
                <a:pos x="wd2" y="hd2"/>
              </a:cxn>
            </a:cxnLst>
            <a:rect l="0" t="0" r="r" b="b"/>
            <a:pathLst>
              <a:path w="21600" h="21600" extrusionOk="0">
                <a:moveTo>
                  <a:pt x="19349" y="2352"/>
                </a:moveTo>
                <a:cubicBezTo>
                  <a:pt x="17219" y="5400"/>
                  <a:pt x="17219" y="5400"/>
                  <a:pt x="17219" y="5400"/>
                </a:cubicBezTo>
                <a:cubicBezTo>
                  <a:pt x="4320" y="5400"/>
                  <a:pt x="4320" y="5400"/>
                  <a:pt x="4320" y="5400"/>
                </a:cubicBezTo>
                <a:cubicBezTo>
                  <a:pt x="2190" y="2352"/>
                  <a:pt x="2190" y="2352"/>
                  <a:pt x="2190" y="2352"/>
                </a:cubicBezTo>
                <a:cubicBezTo>
                  <a:pt x="1034" y="2352"/>
                  <a:pt x="0" y="3092"/>
                  <a:pt x="0" y="3876"/>
                </a:cubicBezTo>
                <a:cubicBezTo>
                  <a:pt x="0" y="20076"/>
                  <a:pt x="0" y="20076"/>
                  <a:pt x="0" y="20076"/>
                </a:cubicBezTo>
                <a:cubicBezTo>
                  <a:pt x="0" y="21208"/>
                  <a:pt x="1034" y="21600"/>
                  <a:pt x="2190" y="21600"/>
                </a:cubicBezTo>
                <a:cubicBezTo>
                  <a:pt x="19349" y="21600"/>
                  <a:pt x="19349" y="21600"/>
                  <a:pt x="19349" y="21600"/>
                </a:cubicBezTo>
                <a:cubicBezTo>
                  <a:pt x="20444" y="21600"/>
                  <a:pt x="21600" y="21208"/>
                  <a:pt x="21600" y="20076"/>
                </a:cubicBezTo>
                <a:cubicBezTo>
                  <a:pt x="21600" y="3876"/>
                  <a:pt x="21600" y="3876"/>
                  <a:pt x="21600" y="3876"/>
                </a:cubicBezTo>
                <a:cubicBezTo>
                  <a:pt x="21600" y="3092"/>
                  <a:pt x="20444" y="2352"/>
                  <a:pt x="19349" y="2352"/>
                </a:cubicBezTo>
                <a:close/>
                <a:moveTo>
                  <a:pt x="16124" y="4268"/>
                </a:moveTo>
                <a:cubicBezTo>
                  <a:pt x="17767" y="2352"/>
                  <a:pt x="17767" y="2352"/>
                  <a:pt x="17767" y="2352"/>
                </a:cubicBezTo>
                <a:cubicBezTo>
                  <a:pt x="13994" y="2352"/>
                  <a:pt x="13994" y="2352"/>
                  <a:pt x="13994" y="2352"/>
                </a:cubicBezTo>
                <a:cubicBezTo>
                  <a:pt x="12899" y="0"/>
                  <a:pt x="12899" y="0"/>
                  <a:pt x="12899" y="0"/>
                </a:cubicBezTo>
                <a:cubicBezTo>
                  <a:pt x="8092" y="0"/>
                  <a:pt x="8092" y="0"/>
                  <a:pt x="8092" y="0"/>
                </a:cubicBezTo>
                <a:cubicBezTo>
                  <a:pt x="6997" y="2352"/>
                  <a:pt x="6997" y="2352"/>
                  <a:pt x="6997" y="2352"/>
                </a:cubicBezTo>
                <a:cubicBezTo>
                  <a:pt x="3712" y="2352"/>
                  <a:pt x="3712" y="2352"/>
                  <a:pt x="3712" y="2352"/>
                </a:cubicBezTo>
                <a:cubicBezTo>
                  <a:pt x="5415" y="4268"/>
                  <a:pt x="5415" y="4268"/>
                  <a:pt x="5415" y="4268"/>
                </a:cubicBezTo>
                <a:lnTo>
                  <a:pt x="16124" y="4268"/>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9" name="PA_库_形状 "/>
          <p:cNvSpPr/>
          <p:nvPr>
            <p:custDataLst>
              <p:tags r:id="rId18"/>
            </p:custDataLst>
          </p:nvPr>
        </p:nvSpPr>
        <p:spPr>
          <a:xfrm>
            <a:off x="4423845" y="3305799"/>
            <a:ext cx="297772" cy="139098"/>
          </a:xfrm>
          <a:custGeom>
            <a:avLst/>
            <a:gdLst/>
            <a:ahLst/>
            <a:cxnLst>
              <a:cxn ang="0">
                <a:pos x="wd2" y="hd2"/>
              </a:cxn>
              <a:cxn ang="5400000">
                <a:pos x="wd2" y="hd2"/>
              </a:cxn>
              <a:cxn ang="10800000">
                <a:pos x="wd2" y="hd2"/>
              </a:cxn>
              <a:cxn ang="16200000">
                <a:pos x="wd2" y="hd2"/>
              </a:cxn>
            </a:cxnLst>
            <a:rect l="0" t="0" r="r" b="b"/>
            <a:pathLst>
              <a:path w="21600" h="21600" extrusionOk="0">
                <a:moveTo>
                  <a:pt x="16548" y="0"/>
                </a:moveTo>
                <a:cubicBezTo>
                  <a:pt x="13892" y="0"/>
                  <a:pt x="11584" y="4956"/>
                  <a:pt x="11584" y="10753"/>
                </a:cubicBezTo>
                <a:cubicBezTo>
                  <a:pt x="11584" y="13184"/>
                  <a:pt x="11932" y="15709"/>
                  <a:pt x="12324" y="17392"/>
                </a:cubicBezTo>
                <a:cubicBezTo>
                  <a:pt x="8840" y="17392"/>
                  <a:pt x="8840" y="17392"/>
                  <a:pt x="8840" y="17392"/>
                </a:cubicBezTo>
                <a:cubicBezTo>
                  <a:pt x="9624" y="15709"/>
                  <a:pt x="10016" y="13184"/>
                  <a:pt x="10016" y="10753"/>
                </a:cubicBezTo>
                <a:cubicBezTo>
                  <a:pt x="10016" y="4956"/>
                  <a:pt x="7708" y="0"/>
                  <a:pt x="4965" y="0"/>
                </a:cubicBezTo>
                <a:cubicBezTo>
                  <a:pt x="2308" y="0"/>
                  <a:pt x="0" y="4956"/>
                  <a:pt x="0" y="10753"/>
                </a:cubicBezTo>
                <a:cubicBezTo>
                  <a:pt x="0" y="16551"/>
                  <a:pt x="2308" y="21600"/>
                  <a:pt x="4965" y="21600"/>
                </a:cubicBezTo>
                <a:cubicBezTo>
                  <a:pt x="16548" y="21600"/>
                  <a:pt x="16548" y="21600"/>
                  <a:pt x="16548" y="21600"/>
                </a:cubicBezTo>
                <a:cubicBezTo>
                  <a:pt x="19248" y="21600"/>
                  <a:pt x="21600" y="16551"/>
                  <a:pt x="21600" y="10753"/>
                </a:cubicBezTo>
                <a:cubicBezTo>
                  <a:pt x="21600" y="4956"/>
                  <a:pt x="19248" y="0"/>
                  <a:pt x="16548" y="0"/>
                </a:cubicBezTo>
                <a:close/>
                <a:moveTo>
                  <a:pt x="2308" y="10753"/>
                </a:moveTo>
                <a:cubicBezTo>
                  <a:pt x="2308" y="7481"/>
                  <a:pt x="3440" y="4956"/>
                  <a:pt x="4965" y="4956"/>
                </a:cubicBezTo>
                <a:cubicBezTo>
                  <a:pt x="6532" y="4956"/>
                  <a:pt x="7708" y="7481"/>
                  <a:pt x="7708" y="10753"/>
                </a:cubicBezTo>
                <a:cubicBezTo>
                  <a:pt x="7708" y="14026"/>
                  <a:pt x="6532" y="17392"/>
                  <a:pt x="4965" y="17392"/>
                </a:cubicBezTo>
                <a:cubicBezTo>
                  <a:pt x="3440" y="17392"/>
                  <a:pt x="2308" y="14026"/>
                  <a:pt x="2308" y="10753"/>
                </a:cubicBezTo>
                <a:close/>
                <a:moveTo>
                  <a:pt x="16548" y="17392"/>
                </a:moveTo>
                <a:cubicBezTo>
                  <a:pt x="15024" y="17392"/>
                  <a:pt x="13892" y="14026"/>
                  <a:pt x="13892" y="10753"/>
                </a:cubicBezTo>
                <a:cubicBezTo>
                  <a:pt x="13892" y="7481"/>
                  <a:pt x="15024" y="4956"/>
                  <a:pt x="16548" y="4956"/>
                </a:cubicBezTo>
                <a:cubicBezTo>
                  <a:pt x="18116" y="4956"/>
                  <a:pt x="19248" y="7481"/>
                  <a:pt x="19248" y="10753"/>
                </a:cubicBezTo>
                <a:cubicBezTo>
                  <a:pt x="19248" y="14026"/>
                  <a:pt x="18116" y="17392"/>
                  <a:pt x="16548" y="17392"/>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20" name="PA_库_UniqueSlides "/>
          <p:cNvSpPr/>
          <p:nvPr>
            <p:custDataLst>
              <p:tags r:id="rId19"/>
            </p:custDataLst>
          </p:nvPr>
        </p:nvSpPr>
        <p:spPr>
          <a:xfrm>
            <a:off x="3801968" y="3609894"/>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FFFFFF"/>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1" name="PA_库_UniqueSlides "/>
          <p:cNvSpPr/>
          <p:nvPr>
            <p:custDataLst>
              <p:tags r:id="rId20"/>
            </p:custDataLst>
          </p:nvPr>
        </p:nvSpPr>
        <p:spPr>
          <a:xfrm>
            <a:off x="5436035" y="4689394"/>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FFFFFF"/>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2" name="PA_库_UniqueSlides "/>
          <p:cNvSpPr/>
          <p:nvPr>
            <p:custDataLst>
              <p:tags r:id="rId21"/>
            </p:custDataLst>
          </p:nvPr>
        </p:nvSpPr>
        <p:spPr>
          <a:xfrm>
            <a:off x="6862667" y="3322027"/>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FFFFFF"/>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3" name="PA_库_UniqueSlides "/>
          <p:cNvSpPr/>
          <p:nvPr>
            <p:custDataLst>
              <p:tags r:id="rId22"/>
            </p:custDataLst>
          </p:nvPr>
        </p:nvSpPr>
        <p:spPr>
          <a:xfrm>
            <a:off x="5232835" y="2335660"/>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FFFFFF"/>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pic>
        <p:nvPicPr>
          <p:cNvPr id="24" name="PA_库_图片 23"/>
          <p:cNvPicPr>
            <a:picLocks noChangeAspect="1"/>
          </p:cNvPicPr>
          <p:nvPr>
            <p:custDataLst>
              <p:tags r:id="rId23"/>
            </p:custDataLst>
          </p:nvPr>
        </p:nvPicPr>
        <p:blipFill>
          <a:blip r:embed="rId29" cstate="print">
            <a:extLst>
              <a:ext uri="{28A0092B-C50C-407E-A947-70E740481C1C}">
                <a14:useLocalDpi xmlns:a14="http://schemas.microsoft.com/office/drawing/2010/main" val="0"/>
              </a:ext>
            </a:extLst>
          </a:blip>
          <a:stretch>
            <a:fillRect/>
          </a:stretch>
        </p:blipFill>
        <p:spPr>
          <a:xfrm>
            <a:off x="3054933" y="2055329"/>
            <a:ext cx="2954431" cy="2954431"/>
          </a:xfrm>
          <a:prstGeom prst="rect">
            <a:avLst/>
          </a:prstGeom>
        </p:spPr>
      </p:pic>
      <p:pic>
        <p:nvPicPr>
          <p:cNvPr id="25" name="PA_库_图片 24"/>
          <p:cNvPicPr>
            <a:picLocks noChangeAspect="1"/>
          </p:cNvPicPr>
          <p:nvPr>
            <p:custDataLst>
              <p:tags r:id="rId24"/>
            </p:custDataLst>
          </p:nvPr>
        </p:nvPicPr>
        <p:blipFill>
          <a:blip r:embed="rId29" cstate="print">
            <a:extLst>
              <a:ext uri="{28A0092B-C50C-407E-A947-70E740481C1C}">
                <a14:useLocalDpi xmlns:a14="http://schemas.microsoft.com/office/drawing/2010/main" val="0"/>
              </a:ext>
            </a:extLst>
          </a:blip>
          <a:stretch>
            <a:fillRect/>
          </a:stretch>
        </p:blipFill>
        <p:spPr>
          <a:xfrm>
            <a:off x="6127783" y="1777760"/>
            <a:ext cx="2954431" cy="2954431"/>
          </a:xfrm>
          <a:prstGeom prst="rect">
            <a:avLst/>
          </a:prstGeom>
        </p:spPr>
      </p:pic>
      <p:pic>
        <p:nvPicPr>
          <p:cNvPr id="26" name="PA_库_图片 25"/>
          <p:cNvPicPr>
            <a:picLocks noChangeAspect="1"/>
          </p:cNvPicPr>
          <p:nvPr>
            <p:custDataLst>
              <p:tags r:id="rId25"/>
            </p:custDataLst>
          </p:nvPr>
        </p:nvPicPr>
        <p:blipFill>
          <a:blip r:embed="rId29" cstate="print">
            <a:extLst>
              <a:ext uri="{28A0092B-C50C-407E-A947-70E740481C1C}">
                <a14:useLocalDpi xmlns:a14="http://schemas.microsoft.com/office/drawing/2010/main" val="0"/>
              </a:ext>
            </a:extLst>
          </a:blip>
          <a:stretch>
            <a:fillRect/>
          </a:stretch>
        </p:blipFill>
        <p:spPr>
          <a:xfrm>
            <a:off x="4462064" y="796073"/>
            <a:ext cx="2954431" cy="2954431"/>
          </a:xfrm>
          <a:prstGeom prst="rect">
            <a:avLst/>
          </a:prstGeom>
        </p:spPr>
      </p:pic>
      <p:pic>
        <p:nvPicPr>
          <p:cNvPr id="27" name="PA_库_图片 26"/>
          <p:cNvPicPr>
            <a:picLocks noChangeAspect="1"/>
          </p:cNvPicPr>
          <p:nvPr>
            <p:custDataLst>
              <p:tags r:id="rId26"/>
            </p:custDataLst>
          </p:nvPr>
        </p:nvPicPr>
        <p:blipFill>
          <a:blip r:embed="rId29" cstate="print">
            <a:extLst>
              <a:ext uri="{28A0092B-C50C-407E-A947-70E740481C1C}">
                <a14:useLocalDpi xmlns:a14="http://schemas.microsoft.com/office/drawing/2010/main" val="0"/>
              </a:ext>
            </a:extLst>
          </a:blip>
          <a:stretch>
            <a:fillRect/>
          </a:stretch>
        </p:blipFill>
        <p:spPr>
          <a:xfrm>
            <a:off x="4708112" y="3066781"/>
            <a:ext cx="2954431" cy="2954431"/>
          </a:xfrm>
          <a:prstGeom prst="rect">
            <a:avLst/>
          </a:prstGeom>
        </p:spPr>
      </p:pic>
    </p:spTree>
    <p:extLst>
      <p:ext uri="{BB962C8B-B14F-4D97-AF65-F5344CB8AC3E}">
        <p14:creationId xmlns:p14="http://schemas.microsoft.com/office/powerpoint/2010/main" val="3825117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ppt_w"/>
                                          </p:val>
                                        </p:tav>
                                        <p:tav tm="100000">
                                          <p:val>
                                            <p:strVal val="#ppt_w"/>
                                          </p:val>
                                        </p:tav>
                                      </p:tavLst>
                                    </p:anim>
                                    <p:anim calcmode="lin" valueType="num">
                                      <p:cBhvr>
                                        <p:cTn id="12" dur="500" fill="hold"/>
                                        <p:tgtEl>
                                          <p:spTgt spid="3"/>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strVal val="4*#ppt_w"/>
                                          </p:val>
                                        </p:tav>
                                        <p:tav tm="100000">
                                          <p:val>
                                            <p:strVal val="#ppt_w"/>
                                          </p:val>
                                        </p:tav>
                                      </p:tavLst>
                                    </p:anim>
                                    <p:anim calcmode="lin" valueType="num">
                                      <p:cBhvr>
                                        <p:cTn id="16" dur="500" fill="hold"/>
                                        <p:tgtEl>
                                          <p:spTgt spid="4"/>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strVal val="4*#ppt_w"/>
                                          </p:val>
                                        </p:tav>
                                        <p:tav tm="100000">
                                          <p:val>
                                            <p:strVal val="#ppt_w"/>
                                          </p:val>
                                        </p:tav>
                                      </p:tavLst>
                                    </p:anim>
                                    <p:anim calcmode="lin" valueType="num">
                                      <p:cBhvr>
                                        <p:cTn id="20" dur="500" fill="hold"/>
                                        <p:tgtEl>
                                          <p:spTgt spid="5"/>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25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strVal val="4*#ppt_w"/>
                                          </p:val>
                                        </p:tav>
                                        <p:tav tm="100000">
                                          <p:val>
                                            <p:strVal val="#ppt_w"/>
                                          </p:val>
                                        </p:tav>
                                      </p:tavLst>
                                    </p:anim>
                                    <p:anim calcmode="lin" valueType="num">
                                      <p:cBhvr>
                                        <p:cTn id="24" dur="500" fill="hold"/>
                                        <p:tgtEl>
                                          <p:spTgt spid="6"/>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strVal val="4*#ppt_w"/>
                                          </p:val>
                                        </p:tav>
                                        <p:tav tm="100000">
                                          <p:val>
                                            <p:strVal val="#ppt_w"/>
                                          </p:val>
                                        </p:tav>
                                      </p:tavLst>
                                    </p:anim>
                                    <p:anim calcmode="lin" valueType="num">
                                      <p:cBhvr>
                                        <p:cTn id="28" dur="500" fill="hold"/>
                                        <p:tgtEl>
                                          <p:spTgt spid="7"/>
                                        </p:tgtEl>
                                        <p:attrNameLst>
                                          <p:attrName>ppt_h</p:attrName>
                                        </p:attrNameLst>
                                      </p:cBhvr>
                                      <p:tavLst>
                                        <p:tav tm="0">
                                          <p:val>
                                            <p:strVal val="4/3*#ppt_h"/>
                                          </p:val>
                                        </p:tav>
                                        <p:tav tm="100000">
                                          <p:val>
                                            <p:strVal val="#ppt_h"/>
                                          </p:val>
                                        </p:tav>
                                      </p:tavLst>
                                    </p:anim>
                                  </p:childTnLst>
                                </p:cTn>
                              </p:par>
                              <p:par>
                                <p:cTn id="29" presetID="23" presetClass="entr" presetSubtype="288" fill="hold" grpId="0" nodeType="withEffect">
                                  <p:stCondLst>
                                    <p:cond delay="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3*#ppt_h"/>
                                          </p:val>
                                        </p:tav>
                                        <p:tav tm="100000">
                                          <p:val>
                                            <p:strVal val="#ppt_h"/>
                                          </p:val>
                                        </p:tav>
                                      </p:tavLst>
                                    </p:anim>
                                  </p:childTnLst>
                                </p:cTn>
                              </p:par>
                              <p:par>
                                <p:cTn id="33" presetID="23" presetClass="entr" presetSubtype="288" fill="hold" grpId="0"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4*#ppt_w"/>
                                          </p:val>
                                        </p:tav>
                                        <p:tav tm="100000">
                                          <p:val>
                                            <p:strVal val="#ppt_w"/>
                                          </p:val>
                                        </p:tav>
                                      </p:tavLst>
                                    </p:anim>
                                    <p:anim calcmode="lin" valueType="num">
                                      <p:cBhvr>
                                        <p:cTn id="36" dur="500" fill="hold"/>
                                        <p:tgtEl>
                                          <p:spTgt spid="9"/>
                                        </p:tgtEl>
                                        <p:attrNameLst>
                                          <p:attrName>ppt_h</p:attrName>
                                        </p:attrNameLst>
                                      </p:cBhvr>
                                      <p:tavLst>
                                        <p:tav tm="0">
                                          <p:val>
                                            <p:strVal val="4/3*#ppt_h"/>
                                          </p:val>
                                        </p:tav>
                                        <p:tav tm="100000">
                                          <p:val>
                                            <p:strVal val="#ppt_h"/>
                                          </p:val>
                                        </p:tav>
                                      </p:tavLst>
                                    </p:anim>
                                  </p:childTnLst>
                                </p:cTn>
                              </p:par>
                              <p:par>
                                <p:cTn id="37" presetID="23" presetClass="entr" presetSubtype="288" fill="hold" grpId="0" nodeType="withEffect">
                                  <p:stCondLst>
                                    <p:cond delay="25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strVal val="4*#ppt_w"/>
                                          </p:val>
                                        </p:tav>
                                        <p:tav tm="100000">
                                          <p:val>
                                            <p:strVal val="#ppt_w"/>
                                          </p:val>
                                        </p:tav>
                                      </p:tavLst>
                                    </p:anim>
                                    <p:anim calcmode="lin" valueType="num">
                                      <p:cBhvr>
                                        <p:cTn id="40" dur="500" fill="hold"/>
                                        <p:tgtEl>
                                          <p:spTgt spid="10"/>
                                        </p:tgtEl>
                                        <p:attrNameLst>
                                          <p:attrName>ppt_h</p:attrName>
                                        </p:attrNameLst>
                                      </p:cBhvr>
                                      <p:tavLst>
                                        <p:tav tm="0">
                                          <p:val>
                                            <p:strVal val="4/3*#ppt_h"/>
                                          </p:val>
                                        </p:tav>
                                        <p:tav tm="100000">
                                          <p:val>
                                            <p:strVal val="#ppt_h"/>
                                          </p:val>
                                        </p:tav>
                                      </p:tavLst>
                                    </p:anim>
                                  </p:childTnLst>
                                </p:cTn>
                              </p:par>
                              <p:par>
                                <p:cTn id="41" presetID="23" presetClass="entr" presetSubtype="288"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strVal val="4*#ppt_w"/>
                                          </p:val>
                                        </p:tav>
                                        <p:tav tm="100000">
                                          <p:val>
                                            <p:strVal val="#ppt_w"/>
                                          </p:val>
                                        </p:tav>
                                      </p:tavLst>
                                    </p:anim>
                                    <p:anim calcmode="lin" valueType="num">
                                      <p:cBhvr>
                                        <p:cTn id="44" dur="500" fill="hold"/>
                                        <p:tgtEl>
                                          <p:spTgt spid="11"/>
                                        </p:tgtEl>
                                        <p:attrNameLst>
                                          <p:attrName>ppt_h</p:attrName>
                                        </p:attrNameLst>
                                      </p:cBhvr>
                                      <p:tavLst>
                                        <p:tav tm="0">
                                          <p:val>
                                            <p:strVal val="4/3*#ppt_h"/>
                                          </p:val>
                                        </p:tav>
                                        <p:tav tm="100000">
                                          <p:val>
                                            <p:strVal val="#ppt_h"/>
                                          </p:val>
                                        </p:tav>
                                      </p:tavLst>
                                    </p:anim>
                                  </p:childTnLst>
                                </p:cTn>
                              </p:par>
                              <p:par>
                                <p:cTn id="45" presetID="23" presetClass="entr" presetSubtype="288" fill="hold" grpId="0" nodeType="withEffect">
                                  <p:stCondLst>
                                    <p:cond delay="25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strVal val="4*#ppt_w"/>
                                          </p:val>
                                        </p:tav>
                                        <p:tav tm="100000">
                                          <p:val>
                                            <p:strVal val="#ppt_w"/>
                                          </p:val>
                                        </p:tav>
                                      </p:tavLst>
                                    </p:anim>
                                    <p:anim calcmode="lin" valueType="num">
                                      <p:cBhvr>
                                        <p:cTn id="48" dur="500" fill="hold"/>
                                        <p:tgtEl>
                                          <p:spTgt spid="12"/>
                                        </p:tgtEl>
                                        <p:attrNameLst>
                                          <p:attrName>ppt_h</p:attrName>
                                        </p:attrNameLst>
                                      </p:cBhvr>
                                      <p:tavLst>
                                        <p:tav tm="0">
                                          <p:val>
                                            <p:strVal val="4/3*#ppt_h"/>
                                          </p:val>
                                        </p:tav>
                                        <p:tav tm="100000">
                                          <p:val>
                                            <p:strVal val="#ppt_h"/>
                                          </p:val>
                                        </p:tav>
                                      </p:tavLst>
                                    </p:anim>
                                  </p:childTnLst>
                                </p:cTn>
                              </p:par>
                              <p:par>
                                <p:cTn id="49" presetID="23" presetClass="entr" presetSubtype="288" fill="hold" grpId="0" nodeType="withEffect">
                                  <p:stCondLst>
                                    <p:cond delay="25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strVal val="4*#ppt_w"/>
                                          </p:val>
                                        </p:tav>
                                        <p:tav tm="100000">
                                          <p:val>
                                            <p:strVal val="#ppt_w"/>
                                          </p:val>
                                        </p:tav>
                                      </p:tavLst>
                                    </p:anim>
                                    <p:anim calcmode="lin" valueType="num">
                                      <p:cBhvr>
                                        <p:cTn id="52" dur="500" fill="hold"/>
                                        <p:tgtEl>
                                          <p:spTgt spid="13"/>
                                        </p:tgtEl>
                                        <p:attrNameLst>
                                          <p:attrName>ppt_h</p:attrName>
                                        </p:attrNameLst>
                                      </p:cBhvr>
                                      <p:tavLst>
                                        <p:tav tm="0">
                                          <p:val>
                                            <p:strVal val="4/3*#ppt_h"/>
                                          </p:val>
                                        </p:tav>
                                        <p:tav tm="100000">
                                          <p:val>
                                            <p:strVal val="#ppt_h"/>
                                          </p:val>
                                        </p:tav>
                                      </p:tavLst>
                                    </p:anim>
                                  </p:childTnLst>
                                </p:cTn>
                              </p:par>
                              <p:par>
                                <p:cTn id="53" presetID="23" presetClass="entr" presetSubtype="288" fill="hold" grpId="0" nodeType="withEffect">
                                  <p:stCondLst>
                                    <p:cond delay="25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strVal val="4/3*#ppt_w"/>
                                          </p:val>
                                        </p:tav>
                                        <p:tav tm="100000">
                                          <p:val>
                                            <p:strVal val="#ppt_w"/>
                                          </p:val>
                                        </p:tav>
                                      </p:tavLst>
                                    </p:anim>
                                    <p:anim calcmode="lin" valueType="num">
                                      <p:cBhvr>
                                        <p:cTn id="56" dur="500" fill="hold"/>
                                        <p:tgtEl>
                                          <p:spTgt spid="14"/>
                                        </p:tgtEl>
                                        <p:attrNameLst>
                                          <p:attrName>ppt_h</p:attrName>
                                        </p:attrNameLst>
                                      </p:cBhvr>
                                      <p:tavLst>
                                        <p:tav tm="0">
                                          <p:val>
                                            <p:strVal val="4/3*#ppt_h"/>
                                          </p:val>
                                        </p:tav>
                                        <p:tav tm="100000">
                                          <p:val>
                                            <p:strVal val="#ppt_h"/>
                                          </p:val>
                                        </p:tav>
                                      </p:tavLst>
                                    </p:anim>
                                  </p:childTnLst>
                                </p:cTn>
                              </p:par>
                              <p:par>
                                <p:cTn id="57" presetID="23" presetClass="entr" presetSubtype="288" fill="hold" grpId="0" nodeType="withEffect">
                                  <p:stCondLst>
                                    <p:cond delay="2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strVal val="4/3*#ppt_w"/>
                                          </p:val>
                                        </p:tav>
                                        <p:tav tm="100000">
                                          <p:val>
                                            <p:strVal val="#ppt_w"/>
                                          </p:val>
                                        </p:tav>
                                      </p:tavLst>
                                    </p:anim>
                                    <p:anim calcmode="lin" valueType="num">
                                      <p:cBhvr>
                                        <p:cTn id="60" dur="500" fill="hold"/>
                                        <p:tgtEl>
                                          <p:spTgt spid="15"/>
                                        </p:tgtEl>
                                        <p:attrNameLst>
                                          <p:attrName>ppt_h</p:attrName>
                                        </p:attrNameLst>
                                      </p:cBhvr>
                                      <p:tavLst>
                                        <p:tav tm="0">
                                          <p:val>
                                            <p:strVal val="4/3*#ppt_h"/>
                                          </p:val>
                                        </p:tav>
                                        <p:tav tm="100000">
                                          <p:val>
                                            <p:strVal val="#ppt_h"/>
                                          </p:val>
                                        </p:tav>
                                      </p:tavLst>
                                    </p:anim>
                                  </p:childTnLst>
                                </p:cTn>
                              </p:par>
                              <p:par>
                                <p:cTn id="61" presetID="23" presetClass="entr" presetSubtype="288" fill="hold" grpId="0" nodeType="withEffect">
                                  <p:stCondLst>
                                    <p:cond delay="25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strVal val="4/3*#ppt_w"/>
                                          </p:val>
                                        </p:tav>
                                        <p:tav tm="100000">
                                          <p:val>
                                            <p:strVal val="#ppt_w"/>
                                          </p:val>
                                        </p:tav>
                                      </p:tavLst>
                                    </p:anim>
                                    <p:anim calcmode="lin" valueType="num">
                                      <p:cBhvr>
                                        <p:cTn id="64" dur="500" fill="hold"/>
                                        <p:tgtEl>
                                          <p:spTgt spid="16"/>
                                        </p:tgtEl>
                                        <p:attrNameLst>
                                          <p:attrName>ppt_h</p:attrName>
                                        </p:attrNameLst>
                                      </p:cBhvr>
                                      <p:tavLst>
                                        <p:tav tm="0">
                                          <p:val>
                                            <p:strVal val="4/3*#ppt_h"/>
                                          </p:val>
                                        </p:tav>
                                        <p:tav tm="100000">
                                          <p:val>
                                            <p:strVal val="#ppt_h"/>
                                          </p:val>
                                        </p:tav>
                                      </p:tavLst>
                                    </p:anim>
                                  </p:childTnLst>
                                </p:cTn>
                              </p:par>
                              <p:par>
                                <p:cTn id="65" presetID="23" presetClass="entr" presetSubtype="288" fill="hold" grpId="0" nodeType="withEffect">
                                  <p:stCondLst>
                                    <p:cond delay="25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strVal val="4/3*#ppt_w"/>
                                          </p:val>
                                        </p:tav>
                                        <p:tav tm="100000">
                                          <p:val>
                                            <p:strVal val="#ppt_w"/>
                                          </p:val>
                                        </p:tav>
                                      </p:tavLst>
                                    </p:anim>
                                    <p:anim calcmode="lin" valueType="num">
                                      <p:cBhvr>
                                        <p:cTn id="68" dur="500" fill="hold"/>
                                        <p:tgtEl>
                                          <p:spTgt spid="17"/>
                                        </p:tgtEl>
                                        <p:attrNameLst>
                                          <p:attrName>ppt_h</p:attrName>
                                        </p:attrNameLst>
                                      </p:cBhvr>
                                      <p:tavLst>
                                        <p:tav tm="0">
                                          <p:val>
                                            <p:strVal val="4/3*#ppt_h"/>
                                          </p:val>
                                        </p:tav>
                                        <p:tav tm="100000">
                                          <p:val>
                                            <p:strVal val="#ppt_h"/>
                                          </p:val>
                                        </p:tav>
                                      </p:tavLst>
                                    </p:anim>
                                  </p:childTnLst>
                                </p:cTn>
                              </p:par>
                              <p:par>
                                <p:cTn id="69" presetID="23" presetClass="entr" presetSubtype="288" fill="hold" grpId="0" nodeType="withEffect">
                                  <p:stCondLst>
                                    <p:cond delay="25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fill="hold"/>
                                        <p:tgtEl>
                                          <p:spTgt spid="18"/>
                                        </p:tgtEl>
                                        <p:attrNameLst>
                                          <p:attrName>ppt_w</p:attrName>
                                        </p:attrNameLst>
                                      </p:cBhvr>
                                      <p:tavLst>
                                        <p:tav tm="0">
                                          <p:val>
                                            <p:strVal val="4/3*#ppt_w"/>
                                          </p:val>
                                        </p:tav>
                                        <p:tav tm="100000">
                                          <p:val>
                                            <p:strVal val="#ppt_w"/>
                                          </p:val>
                                        </p:tav>
                                      </p:tavLst>
                                    </p:anim>
                                    <p:anim calcmode="lin" valueType="num">
                                      <p:cBhvr>
                                        <p:cTn id="72" dur="500" fill="hold"/>
                                        <p:tgtEl>
                                          <p:spTgt spid="18"/>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25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strVal val="4/3*#ppt_w"/>
                                          </p:val>
                                        </p:tav>
                                        <p:tav tm="100000">
                                          <p:val>
                                            <p:strVal val="#ppt_w"/>
                                          </p:val>
                                        </p:tav>
                                      </p:tavLst>
                                    </p:anim>
                                    <p:anim calcmode="lin" valueType="num">
                                      <p:cBhvr>
                                        <p:cTn id="76" dur="500" fill="hold"/>
                                        <p:tgtEl>
                                          <p:spTgt spid="19"/>
                                        </p:tgtEl>
                                        <p:attrNameLst>
                                          <p:attrName>ppt_h</p:attrName>
                                        </p:attrNameLst>
                                      </p:cBhvr>
                                      <p:tavLst>
                                        <p:tav tm="0">
                                          <p:val>
                                            <p:strVal val="4/3*#ppt_h"/>
                                          </p:val>
                                        </p:tav>
                                        <p:tav tm="100000">
                                          <p:val>
                                            <p:strVal val="#ppt_h"/>
                                          </p:val>
                                        </p:tav>
                                      </p:tavLst>
                                    </p:anim>
                                  </p:childTnLst>
                                </p:cTn>
                              </p:par>
                              <p:par>
                                <p:cTn id="77" presetID="23" presetClass="entr" presetSubtype="288" fill="hold" grpId="0" nodeType="withEffect">
                                  <p:stCondLst>
                                    <p:cond delay="250"/>
                                  </p:stCondLst>
                                  <p:childTnLst>
                                    <p:set>
                                      <p:cBhvr>
                                        <p:cTn id="78" dur="1" fill="hold">
                                          <p:stCondLst>
                                            <p:cond delay="0"/>
                                          </p:stCondLst>
                                        </p:cTn>
                                        <p:tgtEl>
                                          <p:spTgt spid="20"/>
                                        </p:tgtEl>
                                        <p:attrNameLst>
                                          <p:attrName>style.visibility</p:attrName>
                                        </p:attrNameLst>
                                      </p:cBhvr>
                                      <p:to>
                                        <p:strVal val="visible"/>
                                      </p:to>
                                    </p:set>
                                    <p:anim calcmode="lin" valueType="num">
                                      <p:cBhvr>
                                        <p:cTn id="79" dur="500" fill="hold"/>
                                        <p:tgtEl>
                                          <p:spTgt spid="20"/>
                                        </p:tgtEl>
                                        <p:attrNameLst>
                                          <p:attrName>ppt_w</p:attrName>
                                        </p:attrNameLst>
                                      </p:cBhvr>
                                      <p:tavLst>
                                        <p:tav tm="0">
                                          <p:val>
                                            <p:strVal val="4/3*#ppt_w"/>
                                          </p:val>
                                        </p:tav>
                                        <p:tav tm="100000">
                                          <p:val>
                                            <p:strVal val="#ppt_w"/>
                                          </p:val>
                                        </p:tav>
                                      </p:tavLst>
                                    </p:anim>
                                    <p:anim calcmode="lin" valueType="num">
                                      <p:cBhvr>
                                        <p:cTn id="80" dur="500" fill="hold"/>
                                        <p:tgtEl>
                                          <p:spTgt spid="20"/>
                                        </p:tgtEl>
                                        <p:attrNameLst>
                                          <p:attrName>ppt_h</p:attrName>
                                        </p:attrNameLst>
                                      </p:cBhvr>
                                      <p:tavLst>
                                        <p:tav tm="0">
                                          <p:val>
                                            <p:strVal val="4/3*#ppt_h"/>
                                          </p:val>
                                        </p:tav>
                                        <p:tav tm="100000">
                                          <p:val>
                                            <p:strVal val="#ppt_h"/>
                                          </p:val>
                                        </p:tav>
                                      </p:tavLst>
                                    </p:anim>
                                  </p:childTnLst>
                                </p:cTn>
                              </p:par>
                              <p:par>
                                <p:cTn id="81" presetID="23" presetClass="entr" presetSubtype="288" fill="hold" grpId="0" nodeType="withEffect">
                                  <p:stCondLst>
                                    <p:cond delay="250"/>
                                  </p:stCondLst>
                                  <p:childTnLst>
                                    <p:set>
                                      <p:cBhvr>
                                        <p:cTn id="82" dur="1" fill="hold">
                                          <p:stCondLst>
                                            <p:cond delay="0"/>
                                          </p:stCondLst>
                                        </p:cTn>
                                        <p:tgtEl>
                                          <p:spTgt spid="21"/>
                                        </p:tgtEl>
                                        <p:attrNameLst>
                                          <p:attrName>style.visibility</p:attrName>
                                        </p:attrNameLst>
                                      </p:cBhvr>
                                      <p:to>
                                        <p:strVal val="visible"/>
                                      </p:to>
                                    </p:set>
                                    <p:anim calcmode="lin" valueType="num">
                                      <p:cBhvr>
                                        <p:cTn id="83" dur="500" fill="hold"/>
                                        <p:tgtEl>
                                          <p:spTgt spid="21"/>
                                        </p:tgtEl>
                                        <p:attrNameLst>
                                          <p:attrName>ppt_w</p:attrName>
                                        </p:attrNameLst>
                                      </p:cBhvr>
                                      <p:tavLst>
                                        <p:tav tm="0">
                                          <p:val>
                                            <p:strVal val="4/3*#ppt_w"/>
                                          </p:val>
                                        </p:tav>
                                        <p:tav tm="100000">
                                          <p:val>
                                            <p:strVal val="#ppt_w"/>
                                          </p:val>
                                        </p:tav>
                                      </p:tavLst>
                                    </p:anim>
                                    <p:anim calcmode="lin" valueType="num">
                                      <p:cBhvr>
                                        <p:cTn id="84" dur="500" fill="hold"/>
                                        <p:tgtEl>
                                          <p:spTgt spid="21"/>
                                        </p:tgtEl>
                                        <p:attrNameLst>
                                          <p:attrName>ppt_h</p:attrName>
                                        </p:attrNameLst>
                                      </p:cBhvr>
                                      <p:tavLst>
                                        <p:tav tm="0">
                                          <p:val>
                                            <p:strVal val="4/3*#ppt_h"/>
                                          </p:val>
                                        </p:tav>
                                        <p:tav tm="100000">
                                          <p:val>
                                            <p:strVal val="#ppt_h"/>
                                          </p:val>
                                        </p:tav>
                                      </p:tavLst>
                                    </p:anim>
                                  </p:childTnLst>
                                </p:cTn>
                              </p:par>
                              <p:par>
                                <p:cTn id="85" presetID="23" presetClass="entr" presetSubtype="288" fill="hold" grpId="0" nodeType="withEffect">
                                  <p:stCondLst>
                                    <p:cond delay="250"/>
                                  </p:stCondLst>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ppt_w</p:attrName>
                                        </p:attrNameLst>
                                      </p:cBhvr>
                                      <p:tavLst>
                                        <p:tav tm="0">
                                          <p:val>
                                            <p:strVal val="4/3*#ppt_w"/>
                                          </p:val>
                                        </p:tav>
                                        <p:tav tm="100000">
                                          <p:val>
                                            <p:strVal val="#ppt_w"/>
                                          </p:val>
                                        </p:tav>
                                      </p:tavLst>
                                    </p:anim>
                                    <p:anim calcmode="lin" valueType="num">
                                      <p:cBhvr>
                                        <p:cTn id="88" dur="500" fill="hold"/>
                                        <p:tgtEl>
                                          <p:spTgt spid="22"/>
                                        </p:tgtEl>
                                        <p:attrNameLst>
                                          <p:attrName>ppt_h</p:attrName>
                                        </p:attrNameLst>
                                      </p:cBhvr>
                                      <p:tavLst>
                                        <p:tav tm="0">
                                          <p:val>
                                            <p:strVal val="4/3*#ppt_h"/>
                                          </p:val>
                                        </p:tav>
                                        <p:tav tm="100000">
                                          <p:val>
                                            <p:strVal val="#ppt_h"/>
                                          </p:val>
                                        </p:tav>
                                      </p:tavLst>
                                    </p:anim>
                                  </p:childTnLst>
                                </p:cTn>
                              </p:par>
                              <p:par>
                                <p:cTn id="89" presetID="23" presetClass="entr" presetSubtype="288" fill="hold" grpId="0" nodeType="withEffect">
                                  <p:stCondLst>
                                    <p:cond delay="250"/>
                                  </p:stCondLst>
                                  <p:childTnLst>
                                    <p:set>
                                      <p:cBhvr>
                                        <p:cTn id="90" dur="1" fill="hold">
                                          <p:stCondLst>
                                            <p:cond delay="0"/>
                                          </p:stCondLst>
                                        </p:cTn>
                                        <p:tgtEl>
                                          <p:spTgt spid="23"/>
                                        </p:tgtEl>
                                        <p:attrNameLst>
                                          <p:attrName>style.visibility</p:attrName>
                                        </p:attrNameLst>
                                      </p:cBhvr>
                                      <p:to>
                                        <p:strVal val="visible"/>
                                      </p:to>
                                    </p:set>
                                    <p:anim calcmode="lin" valueType="num">
                                      <p:cBhvr>
                                        <p:cTn id="91" dur="500" fill="hold"/>
                                        <p:tgtEl>
                                          <p:spTgt spid="23"/>
                                        </p:tgtEl>
                                        <p:attrNameLst>
                                          <p:attrName>ppt_w</p:attrName>
                                        </p:attrNameLst>
                                      </p:cBhvr>
                                      <p:tavLst>
                                        <p:tav tm="0">
                                          <p:val>
                                            <p:strVal val="4/3*#ppt_w"/>
                                          </p:val>
                                        </p:tav>
                                        <p:tav tm="100000">
                                          <p:val>
                                            <p:strVal val="#ppt_w"/>
                                          </p:val>
                                        </p:tav>
                                      </p:tavLst>
                                    </p:anim>
                                    <p:anim calcmode="lin" valueType="num">
                                      <p:cBhvr>
                                        <p:cTn id="92" dur="500" fill="hold"/>
                                        <p:tgtEl>
                                          <p:spTgt spid="23"/>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50"/>
                                  </p:stCondLst>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ppt_w</p:attrName>
                                        </p:attrNameLst>
                                      </p:cBhvr>
                                      <p:tavLst>
                                        <p:tav tm="0">
                                          <p:val>
                                            <p:strVal val="4/3*#ppt_w"/>
                                          </p:val>
                                        </p:tav>
                                        <p:tav tm="100000">
                                          <p:val>
                                            <p:strVal val="#ppt_w"/>
                                          </p:val>
                                        </p:tav>
                                      </p:tavLst>
                                    </p:anim>
                                    <p:anim calcmode="lin" valueType="num">
                                      <p:cBhvr>
                                        <p:cTn id="96" dur="500" fill="hold"/>
                                        <p:tgtEl>
                                          <p:spTgt spid="24"/>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250"/>
                                  </p:stCondLst>
                                  <p:childTnLst>
                                    <p:set>
                                      <p:cBhvr>
                                        <p:cTn id="98" dur="1" fill="hold">
                                          <p:stCondLst>
                                            <p:cond delay="0"/>
                                          </p:stCondLst>
                                        </p:cTn>
                                        <p:tgtEl>
                                          <p:spTgt spid="25"/>
                                        </p:tgtEl>
                                        <p:attrNameLst>
                                          <p:attrName>style.visibility</p:attrName>
                                        </p:attrNameLst>
                                      </p:cBhvr>
                                      <p:to>
                                        <p:strVal val="visible"/>
                                      </p:to>
                                    </p:set>
                                    <p:anim calcmode="lin" valueType="num">
                                      <p:cBhvr>
                                        <p:cTn id="99" dur="500" fill="hold"/>
                                        <p:tgtEl>
                                          <p:spTgt spid="25"/>
                                        </p:tgtEl>
                                        <p:attrNameLst>
                                          <p:attrName>ppt_w</p:attrName>
                                        </p:attrNameLst>
                                      </p:cBhvr>
                                      <p:tavLst>
                                        <p:tav tm="0">
                                          <p:val>
                                            <p:strVal val="4*#ppt_w"/>
                                          </p:val>
                                        </p:tav>
                                        <p:tav tm="100000">
                                          <p:val>
                                            <p:strVal val="#ppt_w"/>
                                          </p:val>
                                        </p:tav>
                                      </p:tavLst>
                                    </p:anim>
                                    <p:anim calcmode="lin" valueType="num">
                                      <p:cBhvr>
                                        <p:cTn id="100" dur="500" fill="hold"/>
                                        <p:tgtEl>
                                          <p:spTgt spid="25"/>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250"/>
                                  </p:stCondLst>
                                  <p:childTnLst>
                                    <p:set>
                                      <p:cBhvr>
                                        <p:cTn id="102" dur="1" fill="hold">
                                          <p:stCondLst>
                                            <p:cond delay="0"/>
                                          </p:stCondLst>
                                        </p:cTn>
                                        <p:tgtEl>
                                          <p:spTgt spid="26"/>
                                        </p:tgtEl>
                                        <p:attrNameLst>
                                          <p:attrName>style.visibility</p:attrName>
                                        </p:attrNameLst>
                                      </p:cBhvr>
                                      <p:to>
                                        <p:strVal val="visible"/>
                                      </p:to>
                                    </p:set>
                                    <p:anim calcmode="lin" valueType="num">
                                      <p:cBhvr>
                                        <p:cTn id="103" dur="500" fill="hold"/>
                                        <p:tgtEl>
                                          <p:spTgt spid="26"/>
                                        </p:tgtEl>
                                        <p:attrNameLst>
                                          <p:attrName>ppt_w</p:attrName>
                                        </p:attrNameLst>
                                      </p:cBhvr>
                                      <p:tavLst>
                                        <p:tav tm="0">
                                          <p:val>
                                            <p:strVal val="4/3*#ppt_w"/>
                                          </p:val>
                                        </p:tav>
                                        <p:tav tm="100000">
                                          <p:val>
                                            <p:strVal val="#ppt_w"/>
                                          </p:val>
                                        </p:tav>
                                      </p:tavLst>
                                    </p:anim>
                                    <p:anim calcmode="lin" valueType="num">
                                      <p:cBhvr>
                                        <p:cTn id="104" dur="500" fill="hold"/>
                                        <p:tgtEl>
                                          <p:spTgt spid="26"/>
                                        </p:tgtEl>
                                        <p:attrNameLst>
                                          <p:attrName>ppt_h</p:attrName>
                                        </p:attrNameLst>
                                      </p:cBhvr>
                                      <p:tavLst>
                                        <p:tav tm="0">
                                          <p:val>
                                            <p:strVal val="4/3*#ppt_h"/>
                                          </p:val>
                                        </p:tav>
                                        <p:tav tm="100000">
                                          <p:val>
                                            <p:strVal val="#ppt_h"/>
                                          </p:val>
                                        </p:tav>
                                      </p:tavLst>
                                    </p:anim>
                                  </p:childTnLst>
                                </p:cTn>
                              </p:par>
                              <p:par>
                                <p:cTn id="105" presetID="23" presetClass="entr" presetSubtype="288" fill="hold" nodeType="withEffect">
                                  <p:stCondLst>
                                    <p:cond delay="250"/>
                                  </p:stCondLst>
                                  <p:childTnLst>
                                    <p:set>
                                      <p:cBhvr>
                                        <p:cTn id="106" dur="1" fill="hold">
                                          <p:stCondLst>
                                            <p:cond delay="0"/>
                                          </p:stCondLst>
                                        </p:cTn>
                                        <p:tgtEl>
                                          <p:spTgt spid="27"/>
                                        </p:tgtEl>
                                        <p:attrNameLst>
                                          <p:attrName>style.visibility</p:attrName>
                                        </p:attrNameLst>
                                      </p:cBhvr>
                                      <p:to>
                                        <p:strVal val="visible"/>
                                      </p:to>
                                    </p:set>
                                    <p:anim calcmode="lin" valueType="num">
                                      <p:cBhvr>
                                        <p:cTn id="107" dur="500" fill="hold"/>
                                        <p:tgtEl>
                                          <p:spTgt spid="27"/>
                                        </p:tgtEl>
                                        <p:attrNameLst>
                                          <p:attrName>ppt_w</p:attrName>
                                        </p:attrNameLst>
                                      </p:cBhvr>
                                      <p:tavLst>
                                        <p:tav tm="0">
                                          <p:val>
                                            <p:strVal val="4/3*#ppt_w"/>
                                          </p:val>
                                        </p:tav>
                                        <p:tav tm="100000">
                                          <p:val>
                                            <p:strVal val="#ppt_w"/>
                                          </p:val>
                                        </p:tav>
                                      </p:tavLst>
                                    </p:anim>
                                    <p:anim calcmode="lin" valueType="num">
                                      <p:cBhvr>
                                        <p:cTn id="108" dur="500" fill="hold"/>
                                        <p:tgtEl>
                                          <p:spTgt spid="27"/>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4721476">
            <a:off x="-924925" y="-925032"/>
            <a:ext cx="3347484" cy="3347484"/>
          </a:xfrm>
          <a:prstGeom prst="rect">
            <a:avLst/>
          </a:prstGeom>
        </p:spPr>
      </p:pic>
      <p:sp>
        <p:nvSpPr>
          <p:cNvPr id="7" name="矩形 6"/>
          <p:cNvSpPr/>
          <p:nvPr/>
        </p:nvSpPr>
        <p:spPr>
          <a:xfrm>
            <a:off x="1860697" y="1424763"/>
            <a:ext cx="2317898" cy="4008474"/>
          </a:xfrm>
          <a:prstGeom prst="rect">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509446" y="2065457"/>
            <a:ext cx="1538883" cy="2724464"/>
          </a:xfrm>
          <a:prstGeom prst="rect">
            <a:avLst/>
          </a:prstGeom>
          <a:noFill/>
        </p:spPr>
        <p:txBody>
          <a:bodyPr vert="eaVert" wrap="none" rtlCol="0">
            <a:spAutoFit/>
          </a:bodyPr>
          <a:lstStyle/>
          <a:p>
            <a:r>
              <a:rPr lang="zh-CN" altLang="en-US" sz="8800" dirty="0" smtClean="0">
                <a:latin typeface="TypeLand 康熙字典體試用版" pitchFamily="50" charset="-120"/>
                <a:ea typeface="TypeLand 康熙字典體試用版" pitchFamily="50" charset="-120"/>
              </a:rPr>
              <a:t>目 录</a:t>
            </a:r>
            <a:endParaRPr lang="zh-CN" altLang="en-US" sz="8800" dirty="0">
              <a:latin typeface="TypeLand 康熙字典體試用版" pitchFamily="50" charset="-120"/>
              <a:ea typeface="TypeLand 康熙字典體試用版" pitchFamily="50" charset="-120"/>
            </a:endParaRPr>
          </a:p>
        </p:txBody>
      </p:sp>
      <p:pic>
        <p:nvPicPr>
          <p:cNvPr id="10" name="图片 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5602471">
            <a:off x="8036413" y="2957982"/>
            <a:ext cx="5996963" cy="5996963"/>
          </a:xfrm>
          <a:prstGeom prst="rect">
            <a:avLst/>
          </a:prstGeom>
        </p:spPr>
      </p:pic>
      <p:sp>
        <p:nvSpPr>
          <p:cNvPr id="12" name="文本框 11"/>
          <p:cNvSpPr txBox="1"/>
          <p:nvPr/>
        </p:nvSpPr>
        <p:spPr>
          <a:xfrm>
            <a:off x="2100025" y="2069403"/>
            <a:ext cx="800219" cy="2770951"/>
          </a:xfrm>
          <a:prstGeom prst="rect">
            <a:avLst/>
          </a:prstGeom>
          <a:noFill/>
        </p:spPr>
        <p:txBody>
          <a:bodyPr vert="eaVert" wrap="none" rtlCol="0">
            <a:spAutoFit/>
          </a:bodyPr>
          <a:lstStyle/>
          <a:p>
            <a:r>
              <a:rPr lang="en-US" altLang="zh-CN" sz="4000" dirty="0" smtClean="0">
                <a:solidFill>
                  <a:schemeClr val="bg1"/>
                </a:solidFill>
                <a:latin typeface="TypeLand 康熙字典體試用版" pitchFamily="50" charset="-120"/>
                <a:ea typeface="TypeLand 康熙字典體試用版" pitchFamily="50" charset="-120"/>
              </a:rPr>
              <a:t>CONTENT</a:t>
            </a:r>
            <a:endParaRPr lang="zh-CN" altLang="en-US" sz="4000" dirty="0">
              <a:solidFill>
                <a:schemeClr val="bg1"/>
              </a:solidFill>
              <a:latin typeface="TypeLand 康熙字典體試用版" pitchFamily="50" charset="-120"/>
              <a:ea typeface="TypeLand 康熙字典體試用版" pitchFamily="50" charset="-120"/>
            </a:endParaRPr>
          </a:p>
        </p:txBody>
      </p:sp>
      <p:pic>
        <p:nvPicPr>
          <p:cNvPr id="9" name="图片 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40960" y="2465878"/>
            <a:ext cx="4276067" cy="4276067"/>
          </a:xfrm>
          <a:prstGeom prst="rect">
            <a:avLst/>
          </a:prstGeom>
        </p:spPr>
      </p:pic>
      <p:sp>
        <p:nvSpPr>
          <p:cNvPr id="13" name="PA_库_矩形 15"/>
          <p:cNvSpPr/>
          <p:nvPr>
            <p:custDataLst>
              <p:tags r:id="rId1"/>
            </p:custDataLst>
          </p:nvPr>
        </p:nvSpPr>
        <p:spPr>
          <a:xfrm>
            <a:off x="4697078" y="1424763"/>
            <a:ext cx="5733462" cy="776177"/>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壹 </a:t>
            </a:r>
            <a:r>
              <a:rPr lang="zh-CN" altLang="en-US"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    仲夏夜之梦</a:t>
            </a:r>
            <a:r>
              <a:rPr lang="en-US" altLang="zh-CN" sz="16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The course of true love never did run smooth. </a:t>
            </a:r>
            <a:endParaRPr lang="zh-CN" altLang="en-US" sz="16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cxnSp>
        <p:nvCxnSpPr>
          <p:cNvPr id="14" name="PA_库_直接连接符 17"/>
          <p:cNvCxnSpPr/>
          <p:nvPr>
            <p:custDataLst>
              <p:tags r:id="rId2"/>
            </p:custDataLst>
          </p:nvPr>
        </p:nvCxnSpPr>
        <p:spPr>
          <a:xfrm>
            <a:off x="5498064" y="1531089"/>
            <a:ext cx="0" cy="552893"/>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15" name="PA_库_矩形 18"/>
          <p:cNvSpPr/>
          <p:nvPr>
            <p:custDataLst>
              <p:tags r:id="rId3"/>
            </p:custDataLst>
          </p:nvPr>
        </p:nvSpPr>
        <p:spPr>
          <a:xfrm>
            <a:off x="4697078" y="2499311"/>
            <a:ext cx="5733462" cy="776177"/>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贰 </a:t>
            </a:r>
            <a:r>
              <a:rPr lang="zh-CN" altLang="en-US"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    仲夏夜之梦</a:t>
            </a:r>
            <a:r>
              <a:rPr lang="en-US" altLang="zh-CN" sz="16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rPr>
              <a:t>The course of true love never did run smooth. </a:t>
            </a:r>
            <a:endParaRPr lang="zh-CN" altLang="en-US" sz="16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cxnSp>
        <p:nvCxnSpPr>
          <p:cNvPr id="16" name="PA_库_直接连接符 19"/>
          <p:cNvCxnSpPr/>
          <p:nvPr>
            <p:custDataLst>
              <p:tags r:id="rId4"/>
            </p:custDataLst>
          </p:nvPr>
        </p:nvCxnSpPr>
        <p:spPr>
          <a:xfrm>
            <a:off x="5498064" y="2619595"/>
            <a:ext cx="0" cy="552893"/>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17" name="PA_库_矩形 20"/>
          <p:cNvSpPr/>
          <p:nvPr>
            <p:custDataLst>
              <p:tags r:id="rId5"/>
            </p:custDataLst>
          </p:nvPr>
        </p:nvSpPr>
        <p:spPr>
          <a:xfrm>
            <a:off x="4697078" y="3560529"/>
            <a:ext cx="5733462" cy="776177"/>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叁 </a:t>
            </a:r>
            <a:r>
              <a:rPr lang="zh-CN" altLang="en-US"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    仲夏夜之梦</a:t>
            </a:r>
            <a:r>
              <a:rPr lang="en-US" altLang="zh-CN" sz="16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rPr>
              <a:t>The course of true love never did run smooth. </a:t>
            </a:r>
            <a:endParaRPr lang="zh-CN" altLang="en-US" sz="16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cxnSp>
        <p:nvCxnSpPr>
          <p:cNvPr id="18" name="PA_库_直接连接符 21"/>
          <p:cNvCxnSpPr/>
          <p:nvPr>
            <p:custDataLst>
              <p:tags r:id="rId6"/>
            </p:custDataLst>
          </p:nvPr>
        </p:nvCxnSpPr>
        <p:spPr>
          <a:xfrm>
            <a:off x="5498064" y="3672170"/>
            <a:ext cx="0" cy="552893"/>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19" name="PA_库_矩形 22"/>
          <p:cNvSpPr/>
          <p:nvPr>
            <p:custDataLst>
              <p:tags r:id="rId7"/>
            </p:custDataLst>
          </p:nvPr>
        </p:nvSpPr>
        <p:spPr>
          <a:xfrm>
            <a:off x="4697078" y="4611161"/>
            <a:ext cx="5733462" cy="776177"/>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肆 </a:t>
            </a:r>
            <a:r>
              <a:rPr lang="zh-CN" altLang="en-US"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    仲夏夜之梦</a:t>
            </a:r>
            <a:r>
              <a:rPr lang="en-US" altLang="zh-CN" sz="16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rPr>
              <a:t>The course of true love never did run smooth. </a:t>
            </a:r>
            <a:endParaRPr lang="zh-CN" altLang="en-US" sz="16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cxnSp>
        <p:nvCxnSpPr>
          <p:cNvPr id="20" name="PA_库_直接连接符 23"/>
          <p:cNvCxnSpPr/>
          <p:nvPr>
            <p:custDataLst>
              <p:tags r:id="rId8"/>
            </p:custDataLst>
          </p:nvPr>
        </p:nvCxnSpPr>
        <p:spPr>
          <a:xfrm>
            <a:off x="5488463" y="4722802"/>
            <a:ext cx="0" cy="552893"/>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85620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7"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9"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10"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12" dur="1500">
                                          <p:stCondLst>
                                            <p:cond delay="0"/>
                                          </p:stCondLst>
                                        </p:cTn>
                                        <p:tgtEl>
                                          <p:spTgt spid="13">
                                            <p:txEl>
                                              <p:charRg st="4294967295" end="4294967295"/>
                                            </p:txEl>
                                          </p:spTgt>
                                        </p:tgtEl>
                                      </p:cBhvr>
                                    </p:animEffect>
                                  </p:childTnLst>
                                </p:cTn>
                              </p:par>
                              <p:par>
                                <p:cTn id="13" presetID="2" presetClass="entr" presetSubtype="8" decel="100000" fill="hold" nodeType="withEffect">
                                  <p:stCondLst>
                                    <p:cond delay="2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500" fill="hold"/>
                                        <p:tgtEl>
                                          <p:spTgt spid="14"/>
                                        </p:tgtEl>
                                        <p:attrNameLst>
                                          <p:attrName>ppt_x</p:attrName>
                                        </p:attrNameLst>
                                      </p:cBhvr>
                                      <p:tavLst>
                                        <p:tav tm="0">
                                          <p:val>
                                            <p:strVal val="0-#ppt_w/2"/>
                                          </p:val>
                                        </p:tav>
                                        <p:tav tm="100000">
                                          <p:val>
                                            <p:strVal val="#ppt_x"/>
                                          </p:val>
                                        </p:tav>
                                      </p:tavLst>
                                    </p:anim>
                                    <p:anim calcmode="lin" valueType="num">
                                      <p:cBhvr additive="base">
                                        <p:cTn id="16" dur="1500" fill="hold"/>
                                        <p:tgtEl>
                                          <p:spTgt spid="14"/>
                                        </p:tgtEl>
                                        <p:attrNameLst>
                                          <p:attrName>ppt_y</p:attrName>
                                        </p:attrNameLst>
                                      </p:cBhvr>
                                      <p:tavLst>
                                        <p:tav tm="0">
                                          <p:val>
                                            <p:strVal val="#ppt_y"/>
                                          </p:val>
                                        </p:tav>
                                        <p:tav tm="100000">
                                          <p:val>
                                            <p:strVal val="#ppt_y"/>
                                          </p:val>
                                        </p:tav>
                                      </p:tavLst>
                                    </p:anim>
                                    <p:set>
                                      <p:cBhvr>
                                        <p:cTn id="17" dur="1" fill="hold">
                                          <p:stCondLst>
                                            <p:cond delay="0"/>
                                          </p:stCondLst>
                                        </p:cTn>
                                        <p:tgtEl>
                                          <p:spTgt spid="14"/>
                                        </p:tgtEl>
                                        <p:attrNameLst>
                                          <p:attrName>style.visibility</p:attrName>
                                        </p:attrNameLst>
                                      </p:cBhvr>
                                      <p:to>
                                        <p:strVal val="visible"/>
                                      </p:to>
                                    </p:set>
                                    <p:anim to="" calcmode="lin" valueType="num">
                                      <p:cBhvr>
                                        <p:cTn id="18" dur="1500" fill="hold">
                                          <p:stCondLst>
                                            <p:cond delay="0"/>
                                          </p:stCondLst>
                                        </p:cTn>
                                        <p:tgtEl>
                                          <p:spTgt spid="14"/>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14"/>
                                        </p:tgtEl>
                                        <p:attrNameLst>
                                          <p:attrName>ppt_h</p:attrName>
                                        </p:attrNameLst>
                                      </p:cBhvr>
                                      <p:tavLst>
                                        <p:tav tm="0">
                                          <p:val>
                                            <p:strVal val="0"/>
                                          </p:val>
                                        </p:tav>
                                        <p:tav tm="100000">
                                          <p:val>
                                            <p:strVal val="#ppt_h"/>
                                          </p:val>
                                        </p:tav>
                                      </p:tavLst>
                                    </p:anim>
                                    <p:animEffect filter="fade">
                                      <p:cBhvr>
                                        <p:cTn id="20" dur="1500">
                                          <p:stCondLst>
                                            <p:cond delay="0"/>
                                          </p:stCondLst>
                                        </p:cTn>
                                        <p:tgtEl>
                                          <p:spTgt spid="14"/>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23"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15">
                                            <p:txEl>
                                              <p:charRg st="4294967295" end="4294967295"/>
                                            </p:txEl>
                                          </p:spTgt>
                                        </p:tgtEl>
                                      </p:cBhvr>
                                    </p:animEffect>
                                  </p:childTnLst>
                                </p:cTn>
                              </p:par>
                              <p:par>
                                <p:cTn id="29" presetID="2" presetClass="entr" presetSubtype="8" decel="100000" fill="hold" nodeType="withEffect">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500" fill="hold"/>
                                        <p:tgtEl>
                                          <p:spTgt spid="16"/>
                                        </p:tgtEl>
                                        <p:attrNameLst>
                                          <p:attrName>ppt_x</p:attrName>
                                        </p:attrNameLst>
                                      </p:cBhvr>
                                      <p:tavLst>
                                        <p:tav tm="0">
                                          <p:val>
                                            <p:strVal val="0-#ppt_w/2"/>
                                          </p:val>
                                        </p:tav>
                                        <p:tav tm="100000">
                                          <p:val>
                                            <p:strVal val="#ppt_x"/>
                                          </p:val>
                                        </p:tav>
                                      </p:tavLst>
                                    </p:anim>
                                    <p:anim calcmode="lin" valueType="num">
                                      <p:cBhvr additive="base">
                                        <p:cTn id="32" dur="1500" fill="hold"/>
                                        <p:tgtEl>
                                          <p:spTgt spid="16"/>
                                        </p:tgtEl>
                                        <p:attrNameLst>
                                          <p:attrName>ppt_y</p:attrName>
                                        </p:attrNameLst>
                                      </p:cBhvr>
                                      <p:tavLst>
                                        <p:tav tm="0">
                                          <p:val>
                                            <p:strVal val="#ppt_y"/>
                                          </p:val>
                                        </p:tav>
                                        <p:tav tm="100000">
                                          <p:val>
                                            <p:strVal val="#ppt_y"/>
                                          </p:val>
                                        </p:tav>
                                      </p:tavLst>
                                    </p:anim>
                                    <p:set>
                                      <p:cBhvr>
                                        <p:cTn id="33" dur="1" fill="hold">
                                          <p:stCondLst>
                                            <p:cond delay="0"/>
                                          </p:stCondLst>
                                        </p:cTn>
                                        <p:tgtEl>
                                          <p:spTgt spid="16"/>
                                        </p:tgtEl>
                                        <p:attrNameLst>
                                          <p:attrName>style.visibility</p:attrName>
                                        </p:attrNameLst>
                                      </p:cBhvr>
                                      <p:to>
                                        <p:strVal val="visible"/>
                                      </p:to>
                                    </p:set>
                                    <p:anim to="" calcmode="lin" valueType="num">
                                      <p:cBhvr>
                                        <p:cTn id="34" dur="1500" fill="hold">
                                          <p:stCondLst>
                                            <p:cond delay="0"/>
                                          </p:stCondLst>
                                        </p:cTn>
                                        <p:tgtEl>
                                          <p:spTgt spid="16"/>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6"/>
                                        </p:tgtEl>
                                        <p:attrNameLst>
                                          <p:attrName>ppt_h</p:attrName>
                                        </p:attrNameLst>
                                      </p:cBhvr>
                                      <p:tavLst>
                                        <p:tav tm="0">
                                          <p:val>
                                            <p:strVal val="0"/>
                                          </p:val>
                                        </p:tav>
                                        <p:tav tm="100000">
                                          <p:val>
                                            <p:strVal val="#ppt_h"/>
                                          </p:val>
                                        </p:tav>
                                      </p:tavLst>
                                    </p:anim>
                                    <p:animEffect filter="fade">
                                      <p:cBhvr>
                                        <p:cTn id="36" dur="1500">
                                          <p:stCondLst>
                                            <p:cond delay="0"/>
                                          </p:stCondLst>
                                        </p:cTn>
                                        <p:tgtEl>
                                          <p:spTgt spid="16"/>
                                        </p:tgtEl>
                                      </p:cBhvr>
                                    </p:animEffect>
                                  </p:childTnLst>
                                </p:cTn>
                              </p:par>
                              <p:par>
                                <p:cTn id="37" presetID="2" presetClass="entr" presetSubtype="8" decel="100000" fill="hold" grpId="0" nodeType="withEffect">
                                  <p:stCondLst>
                                    <p:cond delay="250"/>
                                  </p:stCondLst>
                                  <p:childTnLst>
                                    <p:set>
                                      <p:cBhvr>
                                        <p:cTn id="38"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39"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17">
                                            <p:txEl>
                                              <p:charRg st="4294967295" end="4294967295"/>
                                            </p:txEl>
                                          </p:spTgt>
                                        </p:tgtEl>
                                      </p:cBhvr>
                                    </p:animEffect>
                                  </p:childTnLst>
                                </p:cTn>
                              </p:par>
                              <p:par>
                                <p:cTn id="45" presetID="2" presetClass="entr" presetSubtype="8" decel="100000" fill="hold" nodeType="withEffect">
                                  <p:stCondLst>
                                    <p:cond delay="25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1500" fill="hold"/>
                                        <p:tgtEl>
                                          <p:spTgt spid="18"/>
                                        </p:tgtEl>
                                        <p:attrNameLst>
                                          <p:attrName>ppt_x</p:attrName>
                                        </p:attrNameLst>
                                      </p:cBhvr>
                                      <p:tavLst>
                                        <p:tav tm="0">
                                          <p:val>
                                            <p:strVal val="0-#ppt_w/2"/>
                                          </p:val>
                                        </p:tav>
                                        <p:tav tm="100000">
                                          <p:val>
                                            <p:strVal val="#ppt_x"/>
                                          </p:val>
                                        </p:tav>
                                      </p:tavLst>
                                    </p:anim>
                                    <p:anim calcmode="lin" valueType="num">
                                      <p:cBhvr additive="base">
                                        <p:cTn id="48" dur="1500" fill="hold"/>
                                        <p:tgtEl>
                                          <p:spTgt spid="18"/>
                                        </p:tgtEl>
                                        <p:attrNameLst>
                                          <p:attrName>ppt_y</p:attrName>
                                        </p:attrNameLst>
                                      </p:cBhvr>
                                      <p:tavLst>
                                        <p:tav tm="0">
                                          <p:val>
                                            <p:strVal val="#ppt_y"/>
                                          </p:val>
                                        </p:tav>
                                        <p:tav tm="100000">
                                          <p:val>
                                            <p:strVal val="#ppt_y"/>
                                          </p:val>
                                        </p:tav>
                                      </p:tavLst>
                                    </p:anim>
                                    <p:set>
                                      <p:cBhvr>
                                        <p:cTn id="49" dur="1" fill="hold">
                                          <p:stCondLst>
                                            <p:cond delay="0"/>
                                          </p:stCondLst>
                                        </p:cTn>
                                        <p:tgtEl>
                                          <p:spTgt spid="18"/>
                                        </p:tgtEl>
                                        <p:attrNameLst>
                                          <p:attrName>style.visibility</p:attrName>
                                        </p:attrNameLst>
                                      </p:cBhvr>
                                      <p:to>
                                        <p:strVal val="visible"/>
                                      </p:to>
                                    </p:set>
                                    <p:anim to="" calcmode="lin" valueType="num">
                                      <p:cBhvr>
                                        <p:cTn id="50" dur="1500" fill="hold">
                                          <p:stCondLst>
                                            <p:cond delay="0"/>
                                          </p:stCondLst>
                                        </p:cTn>
                                        <p:tgtEl>
                                          <p:spTgt spid="18"/>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8"/>
                                        </p:tgtEl>
                                        <p:attrNameLst>
                                          <p:attrName>ppt_h</p:attrName>
                                        </p:attrNameLst>
                                      </p:cBhvr>
                                      <p:tavLst>
                                        <p:tav tm="0">
                                          <p:val>
                                            <p:strVal val="0"/>
                                          </p:val>
                                        </p:tav>
                                        <p:tav tm="100000">
                                          <p:val>
                                            <p:strVal val="#ppt_h"/>
                                          </p:val>
                                        </p:tav>
                                      </p:tavLst>
                                    </p:anim>
                                    <p:animEffect filter="fade">
                                      <p:cBhvr>
                                        <p:cTn id="52" dur="1500">
                                          <p:stCondLst>
                                            <p:cond delay="0"/>
                                          </p:stCondLst>
                                        </p:cTn>
                                        <p:tgtEl>
                                          <p:spTgt spid="18"/>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55"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19">
                                            <p:txEl>
                                              <p:charRg st="4294967295" end="4294967295"/>
                                            </p:txEl>
                                          </p:spTgt>
                                        </p:tgtEl>
                                      </p:cBhvr>
                                    </p:animEffect>
                                  </p:childTnLst>
                                </p:cTn>
                              </p:par>
                              <p:par>
                                <p:cTn id="61" presetID="2" presetClass="entr" presetSubtype="8" decel="100000" fill="hold" nodeType="withEffect">
                                  <p:stCondLst>
                                    <p:cond delay="25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1500" fill="hold"/>
                                        <p:tgtEl>
                                          <p:spTgt spid="20"/>
                                        </p:tgtEl>
                                        <p:attrNameLst>
                                          <p:attrName>ppt_x</p:attrName>
                                        </p:attrNameLst>
                                      </p:cBhvr>
                                      <p:tavLst>
                                        <p:tav tm="0">
                                          <p:val>
                                            <p:strVal val="0-#ppt_w/2"/>
                                          </p:val>
                                        </p:tav>
                                        <p:tav tm="100000">
                                          <p:val>
                                            <p:strVal val="#ppt_x"/>
                                          </p:val>
                                        </p:tav>
                                      </p:tavLst>
                                    </p:anim>
                                    <p:anim calcmode="lin" valueType="num">
                                      <p:cBhvr additive="base">
                                        <p:cTn id="64" dur="1500" fill="hold"/>
                                        <p:tgtEl>
                                          <p:spTgt spid="20"/>
                                        </p:tgtEl>
                                        <p:attrNameLst>
                                          <p:attrName>ppt_y</p:attrName>
                                        </p:attrNameLst>
                                      </p:cBhvr>
                                      <p:tavLst>
                                        <p:tav tm="0">
                                          <p:val>
                                            <p:strVal val="#ppt_y"/>
                                          </p:val>
                                        </p:tav>
                                        <p:tav tm="100000">
                                          <p:val>
                                            <p:strVal val="#ppt_y"/>
                                          </p:val>
                                        </p:tav>
                                      </p:tavLst>
                                    </p:anim>
                                    <p:set>
                                      <p:cBhvr>
                                        <p:cTn id="65" dur="1" fill="hold">
                                          <p:stCondLst>
                                            <p:cond delay="0"/>
                                          </p:stCondLst>
                                        </p:cTn>
                                        <p:tgtEl>
                                          <p:spTgt spid="20"/>
                                        </p:tgtEl>
                                        <p:attrNameLst>
                                          <p:attrName>style.visibility</p:attrName>
                                        </p:attrNameLst>
                                      </p:cBhvr>
                                      <p:to>
                                        <p:strVal val="visible"/>
                                      </p:to>
                                    </p:set>
                                    <p:anim to="" calcmode="lin" valueType="num">
                                      <p:cBhvr>
                                        <p:cTn id="66" dur="1500" fill="hold">
                                          <p:stCondLst>
                                            <p:cond delay="0"/>
                                          </p:stCondLst>
                                        </p:cTn>
                                        <p:tgtEl>
                                          <p:spTgt spid="20"/>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20"/>
                                        </p:tgtEl>
                                        <p:attrNameLst>
                                          <p:attrName>ppt_h</p:attrName>
                                        </p:attrNameLst>
                                      </p:cBhvr>
                                      <p:tavLst>
                                        <p:tav tm="0">
                                          <p:val>
                                            <p:strVal val="0"/>
                                          </p:val>
                                        </p:tav>
                                        <p:tav tm="100000">
                                          <p:val>
                                            <p:strVal val="#ppt_h"/>
                                          </p:val>
                                        </p:tav>
                                      </p:tavLst>
                                    </p:anim>
                                    <p:animEffect filter="fade">
                                      <p:cBhvr>
                                        <p:cTn id="68" dur="1500">
                                          <p:stCondLst>
                                            <p:cond delay="0"/>
                                          </p:stCondLst>
                                        </p:cTn>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P spid="15" grpId="0" autoUpdateAnimBg="0"/>
      <p:bldP spid="17" grpId="0" autoUpdateAnimBg="0"/>
      <p:bldP spid="19"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A_库_Circle "/>
          <p:cNvSpPr/>
          <p:nvPr>
            <p:custDataLst>
              <p:tags r:id="rId1"/>
            </p:custDataLst>
          </p:nvPr>
        </p:nvSpPr>
        <p:spPr>
          <a:xfrm>
            <a:off x="4875958" y="3133937"/>
            <a:ext cx="508001" cy="508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5" name="PA_库_Circle "/>
          <p:cNvSpPr/>
          <p:nvPr>
            <p:custDataLst>
              <p:tags r:id="rId2"/>
            </p:custDataLst>
          </p:nvPr>
        </p:nvSpPr>
        <p:spPr>
          <a:xfrm>
            <a:off x="4875958" y="4099997"/>
            <a:ext cx="508001" cy="508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6" name="PA_库_Circle "/>
          <p:cNvSpPr/>
          <p:nvPr>
            <p:custDataLst>
              <p:tags r:id="rId3"/>
            </p:custDataLst>
          </p:nvPr>
        </p:nvSpPr>
        <p:spPr>
          <a:xfrm>
            <a:off x="4875958" y="5066057"/>
            <a:ext cx="508001" cy="508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7" name="PA_库_Circle "/>
          <p:cNvSpPr/>
          <p:nvPr>
            <p:custDataLst>
              <p:tags r:id="rId4"/>
            </p:custDataLst>
          </p:nvPr>
        </p:nvSpPr>
        <p:spPr>
          <a:xfrm>
            <a:off x="4875958" y="2162783"/>
            <a:ext cx="508001" cy="508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形状 "/>
          <p:cNvSpPr/>
          <p:nvPr>
            <p:custDataLst>
              <p:tags r:id="rId5"/>
            </p:custDataLst>
          </p:nvPr>
        </p:nvSpPr>
        <p:spPr>
          <a:xfrm>
            <a:off x="4996909" y="2300533"/>
            <a:ext cx="266100" cy="274835"/>
          </a:xfrm>
          <a:custGeom>
            <a:avLst/>
            <a:gdLst/>
            <a:ahLst/>
            <a:cxnLst>
              <a:cxn ang="0">
                <a:pos x="wd2" y="hd2"/>
              </a:cxn>
              <a:cxn ang="5400000">
                <a:pos x="wd2" y="hd2"/>
              </a:cxn>
              <a:cxn ang="10800000">
                <a:pos x="wd2" y="hd2"/>
              </a:cxn>
              <a:cxn ang="16200000">
                <a:pos x="wd2" y="hd2"/>
              </a:cxn>
            </a:cxnLst>
            <a:rect l="0" t="0" r="r" b="b"/>
            <a:pathLst>
              <a:path w="21600" h="21600" extrusionOk="0">
                <a:moveTo>
                  <a:pt x="12092" y="15790"/>
                </a:moveTo>
                <a:cubicBezTo>
                  <a:pt x="12092" y="14150"/>
                  <a:pt x="13409" y="13260"/>
                  <a:pt x="15603" y="12042"/>
                </a:cubicBezTo>
                <a:cubicBezTo>
                  <a:pt x="18187" y="10355"/>
                  <a:pt x="21600" y="8293"/>
                  <a:pt x="21600" y="3327"/>
                </a:cubicBezTo>
                <a:cubicBezTo>
                  <a:pt x="21600" y="2905"/>
                  <a:pt x="21161" y="2483"/>
                  <a:pt x="20771" y="2483"/>
                </a:cubicBezTo>
                <a:cubicBezTo>
                  <a:pt x="16870" y="2483"/>
                  <a:pt x="16870" y="2483"/>
                  <a:pt x="16870" y="2483"/>
                </a:cubicBezTo>
                <a:cubicBezTo>
                  <a:pt x="15993" y="1265"/>
                  <a:pt x="14286" y="0"/>
                  <a:pt x="10824" y="0"/>
                </a:cubicBezTo>
                <a:cubicBezTo>
                  <a:pt x="7363" y="0"/>
                  <a:pt x="5656" y="1265"/>
                  <a:pt x="4778" y="2483"/>
                </a:cubicBezTo>
                <a:cubicBezTo>
                  <a:pt x="878" y="2483"/>
                  <a:pt x="878" y="2483"/>
                  <a:pt x="878" y="2483"/>
                </a:cubicBezTo>
                <a:cubicBezTo>
                  <a:pt x="439" y="2483"/>
                  <a:pt x="0" y="2905"/>
                  <a:pt x="0" y="3327"/>
                </a:cubicBezTo>
                <a:cubicBezTo>
                  <a:pt x="0" y="8293"/>
                  <a:pt x="3023" y="10355"/>
                  <a:pt x="6046" y="12042"/>
                </a:cubicBezTo>
                <a:cubicBezTo>
                  <a:pt x="8240" y="13260"/>
                  <a:pt x="9508" y="14150"/>
                  <a:pt x="9508" y="15790"/>
                </a:cubicBezTo>
                <a:cubicBezTo>
                  <a:pt x="9508" y="17430"/>
                  <a:pt x="9508" y="17430"/>
                  <a:pt x="9508" y="17430"/>
                </a:cubicBezTo>
                <a:cubicBezTo>
                  <a:pt x="6924" y="17852"/>
                  <a:pt x="5217" y="18695"/>
                  <a:pt x="5217" y="19492"/>
                </a:cubicBezTo>
                <a:cubicBezTo>
                  <a:pt x="5217" y="20757"/>
                  <a:pt x="7801" y="21600"/>
                  <a:pt x="10824" y="21600"/>
                </a:cubicBezTo>
                <a:cubicBezTo>
                  <a:pt x="13799" y="21600"/>
                  <a:pt x="15993" y="20757"/>
                  <a:pt x="15993" y="19492"/>
                </a:cubicBezTo>
                <a:cubicBezTo>
                  <a:pt x="15993" y="18695"/>
                  <a:pt x="14725" y="17852"/>
                  <a:pt x="12092" y="17430"/>
                </a:cubicBezTo>
                <a:lnTo>
                  <a:pt x="12092" y="15790"/>
                </a:lnTo>
                <a:close/>
                <a:moveTo>
                  <a:pt x="15603" y="9933"/>
                </a:moveTo>
                <a:cubicBezTo>
                  <a:pt x="16432" y="8715"/>
                  <a:pt x="16870" y="6653"/>
                  <a:pt x="16870" y="4170"/>
                </a:cubicBezTo>
                <a:cubicBezTo>
                  <a:pt x="19893" y="4170"/>
                  <a:pt x="19893" y="4170"/>
                  <a:pt x="19893" y="4170"/>
                </a:cubicBezTo>
                <a:cubicBezTo>
                  <a:pt x="19455" y="7075"/>
                  <a:pt x="17748" y="8715"/>
                  <a:pt x="15603" y="9933"/>
                </a:cubicBezTo>
                <a:close/>
                <a:moveTo>
                  <a:pt x="10824" y="1687"/>
                </a:moveTo>
                <a:cubicBezTo>
                  <a:pt x="14286" y="1687"/>
                  <a:pt x="15603" y="2905"/>
                  <a:pt x="15603" y="3327"/>
                </a:cubicBezTo>
                <a:cubicBezTo>
                  <a:pt x="15603" y="3748"/>
                  <a:pt x="14286" y="4967"/>
                  <a:pt x="10824" y="5388"/>
                </a:cubicBezTo>
                <a:cubicBezTo>
                  <a:pt x="7363" y="4967"/>
                  <a:pt x="6046" y="3748"/>
                  <a:pt x="6046" y="3327"/>
                </a:cubicBezTo>
                <a:cubicBezTo>
                  <a:pt x="6046" y="2905"/>
                  <a:pt x="7363" y="1687"/>
                  <a:pt x="10824" y="1687"/>
                </a:cubicBezTo>
                <a:close/>
                <a:moveTo>
                  <a:pt x="1755" y="4170"/>
                </a:moveTo>
                <a:cubicBezTo>
                  <a:pt x="4778" y="4170"/>
                  <a:pt x="4778" y="4170"/>
                  <a:pt x="4778" y="4170"/>
                </a:cubicBezTo>
                <a:cubicBezTo>
                  <a:pt x="4778" y="6653"/>
                  <a:pt x="5217" y="8715"/>
                  <a:pt x="6046" y="9933"/>
                </a:cubicBezTo>
                <a:cubicBezTo>
                  <a:pt x="3901" y="8715"/>
                  <a:pt x="1755" y="7075"/>
                  <a:pt x="1755" y="4170"/>
                </a:cubicBezTo>
                <a:close/>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9" name="PA_库_形状 "/>
          <p:cNvSpPr/>
          <p:nvPr>
            <p:custDataLst>
              <p:tags r:id="rId6"/>
            </p:custDataLst>
          </p:nvPr>
        </p:nvSpPr>
        <p:spPr>
          <a:xfrm>
            <a:off x="4986316" y="3274526"/>
            <a:ext cx="287287" cy="226822"/>
          </a:xfrm>
          <a:custGeom>
            <a:avLst/>
            <a:gdLst/>
            <a:ahLst/>
            <a:cxnLst>
              <a:cxn ang="0">
                <a:pos x="wd2" y="hd2"/>
              </a:cxn>
              <a:cxn ang="5400000">
                <a:pos x="wd2" y="hd2"/>
              </a:cxn>
              <a:cxn ang="10800000">
                <a:pos x="wd2" y="hd2"/>
              </a:cxn>
              <a:cxn ang="16200000">
                <a:pos x="wd2" y="hd2"/>
              </a:cxn>
            </a:cxnLst>
            <a:rect l="0" t="0" r="r" b="b"/>
            <a:pathLst>
              <a:path w="20560" h="20695" extrusionOk="0">
                <a:moveTo>
                  <a:pt x="18211" y="2894"/>
                </a:moveTo>
                <a:cubicBezTo>
                  <a:pt x="14789" y="18"/>
                  <a:pt x="10983" y="-905"/>
                  <a:pt x="6834" y="994"/>
                </a:cubicBezTo>
                <a:cubicBezTo>
                  <a:pt x="3455" y="1971"/>
                  <a:pt x="33" y="6747"/>
                  <a:pt x="33" y="11089"/>
                </a:cubicBezTo>
                <a:cubicBezTo>
                  <a:pt x="-352" y="16408"/>
                  <a:pt x="2685" y="20695"/>
                  <a:pt x="7989" y="20695"/>
                </a:cubicBezTo>
                <a:cubicBezTo>
                  <a:pt x="14062" y="20695"/>
                  <a:pt x="15944" y="16896"/>
                  <a:pt x="15944" y="15919"/>
                </a:cubicBezTo>
                <a:cubicBezTo>
                  <a:pt x="16329" y="14942"/>
                  <a:pt x="13677" y="12554"/>
                  <a:pt x="15174" y="10601"/>
                </a:cubicBezTo>
                <a:cubicBezTo>
                  <a:pt x="17099" y="8213"/>
                  <a:pt x="18981" y="10112"/>
                  <a:pt x="19708" y="10112"/>
                </a:cubicBezTo>
                <a:cubicBezTo>
                  <a:pt x="20863" y="9624"/>
                  <a:pt x="21248" y="5825"/>
                  <a:pt x="18211" y="2894"/>
                </a:cubicBezTo>
                <a:close/>
                <a:moveTo>
                  <a:pt x="11368" y="15431"/>
                </a:moveTo>
                <a:cubicBezTo>
                  <a:pt x="10256" y="15431"/>
                  <a:pt x="9871" y="14454"/>
                  <a:pt x="9871" y="13477"/>
                </a:cubicBezTo>
                <a:cubicBezTo>
                  <a:pt x="9871" y="12554"/>
                  <a:pt x="10256" y="11577"/>
                  <a:pt x="11368" y="11577"/>
                </a:cubicBezTo>
                <a:cubicBezTo>
                  <a:pt x="12180" y="11577"/>
                  <a:pt x="12865" y="12554"/>
                  <a:pt x="12865" y="13477"/>
                </a:cubicBezTo>
                <a:cubicBezTo>
                  <a:pt x="12865" y="14454"/>
                  <a:pt x="12180" y="15431"/>
                  <a:pt x="11368" y="15431"/>
                </a:cubicBezTo>
                <a:close/>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0" name="PA_库_形状 "/>
          <p:cNvSpPr/>
          <p:nvPr>
            <p:custDataLst>
              <p:tags r:id="rId7"/>
            </p:custDataLst>
          </p:nvPr>
        </p:nvSpPr>
        <p:spPr>
          <a:xfrm>
            <a:off x="4991036" y="4257330"/>
            <a:ext cx="277846" cy="218734"/>
          </a:xfrm>
          <a:custGeom>
            <a:avLst/>
            <a:gdLst/>
            <a:ahLst/>
            <a:cxnLst>
              <a:cxn ang="0">
                <a:pos x="wd2" y="hd2"/>
              </a:cxn>
              <a:cxn ang="5400000">
                <a:pos x="wd2" y="hd2"/>
              </a:cxn>
              <a:cxn ang="10800000">
                <a:pos x="wd2" y="hd2"/>
              </a:cxn>
              <a:cxn ang="16200000">
                <a:pos x="wd2" y="hd2"/>
              </a:cxn>
            </a:cxnLst>
            <a:rect l="0" t="0" r="r" b="b"/>
            <a:pathLst>
              <a:path w="20149" h="19002" extrusionOk="0">
                <a:moveTo>
                  <a:pt x="5060" y="2115"/>
                </a:moveTo>
                <a:cubicBezTo>
                  <a:pt x="844" y="4860"/>
                  <a:pt x="1236" y="9418"/>
                  <a:pt x="1236" y="11283"/>
                </a:cubicBezTo>
                <a:cubicBezTo>
                  <a:pt x="6581" y="3461"/>
                  <a:pt x="14708" y="3928"/>
                  <a:pt x="14708" y="3928"/>
                </a:cubicBezTo>
                <a:cubicBezTo>
                  <a:pt x="14708" y="3928"/>
                  <a:pt x="3148" y="8486"/>
                  <a:pt x="62" y="17706"/>
                </a:cubicBezTo>
                <a:cubicBezTo>
                  <a:pt x="-329" y="18638"/>
                  <a:pt x="1236" y="19519"/>
                  <a:pt x="1583" y="18638"/>
                </a:cubicBezTo>
                <a:cubicBezTo>
                  <a:pt x="2366" y="16307"/>
                  <a:pt x="3887" y="14028"/>
                  <a:pt x="3887" y="14028"/>
                </a:cubicBezTo>
                <a:cubicBezTo>
                  <a:pt x="6234" y="14961"/>
                  <a:pt x="9667" y="16307"/>
                  <a:pt x="12405" y="14028"/>
                </a:cubicBezTo>
                <a:cubicBezTo>
                  <a:pt x="15447" y="11283"/>
                  <a:pt x="15447" y="4860"/>
                  <a:pt x="20054" y="1648"/>
                </a:cubicBezTo>
                <a:cubicBezTo>
                  <a:pt x="21271" y="1182"/>
                  <a:pt x="10493" y="-2081"/>
                  <a:pt x="5060" y="2115"/>
                </a:cubicBezTo>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1" name="PA_库_形状 "/>
          <p:cNvSpPr/>
          <p:nvPr>
            <p:custDataLst>
              <p:tags r:id="rId8"/>
            </p:custDataLst>
          </p:nvPr>
        </p:nvSpPr>
        <p:spPr>
          <a:xfrm>
            <a:off x="5018117" y="5176900"/>
            <a:ext cx="223683" cy="286316"/>
          </a:xfrm>
          <a:custGeom>
            <a:avLst/>
            <a:gdLst/>
            <a:ahLst/>
            <a:cxnLst>
              <a:cxn ang="0">
                <a:pos x="wd2" y="hd2"/>
              </a:cxn>
              <a:cxn ang="5400000">
                <a:pos x="wd2" y="hd2"/>
              </a:cxn>
              <a:cxn ang="10800000">
                <a:pos x="wd2" y="hd2"/>
              </a:cxn>
              <a:cxn ang="16200000">
                <a:pos x="wd2" y="hd2"/>
              </a:cxn>
            </a:cxnLst>
            <a:rect l="0" t="0" r="r" b="b"/>
            <a:pathLst>
              <a:path w="20972" h="21216" extrusionOk="0">
                <a:moveTo>
                  <a:pt x="5931" y="2750"/>
                </a:moveTo>
                <a:cubicBezTo>
                  <a:pt x="5931" y="15745"/>
                  <a:pt x="5931" y="15745"/>
                  <a:pt x="5931" y="15745"/>
                </a:cubicBezTo>
                <a:cubicBezTo>
                  <a:pt x="4913" y="15745"/>
                  <a:pt x="3896" y="15745"/>
                  <a:pt x="2934" y="16145"/>
                </a:cubicBezTo>
                <a:cubicBezTo>
                  <a:pt x="390" y="16499"/>
                  <a:pt x="-628" y="18495"/>
                  <a:pt x="390" y="19648"/>
                </a:cubicBezTo>
                <a:cubicBezTo>
                  <a:pt x="899" y="21201"/>
                  <a:pt x="2934" y="21600"/>
                  <a:pt x="4913" y="20846"/>
                </a:cubicBezTo>
                <a:cubicBezTo>
                  <a:pt x="6892" y="20447"/>
                  <a:pt x="8419" y="19249"/>
                  <a:pt x="8419" y="17697"/>
                </a:cubicBezTo>
                <a:cubicBezTo>
                  <a:pt x="8419" y="17697"/>
                  <a:pt x="8419" y="11000"/>
                  <a:pt x="8419" y="7097"/>
                </a:cubicBezTo>
                <a:cubicBezTo>
                  <a:pt x="18427" y="5101"/>
                  <a:pt x="18427" y="5101"/>
                  <a:pt x="18427" y="5101"/>
                </a:cubicBezTo>
                <a:cubicBezTo>
                  <a:pt x="18427" y="13794"/>
                  <a:pt x="18427" y="13794"/>
                  <a:pt x="18427" y="13794"/>
                </a:cubicBezTo>
                <a:cubicBezTo>
                  <a:pt x="17410" y="13350"/>
                  <a:pt x="16392" y="13350"/>
                  <a:pt x="15431" y="13794"/>
                </a:cubicBezTo>
                <a:cubicBezTo>
                  <a:pt x="12886" y="14548"/>
                  <a:pt x="11925" y="16145"/>
                  <a:pt x="12886" y="17697"/>
                </a:cubicBezTo>
                <a:cubicBezTo>
                  <a:pt x="13395" y="18850"/>
                  <a:pt x="15431" y="19249"/>
                  <a:pt x="17410" y="18850"/>
                </a:cubicBezTo>
                <a:cubicBezTo>
                  <a:pt x="19445" y="18096"/>
                  <a:pt x="20972" y="16899"/>
                  <a:pt x="20972" y="15745"/>
                </a:cubicBezTo>
                <a:cubicBezTo>
                  <a:pt x="20972" y="0"/>
                  <a:pt x="20972" y="0"/>
                  <a:pt x="20972" y="0"/>
                </a:cubicBezTo>
                <a:lnTo>
                  <a:pt x="5931" y="2750"/>
                </a:lnTo>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2" name="PA_库_Create awesome and Unique presentation slides with these creative layouts,It’s easy to change colors"/>
          <p:cNvSpPr/>
          <p:nvPr>
            <p:custDataLst>
              <p:tags r:id="rId9"/>
            </p:custDataLst>
          </p:nvPr>
        </p:nvSpPr>
        <p:spPr>
          <a:xfrm>
            <a:off x="1082008" y="2151864"/>
            <a:ext cx="361950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3" name="PA_库_Create awesome and Unique presentation slides with these creative layouts,It’s easy to change colors"/>
          <p:cNvSpPr/>
          <p:nvPr>
            <p:custDataLst>
              <p:tags r:id="rId10"/>
            </p:custDataLst>
          </p:nvPr>
        </p:nvSpPr>
        <p:spPr>
          <a:xfrm>
            <a:off x="1082008" y="3123017"/>
            <a:ext cx="361950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4" name="PA_库_Create awesome and Unique presentation slides with these creative layouts,It’s easy to change colors"/>
          <p:cNvSpPr/>
          <p:nvPr>
            <p:custDataLst>
              <p:tags r:id="rId11"/>
            </p:custDataLst>
          </p:nvPr>
        </p:nvSpPr>
        <p:spPr>
          <a:xfrm>
            <a:off x="1082008" y="4089077"/>
            <a:ext cx="361950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5" name="PA_库_Create awesome and Unique presentation slides with these creative layouts,It’s easy to change colors"/>
          <p:cNvSpPr/>
          <p:nvPr>
            <p:custDataLst>
              <p:tags r:id="rId12"/>
            </p:custDataLst>
          </p:nvPr>
        </p:nvSpPr>
        <p:spPr>
          <a:xfrm>
            <a:off x="1082008" y="5055137"/>
            <a:ext cx="361950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16" name="Circle"/>
          <p:cNvSpPr/>
          <p:nvPr/>
        </p:nvSpPr>
        <p:spPr>
          <a:xfrm>
            <a:off x="6295008" y="1316608"/>
            <a:ext cx="4834384" cy="4834385"/>
          </a:xfrm>
          <a:prstGeom prst="ellipse">
            <a:avLst/>
          </a:prstGeom>
          <a:solidFill>
            <a:srgbClr val="F6D4CD">
              <a:alpha val="65937"/>
            </a:srgbClr>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7" name="Circle"/>
          <p:cNvSpPr/>
          <p:nvPr/>
        </p:nvSpPr>
        <p:spPr>
          <a:xfrm>
            <a:off x="6992896" y="2712384"/>
            <a:ext cx="3438608" cy="3438608"/>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8" name="Circle"/>
          <p:cNvSpPr/>
          <p:nvPr/>
        </p:nvSpPr>
        <p:spPr>
          <a:xfrm>
            <a:off x="7463896" y="3654384"/>
            <a:ext cx="2496609" cy="2496609"/>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9" name="Circle"/>
          <p:cNvSpPr/>
          <p:nvPr/>
        </p:nvSpPr>
        <p:spPr>
          <a:xfrm>
            <a:off x="7856430" y="4439452"/>
            <a:ext cx="1711541" cy="171154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20" name="90%"/>
          <p:cNvSpPr/>
          <p:nvPr/>
        </p:nvSpPr>
        <p:spPr>
          <a:xfrm>
            <a:off x="8375729" y="2016407"/>
            <a:ext cx="232436"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latin typeface="方正清刻本悦宋简体" panose="02000000000000000000" pitchFamily="2" charset="-122"/>
                <a:ea typeface="方正清刻本悦宋简体" panose="02000000000000000000" pitchFamily="2" charset="-122"/>
              </a:rPr>
              <a:t>90%</a:t>
            </a:r>
          </a:p>
        </p:txBody>
      </p:sp>
      <p:sp>
        <p:nvSpPr>
          <p:cNvPr id="21" name="70%"/>
          <p:cNvSpPr/>
          <p:nvPr/>
        </p:nvSpPr>
        <p:spPr>
          <a:xfrm>
            <a:off x="8375729" y="3138241"/>
            <a:ext cx="232436"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latin typeface="方正清刻本悦宋简体" panose="02000000000000000000" pitchFamily="2" charset="-122"/>
                <a:ea typeface="方正清刻本悦宋简体" panose="02000000000000000000" pitchFamily="2" charset="-122"/>
              </a:rPr>
              <a:t>70%</a:t>
            </a:r>
          </a:p>
        </p:txBody>
      </p:sp>
      <p:sp>
        <p:nvSpPr>
          <p:cNvPr id="22" name="60%"/>
          <p:cNvSpPr/>
          <p:nvPr/>
        </p:nvSpPr>
        <p:spPr>
          <a:xfrm>
            <a:off x="8375729" y="4014541"/>
            <a:ext cx="232436"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latin typeface="方正清刻本悦宋简体" panose="02000000000000000000" pitchFamily="2" charset="-122"/>
                <a:ea typeface="方正清刻本悦宋简体" panose="02000000000000000000" pitchFamily="2" charset="-122"/>
              </a:rPr>
              <a:t>60%</a:t>
            </a:r>
          </a:p>
        </p:txBody>
      </p:sp>
      <p:sp>
        <p:nvSpPr>
          <p:cNvPr id="23" name="40%"/>
          <p:cNvSpPr/>
          <p:nvPr/>
        </p:nvSpPr>
        <p:spPr>
          <a:xfrm>
            <a:off x="8375729" y="5200324"/>
            <a:ext cx="230832" cy="18979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a:solidFill>
                  <a:srgbClr val="FFFFFF"/>
                </a:solidFill>
                <a:latin typeface="Lato Light"/>
                <a:ea typeface="Lato Light"/>
                <a:cs typeface="Lato Light"/>
                <a:sym typeface="Lato Light"/>
              </a:defRPr>
            </a:lvl1pPr>
          </a:lstStyle>
          <a:p>
            <a:r>
              <a:rPr sz="900">
                <a:latin typeface="方正清刻本悦宋简体" panose="02000000000000000000" pitchFamily="2" charset="-122"/>
                <a:ea typeface="方正清刻本悦宋简体" panose="02000000000000000000" pitchFamily="2" charset="-122"/>
              </a:rPr>
              <a:t>40%</a:t>
            </a:r>
          </a:p>
        </p:txBody>
      </p:sp>
      <p:pic>
        <p:nvPicPr>
          <p:cNvPr id="27" name="PA_库_图片 26"/>
          <p:cNvPicPr>
            <a:picLocks noChangeAspect="1"/>
          </p:cNvPicPr>
          <p:nvPr>
            <p:custDataLst>
              <p:tags r:id="rId13"/>
            </p:custDataLst>
          </p:nvPr>
        </p:nvPicPr>
        <p:blipFill>
          <a:blip r:embed="rId19" cstate="print">
            <a:extLst>
              <a:ext uri="{28A0092B-C50C-407E-A947-70E740481C1C}">
                <a14:useLocalDpi xmlns:a14="http://schemas.microsoft.com/office/drawing/2010/main" val="0"/>
              </a:ext>
            </a:extLst>
          </a:blip>
          <a:stretch>
            <a:fillRect/>
          </a:stretch>
        </p:blipFill>
        <p:spPr>
          <a:xfrm>
            <a:off x="4729422" y="4880345"/>
            <a:ext cx="812548" cy="812548"/>
          </a:xfrm>
          <a:prstGeom prst="rect">
            <a:avLst/>
          </a:prstGeom>
        </p:spPr>
      </p:pic>
      <p:pic>
        <p:nvPicPr>
          <p:cNvPr id="28" name="PA_库_图片 27"/>
          <p:cNvPicPr>
            <a:picLocks noChangeAspect="1"/>
          </p:cNvPicPr>
          <p:nvPr>
            <p:custDataLst>
              <p:tags r:id="rId14"/>
            </p:custDataLst>
          </p:nvPr>
        </p:nvPicPr>
        <p:blipFill>
          <a:blip r:embed="rId19" cstate="print">
            <a:extLst>
              <a:ext uri="{28A0092B-C50C-407E-A947-70E740481C1C}">
                <a14:useLocalDpi xmlns:a14="http://schemas.microsoft.com/office/drawing/2010/main" val="0"/>
              </a:ext>
            </a:extLst>
          </a:blip>
          <a:stretch>
            <a:fillRect/>
          </a:stretch>
        </p:blipFill>
        <p:spPr>
          <a:xfrm>
            <a:off x="4716986" y="3922766"/>
            <a:ext cx="812548" cy="812548"/>
          </a:xfrm>
          <a:prstGeom prst="rect">
            <a:avLst/>
          </a:prstGeom>
        </p:spPr>
      </p:pic>
      <p:pic>
        <p:nvPicPr>
          <p:cNvPr id="29" name="PA_库_图片 28"/>
          <p:cNvPicPr>
            <a:picLocks noChangeAspect="1"/>
          </p:cNvPicPr>
          <p:nvPr>
            <p:custDataLst>
              <p:tags r:id="rId15"/>
            </p:custDataLst>
          </p:nvPr>
        </p:nvPicPr>
        <p:blipFill>
          <a:blip r:embed="rId19" cstate="print">
            <a:extLst>
              <a:ext uri="{28A0092B-C50C-407E-A947-70E740481C1C}">
                <a14:useLocalDpi xmlns:a14="http://schemas.microsoft.com/office/drawing/2010/main" val="0"/>
              </a:ext>
            </a:extLst>
          </a:blip>
          <a:stretch>
            <a:fillRect/>
          </a:stretch>
        </p:blipFill>
        <p:spPr>
          <a:xfrm>
            <a:off x="4732654" y="2959842"/>
            <a:ext cx="812548" cy="812548"/>
          </a:xfrm>
          <a:prstGeom prst="rect">
            <a:avLst/>
          </a:prstGeom>
        </p:spPr>
      </p:pic>
      <p:pic>
        <p:nvPicPr>
          <p:cNvPr id="30" name="PA_库_图片 29"/>
          <p:cNvPicPr>
            <a:picLocks noChangeAspect="1"/>
          </p:cNvPicPr>
          <p:nvPr>
            <p:custDataLst>
              <p:tags r:id="rId16"/>
            </p:custDataLst>
          </p:nvPr>
        </p:nvPicPr>
        <p:blipFill>
          <a:blip r:embed="rId19" cstate="print">
            <a:extLst>
              <a:ext uri="{28A0092B-C50C-407E-A947-70E740481C1C}">
                <a14:useLocalDpi xmlns:a14="http://schemas.microsoft.com/office/drawing/2010/main" val="0"/>
              </a:ext>
            </a:extLst>
          </a:blip>
          <a:stretch>
            <a:fillRect/>
          </a:stretch>
        </p:blipFill>
        <p:spPr>
          <a:xfrm>
            <a:off x="4710785" y="1977038"/>
            <a:ext cx="812548" cy="812548"/>
          </a:xfrm>
          <a:prstGeom prst="rect">
            <a:avLst/>
          </a:prstGeom>
        </p:spPr>
      </p:pic>
    </p:spTree>
    <p:extLst>
      <p:ext uri="{BB962C8B-B14F-4D97-AF65-F5344CB8AC3E}">
        <p14:creationId xmlns:p14="http://schemas.microsoft.com/office/powerpoint/2010/main" val="2233084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250"/>
                                  </p:stCondLst>
                                  <p:endCondLst>
                                    <p:cond evt="begin" delay="0">
                                      <p:tn val="5"/>
                                    </p:cond>
                                  </p:endCondLst>
                                  <p:childTnLst>
                                    <p:set>
                                      <p:cBhvr>
                                        <p:cTn id="6" dur="1" fill="hold">
                                          <p:stCondLst>
                                            <p:cond delay="0"/>
                                          </p:stCondLst>
                                        </p:cTn>
                                        <p:tgtEl>
                                          <p:spTgt spid="4">
                                            <p:txEl>
                                              <p:charRg st="4294967295" end="4294967295"/>
                                            </p:txEl>
                                          </p:spTgt>
                                        </p:tgtEl>
                                        <p:attrNameLst>
                                          <p:attrName>style.visibility</p:attrName>
                                        </p:attrNameLst>
                                      </p:cBhvr>
                                      <p:to>
                                        <p:strVal val="visible"/>
                                      </p:to>
                                    </p:set>
                                    <p:anim calcmode="lin" valueType="num">
                                      <p:cBhvr additive="base">
                                        <p:cTn id="7" dur="1500" fill="hold"/>
                                        <p:tgtEl>
                                          <p:spTgt spid="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4">
                                            <p:txEl>
                                              <p:charRg st="4294967295" end="4294967295"/>
                                            </p:txEl>
                                          </p:spTgt>
                                        </p:tgtEl>
                                        <p:attrNameLst>
                                          <p:attrName>ppt_y</p:attrName>
                                        </p:attrNameLst>
                                      </p:cBhvr>
                                      <p:tavLst>
                                        <p:tav tm="0">
                                          <p:val>
                                            <p:strVal val="#ppt_y"/>
                                          </p:val>
                                        </p:tav>
                                        <p:tav tm="100000">
                                          <p:val>
                                            <p:strVal val="#ppt_y"/>
                                          </p:val>
                                        </p:tav>
                                      </p:tavLst>
                                    </p:anim>
                                    <p:set>
                                      <p:cBhvr>
                                        <p:cTn id="9" dur="1" fill="hold">
                                          <p:stCondLst>
                                            <p:cond delay="0"/>
                                          </p:stCondLst>
                                        </p:cTn>
                                        <p:tgtEl>
                                          <p:spTgt spid="4">
                                            <p:txEl>
                                              <p:charRg st="4294967295" end="4294967295"/>
                                            </p:txEl>
                                          </p:spTgt>
                                        </p:tgtEl>
                                        <p:attrNameLst>
                                          <p:attrName>style.visibility</p:attrName>
                                        </p:attrNameLst>
                                      </p:cBhvr>
                                      <p:to>
                                        <p:strVal val="visible"/>
                                      </p:to>
                                    </p:set>
                                    <p:anim to="" calcmode="lin" valueType="num">
                                      <p:cBhvr>
                                        <p:cTn id="10" dur="1500" fill="hold">
                                          <p:stCondLst>
                                            <p:cond delay="0"/>
                                          </p:stCondLst>
                                        </p:cTn>
                                        <p:tgtEl>
                                          <p:spTgt spid="4">
                                            <p:txEl>
                                              <p:charRg st="4294967295" end="4294967295"/>
                                            </p:txEl>
                                          </p:spTgt>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4">
                                            <p:txEl>
                                              <p:charRg st="4294967295" end="4294967295"/>
                                            </p:txEl>
                                          </p:spTgt>
                                        </p:tgtEl>
                                        <p:attrNameLst>
                                          <p:attrName>ppt_h</p:attrName>
                                        </p:attrNameLst>
                                      </p:cBhvr>
                                      <p:tavLst>
                                        <p:tav tm="0">
                                          <p:val>
                                            <p:strVal val="0"/>
                                          </p:val>
                                        </p:tav>
                                        <p:tav tm="100000">
                                          <p:val>
                                            <p:strVal val="#ppt_h"/>
                                          </p:val>
                                        </p:tav>
                                      </p:tavLst>
                                    </p:anim>
                                    <p:animEffect filter="fade">
                                      <p:cBhvr>
                                        <p:cTn id="12" dur="1500">
                                          <p:stCondLst>
                                            <p:cond delay="0"/>
                                          </p:stCondLst>
                                        </p:cTn>
                                        <p:tgtEl>
                                          <p:spTgt spid="4">
                                            <p:txEl>
                                              <p:charRg st="4294967295" end="4294967295"/>
                                            </p:txEl>
                                          </p:spTgt>
                                        </p:tgtEl>
                                      </p:cBhvr>
                                    </p:animEffect>
                                  </p:childTnLst>
                                </p:cTn>
                              </p:par>
                              <p:par>
                                <p:cTn id="13" presetID="2" presetClass="entr" presetSubtype="8" decel="100000" fill="hold" grpId="0" nodeType="withEffect" nodePh="1">
                                  <p:stCondLst>
                                    <p:cond delay="250"/>
                                  </p:stCondLst>
                                  <p:endCondLst>
                                    <p:cond evt="begin" delay="0">
                                      <p:tn val="13"/>
                                    </p:cond>
                                  </p:endCondLst>
                                  <p:childTnLst>
                                    <p:set>
                                      <p:cBhvr>
                                        <p:cTn id="14"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15" dur="1500" fill="hold"/>
                                        <p:tgtEl>
                                          <p:spTgt spid="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 dur="1500" fill="hold"/>
                                        <p:tgtEl>
                                          <p:spTgt spid="5">
                                            <p:txEl>
                                              <p:charRg st="4294967295" end="4294967295"/>
                                            </p:txEl>
                                          </p:spTgt>
                                        </p:tgtEl>
                                        <p:attrNameLst>
                                          <p:attrName>ppt_y</p:attrName>
                                        </p:attrNameLst>
                                      </p:cBhvr>
                                      <p:tavLst>
                                        <p:tav tm="0">
                                          <p:val>
                                            <p:strVal val="#ppt_y"/>
                                          </p:val>
                                        </p:tav>
                                        <p:tav tm="100000">
                                          <p:val>
                                            <p:strVal val="#ppt_y"/>
                                          </p:val>
                                        </p:tav>
                                      </p:tavLst>
                                    </p:anim>
                                    <p:set>
                                      <p:cBhvr>
                                        <p:cTn id="17" dur="1" fill="hold">
                                          <p:stCondLst>
                                            <p:cond delay="0"/>
                                          </p:stCondLst>
                                        </p:cTn>
                                        <p:tgtEl>
                                          <p:spTgt spid="5">
                                            <p:txEl>
                                              <p:charRg st="4294967295" end="4294967295"/>
                                            </p:txEl>
                                          </p:spTgt>
                                        </p:tgtEl>
                                        <p:attrNameLst>
                                          <p:attrName>style.visibility</p:attrName>
                                        </p:attrNameLst>
                                      </p:cBhvr>
                                      <p:to>
                                        <p:strVal val="visible"/>
                                      </p:to>
                                    </p:set>
                                    <p:anim to="" calcmode="lin" valueType="num">
                                      <p:cBhvr>
                                        <p:cTn id="18" dur="1500" fill="hold">
                                          <p:stCondLst>
                                            <p:cond delay="0"/>
                                          </p:stCondLst>
                                        </p:cTn>
                                        <p:tgtEl>
                                          <p:spTgt spid="5">
                                            <p:txEl>
                                              <p:charRg st="4294967295" end="4294967295"/>
                                            </p:txEl>
                                          </p:spTgt>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5">
                                            <p:txEl>
                                              <p:charRg st="4294967295" end="4294967295"/>
                                            </p:txEl>
                                          </p:spTgt>
                                        </p:tgtEl>
                                        <p:attrNameLst>
                                          <p:attrName>ppt_h</p:attrName>
                                        </p:attrNameLst>
                                      </p:cBhvr>
                                      <p:tavLst>
                                        <p:tav tm="0">
                                          <p:val>
                                            <p:strVal val="0"/>
                                          </p:val>
                                        </p:tav>
                                        <p:tav tm="100000">
                                          <p:val>
                                            <p:strVal val="#ppt_h"/>
                                          </p:val>
                                        </p:tav>
                                      </p:tavLst>
                                    </p:anim>
                                    <p:animEffect filter="fade">
                                      <p:cBhvr>
                                        <p:cTn id="20" dur="1500">
                                          <p:stCondLst>
                                            <p:cond delay="0"/>
                                          </p:stCondLst>
                                        </p:cTn>
                                        <p:tgtEl>
                                          <p:spTgt spid="5">
                                            <p:txEl>
                                              <p:charRg st="4294967295" end="4294967295"/>
                                            </p:txEl>
                                          </p:spTgt>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23" dur="1500" fill="hold"/>
                                        <p:tgtEl>
                                          <p:spTgt spid="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6">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6">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6">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6">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6">
                                            <p:txEl>
                                              <p:charRg st="4294967295" end="4294967295"/>
                                            </p:txEl>
                                          </p:spTgt>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31" dur="1500" fill="hold"/>
                                        <p:tgtEl>
                                          <p:spTgt spid="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7">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7">
                                            <p:txEl>
                                              <p:charRg st="4294967295" end="4294967295"/>
                                            </p:txEl>
                                          </p:spTgt>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39"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8">
                                            <p:txEl>
                                              <p:charRg st="4294967295" end="4294967295"/>
                                            </p:txEl>
                                          </p:spTgt>
                                        </p:tgtEl>
                                      </p:cBhvr>
                                    </p:animEffect>
                                  </p:childTnLst>
                                </p:cTn>
                              </p:par>
                              <p:par>
                                <p:cTn id="45" presetID="2" presetClass="entr" presetSubtype="8" decel="100000" fill="hold" grpId="0" nodeType="withEffect" nodePh="1">
                                  <p:stCondLst>
                                    <p:cond delay="250"/>
                                  </p:stCondLst>
                                  <p:endCondLst>
                                    <p:cond evt="begin" delay="0">
                                      <p:tn val="45"/>
                                    </p:cond>
                                  </p:endCondLst>
                                  <p:childTnLst>
                                    <p:set>
                                      <p:cBhvr>
                                        <p:cTn id="46"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47"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9">
                                            <p:txEl>
                                              <p:charRg st="4294967295" end="4294967295"/>
                                            </p:txEl>
                                          </p:spTgt>
                                        </p:tgtEl>
                                      </p:cBhvr>
                                    </p:animEffect>
                                  </p:childTnLst>
                                </p:cTn>
                              </p:par>
                              <p:par>
                                <p:cTn id="53" presetID="2" presetClass="entr" presetSubtype="8" decel="100000" fill="hold" grpId="0" nodeType="withEffect" nodePh="1">
                                  <p:stCondLst>
                                    <p:cond delay="250"/>
                                  </p:stCondLst>
                                  <p:endCondLst>
                                    <p:cond evt="begin" delay="0">
                                      <p:tn val="53"/>
                                    </p:cond>
                                  </p:endCondLst>
                                  <p:childTnLst>
                                    <p:set>
                                      <p:cBhvr>
                                        <p:cTn id="54"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55"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10">
                                            <p:txEl>
                                              <p:charRg st="4294967295" end="4294967295"/>
                                            </p:txEl>
                                          </p:spTgt>
                                        </p:tgtEl>
                                      </p:cBhvr>
                                    </p:animEffect>
                                  </p:childTnLst>
                                </p:cTn>
                              </p:par>
                              <p:par>
                                <p:cTn id="61" presetID="2" presetClass="entr" presetSubtype="8" decel="100000" fill="hold" grpId="0" nodeType="withEffect" nodePh="1">
                                  <p:stCondLst>
                                    <p:cond delay="250"/>
                                  </p:stCondLst>
                                  <p:endCondLst>
                                    <p:cond evt="begin" delay="0">
                                      <p:tn val="61"/>
                                    </p:cond>
                                  </p:endCondLst>
                                  <p:childTnLst>
                                    <p:set>
                                      <p:cBhvr>
                                        <p:cTn id="62"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63"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11">
                                            <p:txEl>
                                              <p:charRg st="4294967295" end="4294967295"/>
                                            </p:txEl>
                                          </p:spTgt>
                                        </p:tgtEl>
                                      </p:cBhvr>
                                    </p:animEffect>
                                  </p:childTnLst>
                                </p:cTn>
                              </p:par>
                              <p:par>
                                <p:cTn id="69" presetID="2" presetClass="entr" presetSubtype="8" decel="100000" fill="hold" grpId="0" nodeType="withEffect">
                                  <p:stCondLst>
                                    <p:cond delay="250"/>
                                  </p:stCondLst>
                                  <p:childTnLst>
                                    <p:set>
                                      <p:cBhvr>
                                        <p:cTn id="70"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71"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12">
                                            <p:txEl>
                                              <p:charRg st="4294967295" end="4294967295"/>
                                            </p:txEl>
                                          </p:spTgt>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79"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0"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81"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82"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84" dur="1500">
                                          <p:stCondLst>
                                            <p:cond delay="0"/>
                                          </p:stCondLst>
                                        </p:cTn>
                                        <p:tgtEl>
                                          <p:spTgt spid="13">
                                            <p:txEl>
                                              <p:charRg st="4294967295" end="4294967295"/>
                                            </p:txEl>
                                          </p:spTgt>
                                        </p:tgtEl>
                                      </p:cBhvr>
                                    </p:animEffect>
                                  </p:childTnLst>
                                </p:cTn>
                              </p:par>
                              <p:par>
                                <p:cTn id="85" presetID="2" presetClass="entr" presetSubtype="8" decel="100000" fill="hold" grpId="0" nodeType="withEffect">
                                  <p:stCondLst>
                                    <p:cond delay="250"/>
                                  </p:stCondLst>
                                  <p:childTnLst>
                                    <p:set>
                                      <p:cBhvr>
                                        <p:cTn id="86"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87"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8"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89"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90"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92" dur="1500">
                                          <p:stCondLst>
                                            <p:cond delay="0"/>
                                          </p:stCondLst>
                                        </p:cTn>
                                        <p:tgtEl>
                                          <p:spTgt spid="14">
                                            <p:txEl>
                                              <p:charRg st="4294967295" end="4294967295"/>
                                            </p:txEl>
                                          </p:spTgt>
                                        </p:tgtEl>
                                      </p:cBhvr>
                                    </p:animEffect>
                                  </p:childTnLst>
                                </p:cTn>
                              </p:par>
                              <p:par>
                                <p:cTn id="93" presetID="2" presetClass="entr" presetSubtype="8" decel="100000" fill="hold" grpId="0" nodeType="withEffect">
                                  <p:stCondLst>
                                    <p:cond delay="250"/>
                                  </p:stCondLst>
                                  <p:childTnLst>
                                    <p:set>
                                      <p:cBhvr>
                                        <p:cTn id="94"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95"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6"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97"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98"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100" dur="1500">
                                          <p:stCondLst>
                                            <p:cond delay="0"/>
                                          </p:stCondLst>
                                        </p:cTn>
                                        <p:tgtEl>
                                          <p:spTgt spid="15">
                                            <p:txEl>
                                              <p:charRg st="4294967295" end="4294967295"/>
                                            </p:txEl>
                                          </p:spTgt>
                                        </p:tgtEl>
                                      </p:cBhvr>
                                    </p:animEffect>
                                  </p:childTnLst>
                                </p:cTn>
                              </p:par>
                              <p:par>
                                <p:cTn id="101" presetID="2" presetClass="entr" presetSubtype="8" decel="100000" fill="hold" nodeType="withEffect">
                                  <p:stCondLst>
                                    <p:cond delay="25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1500" fill="hold"/>
                                        <p:tgtEl>
                                          <p:spTgt spid="27"/>
                                        </p:tgtEl>
                                        <p:attrNameLst>
                                          <p:attrName>ppt_x</p:attrName>
                                        </p:attrNameLst>
                                      </p:cBhvr>
                                      <p:tavLst>
                                        <p:tav tm="0">
                                          <p:val>
                                            <p:strVal val="0-#ppt_w/2"/>
                                          </p:val>
                                        </p:tav>
                                        <p:tav tm="100000">
                                          <p:val>
                                            <p:strVal val="#ppt_x"/>
                                          </p:val>
                                        </p:tav>
                                      </p:tavLst>
                                    </p:anim>
                                    <p:anim calcmode="lin" valueType="num">
                                      <p:cBhvr additive="base">
                                        <p:cTn id="104" dur="1500" fill="hold"/>
                                        <p:tgtEl>
                                          <p:spTgt spid="27"/>
                                        </p:tgtEl>
                                        <p:attrNameLst>
                                          <p:attrName>ppt_y</p:attrName>
                                        </p:attrNameLst>
                                      </p:cBhvr>
                                      <p:tavLst>
                                        <p:tav tm="0">
                                          <p:val>
                                            <p:strVal val="#ppt_y"/>
                                          </p:val>
                                        </p:tav>
                                        <p:tav tm="100000">
                                          <p:val>
                                            <p:strVal val="#ppt_y"/>
                                          </p:val>
                                        </p:tav>
                                      </p:tavLst>
                                    </p:anim>
                                    <p:set>
                                      <p:cBhvr>
                                        <p:cTn id="105" dur="1" fill="hold">
                                          <p:stCondLst>
                                            <p:cond delay="0"/>
                                          </p:stCondLst>
                                        </p:cTn>
                                        <p:tgtEl>
                                          <p:spTgt spid="27"/>
                                        </p:tgtEl>
                                        <p:attrNameLst>
                                          <p:attrName>style.visibility</p:attrName>
                                        </p:attrNameLst>
                                      </p:cBhvr>
                                      <p:to>
                                        <p:strVal val="visible"/>
                                      </p:to>
                                    </p:set>
                                    <p:anim to="" calcmode="lin" valueType="num">
                                      <p:cBhvr>
                                        <p:cTn id="106" dur="1500" fill="hold">
                                          <p:stCondLst>
                                            <p:cond delay="0"/>
                                          </p:stCondLst>
                                        </p:cTn>
                                        <p:tgtEl>
                                          <p:spTgt spid="27"/>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27"/>
                                        </p:tgtEl>
                                        <p:attrNameLst>
                                          <p:attrName>ppt_h</p:attrName>
                                        </p:attrNameLst>
                                      </p:cBhvr>
                                      <p:tavLst>
                                        <p:tav tm="0">
                                          <p:val>
                                            <p:strVal val="0"/>
                                          </p:val>
                                        </p:tav>
                                        <p:tav tm="100000">
                                          <p:val>
                                            <p:strVal val="#ppt_h"/>
                                          </p:val>
                                        </p:tav>
                                      </p:tavLst>
                                    </p:anim>
                                    <p:animEffect filter="fade">
                                      <p:cBhvr>
                                        <p:cTn id="108" dur="1500">
                                          <p:stCondLst>
                                            <p:cond delay="0"/>
                                          </p:stCondLst>
                                        </p:cTn>
                                        <p:tgtEl>
                                          <p:spTgt spid="27"/>
                                        </p:tgtEl>
                                      </p:cBhvr>
                                    </p:animEffect>
                                  </p:childTnLst>
                                </p:cTn>
                              </p:par>
                              <p:par>
                                <p:cTn id="109" presetID="2" presetClass="entr" presetSubtype="8" decel="100000" fill="hold" nodeType="withEffect">
                                  <p:stCondLst>
                                    <p:cond delay="250"/>
                                  </p:stCondLst>
                                  <p:childTnLst>
                                    <p:set>
                                      <p:cBhvr>
                                        <p:cTn id="110" dur="1" fill="hold">
                                          <p:stCondLst>
                                            <p:cond delay="0"/>
                                          </p:stCondLst>
                                        </p:cTn>
                                        <p:tgtEl>
                                          <p:spTgt spid="28"/>
                                        </p:tgtEl>
                                        <p:attrNameLst>
                                          <p:attrName>style.visibility</p:attrName>
                                        </p:attrNameLst>
                                      </p:cBhvr>
                                      <p:to>
                                        <p:strVal val="visible"/>
                                      </p:to>
                                    </p:set>
                                    <p:anim calcmode="lin" valueType="num">
                                      <p:cBhvr additive="base">
                                        <p:cTn id="111" dur="1500" fill="hold"/>
                                        <p:tgtEl>
                                          <p:spTgt spid="28"/>
                                        </p:tgtEl>
                                        <p:attrNameLst>
                                          <p:attrName>ppt_x</p:attrName>
                                        </p:attrNameLst>
                                      </p:cBhvr>
                                      <p:tavLst>
                                        <p:tav tm="0">
                                          <p:val>
                                            <p:strVal val="0-#ppt_w/2"/>
                                          </p:val>
                                        </p:tav>
                                        <p:tav tm="100000">
                                          <p:val>
                                            <p:strVal val="#ppt_x"/>
                                          </p:val>
                                        </p:tav>
                                      </p:tavLst>
                                    </p:anim>
                                    <p:anim calcmode="lin" valueType="num">
                                      <p:cBhvr additive="base">
                                        <p:cTn id="112" dur="1500" fill="hold"/>
                                        <p:tgtEl>
                                          <p:spTgt spid="28"/>
                                        </p:tgtEl>
                                        <p:attrNameLst>
                                          <p:attrName>ppt_y</p:attrName>
                                        </p:attrNameLst>
                                      </p:cBhvr>
                                      <p:tavLst>
                                        <p:tav tm="0">
                                          <p:val>
                                            <p:strVal val="#ppt_y"/>
                                          </p:val>
                                        </p:tav>
                                        <p:tav tm="100000">
                                          <p:val>
                                            <p:strVal val="#ppt_y"/>
                                          </p:val>
                                        </p:tav>
                                      </p:tavLst>
                                    </p:anim>
                                    <p:set>
                                      <p:cBhvr>
                                        <p:cTn id="113" dur="1" fill="hold">
                                          <p:stCondLst>
                                            <p:cond delay="0"/>
                                          </p:stCondLst>
                                        </p:cTn>
                                        <p:tgtEl>
                                          <p:spTgt spid="28"/>
                                        </p:tgtEl>
                                        <p:attrNameLst>
                                          <p:attrName>style.visibility</p:attrName>
                                        </p:attrNameLst>
                                      </p:cBhvr>
                                      <p:to>
                                        <p:strVal val="visible"/>
                                      </p:to>
                                    </p:set>
                                    <p:anim to="" calcmode="lin" valueType="num">
                                      <p:cBhvr>
                                        <p:cTn id="114" dur="1500" fill="hold">
                                          <p:stCondLst>
                                            <p:cond delay="0"/>
                                          </p:stCondLst>
                                        </p:cTn>
                                        <p:tgtEl>
                                          <p:spTgt spid="28"/>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28"/>
                                        </p:tgtEl>
                                        <p:attrNameLst>
                                          <p:attrName>ppt_h</p:attrName>
                                        </p:attrNameLst>
                                      </p:cBhvr>
                                      <p:tavLst>
                                        <p:tav tm="0">
                                          <p:val>
                                            <p:strVal val="0"/>
                                          </p:val>
                                        </p:tav>
                                        <p:tav tm="100000">
                                          <p:val>
                                            <p:strVal val="#ppt_h"/>
                                          </p:val>
                                        </p:tav>
                                      </p:tavLst>
                                    </p:anim>
                                    <p:animEffect filter="fade">
                                      <p:cBhvr>
                                        <p:cTn id="116" dur="1500">
                                          <p:stCondLst>
                                            <p:cond delay="0"/>
                                          </p:stCondLst>
                                        </p:cTn>
                                        <p:tgtEl>
                                          <p:spTgt spid="28"/>
                                        </p:tgtEl>
                                      </p:cBhvr>
                                    </p:animEffect>
                                  </p:childTnLst>
                                </p:cTn>
                              </p:par>
                              <p:par>
                                <p:cTn id="117" presetID="2" presetClass="entr" presetSubtype="8" decel="100000" fill="hold" nodeType="withEffect">
                                  <p:stCondLst>
                                    <p:cond delay="250"/>
                                  </p:stCondLst>
                                  <p:childTnLst>
                                    <p:set>
                                      <p:cBhvr>
                                        <p:cTn id="118" dur="1" fill="hold">
                                          <p:stCondLst>
                                            <p:cond delay="0"/>
                                          </p:stCondLst>
                                        </p:cTn>
                                        <p:tgtEl>
                                          <p:spTgt spid="29"/>
                                        </p:tgtEl>
                                        <p:attrNameLst>
                                          <p:attrName>style.visibility</p:attrName>
                                        </p:attrNameLst>
                                      </p:cBhvr>
                                      <p:to>
                                        <p:strVal val="visible"/>
                                      </p:to>
                                    </p:set>
                                    <p:anim calcmode="lin" valueType="num">
                                      <p:cBhvr additive="base">
                                        <p:cTn id="119" dur="1500" fill="hold"/>
                                        <p:tgtEl>
                                          <p:spTgt spid="29"/>
                                        </p:tgtEl>
                                        <p:attrNameLst>
                                          <p:attrName>ppt_x</p:attrName>
                                        </p:attrNameLst>
                                      </p:cBhvr>
                                      <p:tavLst>
                                        <p:tav tm="0">
                                          <p:val>
                                            <p:strVal val="0-#ppt_w/2"/>
                                          </p:val>
                                        </p:tav>
                                        <p:tav tm="100000">
                                          <p:val>
                                            <p:strVal val="#ppt_x"/>
                                          </p:val>
                                        </p:tav>
                                      </p:tavLst>
                                    </p:anim>
                                    <p:anim calcmode="lin" valueType="num">
                                      <p:cBhvr additive="base">
                                        <p:cTn id="120" dur="1500" fill="hold"/>
                                        <p:tgtEl>
                                          <p:spTgt spid="29"/>
                                        </p:tgtEl>
                                        <p:attrNameLst>
                                          <p:attrName>ppt_y</p:attrName>
                                        </p:attrNameLst>
                                      </p:cBhvr>
                                      <p:tavLst>
                                        <p:tav tm="0">
                                          <p:val>
                                            <p:strVal val="#ppt_y"/>
                                          </p:val>
                                        </p:tav>
                                        <p:tav tm="100000">
                                          <p:val>
                                            <p:strVal val="#ppt_y"/>
                                          </p:val>
                                        </p:tav>
                                      </p:tavLst>
                                    </p:anim>
                                    <p:set>
                                      <p:cBhvr>
                                        <p:cTn id="121" dur="1" fill="hold">
                                          <p:stCondLst>
                                            <p:cond delay="0"/>
                                          </p:stCondLst>
                                        </p:cTn>
                                        <p:tgtEl>
                                          <p:spTgt spid="29"/>
                                        </p:tgtEl>
                                        <p:attrNameLst>
                                          <p:attrName>style.visibility</p:attrName>
                                        </p:attrNameLst>
                                      </p:cBhvr>
                                      <p:to>
                                        <p:strVal val="visible"/>
                                      </p:to>
                                    </p:set>
                                    <p:anim to="" calcmode="lin" valueType="num">
                                      <p:cBhvr>
                                        <p:cTn id="122" dur="1500" fill="hold">
                                          <p:stCondLst>
                                            <p:cond delay="0"/>
                                          </p:stCondLst>
                                        </p:cTn>
                                        <p:tgtEl>
                                          <p:spTgt spid="29"/>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29"/>
                                        </p:tgtEl>
                                        <p:attrNameLst>
                                          <p:attrName>ppt_h</p:attrName>
                                        </p:attrNameLst>
                                      </p:cBhvr>
                                      <p:tavLst>
                                        <p:tav tm="0">
                                          <p:val>
                                            <p:strVal val="0"/>
                                          </p:val>
                                        </p:tav>
                                        <p:tav tm="100000">
                                          <p:val>
                                            <p:strVal val="#ppt_h"/>
                                          </p:val>
                                        </p:tav>
                                      </p:tavLst>
                                    </p:anim>
                                    <p:animEffect filter="fade">
                                      <p:cBhvr>
                                        <p:cTn id="124" dur="1500">
                                          <p:stCondLst>
                                            <p:cond delay="0"/>
                                          </p:stCondLst>
                                        </p:cTn>
                                        <p:tgtEl>
                                          <p:spTgt spid="29"/>
                                        </p:tgtEl>
                                      </p:cBhvr>
                                    </p:animEffect>
                                  </p:childTnLst>
                                </p:cTn>
                              </p:par>
                              <p:par>
                                <p:cTn id="125" presetID="2" presetClass="entr" presetSubtype="8" decel="100000" fill="hold" nodeType="withEffect">
                                  <p:stCondLst>
                                    <p:cond delay="250"/>
                                  </p:stCondLst>
                                  <p:childTnLst>
                                    <p:set>
                                      <p:cBhvr>
                                        <p:cTn id="126" dur="1" fill="hold">
                                          <p:stCondLst>
                                            <p:cond delay="0"/>
                                          </p:stCondLst>
                                        </p:cTn>
                                        <p:tgtEl>
                                          <p:spTgt spid="30"/>
                                        </p:tgtEl>
                                        <p:attrNameLst>
                                          <p:attrName>style.visibility</p:attrName>
                                        </p:attrNameLst>
                                      </p:cBhvr>
                                      <p:to>
                                        <p:strVal val="visible"/>
                                      </p:to>
                                    </p:set>
                                    <p:anim calcmode="lin" valueType="num">
                                      <p:cBhvr additive="base">
                                        <p:cTn id="127" dur="1500" fill="hold"/>
                                        <p:tgtEl>
                                          <p:spTgt spid="30"/>
                                        </p:tgtEl>
                                        <p:attrNameLst>
                                          <p:attrName>ppt_x</p:attrName>
                                        </p:attrNameLst>
                                      </p:cBhvr>
                                      <p:tavLst>
                                        <p:tav tm="0">
                                          <p:val>
                                            <p:strVal val="0-#ppt_w/2"/>
                                          </p:val>
                                        </p:tav>
                                        <p:tav tm="100000">
                                          <p:val>
                                            <p:strVal val="#ppt_x"/>
                                          </p:val>
                                        </p:tav>
                                      </p:tavLst>
                                    </p:anim>
                                    <p:anim calcmode="lin" valueType="num">
                                      <p:cBhvr additive="base">
                                        <p:cTn id="128" dur="1500" fill="hold"/>
                                        <p:tgtEl>
                                          <p:spTgt spid="30"/>
                                        </p:tgtEl>
                                        <p:attrNameLst>
                                          <p:attrName>ppt_y</p:attrName>
                                        </p:attrNameLst>
                                      </p:cBhvr>
                                      <p:tavLst>
                                        <p:tav tm="0">
                                          <p:val>
                                            <p:strVal val="#ppt_y"/>
                                          </p:val>
                                        </p:tav>
                                        <p:tav tm="100000">
                                          <p:val>
                                            <p:strVal val="#ppt_y"/>
                                          </p:val>
                                        </p:tav>
                                      </p:tavLst>
                                    </p:anim>
                                    <p:set>
                                      <p:cBhvr>
                                        <p:cTn id="129" dur="1" fill="hold">
                                          <p:stCondLst>
                                            <p:cond delay="0"/>
                                          </p:stCondLst>
                                        </p:cTn>
                                        <p:tgtEl>
                                          <p:spTgt spid="30"/>
                                        </p:tgtEl>
                                        <p:attrNameLst>
                                          <p:attrName>style.visibility</p:attrName>
                                        </p:attrNameLst>
                                      </p:cBhvr>
                                      <p:to>
                                        <p:strVal val="visible"/>
                                      </p:to>
                                    </p:set>
                                    <p:anim to="" calcmode="lin" valueType="num">
                                      <p:cBhvr>
                                        <p:cTn id="130" dur="1500" fill="hold">
                                          <p:stCondLst>
                                            <p:cond delay="0"/>
                                          </p:stCondLst>
                                        </p:cTn>
                                        <p:tgtEl>
                                          <p:spTgt spid="30"/>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30"/>
                                        </p:tgtEl>
                                        <p:attrNameLst>
                                          <p:attrName>ppt_h</p:attrName>
                                        </p:attrNameLst>
                                      </p:cBhvr>
                                      <p:tavLst>
                                        <p:tav tm="0">
                                          <p:val>
                                            <p:strVal val="0"/>
                                          </p:val>
                                        </p:tav>
                                        <p:tav tm="100000">
                                          <p:val>
                                            <p:strVal val="#ppt_h"/>
                                          </p:val>
                                        </p:tav>
                                      </p:tavLst>
                                    </p:anim>
                                    <p:animEffect filter="fade">
                                      <p:cBhvr>
                                        <p:cTn id="132" dur="1500">
                                          <p:stCondLst>
                                            <p:cond delay="0"/>
                                          </p:stCondLst>
                                        </p:cTn>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4"/>
          <p:cNvSpPr/>
          <p:nvPr>
            <p:custDataLst>
              <p:tags r:id="rId1"/>
            </p:custDataLst>
          </p:nvPr>
        </p:nvSpPr>
        <p:spPr>
          <a:xfrm>
            <a:off x="4508205" y="0"/>
            <a:ext cx="3157870" cy="6955939"/>
          </a:xfrm>
          <a:prstGeom prst="rect">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A_库_图片 11"/>
          <p:cNvPicPr>
            <a:picLocks noChangeAspect="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a:xfrm>
            <a:off x="2815385" y="2450160"/>
            <a:ext cx="4634783" cy="4634783"/>
          </a:xfrm>
          <a:prstGeom prst="rect">
            <a:avLst/>
          </a:prstGeom>
        </p:spPr>
      </p:pic>
      <p:pic>
        <p:nvPicPr>
          <p:cNvPr id="9" name="PA_库_图片 8"/>
          <p:cNvPicPr>
            <a:picLocks noChangeAspect="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1651591" y="-2206256"/>
            <a:ext cx="6858000" cy="6858000"/>
          </a:xfrm>
          <a:prstGeom prst="rect">
            <a:avLst/>
          </a:prstGeom>
        </p:spPr>
      </p:pic>
      <p:sp>
        <p:nvSpPr>
          <p:cNvPr id="6" name="PA_库_文本框 5"/>
          <p:cNvSpPr txBox="1"/>
          <p:nvPr>
            <p:custDataLst>
              <p:tags r:id="rId4"/>
            </p:custDataLst>
          </p:nvPr>
        </p:nvSpPr>
        <p:spPr>
          <a:xfrm>
            <a:off x="5011043" y="1222744"/>
            <a:ext cx="1107996" cy="1200329"/>
          </a:xfrm>
          <a:prstGeom prst="rect">
            <a:avLst/>
          </a:prstGeom>
          <a:noFill/>
        </p:spPr>
        <p:txBody>
          <a:bodyPr wrap="none" rtlCol="0">
            <a:spAutoFit/>
          </a:bodyPr>
          <a:lstStyle/>
          <a:p>
            <a:r>
              <a:rPr lang="zh-CN" altLang="en-US" sz="7200" dirty="0" smtClean="0">
                <a:latin typeface="TypeLand 康熙字典體試用版" pitchFamily="50" charset="-120"/>
                <a:ea typeface="TypeLand 康熙字典體試用版" pitchFamily="50" charset="-120"/>
              </a:rPr>
              <a:t>四</a:t>
            </a:r>
            <a:endParaRPr lang="zh-CN" altLang="en-US" sz="7200" dirty="0">
              <a:latin typeface="TypeLand 康熙字典體試用版" pitchFamily="50" charset="-120"/>
              <a:ea typeface="TypeLand 康熙字典體試用版" pitchFamily="50" charset="-120"/>
            </a:endParaRPr>
          </a:p>
        </p:txBody>
      </p:sp>
      <p:sp>
        <p:nvSpPr>
          <p:cNvPr id="7" name="PA_库_矩形 6"/>
          <p:cNvSpPr/>
          <p:nvPr>
            <p:custDataLst>
              <p:tags r:id="rId5"/>
            </p:custDataLst>
          </p:nvPr>
        </p:nvSpPr>
        <p:spPr>
          <a:xfrm>
            <a:off x="5644686" y="1568429"/>
            <a:ext cx="1954381" cy="2215991"/>
          </a:xfrm>
          <a:prstGeom prst="rect">
            <a:avLst/>
          </a:prstGeom>
        </p:spPr>
        <p:txBody>
          <a:bodyPr wrap="none">
            <a:spAutoFit/>
          </a:bodyPr>
          <a:lstStyle/>
          <a:p>
            <a:r>
              <a:rPr lang="zh-CN" altLang="en-US" sz="13800" dirty="0" smtClean="0">
                <a:latin typeface="TypeLand 康熙字典體" pitchFamily="50" charset="-120"/>
                <a:ea typeface="TypeLand 康熙字典體" pitchFamily="50" charset="-120"/>
              </a:rPr>
              <a:t>篇</a:t>
            </a:r>
            <a:endParaRPr lang="zh-CN" altLang="en-US" sz="13800" dirty="0">
              <a:latin typeface="TypeLand 康熙字典體" pitchFamily="50" charset="-120"/>
              <a:ea typeface="TypeLand 康熙字典體" pitchFamily="50" charset="-120"/>
            </a:endParaRPr>
          </a:p>
        </p:txBody>
      </p:sp>
      <p:sp>
        <p:nvSpPr>
          <p:cNvPr id="10" name="PA_库_文本框 9"/>
          <p:cNvSpPr txBox="1"/>
          <p:nvPr>
            <p:custDataLst>
              <p:tags r:id="rId6"/>
            </p:custDataLst>
          </p:nvPr>
        </p:nvSpPr>
        <p:spPr>
          <a:xfrm>
            <a:off x="5318839" y="2260069"/>
            <a:ext cx="492443" cy="1669688"/>
          </a:xfrm>
          <a:prstGeom prst="rect">
            <a:avLst/>
          </a:prstGeom>
          <a:noFill/>
        </p:spPr>
        <p:txBody>
          <a:bodyPr vert="eaVert" wrap="none" rtlCol="0">
            <a:spAutoFit/>
          </a:bodyPr>
          <a:lstStyle/>
          <a:p>
            <a:r>
              <a:rPr lang="en-US" altLang="zh-CN" sz="2000" dirty="0" smtClean="0">
                <a:latin typeface="TypeLand 康熙字典體試用版" pitchFamily="50" charset="-120"/>
                <a:ea typeface="TypeLand 康熙字典體試用版" pitchFamily="50" charset="-120"/>
              </a:rPr>
              <a:t>PART FOUR</a:t>
            </a:r>
            <a:endParaRPr lang="zh-CN" altLang="en-US" sz="2000" dirty="0">
              <a:latin typeface="TypeLand 康熙字典體試用版" pitchFamily="50" charset="-120"/>
              <a:ea typeface="TypeLand 康熙字典體試用版" pitchFamily="50" charset="-120"/>
            </a:endParaRPr>
          </a:p>
        </p:txBody>
      </p:sp>
      <p:sp>
        <p:nvSpPr>
          <p:cNvPr id="11" name="PA_库_文本框 10"/>
          <p:cNvSpPr txBox="1"/>
          <p:nvPr>
            <p:custDataLst>
              <p:tags r:id="rId7"/>
            </p:custDataLst>
          </p:nvPr>
        </p:nvSpPr>
        <p:spPr>
          <a:xfrm>
            <a:off x="5794439" y="3314306"/>
            <a:ext cx="877163" cy="2860589"/>
          </a:xfrm>
          <a:prstGeom prst="rect">
            <a:avLst/>
          </a:prstGeom>
          <a:noFill/>
        </p:spPr>
        <p:txBody>
          <a:bodyPr vert="eaVert" wrap="square" rtlCol="0">
            <a:spAutoFit/>
          </a:bodyPr>
          <a:lstStyle/>
          <a:p>
            <a:pPr fontAlgn="auto">
              <a:lnSpc>
                <a:spcPct val="150000"/>
              </a:lnSpc>
            </a:pPr>
            <a:r>
              <a:rPr lang="en-US" altLang="zh-CN" sz="1000" dirty="0" smtClean="0">
                <a:latin typeface="+mj-ea"/>
                <a:ea typeface="+mj-ea"/>
                <a:sym typeface="+mn-ea"/>
              </a:rPr>
              <a:t>Things base and vile, holding no quantity, love can transpose to from and dignity: love looks not with the eyes, but with mind.</a:t>
            </a:r>
            <a:endParaRPr lang="zh-CN" altLang="en-US" sz="1000" dirty="0">
              <a:latin typeface="+mj-ea"/>
              <a:ea typeface="+mj-ea"/>
              <a:sym typeface="+mn-ea"/>
            </a:endParaRPr>
          </a:p>
        </p:txBody>
      </p:sp>
      <p:pic>
        <p:nvPicPr>
          <p:cNvPr id="8" name="PA_库_图片 7"/>
          <p:cNvPicPr>
            <a:picLocks noChangeAspect="1"/>
          </p:cNvPicPr>
          <p:nvPr>
            <p:custDataLst>
              <p:tags r:id="rId8"/>
            </p:custDataLst>
          </p:nvPr>
        </p:nvPicPr>
        <p:blipFill>
          <a:blip r:embed="rId13">
            <a:extLst>
              <a:ext uri="{28A0092B-C50C-407E-A947-70E740481C1C}">
                <a14:useLocalDpi xmlns:a14="http://schemas.microsoft.com/office/drawing/2010/main" val="0"/>
              </a:ext>
            </a:extLst>
          </a:blip>
          <a:stretch>
            <a:fillRect/>
          </a:stretch>
        </p:blipFill>
        <p:spPr>
          <a:xfrm>
            <a:off x="5011043" y="733646"/>
            <a:ext cx="6858000" cy="6858000"/>
          </a:xfrm>
          <a:prstGeom prst="rect">
            <a:avLst/>
          </a:prstGeom>
        </p:spPr>
      </p:pic>
    </p:spTree>
    <p:extLst>
      <p:ext uri="{BB962C8B-B14F-4D97-AF65-F5344CB8AC3E}">
        <p14:creationId xmlns:p14="http://schemas.microsoft.com/office/powerpoint/2010/main" val="11558358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ppt_x"/>
                                          </p:val>
                                        </p:tav>
                                        <p:tav tm="100000">
                                          <p:val>
                                            <p:strVal val="#ppt_x"/>
                                          </p:val>
                                        </p:tav>
                                      </p:tavLst>
                                    </p:anim>
                                    <p:anim calcmode="lin" valueType="num">
                                      <p:cBhvr additive="base">
                                        <p:cTn id="12" dur="1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ppt_x"/>
                                          </p:val>
                                        </p:tav>
                                        <p:tav tm="100000">
                                          <p:val>
                                            <p:strVal val="#ppt_x"/>
                                          </p:val>
                                        </p:tav>
                                      </p:tavLst>
                                    </p:anim>
                                    <p:anim calcmode="lin" valueType="num">
                                      <p:cBhvr additive="base">
                                        <p:cTn id="20" dur="1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500" fill="hold"/>
                                        <p:tgtEl>
                                          <p:spTgt spid="7"/>
                                        </p:tgtEl>
                                        <p:attrNameLst>
                                          <p:attrName>ppt_x</p:attrName>
                                        </p:attrNameLst>
                                      </p:cBhvr>
                                      <p:tavLst>
                                        <p:tav tm="0">
                                          <p:val>
                                            <p:strVal val="#ppt_x"/>
                                          </p:val>
                                        </p:tav>
                                        <p:tav tm="100000">
                                          <p:val>
                                            <p:strVal val="#ppt_x"/>
                                          </p:val>
                                        </p:tav>
                                      </p:tavLst>
                                    </p:anim>
                                    <p:anim calcmode="lin" valueType="num">
                                      <p:cBhvr additive="base">
                                        <p:cTn id="24" dur="1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500" fill="hold"/>
                                        <p:tgtEl>
                                          <p:spTgt spid="10"/>
                                        </p:tgtEl>
                                        <p:attrNameLst>
                                          <p:attrName>ppt_x</p:attrName>
                                        </p:attrNameLst>
                                      </p:cBhvr>
                                      <p:tavLst>
                                        <p:tav tm="0">
                                          <p:val>
                                            <p:strVal val="#ppt_x"/>
                                          </p:val>
                                        </p:tav>
                                        <p:tav tm="100000">
                                          <p:val>
                                            <p:strVal val="#ppt_x"/>
                                          </p:val>
                                        </p:tav>
                                      </p:tavLst>
                                    </p:anim>
                                    <p:anim calcmode="lin" valueType="num">
                                      <p:cBhvr additive="base">
                                        <p:cTn id="28" dur="1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500" fill="hold"/>
                                        <p:tgtEl>
                                          <p:spTgt spid="11"/>
                                        </p:tgtEl>
                                        <p:attrNameLst>
                                          <p:attrName>ppt_x</p:attrName>
                                        </p:attrNameLst>
                                      </p:cBhvr>
                                      <p:tavLst>
                                        <p:tav tm="0">
                                          <p:val>
                                            <p:strVal val="#ppt_x"/>
                                          </p:val>
                                        </p:tav>
                                        <p:tav tm="100000">
                                          <p:val>
                                            <p:strVal val="#ppt_x"/>
                                          </p:val>
                                        </p:tav>
                                      </p:tavLst>
                                    </p:anim>
                                    <p:anim calcmode="lin" valueType="num">
                                      <p:cBhvr additive="base">
                                        <p:cTn id="32" dur="1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5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1500" fill="hold"/>
                                        <p:tgtEl>
                                          <p:spTgt spid="8"/>
                                        </p:tgtEl>
                                        <p:attrNameLst>
                                          <p:attrName>ppt_x</p:attrName>
                                        </p:attrNameLst>
                                      </p:cBhvr>
                                      <p:tavLst>
                                        <p:tav tm="0">
                                          <p:val>
                                            <p:strVal val="#ppt_x"/>
                                          </p:val>
                                        </p:tav>
                                        <p:tav tm="100000">
                                          <p:val>
                                            <p:strVal val="#ppt_x"/>
                                          </p:val>
                                        </p:tav>
                                      </p:tavLst>
                                    </p:anim>
                                    <p:anim calcmode="lin" valueType="num">
                                      <p:cBhvr additive="base">
                                        <p:cTn id="36" dur="1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10" grpId="0" autoUpdateAnimBg="0"/>
      <p:bldP spid="11"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_库_直接连接符 1"/>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PA_库_矩形 2"/>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A_库_Circle "/>
          <p:cNvSpPr/>
          <p:nvPr>
            <p:custDataLst>
              <p:tags r:id="rId3"/>
            </p:custDataLst>
          </p:nvPr>
        </p:nvSpPr>
        <p:spPr>
          <a:xfrm>
            <a:off x="955781" y="1806505"/>
            <a:ext cx="2540001" cy="2540001"/>
          </a:xfrm>
          <a:prstGeom prst="ellipse">
            <a:avLst/>
          </a:prstGeom>
          <a:solidFill>
            <a:srgbClr val="F6D4CD">
              <a:alpha val="80000"/>
            </a:srgbClr>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5" name="PA_库_Circle "/>
          <p:cNvSpPr/>
          <p:nvPr>
            <p:custDataLst>
              <p:tags r:id="rId4"/>
            </p:custDataLst>
          </p:nvPr>
        </p:nvSpPr>
        <p:spPr>
          <a:xfrm>
            <a:off x="3102081" y="1806505"/>
            <a:ext cx="2540001" cy="2540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6" name="PA_库_Circle "/>
          <p:cNvSpPr/>
          <p:nvPr>
            <p:custDataLst>
              <p:tags r:id="rId5"/>
            </p:custDataLst>
          </p:nvPr>
        </p:nvSpPr>
        <p:spPr>
          <a:xfrm>
            <a:off x="6549919" y="1806505"/>
            <a:ext cx="2540001" cy="2540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7" name="PA_库_Circle "/>
          <p:cNvSpPr/>
          <p:nvPr>
            <p:custDataLst>
              <p:tags r:id="rId6"/>
            </p:custDataLst>
          </p:nvPr>
        </p:nvSpPr>
        <p:spPr>
          <a:xfrm>
            <a:off x="8696219" y="1806505"/>
            <a:ext cx="2540001" cy="2540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8" name="PA_库_5023"/>
          <p:cNvSpPr/>
          <p:nvPr>
            <p:custDataLst>
              <p:tags r:id="rId7"/>
            </p:custDataLst>
          </p:nvPr>
        </p:nvSpPr>
        <p:spPr>
          <a:xfrm>
            <a:off x="1681586" y="3120220"/>
            <a:ext cx="1090042" cy="58990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7000">
                <a:solidFill>
                  <a:srgbClr val="FFFFFF"/>
                </a:solidFill>
                <a:latin typeface="Lato Light"/>
                <a:ea typeface="Lato Light"/>
                <a:cs typeface="Lato Light"/>
                <a:sym typeface="Lato Light"/>
              </a:defRPr>
            </a:lvl1pPr>
          </a:lstStyle>
          <a:p>
            <a:r>
              <a:rPr sz="3500"/>
              <a:t>5023</a:t>
            </a:r>
          </a:p>
        </p:txBody>
      </p:sp>
      <p:sp>
        <p:nvSpPr>
          <p:cNvPr id="9" name="PA_库_4522"/>
          <p:cNvSpPr/>
          <p:nvPr>
            <p:custDataLst>
              <p:tags r:id="rId8"/>
            </p:custDataLst>
          </p:nvPr>
        </p:nvSpPr>
        <p:spPr>
          <a:xfrm>
            <a:off x="3827886" y="3120220"/>
            <a:ext cx="1090042" cy="58990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7000">
                <a:solidFill>
                  <a:srgbClr val="FFFFFF"/>
                </a:solidFill>
                <a:latin typeface="Lato Light"/>
                <a:ea typeface="Lato Light"/>
                <a:cs typeface="Lato Light"/>
                <a:sym typeface="Lato Light"/>
              </a:defRPr>
            </a:lvl1pPr>
          </a:lstStyle>
          <a:p>
            <a:r>
              <a:rPr sz="3500"/>
              <a:t>4522</a:t>
            </a:r>
          </a:p>
        </p:txBody>
      </p:sp>
      <p:sp>
        <p:nvSpPr>
          <p:cNvPr id="10" name="PA_库_3096"/>
          <p:cNvSpPr/>
          <p:nvPr>
            <p:custDataLst>
              <p:tags r:id="rId9"/>
            </p:custDataLst>
          </p:nvPr>
        </p:nvSpPr>
        <p:spPr>
          <a:xfrm>
            <a:off x="7275724" y="3120220"/>
            <a:ext cx="1090042" cy="58990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7000">
                <a:solidFill>
                  <a:srgbClr val="FFFFFF"/>
                </a:solidFill>
                <a:latin typeface="Lato Light"/>
                <a:ea typeface="Lato Light"/>
                <a:cs typeface="Lato Light"/>
                <a:sym typeface="Lato Light"/>
              </a:defRPr>
            </a:lvl1pPr>
          </a:lstStyle>
          <a:p>
            <a:r>
              <a:rPr sz="3500"/>
              <a:t>3096</a:t>
            </a:r>
          </a:p>
        </p:txBody>
      </p:sp>
      <p:sp>
        <p:nvSpPr>
          <p:cNvPr id="11" name="PA_库_1946"/>
          <p:cNvSpPr/>
          <p:nvPr>
            <p:custDataLst>
              <p:tags r:id="rId10"/>
            </p:custDataLst>
          </p:nvPr>
        </p:nvSpPr>
        <p:spPr>
          <a:xfrm>
            <a:off x="9489758" y="3120220"/>
            <a:ext cx="1090042" cy="58990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7000">
                <a:solidFill>
                  <a:srgbClr val="FFFFFF"/>
                </a:solidFill>
                <a:latin typeface="Lato Light"/>
                <a:ea typeface="Lato Light"/>
                <a:cs typeface="Lato Light"/>
                <a:sym typeface="Lato Light"/>
              </a:defRPr>
            </a:lvl1pPr>
          </a:lstStyle>
          <a:p>
            <a:r>
              <a:rPr sz="3500"/>
              <a:t>1946</a:t>
            </a:r>
          </a:p>
        </p:txBody>
      </p:sp>
      <p:sp>
        <p:nvSpPr>
          <p:cNvPr id="12" name="PA_库_Create awesome and Unique presentation slides with these creative layouts It’s easy"/>
          <p:cNvSpPr/>
          <p:nvPr>
            <p:custDataLst>
              <p:tags r:id="rId11"/>
            </p:custDataLst>
          </p:nvPr>
        </p:nvSpPr>
        <p:spPr>
          <a:xfrm>
            <a:off x="1334317" y="4678748"/>
            <a:ext cx="1782929"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t>Create awesome and Unique presentation slides with these creative layouts It’s easy</a:t>
            </a:r>
          </a:p>
        </p:txBody>
      </p:sp>
      <p:sp>
        <p:nvSpPr>
          <p:cNvPr id="13" name="PA_库_Create awesome and Unique presentation slides with these creative layouts It’s easy"/>
          <p:cNvSpPr/>
          <p:nvPr>
            <p:custDataLst>
              <p:tags r:id="rId12"/>
            </p:custDataLst>
          </p:nvPr>
        </p:nvSpPr>
        <p:spPr>
          <a:xfrm>
            <a:off x="3480617" y="4678749"/>
            <a:ext cx="1782929"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t>Create awesome and Unique presentation slides with these creative layouts It’s easy</a:t>
            </a:r>
          </a:p>
        </p:txBody>
      </p:sp>
      <p:sp>
        <p:nvSpPr>
          <p:cNvPr id="14" name="PA_库_Create awesome and Unique presentation slides with these creative layouts It’s easy"/>
          <p:cNvSpPr/>
          <p:nvPr>
            <p:custDataLst>
              <p:tags r:id="rId13"/>
            </p:custDataLst>
          </p:nvPr>
        </p:nvSpPr>
        <p:spPr>
          <a:xfrm>
            <a:off x="6928455" y="4678749"/>
            <a:ext cx="1782929"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t>Create awesome and Unique presentation slides with these creative layouts It’s easy</a:t>
            </a:r>
          </a:p>
        </p:txBody>
      </p:sp>
      <p:sp>
        <p:nvSpPr>
          <p:cNvPr id="15" name="PA_库_Create awesome and Unique presentation slides with these creative layouts It’s easy"/>
          <p:cNvSpPr/>
          <p:nvPr>
            <p:custDataLst>
              <p:tags r:id="rId14"/>
            </p:custDataLst>
          </p:nvPr>
        </p:nvSpPr>
        <p:spPr>
          <a:xfrm>
            <a:off x="9074755" y="4678749"/>
            <a:ext cx="1782929" cy="1011559"/>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t>Create awesome and Unique presentation slides with these creative layouts It’s easy</a:t>
            </a:r>
          </a:p>
        </p:txBody>
      </p:sp>
      <p:sp>
        <p:nvSpPr>
          <p:cNvPr id="16" name="PA_库_形状 "/>
          <p:cNvSpPr/>
          <p:nvPr>
            <p:custDataLst>
              <p:tags r:id="rId15"/>
            </p:custDataLst>
          </p:nvPr>
        </p:nvSpPr>
        <p:spPr>
          <a:xfrm>
            <a:off x="2086081" y="2660246"/>
            <a:ext cx="279401" cy="279401"/>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rgbClr val="FFFFFF"/>
          </a:solidFill>
          <a:ln w="12700">
            <a:miter lim="400000"/>
          </a:ln>
        </p:spPr>
        <p:txBody>
          <a:bodyPr lIns="19050" tIns="19050" rIns="19050" bIns="19050" anchor="ctr"/>
          <a:lstStyle/>
          <a:p>
            <a:pPr defTabSz="609494">
              <a:defRPr sz="3600">
                <a:solidFill>
                  <a:srgbClr val="7F7F7F"/>
                </a:solidFill>
                <a:latin typeface="Lato Light"/>
                <a:ea typeface="Lato Light"/>
                <a:cs typeface="Lato Light"/>
                <a:sym typeface="Lato Light"/>
              </a:defRPr>
            </a:pPr>
            <a:endParaRPr/>
          </a:p>
        </p:txBody>
      </p:sp>
      <p:sp>
        <p:nvSpPr>
          <p:cNvPr id="17" name="PA_库_形状 "/>
          <p:cNvSpPr/>
          <p:nvPr>
            <p:custDataLst>
              <p:tags r:id="rId16"/>
            </p:custDataLst>
          </p:nvPr>
        </p:nvSpPr>
        <p:spPr>
          <a:xfrm>
            <a:off x="7680219" y="2660246"/>
            <a:ext cx="279401" cy="279401"/>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rgbClr val="FFFFFF"/>
          </a:solidFill>
          <a:ln w="12700">
            <a:miter lim="400000"/>
          </a:ln>
        </p:spPr>
        <p:txBody>
          <a:bodyPr lIns="19050" tIns="19050" rIns="19050" bIns="19050" anchor="ctr"/>
          <a:lstStyle/>
          <a:p>
            <a:pPr defTabSz="609494">
              <a:defRPr sz="3600">
                <a:solidFill>
                  <a:srgbClr val="7F7F7F"/>
                </a:solidFill>
                <a:latin typeface="Lato Light"/>
                <a:ea typeface="Lato Light"/>
                <a:cs typeface="Lato Light"/>
                <a:sym typeface="Lato Light"/>
              </a:defRPr>
            </a:pPr>
            <a:endParaRPr/>
          </a:p>
        </p:txBody>
      </p:sp>
      <p:sp>
        <p:nvSpPr>
          <p:cNvPr id="18" name="PA_库_形状 "/>
          <p:cNvSpPr/>
          <p:nvPr>
            <p:custDataLst>
              <p:tags r:id="rId17"/>
            </p:custDataLst>
          </p:nvPr>
        </p:nvSpPr>
        <p:spPr>
          <a:xfrm>
            <a:off x="4232381" y="2660246"/>
            <a:ext cx="279401" cy="279401"/>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rgbClr val="FFFFFF"/>
          </a:solidFill>
          <a:ln w="12700">
            <a:miter lim="400000"/>
          </a:ln>
        </p:spPr>
        <p:txBody>
          <a:bodyPr lIns="19050" tIns="19050" rIns="19050" bIns="19050" anchor="ctr"/>
          <a:lstStyle/>
          <a:p>
            <a:pPr defTabSz="609494">
              <a:defRPr sz="3600">
                <a:solidFill>
                  <a:srgbClr val="7F7F7F"/>
                </a:solidFill>
                <a:latin typeface="Lato Light"/>
                <a:ea typeface="Lato Light"/>
                <a:cs typeface="Lato Light"/>
                <a:sym typeface="Lato Light"/>
              </a:defRPr>
            </a:pPr>
            <a:endParaRPr/>
          </a:p>
        </p:txBody>
      </p:sp>
      <p:sp>
        <p:nvSpPr>
          <p:cNvPr id="19" name="PA_库_形状 "/>
          <p:cNvSpPr/>
          <p:nvPr>
            <p:custDataLst>
              <p:tags r:id="rId18"/>
            </p:custDataLst>
          </p:nvPr>
        </p:nvSpPr>
        <p:spPr>
          <a:xfrm>
            <a:off x="9826519" y="2672946"/>
            <a:ext cx="279401" cy="254001"/>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rgbClr val="FFFFFF"/>
          </a:solidFill>
          <a:ln w="12700">
            <a:miter lim="400000"/>
          </a:ln>
        </p:spPr>
        <p:txBody>
          <a:bodyPr lIns="19050" tIns="19050" rIns="19050" bIns="19050" anchor="ctr"/>
          <a:lstStyle/>
          <a:p>
            <a:pPr defTabSz="609494">
              <a:defRPr sz="3600">
                <a:solidFill>
                  <a:srgbClr val="7F7F7F"/>
                </a:solidFill>
                <a:latin typeface="Lato Light"/>
                <a:ea typeface="Lato Light"/>
                <a:cs typeface="Lato Light"/>
                <a:sym typeface="Lato Light"/>
              </a:defRPr>
            </a:pPr>
            <a:endParaRPr/>
          </a:p>
        </p:txBody>
      </p:sp>
      <p:pic>
        <p:nvPicPr>
          <p:cNvPr id="21" name="PA_库_图片 20"/>
          <p:cNvPicPr>
            <a:picLocks noChangeAspect="1"/>
          </p:cNvPicPr>
          <p:nvPr>
            <p:custDataLst>
              <p:tags r:id="rId19"/>
            </p:custDataLst>
          </p:nvPr>
        </p:nvPicPr>
        <p:blipFill rotWithShape="1">
          <a:blip r:embed="rId23" cstate="print">
            <a:extLst>
              <a:ext uri="{28A0092B-C50C-407E-A947-70E740481C1C}">
                <a14:useLocalDpi xmlns:a14="http://schemas.microsoft.com/office/drawing/2010/main" val="0"/>
              </a:ext>
            </a:extLst>
          </a:blip>
          <a:srcRect l="4022" t="5591" r="1299" b="7933"/>
          <a:stretch/>
        </p:blipFill>
        <p:spPr>
          <a:xfrm>
            <a:off x="2829895" y="1037295"/>
            <a:ext cx="3063604" cy="4165849"/>
          </a:xfrm>
          <a:prstGeom prst="rect">
            <a:avLst/>
          </a:prstGeom>
        </p:spPr>
      </p:pic>
      <p:pic>
        <p:nvPicPr>
          <p:cNvPr id="22" name="PA_库_图片 21"/>
          <p:cNvPicPr>
            <a:picLocks noChangeAspect="1"/>
          </p:cNvPicPr>
          <p:nvPr>
            <p:custDataLst>
              <p:tags r:id="rId20"/>
            </p:custDataLst>
          </p:nvPr>
        </p:nvPicPr>
        <p:blipFill rotWithShape="1">
          <a:blip r:embed="rId23" cstate="print">
            <a:extLst>
              <a:ext uri="{28A0092B-C50C-407E-A947-70E740481C1C}">
                <a14:useLocalDpi xmlns:a14="http://schemas.microsoft.com/office/drawing/2010/main" val="0"/>
              </a:ext>
            </a:extLst>
          </a:blip>
          <a:srcRect l="4022" t="5591" r="1299" b="7933"/>
          <a:stretch/>
        </p:blipFill>
        <p:spPr>
          <a:xfrm>
            <a:off x="8434417" y="993580"/>
            <a:ext cx="3063604" cy="4165849"/>
          </a:xfrm>
          <a:prstGeom prst="rect">
            <a:avLst/>
          </a:prstGeom>
        </p:spPr>
      </p:pic>
    </p:spTree>
    <p:extLst>
      <p:ext uri="{BB962C8B-B14F-4D97-AF65-F5344CB8AC3E}">
        <p14:creationId xmlns:p14="http://schemas.microsoft.com/office/powerpoint/2010/main" val="37306049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ppt_w"/>
                                          </p:val>
                                        </p:tav>
                                        <p:tav tm="100000">
                                          <p:val>
                                            <p:strVal val="#ppt_w"/>
                                          </p:val>
                                        </p:tav>
                                      </p:tavLst>
                                    </p:anim>
                                    <p:anim calcmode="lin" valueType="num">
                                      <p:cBhvr>
                                        <p:cTn id="12" dur="500" fill="hold"/>
                                        <p:tgtEl>
                                          <p:spTgt spid="3"/>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strVal val="4*#ppt_w"/>
                                          </p:val>
                                        </p:tav>
                                        <p:tav tm="100000">
                                          <p:val>
                                            <p:strVal val="#ppt_w"/>
                                          </p:val>
                                        </p:tav>
                                      </p:tavLst>
                                    </p:anim>
                                    <p:anim calcmode="lin" valueType="num">
                                      <p:cBhvr>
                                        <p:cTn id="16" dur="500" fill="hold"/>
                                        <p:tgtEl>
                                          <p:spTgt spid="4"/>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strVal val="4*#ppt_w"/>
                                          </p:val>
                                        </p:tav>
                                        <p:tav tm="100000">
                                          <p:val>
                                            <p:strVal val="#ppt_w"/>
                                          </p:val>
                                        </p:tav>
                                      </p:tavLst>
                                    </p:anim>
                                    <p:anim calcmode="lin" valueType="num">
                                      <p:cBhvr>
                                        <p:cTn id="20" dur="500" fill="hold"/>
                                        <p:tgtEl>
                                          <p:spTgt spid="5"/>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25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strVal val="4/3*#ppt_w"/>
                                          </p:val>
                                        </p:tav>
                                        <p:tav tm="100000">
                                          <p:val>
                                            <p:strVal val="#ppt_w"/>
                                          </p:val>
                                        </p:tav>
                                      </p:tavLst>
                                    </p:anim>
                                    <p:anim calcmode="lin" valueType="num">
                                      <p:cBhvr>
                                        <p:cTn id="24" dur="500" fill="hold"/>
                                        <p:tgtEl>
                                          <p:spTgt spid="6"/>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strVal val="4/3*#ppt_w"/>
                                          </p:val>
                                        </p:tav>
                                        <p:tav tm="100000">
                                          <p:val>
                                            <p:strVal val="#ppt_w"/>
                                          </p:val>
                                        </p:tav>
                                      </p:tavLst>
                                    </p:anim>
                                    <p:anim calcmode="lin" valueType="num">
                                      <p:cBhvr>
                                        <p:cTn id="28" dur="500" fill="hold"/>
                                        <p:tgtEl>
                                          <p:spTgt spid="7"/>
                                        </p:tgtEl>
                                        <p:attrNameLst>
                                          <p:attrName>ppt_h</p:attrName>
                                        </p:attrNameLst>
                                      </p:cBhvr>
                                      <p:tavLst>
                                        <p:tav tm="0">
                                          <p:val>
                                            <p:strVal val="4/3*#ppt_h"/>
                                          </p:val>
                                        </p:tav>
                                        <p:tav tm="100000">
                                          <p:val>
                                            <p:strVal val="#ppt_h"/>
                                          </p:val>
                                        </p:tav>
                                      </p:tavLst>
                                    </p:anim>
                                  </p:childTnLst>
                                </p:cTn>
                              </p:par>
                              <p:par>
                                <p:cTn id="29" presetID="23" presetClass="entr" presetSubtype="288" fill="hold" grpId="0" nodeType="withEffect">
                                  <p:stCondLst>
                                    <p:cond delay="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3*#ppt_w"/>
                                          </p:val>
                                        </p:tav>
                                        <p:tav tm="100000">
                                          <p:val>
                                            <p:strVal val="#ppt_w"/>
                                          </p:val>
                                        </p:tav>
                                      </p:tavLst>
                                    </p:anim>
                                    <p:anim calcmode="lin" valueType="num">
                                      <p:cBhvr>
                                        <p:cTn id="32" dur="500" fill="hold"/>
                                        <p:tgtEl>
                                          <p:spTgt spid="8"/>
                                        </p:tgtEl>
                                        <p:attrNameLst>
                                          <p:attrName>ppt_h</p:attrName>
                                        </p:attrNameLst>
                                      </p:cBhvr>
                                      <p:tavLst>
                                        <p:tav tm="0">
                                          <p:val>
                                            <p:strVal val="4/3*#ppt_h"/>
                                          </p:val>
                                        </p:tav>
                                        <p:tav tm="100000">
                                          <p:val>
                                            <p:strVal val="#ppt_h"/>
                                          </p:val>
                                        </p:tav>
                                      </p:tavLst>
                                    </p:anim>
                                  </p:childTnLst>
                                </p:cTn>
                              </p:par>
                              <p:par>
                                <p:cTn id="33" presetID="23" presetClass="entr" presetSubtype="288" fill="hold" grpId="0"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4*#ppt_w"/>
                                          </p:val>
                                        </p:tav>
                                        <p:tav tm="100000">
                                          <p:val>
                                            <p:strVal val="#ppt_w"/>
                                          </p:val>
                                        </p:tav>
                                      </p:tavLst>
                                    </p:anim>
                                    <p:anim calcmode="lin" valueType="num">
                                      <p:cBhvr>
                                        <p:cTn id="36" dur="500" fill="hold"/>
                                        <p:tgtEl>
                                          <p:spTgt spid="9"/>
                                        </p:tgtEl>
                                        <p:attrNameLst>
                                          <p:attrName>ppt_h</p:attrName>
                                        </p:attrNameLst>
                                      </p:cBhvr>
                                      <p:tavLst>
                                        <p:tav tm="0">
                                          <p:val>
                                            <p:strVal val="4/3*#ppt_h"/>
                                          </p:val>
                                        </p:tav>
                                        <p:tav tm="100000">
                                          <p:val>
                                            <p:strVal val="#ppt_h"/>
                                          </p:val>
                                        </p:tav>
                                      </p:tavLst>
                                    </p:anim>
                                  </p:childTnLst>
                                </p:cTn>
                              </p:par>
                              <p:par>
                                <p:cTn id="37" presetID="23" presetClass="entr" presetSubtype="288" fill="hold" grpId="0" nodeType="withEffect">
                                  <p:stCondLst>
                                    <p:cond delay="25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strVal val="4*#ppt_w"/>
                                          </p:val>
                                        </p:tav>
                                        <p:tav tm="100000">
                                          <p:val>
                                            <p:strVal val="#ppt_w"/>
                                          </p:val>
                                        </p:tav>
                                      </p:tavLst>
                                    </p:anim>
                                    <p:anim calcmode="lin" valueType="num">
                                      <p:cBhvr>
                                        <p:cTn id="40" dur="500" fill="hold"/>
                                        <p:tgtEl>
                                          <p:spTgt spid="10"/>
                                        </p:tgtEl>
                                        <p:attrNameLst>
                                          <p:attrName>ppt_h</p:attrName>
                                        </p:attrNameLst>
                                      </p:cBhvr>
                                      <p:tavLst>
                                        <p:tav tm="0">
                                          <p:val>
                                            <p:strVal val="4/3*#ppt_h"/>
                                          </p:val>
                                        </p:tav>
                                        <p:tav tm="100000">
                                          <p:val>
                                            <p:strVal val="#ppt_h"/>
                                          </p:val>
                                        </p:tav>
                                      </p:tavLst>
                                    </p:anim>
                                  </p:childTnLst>
                                </p:cTn>
                              </p:par>
                              <p:par>
                                <p:cTn id="41" presetID="23" presetClass="entr" presetSubtype="288"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strVal val="4*#ppt_w"/>
                                          </p:val>
                                        </p:tav>
                                        <p:tav tm="100000">
                                          <p:val>
                                            <p:strVal val="#ppt_w"/>
                                          </p:val>
                                        </p:tav>
                                      </p:tavLst>
                                    </p:anim>
                                    <p:anim calcmode="lin" valueType="num">
                                      <p:cBhvr>
                                        <p:cTn id="44" dur="500" fill="hold"/>
                                        <p:tgtEl>
                                          <p:spTgt spid="11"/>
                                        </p:tgtEl>
                                        <p:attrNameLst>
                                          <p:attrName>ppt_h</p:attrName>
                                        </p:attrNameLst>
                                      </p:cBhvr>
                                      <p:tavLst>
                                        <p:tav tm="0">
                                          <p:val>
                                            <p:strVal val="4/3*#ppt_h"/>
                                          </p:val>
                                        </p:tav>
                                        <p:tav tm="100000">
                                          <p:val>
                                            <p:strVal val="#ppt_h"/>
                                          </p:val>
                                        </p:tav>
                                      </p:tavLst>
                                    </p:anim>
                                  </p:childTnLst>
                                </p:cTn>
                              </p:par>
                              <p:par>
                                <p:cTn id="45" presetID="23" presetClass="entr" presetSubtype="288" fill="hold" grpId="0" nodeType="withEffect">
                                  <p:stCondLst>
                                    <p:cond delay="25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strVal val="4*#ppt_w"/>
                                          </p:val>
                                        </p:tav>
                                        <p:tav tm="100000">
                                          <p:val>
                                            <p:strVal val="#ppt_w"/>
                                          </p:val>
                                        </p:tav>
                                      </p:tavLst>
                                    </p:anim>
                                    <p:anim calcmode="lin" valueType="num">
                                      <p:cBhvr>
                                        <p:cTn id="48" dur="500" fill="hold"/>
                                        <p:tgtEl>
                                          <p:spTgt spid="12"/>
                                        </p:tgtEl>
                                        <p:attrNameLst>
                                          <p:attrName>ppt_h</p:attrName>
                                        </p:attrNameLst>
                                      </p:cBhvr>
                                      <p:tavLst>
                                        <p:tav tm="0">
                                          <p:val>
                                            <p:strVal val="4/3*#ppt_h"/>
                                          </p:val>
                                        </p:tav>
                                        <p:tav tm="100000">
                                          <p:val>
                                            <p:strVal val="#ppt_h"/>
                                          </p:val>
                                        </p:tav>
                                      </p:tavLst>
                                    </p:anim>
                                  </p:childTnLst>
                                </p:cTn>
                              </p:par>
                              <p:par>
                                <p:cTn id="49" presetID="23" presetClass="entr" presetSubtype="288" fill="hold" grpId="0" nodeType="withEffect">
                                  <p:stCondLst>
                                    <p:cond delay="25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strVal val="4*#ppt_w"/>
                                          </p:val>
                                        </p:tav>
                                        <p:tav tm="100000">
                                          <p:val>
                                            <p:strVal val="#ppt_w"/>
                                          </p:val>
                                        </p:tav>
                                      </p:tavLst>
                                    </p:anim>
                                    <p:anim calcmode="lin" valueType="num">
                                      <p:cBhvr>
                                        <p:cTn id="52" dur="500" fill="hold"/>
                                        <p:tgtEl>
                                          <p:spTgt spid="13"/>
                                        </p:tgtEl>
                                        <p:attrNameLst>
                                          <p:attrName>ppt_h</p:attrName>
                                        </p:attrNameLst>
                                      </p:cBhvr>
                                      <p:tavLst>
                                        <p:tav tm="0">
                                          <p:val>
                                            <p:strVal val="4/3*#ppt_h"/>
                                          </p:val>
                                        </p:tav>
                                        <p:tav tm="100000">
                                          <p:val>
                                            <p:strVal val="#ppt_h"/>
                                          </p:val>
                                        </p:tav>
                                      </p:tavLst>
                                    </p:anim>
                                  </p:childTnLst>
                                </p:cTn>
                              </p:par>
                              <p:par>
                                <p:cTn id="53" presetID="23" presetClass="entr" presetSubtype="288" fill="hold" grpId="0" nodeType="withEffect">
                                  <p:stCondLst>
                                    <p:cond delay="25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strVal val="4*#ppt_w"/>
                                          </p:val>
                                        </p:tav>
                                        <p:tav tm="100000">
                                          <p:val>
                                            <p:strVal val="#ppt_w"/>
                                          </p:val>
                                        </p:tav>
                                      </p:tavLst>
                                    </p:anim>
                                    <p:anim calcmode="lin" valueType="num">
                                      <p:cBhvr>
                                        <p:cTn id="56" dur="500" fill="hold"/>
                                        <p:tgtEl>
                                          <p:spTgt spid="14"/>
                                        </p:tgtEl>
                                        <p:attrNameLst>
                                          <p:attrName>ppt_h</p:attrName>
                                        </p:attrNameLst>
                                      </p:cBhvr>
                                      <p:tavLst>
                                        <p:tav tm="0">
                                          <p:val>
                                            <p:strVal val="4/3*#ppt_h"/>
                                          </p:val>
                                        </p:tav>
                                        <p:tav tm="100000">
                                          <p:val>
                                            <p:strVal val="#ppt_h"/>
                                          </p:val>
                                        </p:tav>
                                      </p:tavLst>
                                    </p:anim>
                                  </p:childTnLst>
                                </p:cTn>
                              </p:par>
                              <p:par>
                                <p:cTn id="57" presetID="23" presetClass="entr" presetSubtype="288" fill="hold" grpId="0" nodeType="withEffect">
                                  <p:stCondLst>
                                    <p:cond delay="2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strVal val="4*#ppt_w"/>
                                          </p:val>
                                        </p:tav>
                                        <p:tav tm="100000">
                                          <p:val>
                                            <p:strVal val="#ppt_w"/>
                                          </p:val>
                                        </p:tav>
                                      </p:tavLst>
                                    </p:anim>
                                    <p:anim calcmode="lin" valueType="num">
                                      <p:cBhvr>
                                        <p:cTn id="60" dur="500" fill="hold"/>
                                        <p:tgtEl>
                                          <p:spTgt spid="15"/>
                                        </p:tgtEl>
                                        <p:attrNameLst>
                                          <p:attrName>ppt_h</p:attrName>
                                        </p:attrNameLst>
                                      </p:cBhvr>
                                      <p:tavLst>
                                        <p:tav tm="0">
                                          <p:val>
                                            <p:strVal val="4/3*#ppt_h"/>
                                          </p:val>
                                        </p:tav>
                                        <p:tav tm="100000">
                                          <p:val>
                                            <p:strVal val="#ppt_h"/>
                                          </p:val>
                                        </p:tav>
                                      </p:tavLst>
                                    </p:anim>
                                  </p:childTnLst>
                                </p:cTn>
                              </p:par>
                              <p:par>
                                <p:cTn id="61" presetID="23" presetClass="entr" presetSubtype="288" fill="hold" grpId="0" nodeType="withEffect">
                                  <p:stCondLst>
                                    <p:cond delay="25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strVal val="4*#ppt_w"/>
                                          </p:val>
                                        </p:tav>
                                        <p:tav tm="100000">
                                          <p:val>
                                            <p:strVal val="#ppt_w"/>
                                          </p:val>
                                        </p:tav>
                                      </p:tavLst>
                                    </p:anim>
                                    <p:anim calcmode="lin" valueType="num">
                                      <p:cBhvr>
                                        <p:cTn id="64" dur="500" fill="hold"/>
                                        <p:tgtEl>
                                          <p:spTgt spid="16"/>
                                        </p:tgtEl>
                                        <p:attrNameLst>
                                          <p:attrName>ppt_h</p:attrName>
                                        </p:attrNameLst>
                                      </p:cBhvr>
                                      <p:tavLst>
                                        <p:tav tm="0">
                                          <p:val>
                                            <p:strVal val="4/3*#ppt_h"/>
                                          </p:val>
                                        </p:tav>
                                        <p:tav tm="100000">
                                          <p:val>
                                            <p:strVal val="#ppt_h"/>
                                          </p:val>
                                        </p:tav>
                                      </p:tavLst>
                                    </p:anim>
                                  </p:childTnLst>
                                </p:cTn>
                              </p:par>
                              <p:par>
                                <p:cTn id="65" presetID="23" presetClass="entr" presetSubtype="288" fill="hold" grpId="0" nodeType="withEffect">
                                  <p:stCondLst>
                                    <p:cond delay="25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strVal val="4*#ppt_w"/>
                                          </p:val>
                                        </p:tav>
                                        <p:tav tm="100000">
                                          <p:val>
                                            <p:strVal val="#ppt_w"/>
                                          </p:val>
                                        </p:tav>
                                      </p:tavLst>
                                    </p:anim>
                                    <p:anim calcmode="lin" valueType="num">
                                      <p:cBhvr>
                                        <p:cTn id="68" dur="500" fill="hold"/>
                                        <p:tgtEl>
                                          <p:spTgt spid="17"/>
                                        </p:tgtEl>
                                        <p:attrNameLst>
                                          <p:attrName>ppt_h</p:attrName>
                                        </p:attrNameLst>
                                      </p:cBhvr>
                                      <p:tavLst>
                                        <p:tav tm="0">
                                          <p:val>
                                            <p:strVal val="4/3*#ppt_h"/>
                                          </p:val>
                                        </p:tav>
                                        <p:tav tm="100000">
                                          <p:val>
                                            <p:strVal val="#ppt_h"/>
                                          </p:val>
                                        </p:tav>
                                      </p:tavLst>
                                    </p:anim>
                                  </p:childTnLst>
                                </p:cTn>
                              </p:par>
                              <p:par>
                                <p:cTn id="69" presetID="23" presetClass="entr" presetSubtype="288" fill="hold" grpId="0" nodeType="withEffect">
                                  <p:stCondLst>
                                    <p:cond delay="25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fill="hold"/>
                                        <p:tgtEl>
                                          <p:spTgt spid="18"/>
                                        </p:tgtEl>
                                        <p:attrNameLst>
                                          <p:attrName>ppt_w</p:attrName>
                                        </p:attrNameLst>
                                      </p:cBhvr>
                                      <p:tavLst>
                                        <p:tav tm="0">
                                          <p:val>
                                            <p:strVal val="4*#ppt_w"/>
                                          </p:val>
                                        </p:tav>
                                        <p:tav tm="100000">
                                          <p:val>
                                            <p:strVal val="#ppt_w"/>
                                          </p:val>
                                        </p:tav>
                                      </p:tavLst>
                                    </p:anim>
                                    <p:anim calcmode="lin" valueType="num">
                                      <p:cBhvr>
                                        <p:cTn id="72" dur="500" fill="hold"/>
                                        <p:tgtEl>
                                          <p:spTgt spid="18"/>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25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strVal val="4*#ppt_w"/>
                                          </p:val>
                                        </p:tav>
                                        <p:tav tm="100000">
                                          <p:val>
                                            <p:strVal val="#ppt_w"/>
                                          </p:val>
                                        </p:tav>
                                      </p:tavLst>
                                    </p:anim>
                                    <p:anim calcmode="lin" valueType="num">
                                      <p:cBhvr>
                                        <p:cTn id="76" dur="500" fill="hold"/>
                                        <p:tgtEl>
                                          <p:spTgt spid="19"/>
                                        </p:tgtEl>
                                        <p:attrNameLst>
                                          <p:attrName>ppt_h</p:attrName>
                                        </p:attrNameLst>
                                      </p:cBhvr>
                                      <p:tavLst>
                                        <p:tav tm="0">
                                          <p:val>
                                            <p:strVal val="4/3*#ppt_h"/>
                                          </p:val>
                                        </p:tav>
                                        <p:tav tm="100000">
                                          <p:val>
                                            <p:strVal val="#ppt_h"/>
                                          </p:val>
                                        </p:tav>
                                      </p:tavLst>
                                    </p:anim>
                                  </p:childTnLst>
                                </p:cTn>
                              </p:par>
                              <p:par>
                                <p:cTn id="77" presetID="23" presetClass="entr" presetSubtype="288" fill="hold" nodeType="withEffect">
                                  <p:stCondLst>
                                    <p:cond delay="25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ppt_w</p:attrName>
                                        </p:attrNameLst>
                                      </p:cBhvr>
                                      <p:tavLst>
                                        <p:tav tm="0">
                                          <p:val>
                                            <p:strVal val="4/3*#ppt_w"/>
                                          </p:val>
                                        </p:tav>
                                        <p:tav tm="100000">
                                          <p:val>
                                            <p:strVal val="#ppt_w"/>
                                          </p:val>
                                        </p:tav>
                                      </p:tavLst>
                                    </p:anim>
                                    <p:anim calcmode="lin" valueType="num">
                                      <p:cBhvr>
                                        <p:cTn id="80" dur="500" fill="hold"/>
                                        <p:tgtEl>
                                          <p:spTgt spid="21"/>
                                        </p:tgtEl>
                                        <p:attrNameLst>
                                          <p:attrName>ppt_h</p:attrName>
                                        </p:attrNameLst>
                                      </p:cBhvr>
                                      <p:tavLst>
                                        <p:tav tm="0">
                                          <p:val>
                                            <p:strVal val="4/3*#ppt_h"/>
                                          </p:val>
                                        </p:tav>
                                        <p:tav tm="100000">
                                          <p:val>
                                            <p:strVal val="#ppt_h"/>
                                          </p:val>
                                        </p:tav>
                                      </p:tavLst>
                                    </p:anim>
                                  </p:childTnLst>
                                </p:cTn>
                              </p:par>
                              <p:par>
                                <p:cTn id="81" presetID="23" presetClass="entr" presetSubtype="288" fill="hold" nodeType="withEffect">
                                  <p:stCondLst>
                                    <p:cond delay="250"/>
                                  </p:stCondLst>
                                  <p:childTnLst>
                                    <p:set>
                                      <p:cBhvr>
                                        <p:cTn id="82" dur="1" fill="hold">
                                          <p:stCondLst>
                                            <p:cond delay="0"/>
                                          </p:stCondLst>
                                        </p:cTn>
                                        <p:tgtEl>
                                          <p:spTgt spid="22"/>
                                        </p:tgtEl>
                                        <p:attrNameLst>
                                          <p:attrName>style.visibility</p:attrName>
                                        </p:attrNameLst>
                                      </p:cBhvr>
                                      <p:to>
                                        <p:strVal val="visible"/>
                                      </p:to>
                                    </p:set>
                                    <p:anim calcmode="lin" valueType="num">
                                      <p:cBhvr>
                                        <p:cTn id="83" dur="500" fill="hold"/>
                                        <p:tgtEl>
                                          <p:spTgt spid="22"/>
                                        </p:tgtEl>
                                        <p:attrNameLst>
                                          <p:attrName>ppt_w</p:attrName>
                                        </p:attrNameLst>
                                      </p:cBhvr>
                                      <p:tavLst>
                                        <p:tav tm="0">
                                          <p:val>
                                            <p:strVal val="4/3*#ppt_w"/>
                                          </p:val>
                                        </p:tav>
                                        <p:tav tm="100000">
                                          <p:val>
                                            <p:strVal val="#ppt_w"/>
                                          </p:val>
                                        </p:tav>
                                      </p:tavLst>
                                    </p:anim>
                                    <p:anim calcmode="lin" valueType="num">
                                      <p:cBhvr>
                                        <p:cTn id="84" dur="500" fill="hold"/>
                                        <p:tgtEl>
                                          <p:spTgt spid="2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_库_直接连接符 1"/>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PA_库_矩形 2"/>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4" name="PA_库_Circle "/>
          <p:cNvSpPr/>
          <p:nvPr>
            <p:custDataLst>
              <p:tags r:id="rId3"/>
            </p:custDataLst>
          </p:nvPr>
        </p:nvSpPr>
        <p:spPr>
          <a:xfrm>
            <a:off x="4146367" y="1321729"/>
            <a:ext cx="2592487" cy="2592487"/>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5" name="PA_库_Circle "/>
          <p:cNvSpPr/>
          <p:nvPr>
            <p:custDataLst>
              <p:tags r:id="rId4"/>
            </p:custDataLst>
          </p:nvPr>
        </p:nvSpPr>
        <p:spPr>
          <a:xfrm>
            <a:off x="2839588" y="2398682"/>
            <a:ext cx="1143001" cy="1143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6" name="PA_库_Circle "/>
          <p:cNvSpPr/>
          <p:nvPr>
            <p:custDataLst>
              <p:tags r:id="rId5"/>
            </p:custDataLst>
          </p:nvPr>
        </p:nvSpPr>
        <p:spPr>
          <a:xfrm>
            <a:off x="8209412" y="2398682"/>
            <a:ext cx="1143001" cy="1143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7" name="PA_库_Circle "/>
          <p:cNvSpPr/>
          <p:nvPr>
            <p:custDataLst>
              <p:tags r:id="rId6"/>
            </p:custDataLst>
          </p:nvPr>
        </p:nvSpPr>
        <p:spPr>
          <a:xfrm>
            <a:off x="6902633" y="2398682"/>
            <a:ext cx="1143001" cy="1143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8" name="PA_库_Circle "/>
          <p:cNvSpPr/>
          <p:nvPr>
            <p:custDataLst>
              <p:tags r:id="rId7"/>
            </p:custDataLst>
          </p:nvPr>
        </p:nvSpPr>
        <p:spPr>
          <a:xfrm>
            <a:off x="9516191" y="2398682"/>
            <a:ext cx="1143001" cy="1143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9" name="PA_库_Circle "/>
          <p:cNvSpPr/>
          <p:nvPr>
            <p:custDataLst>
              <p:tags r:id="rId8"/>
            </p:custDataLst>
          </p:nvPr>
        </p:nvSpPr>
        <p:spPr>
          <a:xfrm>
            <a:off x="1532809" y="2398682"/>
            <a:ext cx="1143001" cy="1143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p>
        </p:txBody>
      </p:sp>
      <p:sp>
        <p:nvSpPr>
          <p:cNvPr id="10" name="PA_库_形状 "/>
          <p:cNvSpPr/>
          <p:nvPr>
            <p:custDataLst>
              <p:tags r:id="rId9"/>
            </p:custDataLst>
          </p:nvPr>
        </p:nvSpPr>
        <p:spPr>
          <a:xfrm>
            <a:off x="5084628" y="1972851"/>
            <a:ext cx="715966" cy="739470"/>
          </a:xfrm>
          <a:custGeom>
            <a:avLst/>
            <a:gdLst/>
            <a:ahLst/>
            <a:cxnLst>
              <a:cxn ang="0">
                <a:pos x="wd2" y="hd2"/>
              </a:cxn>
              <a:cxn ang="5400000">
                <a:pos x="wd2" y="hd2"/>
              </a:cxn>
              <a:cxn ang="10800000">
                <a:pos x="wd2" y="hd2"/>
              </a:cxn>
              <a:cxn ang="16200000">
                <a:pos x="wd2" y="hd2"/>
              </a:cxn>
            </a:cxnLst>
            <a:rect l="0" t="0" r="r" b="b"/>
            <a:pathLst>
              <a:path w="21600" h="21600" extrusionOk="0">
                <a:moveTo>
                  <a:pt x="12092" y="15790"/>
                </a:moveTo>
                <a:cubicBezTo>
                  <a:pt x="12092" y="14150"/>
                  <a:pt x="13409" y="13260"/>
                  <a:pt x="15603" y="12042"/>
                </a:cubicBezTo>
                <a:cubicBezTo>
                  <a:pt x="18187" y="10355"/>
                  <a:pt x="21600" y="8293"/>
                  <a:pt x="21600" y="3327"/>
                </a:cubicBezTo>
                <a:cubicBezTo>
                  <a:pt x="21600" y="2905"/>
                  <a:pt x="21161" y="2483"/>
                  <a:pt x="20771" y="2483"/>
                </a:cubicBezTo>
                <a:cubicBezTo>
                  <a:pt x="16870" y="2483"/>
                  <a:pt x="16870" y="2483"/>
                  <a:pt x="16870" y="2483"/>
                </a:cubicBezTo>
                <a:cubicBezTo>
                  <a:pt x="15993" y="1265"/>
                  <a:pt x="14286" y="0"/>
                  <a:pt x="10824" y="0"/>
                </a:cubicBezTo>
                <a:cubicBezTo>
                  <a:pt x="7363" y="0"/>
                  <a:pt x="5656" y="1265"/>
                  <a:pt x="4778" y="2483"/>
                </a:cubicBezTo>
                <a:cubicBezTo>
                  <a:pt x="878" y="2483"/>
                  <a:pt x="878" y="2483"/>
                  <a:pt x="878" y="2483"/>
                </a:cubicBezTo>
                <a:cubicBezTo>
                  <a:pt x="439" y="2483"/>
                  <a:pt x="0" y="2905"/>
                  <a:pt x="0" y="3327"/>
                </a:cubicBezTo>
                <a:cubicBezTo>
                  <a:pt x="0" y="8293"/>
                  <a:pt x="3023" y="10355"/>
                  <a:pt x="6046" y="12042"/>
                </a:cubicBezTo>
                <a:cubicBezTo>
                  <a:pt x="8240" y="13260"/>
                  <a:pt x="9508" y="14150"/>
                  <a:pt x="9508" y="15790"/>
                </a:cubicBezTo>
                <a:cubicBezTo>
                  <a:pt x="9508" y="17430"/>
                  <a:pt x="9508" y="17430"/>
                  <a:pt x="9508" y="17430"/>
                </a:cubicBezTo>
                <a:cubicBezTo>
                  <a:pt x="6924" y="17852"/>
                  <a:pt x="5217" y="18695"/>
                  <a:pt x="5217" y="19492"/>
                </a:cubicBezTo>
                <a:cubicBezTo>
                  <a:pt x="5217" y="20757"/>
                  <a:pt x="7801" y="21600"/>
                  <a:pt x="10824" y="21600"/>
                </a:cubicBezTo>
                <a:cubicBezTo>
                  <a:pt x="13799" y="21600"/>
                  <a:pt x="15993" y="20757"/>
                  <a:pt x="15993" y="19492"/>
                </a:cubicBezTo>
                <a:cubicBezTo>
                  <a:pt x="15993" y="18695"/>
                  <a:pt x="14725" y="17852"/>
                  <a:pt x="12092" y="17430"/>
                </a:cubicBezTo>
                <a:lnTo>
                  <a:pt x="12092" y="15790"/>
                </a:lnTo>
                <a:close/>
                <a:moveTo>
                  <a:pt x="15603" y="9933"/>
                </a:moveTo>
                <a:cubicBezTo>
                  <a:pt x="16432" y="8715"/>
                  <a:pt x="16870" y="6653"/>
                  <a:pt x="16870" y="4170"/>
                </a:cubicBezTo>
                <a:cubicBezTo>
                  <a:pt x="19893" y="4170"/>
                  <a:pt x="19893" y="4170"/>
                  <a:pt x="19893" y="4170"/>
                </a:cubicBezTo>
                <a:cubicBezTo>
                  <a:pt x="19455" y="7075"/>
                  <a:pt x="17748" y="8715"/>
                  <a:pt x="15603" y="9933"/>
                </a:cubicBezTo>
                <a:close/>
                <a:moveTo>
                  <a:pt x="10824" y="1687"/>
                </a:moveTo>
                <a:cubicBezTo>
                  <a:pt x="14286" y="1687"/>
                  <a:pt x="15603" y="2905"/>
                  <a:pt x="15603" y="3327"/>
                </a:cubicBezTo>
                <a:cubicBezTo>
                  <a:pt x="15603" y="3748"/>
                  <a:pt x="14286" y="4967"/>
                  <a:pt x="10824" y="5388"/>
                </a:cubicBezTo>
                <a:cubicBezTo>
                  <a:pt x="7363" y="4967"/>
                  <a:pt x="6046" y="3748"/>
                  <a:pt x="6046" y="3327"/>
                </a:cubicBezTo>
                <a:cubicBezTo>
                  <a:pt x="6046" y="2905"/>
                  <a:pt x="7363" y="1687"/>
                  <a:pt x="10824" y="1687"/>
                </a:cubicBezTo>
                <a:close/>
                <a:moveTo>
                  <a:pt x="1755" y="4170"/>
                </a:moveTo>
                <a:cubicBezTo>
                  <a:pt x="4778" y="4170"/>
                  <a:pt x="4778" y="4170"/>
                  <a:pt x="4778" y="4170"/>
                </a:cubicBezTo>
                <a:cubicBezTo>
                  <a:pt x="4778" y="6653"/>
                  <a:pt x="5217" y="8715"/>
                  <a:pt x="6046" y="9933"/>
                </a:cubicBezTo>
                <a:cubicBezTo>
                  <a:pt x="3901" y="8715"/>
                  <a:pt x="1755" y="7075"/>
                  <a:pt x="1755" y="4170"/>
                </a:cubicBezTo>
                <a:close/>
              </a:path>
            </a:pathLst>
          </a:custGeom>
          <a:ln w="12700">
            <a:solidFill>
              <a:srgbClr val="FFFFFF"/>
            </a:solidFill>
            <a:miter lim="400000"/>
          </a:ln>
        </p:spPr>
        <p:txBody>
          <a:bodyPr lIns="22860" rIns="22860" anchor="ctr"/>
          <a:lstStyle/>
          <a:p>
            <a:pPr defTabSz="914217">
              <a:defRPr sz="3600">
                <a:solidFill>
                  <a:srgbClr val="737572"/>
                </a:solidFill>
                <a:latin typeface="Lato Light"/>
                <a:ea typeface="Lato Light"/>
                <a:cs typeface="Lato Light"/>
                <a:sym typeface="Lato Light"/>
              </a:defRPr>
            </a:pPr>
            <a:endParaRPr/>
          </a:p>
        </p:txBody>
      </p:sp>
      <p:sp>
        <p:nvSpPr>
          <p:cNvPr id="11" name="PA_库_形状 "/>
          <p:cNvSpPr/>
          <p:nvPr>
            <p:custDataLst>
              <p:tags r:id="rId10"/>
            </p:custDataLst>
          </p:nvPr>
        </p:nvSpPr>
        <p:spPr>
          <a:xfrm>
            <a:off x="8659475" y="2829663"/>
            <a:ext cx="242875" cy="281039"/>
          </a:xfrm>
          <a:custGeom>
            <a:avLst/>
            <a:gdLst/>
            <a:ahLst/>
            <a:cxnLst>
              <a:cxn ang="0">
                <a:pos x="wd2" y="hd2"/>
              </a:cxn>
              <a:cxn ang="5400000">
                <a:pos x="wd2" y="hd2"/>
              </a:cxn>
              <a:cxn ang="10800000">
                <a:pos x="wd2" y="hd2"/>
              </a:cxn>
              <a:cxn ang="16200000">
                <a:pos x="wd2" y="hd2"/>
              </a:cxn>
            </a:cxnLst>
            <a:rect l="0" t="0" r="r" b="b"/>
            <a:pathLst>
              <a:path w="21600" h="21600" extrusionOk="0">
                <a:moveTo>
                  <a:pt x="20409" y="16661"/>
                </a:moveTo>
                <a:cubicBezTo>
                  <a:pt x="20112" y="16661"/>
                  <a:pt x="19814" y="16661"/>
                  <a:pt x="19517" y="16403"/>
                </a:cubicBezTo>
                <a:cubicBezTo>
                  <a:pt x="18624" y="15629"/>
                  <a:pt x="18624" y="15629"/>
                  <a:pt x="18624" y="15629"/>
                </a:cubicBezTo>
                <a:cubicBezTo>
                  <a:pt x="18624" y="20568"/>
                  <a:pt x="18624" y="20568"/>
                  <a:pt x="18624" y="20568"/>
                </a:cubicBezTo>
                <a:cubicBezTo>
                  <a:pt x="18624" y="21084"/>
                  <a:pt x="18326" y="21600"/>
                  <a:pt x="17391" y="21600"/>
                </a:cubicBezTo>
                <a:cubicBezTo>
                  <a:pt x="16795" y="21600"/>
                  <a:pt x="16200" y="21084"/>
                  <a:pt x="16200" y="20568"/>
                </a:cubicBezTo>
                <a:cubicBezTo>
                  <a:pt x="16200" y="15629"/>
                  <a:pt x="16200" y="15629"/>
                  <a:pt x="16200" y="15629"/>
                </a:cubicBezTo>
                <a:cubicBezTo>
                  <a:pt x="15605" y="16403"/>
                  <a:pt x="15605" y="16403"/>
                  <a:pt x="15605" y="16403"/>
                </a:cubicBezTo>
                <a:cubicBezTo>
                  <a:pt x="15307" y="16661"/>
                  <a:pt x="15009" y="16661"/>
                  <a:pt x="14712" y="16661"/>
                </a:cubicBezTo>
                <a:cubicBezTo>
                  <a:pt x="14117" y="16661"/>
                  <a:pt x="13521" y="16145"/>
                  <a:pt x="13521" y="15629"/>
                </a:cubicBezTo>
                <a:cubicBezTo>
                  <a:pt x="13521" y="15371"/>
                  <a:pt x="13521" y="15113"/>
                  <a:pt x="13819" y="14855"/>
                </a:cubicBezTo>
                <a:cubicBezTo>
                  <a:pt x="16795" y="12496"/>
                  <a:pt x="16795" y="12496"/>
                  <a:pt x="16795" y="12496"/>
                </a:cubicBezTo>
                <a:cubicBezTo>
                  <a:pt x="16795" y="12238"/>
                  <a:pt x="17093" y="12238"/>
                  <a:pt x="17391" y="12238"/>
                </a:cubicBezTo>
                <a:cubicBezTo>
                  <a:pt x="17731" y="12238"/>
                  <a:pt x="18028" y="12238"/>
                  <a:pt x="18326" y="12496"/>
                </a:cubicBezTo>
                <a:cubicBezTo>
                  <a:pt x="21005" y="14855"/>
                  <a:pt x="21005" y="14855"/>
                  <a:pt x="21005" y="14855"/>
                </a:cubicBezTo>
                <a:cubicBezTo>
                  <a:pt x="21302" y="15113"/>
                  <a:pt x="21600" y="15371"/>
                  <a:pt x="21600" y="15629"/>
                </a:cubicBezTo>
                <a:cubicBezTo>
                  <a:pt x="21600" y="16145"/>
                  <a:pt x="21005" y="16661"/>
                  <a:pt x="20409" y="16661"/>
                </a:cubicBezTo>
                <a:close/>
                <a:moveTo>
                  <a:pt x="12926" y="14044"/>
                </a:moveTo>
                <a:cubicBezTo>
                  <a:pt x="12586" y="14560"/>
                  <a:pt x="12288" y="15113"/>
                  <a:pt x="12288" y="15629"/>
                </a:cubicBezTo>
                <a:cubicBezTo>
                  <a:pt x="12288" y="16661"/>
                  <a:pt x="13521" y="17693"/>
                  <a:pt x="14712" y="17693"/>
                </a:cubicBezTo>
                <a:lnTo>
                  <a:pt x="15009" y="17693"/>
                </a:lnTo>
                <a:cubicBezTo>
                  <a:pt x="15009" y="20052"/>
                  <a:pt x="15009" y="20052"/>
                  <a:pt x="15009" y="20052"/>
                </a:cubicBezTo>
                <a:cubicBezTo>
                  <a:pt x="1191" y="20052"/>
                  <a:pt x="1191" y="20052"/>
                  <a:pt x="1191" y="20052"/>
                </a:cubicBezTo>
                <a:cubicBezTo>
                  <a:pt x="298" y="20052"/>
                  <a:pt x="0" y="19794"/>
                  <a:pt x="0" y="19020"/>
                </a:cubicBezTo>
                <a:cubicBezTo>
                  <a:pt x="0" y="1032"/>
                  <a:pt x="0" y="1032"/>
                  <a:pt x="0" y="1032"/>
                </a:cubicBezTo>
                <a:cubicBezTo>
                  <a:pt x="0" y="516"/>
                  <a:pt x="298" y="0"/>
                  <a:pt x="1191" y="0"/>
                </a:cubicBezTo>
                <a:cubicBezTo>
                  <a:pt x="3869" y="0"/>
                  <a:pt x="3869" y="0"/>
                  <a:pt x="3869" y="0"/>
                </a:cubicBezTo>
                <a:cubicBezTo>
                  <a:pt x="7483" y="0"/>
                  <a:pt x="7483" y="0"/>
                  <a:pt x="7483" y="0"/>
                </a:cubicBezTo>
                <a:cubicBezTo>
                  <a:pt x="7483" y="3907"/>
                  <a:pt x="7483" y="3907"/>
                  <a:pt x="7483" y="3907"/>
                </a:cubicBezTo>
                <a:cubicBezTo>
                  <a:pt x="7483" y="5971"/>
                  <a:pt x="7483" y="5971"/>
                  <a:pt x="7483" y="5971"/>
                </a:cubicBezTo>
                <a:cubicBezTo>
                  <a:pt x="7483" y="7040"/>
                  <a:pt x="8717" y="8072"/>
                  <a:pt x="9907" y="8072"/>
                </a:cubicBezTo>
                <a:cubicBezTo>
                  <a:pt x="12288" y="8072"/>
                  <a:pt x="12288" y="8072"/>
                  <a:pt x="12288" y="8072"/>
                </a:cubicBezTo>
                <a:cubicBezTo>
                  <a:pt x="17391" y="8072"/>
                  <a:pt x="17391" y="8072"/>
                  <a:pt x="17391" y="8072"/>
                </a:cubicBezTo>
                <a:cubicBezTo>
                  <a:pt x="17391" y="11205"/>
                  <a:pt x="17391" y="11205"/>
                  <a:pt x="17391" y="11205"/>
                </a:cubicBezTo>
                <a:cubicBezTo>
                  <a:pt x="16795" y="11205"/>
                  <a:pt x="16200" y="11463"/>
                  <a:pt x="15902" y="11722"/>
                </a:cubicBezTo>
                <a:lnTo>
                  <a:pt x="12926" y="14044"/>
                </a:lnTo>
                <a:close/>
                <a:moveTo>
                  <a:pt x="9907" y="7040"/>
                </a:moveTo>
                <a:cubicBezTo>
                  <a:pt x="9312" y="7040"/>
                  <a:pt x="8717" y="6487"/>
                  <a:pt x="8717" y="5971"/>
                </a:cubicBezTo>
                <a:cubicBezTo>
                  <a:pt x="8717" y="3907"/>
                  <a:pt x="8717" y="3907"/>
                  <a:pt x="8717" y="3907"/>
                </a:cubicBezTo>
                <a:cubicBezTo>
                  <a:pt x="8717" y="0"/>
                  <a:pt x="8717" y="0"/>
                  <a:pt x="8717" y="0"/>
                </a:cubicBezTo>
                <a:cubicBezTo>
                  <a:pt x="17391" y="7040"/>
                  <a:pt x="17391" y="7040"/>
                  <a:pt x="17391" y="7040"/>
                </a:cubicBezTo>
                <a:cubicBezTo>
                  <a:pt x="12288" y="7040"/>
                  <a:pt x="12288" y="7040"/>
                  <a:pt x="12288" y="7040"/>
                </a:cubicBezTo>
                <a:lnTo>
                  <a:pt x="9907" y="7040"/>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p>
        </p:txBody>
      </p:sp>
      <p:sp>
        <p:nvSpPr>
          <p:cNvPr id="12" name="PA_库_形状 "/>
          <p:cNvSpPr/>
          <p:nvPr>
            <p:custDataLst>
              <p:tags r:id="rId11"/>
            </p:custDataLst>
          </p:nvPr>
        </p:nvSpPr>
        <p:spPr>
          <a:xfrm>
            <a:off x="7334710" y="2844480"/>
            <a:ext cx="278846" cy="251404"/>
          </a:xfrm>
          <a:custGeom>
            <a:avLst/>
            <a:gdLst/>
            <a:ahLst/>
            <a:cxnLst>
              <a:cxn ang="0">
                <a:pos x="wd2" y="hd2"/>
              </a:cxn>
              <a:cxn ang="5400000">
                <a:pos x="wd2" y="hd2"/>
              </a:cxn>
              <a:cxn ang="10800000">
                <a:pos x="wd2" y="hd2"/>
              </a:cxn>
              <a:cxn ang="16200000">
                <a:pos x="wd2" y="hd2"/>
              </a:cxn>
            </a:cxnLst>
            <a:rect l="0" t="0" r="r" b="b"/>
            <a:pathLst>
              <a:path w="21600" h="21600" extrusionOk="0">
                <a:moveTo>
                  <a:pt x="20555" y="17800"/>
                </a:moveTo>
                <a:cubicBezTo>
                  <a:pt x="15295" y="17800"/>
                  <a:pt x="15295" y="17800"/>
                  <a:pt x="15295" y="17800"/>
                </a:cubicBezTo>
                <a:cubicBezTo>
                  <a:pt x="13952" y="17800"/>
                  <a:pt x="13952" y="17800"/>
                  <a:pt x="13952" y="17800"/>
                </a:cubicBezTo>
                <a:cubicBezTo>
                  <a:pt x="13952" y="19824"/>
                  <a:pt x="13952" y="19824"/>
                  <a:pt x="13952" y="19824"/>
                </a:cubicBezTo>
                <a:cubicBezTo>
                  <a:pt x="15295" y="21311"/>
                  <a:pt x="15295" y="21311"/>
                  <a:pt x="15295" y="21311"/>
                </a:cubicBezTo>
                <a:cubicBezTo>
                  <a:pt x="15295" y="21600"/>
                  <a:pt x="15295" y="21600"/>
                  <a:pt x="15295" y="21600"/>
                </a:cubicBezTo>
                <a:cubicBezTo>
                  <a:pt x="6305" y="21600"/>
                  <a:pt x="6305" y="21600"/>
                  <a:pt x="6305" y="21600"/>
                </a:cubicBezTo>
                <a:cubicBezTo>
                  <a:pt x="6305" y="21311"/>
                  <a:pt x="6305" y="21311"/>
                  <a:pt x="6305" y="21311"/>
                </a:cubicBezTo>
                <a:cubicBezTo>
                  <a:pt x="7648" y="19824"/>
                  <a:pt x="7648" y="19824"/>
                  <a:pt x="7648" y="19824"/>
                </a:cubicBezTo>
                <a:cubicBezTo>
                  <a:pt x="7648" y="17800"/>
                  <a:pt x="7648" y="17800"/>
                  <a:pt x="7648" y="17800"/>
                </a:cubicBezTo>
                <a:cubicBezTo>
                  <a:pt x="6305" y="17800"/>
                  <a:pt x="6305" y="17800"/>
                  <a:pt x="6305" y="17800"/>
                </a:cubicBezTo>
                <a:cubicBezTo>
                  <a:pt x="1045" y="17800"/>
                  <a:pt x="1045" y="17800"/>
                  <a:pt x="1045" y="17800"/>
                </a:cubicBezTo>
                <a:cubicBezTo>
                  <a:pt x="261" y="17800"/>
                  <a:pt x="0" y="17222"/>
                  <a:pt x="0" y="16644"/>
                </a:cubicBezTo>
                <a:cubicBezTo>
                  <a:pt x="0" y="1156"/>
                  <a:pt x="0" y="1156"/>
                  <a:pt x="0" y="1156"/>
                </a:cubicBezTo>
                <a:cubicBezTo>
                  <a:pt x="0" y="289"/>
                  <a:pt x="261" y="0"/>
                  <a:pt x="1045" y="0"/>
                </a:cubicBezTo>
                <a:cubicBezTo>
                  <a:pt x="20555" y="0"/>
                  <a:pt x="20555" y="0"/>
                  <a:pt x="20555" y="0"/>
                </a:cubicBezTo>
                <a:cubicBezTo>
                  <a:pt x="21339" y="0"/>
                  <a:pt x="21600" y="289"/>
                  <a:pt x="21600" y="1156"/>
                </a:cubicBezTo>
                <a:cubicBezTo>
                  <a:pt x="21600" y="16644"/>
                  <a:pt x="21600" y="16644"/>
                  <a:pt x="21600" y="16644"/>
                </a:cubicBezTo>
                <a:cubicBezTo>
                  <a:pt x="21600" y="17222"/>
                  <a:pt x="21339" y="17800"/>
                  <a:pt x="20555" y="17800"/>
                </a:cubicBezTo>
                <a:close/>
                <a:moveTo>
                  <a:pt x="20294" y="1446"/>
                </a:moveTo>
                <a:cubicBezTo>
                  <a:pt x="1306" y="1446"/>
                  <a:pt x="1306" y="1446"/>
                  <a:pt x="1306" y="1446"/>
                </a:cubicBezTo>
                <a:cubicBezTo>
                  <a:pt x="1306" y="14579"/>
                  <a:pt x="1306" y="14579"/>
                  <a:pt x="1306" y="14579"/>
                </a:cubicBezTo>
                <a:cubicBezTo>
                  <a:pt x="20294" y="14579"/>
                  <a:pt x="20294" y="14579"/>
                  <a:pt x="20294" y="14579"/>
                </a:cubicBezTo>
                <a:lnTo>
                  <a:pt x="20294" y="1446"/>
                </a:lnTo>
                <a:close/>
                <a:moveTo>
                  <a:pt x="8692" y="4667"/>
                </a:moveTo>
                <a:cubicBezTo>
                  <a:pt x="8953" y="4667"/>
                  <a:pt x="9215" y="4667"/>
                  <a:pt x="9476" y="4956"/>
                </a:cubicBezTo>
                <a:cubicBezTo>
                  <a:pt x="10819" y="6402"/>
                  <a:pt x="10819" y="6402"/>
                  <a:pt x="10819" y="6402"/>
                </a:cubicBezTo>
                <a:cubicBezTo>
                  <a:pt x="12124" y="4956"/>
                  <a:pt x="12124" y="4956"/>
                  <a:pt x="12124" y="4956"/>
                </a:cubicBezTo>
                <a:cubicBezTo>
                  <a:pt x="12385" y="4667"/>
                  <a:pt x="12647" y="4667"/>
                  <a:pt x="12908" y="4667"/>
                </a:cubicBezTo>
                <a:cubicBezTo>
                  <a:pt x="13430" y="4667"/>
                  <a:pt x="13952" y="4956"/>
                  <a:pt x="13952" y="5823"/>
                </a:cubicBezTo>
                <a:cubicBezTo>
                  <a:pt x="13952" y="6112"/>
                  <a:pt x="13952" y="6402"/>
                  <a:pt x="13691" y="6402"/>
                </a:cubicBezTo>
                <a:cubicBezTo>
                  <a:pt x="12385" y="8177"/>
                  <a:pt x="12385" y="8177"/>
                  <a:pt x="12385" y="8177"/>
                </a:cubicBezTo>
                <a:cubicBezTo>
                  <a:pt x="13691" y="9623"/>
                  <a:pt x="13691" y="9623"/>
                  <a:pt x="13691" y="9623"/>
                </a:cubicBezTo>
                <a:cubicBezTo>
                  <a:pt x="13952" y="9912"/>
                  <a:pt x="13952" y="10201"/>
                  <a:pt x="13952" y="10490"/>
                </a:cubicBezTo>
                <a:cubicBezTo>
                  <a:pt x="13952" y="11068"/>
                  <a:pt x="13430" y="11688"/>
                  <a:pt x="12908" y="11688"/>
                </a:cubicBezTo>
                <a:cubicBezTo>
                  <a:pt x="12647" y="11688"/>
                  <a:pt x="12385" y="11399"/>
                  <a:pt x="12124" y="11068"/>
                </a:cubicBezTo>
                <a:cubicBezTo>
                  <a:pt x="10819" y="9623"/>
                  <a:pt x="10819" y="9623"/>
                  <a:pt x="10819" y="9623"/>
                </a:cubicBezTo>
                <a:cubicBezTo>
                  <a:pt x="9476" y="11068"/>
                  <a:pt x="9476" y="11068"/>
                  <a:pt x="9476" y="11068"/>
                </a:cubicBezTo>
                <a:cubicBezTo>
                  <a:pt x="9215" y="11399"/>
                  <a:pt x="8953" y="11688"/>
                  <a:pt x="8692" y="11688"/>
                </a:cubicBezTo>
                <a:cubicBezTo>
                  <a:pt x="8170" y="11688"/>
                  <a:pt x="7648" y="11068"/>
                  <a:pt x="7648" y="10490"/>
                </a:cubicBezTo>
                <a:cubicBezTo>
                  <a:pt x="7648" y="10201"/>
                  <a:pt x="7648" y="9912"/>
                  <a:pt x="7909" y="9623"/>
                </a:cubicBezTo>
                <a:cubicBezTo>
                  <a:pt x="9215" y="8177"/>
                  <a:pt x="9215" y="8177"/>
                  <a:pt x="9215" y="8177"/>
                </a:cubicBezTo>
                <a:cubicBezTo>
                  <a:pt x="7909" y="6402"/>
                  <a:pt x="7909" y="6402"/>
                  <a:pt x="7909" y="6402"/>
                </a:cubicBezTo>
                <a:cubicBezTo>
                  <a:pt x="7648" y="6402"/>
                  <a:pt x="7648" y="6112"/>
                  <a:pt x="7648" y="5823"/>
                </a:cubicBezTo>
                <a:cubicBezTo>
                  <a:pt x="7648" y="4956"/>
                  <a:pt x="8170" y="4667"/>
                  <a:pt x="8692" y="4667"/>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p>
        </p:txBody>
      </p:sp>
      <p:sp>
        <p:nvSpPr>
          <p:cNvPr id="13" name="PA_库_形状 "/>
          <p:cNvSpPr/>
          <p:nvPr>
            <p:custDataLst>
              <p:tags r:id="rId12"/>
            </p:custDataLst>
          </p:nvPr>
        </p:nvSpPr>
        <p:spPr>
          <a:xfrm>
            <a:off x="1959596" y="2825431"/>
            <a:ext cx="289426" cy="289503"/>
          </a:xfrm>
          <a:custGeom>
            <a:avLst/>
            <a:gdLst/>
            <a:ahLst/>
            <a:cxnLst>
              <a:cxn ang="0">
                <a:pos x="wd2" y="hd2"/>
              </a:cxn>
              <a:cxn ang="5400000">
                <a:pos x="wd2" y="hd2"/>
              </a:cxn>
              <a:cxn ang="10800000">
                <a:pos x="wd2" y="hd2"/>
              </a:cxn>
              <a:cxn ang="16200000">
                <a:pos x="wd2" y="hd2"/>
              </a:cxn>
            </a:cxnLst>
            <a:rect l="0" t="0" r="r" b="b"/>
            <a:pathLst>
              <a:path w="21600" h="21600" extrusionOk="0">
                <a:moveTo>
                  <a:pt x="20594" y="21600"/>
                </a:moveTo>
                <a:cubicBezTo>
                  <a:pt x="1006" y="21600"/>
                  <a:pt x="1006" y="21600"/>
                  <a:pt x="1006" y="21600"/>
                </a:cubicBezTo>
                <a:cubicBezTo>
                  <a:pt x="252" y="21600"/>
                  <a:pt x="0" y="21061"/>
                  <a:pt x="0" y="20558"/>
                </a:cubicBezTo>
                <a:cubicBezTo>
                  <a:pt x="0" y="1006"/>
                  <a:pt x="0" y="1006"/>
                  <a:pt x="0" y="1006"/>
                </a:cubicBezTo>
                <a:cubicBezTo>
                  <a:pt x="0" y="252"/>
                  <a:pt x="252" y="0"/>
                  <a:pt x="1006" y="0"/>
                </a:cubicBezTo>
                <a:cubicBezTo>
                  <a:pt x="20594" y="0"/>
                  <a:pt x="20594" y="0"/>
                  <a:pt x="20594" y="0"/>
                </a:cubicBezTo>
                <a:cubicBezTo>
                  <a:pt x="21097" y="0"/>
                  <a:pt x="21600" y="252"/>
                  <a:pt x="21600" y="1006"/>
                </a:cubicBezTo>
                <a:cubicBezTo>
                  <a:pt x="21600" y="20558"/>
                  <a:pt x="21600" y="20558"/>
                  <a:pt x="21600" y="20558"/>
                </a:cubicBezTo>
                <a:cubicBezTo>
                  <a:pt x="21600" y="21061"/>
                  <a:pt x="21097" y="21600"/>
                  <a:pt x="20594" y="21600"/>
                </a:cubicBezTo>
                <a:close/>
                <a:moveTo>
                  <a:pt x="19551" y="2013"/>
                </a:moveTo>
                <a:cubicBezTo>
                  <a:pt x="2049" y="2013"/>
                  <a:pt x="2049" y="2013"/>
                  <a:pt x="2049" y="2013"/>
                </a:cubicBezTo>
                <a:cubicBezTo>
                  <a:pt x="2049" y="19551"/>
                  <a:pt x="2049" y="19551"/>
                  <a:pt x="2049" y="19551"/>
                </a:cubicBezTo>
                <a:cubicBezTo>
                  <a:pt x="19551" y="19551"/>
                  <a:pt x="19551" y="19551"/>
                  <a:pt x="19551" y="19551"/>
                </a:cubicBezTo>
                <a:lnTo>
                  <a:pt x="19551" y="2013"/>
                </a:lnTo>
                <a:close/>
                <a:moveTo>
                  <a:pt x="4061" y="14484"/>
                </a:moveTo>
                <a:cubicBezTo>
                  <a:pt x="6110" y="14484"/>
                  <a:pt x="6110" y="14484"/>
                  <a:pt x="6110" y="14484"/>
                </a:cubicBezTo>
                <a:cubicBezTo>
                  <a:pt x="6613" y="14484"/>
                  <a:pt x="7116" y="14987"/>
                  <a:pt x="7116" y="15490"/>
                </a:cubicBezTo>
                <a:cubicBezTo>
                  <a:pt x="7116" y="17503"/>
                  <a:pt x="7116" y="17503"/>
                  <a:pt x="7116" y="17503"/>
                </a:cubicBezTo>
                <a:cubicBezTo>
                  <a:pt x="7116" y="18042"/>
                  <a:pt x="6613" y="18545"/>
                  <a:pt x="6110" y="18545"/>
                </a:cubicBezTo>
                <a:cubicBezTo>
                  <a:pt x="4061" y="18545"/>
                  <a:pt x="4061" y="18545"/>
                  <a:pt x="4061" y="18545"/>
                </a:cubicBezTo>
                <a:cubicBezTo>
                  <a:pt x="3306" y="18545"/>
                  <a:pt x="3055" y="18042"/>
                  <a:pt x="3055" y="17503"/>
                </a:cubicBezTo>
                <a:cubicBezTo>
                  <a:pt x="3055" y="15490"/>
                  <a:pt x="3055" y="15490"/>
                  <a:pt x="3055" y="15490"/>
                </a:cubicBezTo>
                <a:cubicBezTo>
                  <a:pt x="3055" y="14987"/>
                  <a:pt x="3306" y="14484"/>
                  <a:pt x="4061" y="14484"/>
                </a:cubicBezTo>
                <a:close/>
                <a:moveTo>
                  <a:pt x="9668" y="5319"/>
                </a:moveTo>
                <a:cubicBezTo>
                  <a:pt x="11681" y="5319"/>
                  <a:pt x="11681" y="5319"/>
                  <a:pt x="11681" y="5319"/>
                </a:cubicBezTo>
                <a:cubicBezTo>
                  <a:pt x="12435" y="5319"/>
                  <a:pt x="12687" y="5822"/>
                  <a:pt x="12687" y="6325"/>
                </a:cubicBezTo>
                <a:cubicBezTo>
                  <a:pt x="12687" y="17503"/>
                  <a:pt x="12687" y="17503"/>
                  <a:pt x="12687" y="17503"/>
                </a:cubicBezTo>
                <a:cubicBezTo>
                  <a:pt x="12687" y="18042"/>
                  <a:pt x="12435" y="18545"/>
                  <a:pt x="11681" y="18545"/>
                </a:cubicBezTo>
                <a:cubicBezTo>
                  <a:pt x="9668" y="18545"/>
                  <a:pt x="9668" y="18545"/>
                  <a:pt x="9668" y="18545"/>
                </a:cubicBezTo>
                <a:cubicBezTo>
                  <a:pt x="9165" y="18545"/>
                  <a:pt x="8626" y="18042"/>
                  <a:pt x="8626" y="17503"/>
                </a:cubicBezTo>
                <a:cubicBezTo>
                  <a:pt x="8626" y="6325"/>
                  <a:pt x="8626" y="6325"/>
                  <a:pt x="8626" y="6325"/>
                </a:cubicBezTo>
                <a:cubicBezTo>
                  <a:pt x="8626" y="5822"/>
                  <a:pt x="9165" y="5319"/>
                  <a:pt x="9668" y="5319"/>
                </a:cubicBezTo>
                <a:close/>
                <a:moveTo>
                  <a:pt x="15490" y="9380"/>
                </a:moveTo>
                <a:cubicBezTo>
                  <a:pt x="17539" y="9380"/>
                  <a:pt x="17539" y="9380"/>
                  <a:pt x="17539" y="9380"/>
                </a:cubicBezTo>
                <a:cubicBezTo>
                  <a:pt x="18042" y="9380"/>
                  <a:pt x="18545" y="9919"/>
                  <a:pt x="18545" y="10423"/>
                </a:cubicBezTo>
                <a:cubicBezTo>
                  <a:pt x="18545" y="17503"/>
                  <a:pt x="18545" y="17503"/>
                  <a:pt x="18545" y="17503"/>
                </a:cubicBezTo>
                <a:cubicBezTo>
                  <a:pt x="18545" y="18042"/>
                  <a:pt x="18042" y="18545"/>
                  <a:pt x="17539" y="18545"/>
                </a:cubicBezTo>
                <a:cubicBezTo>
                  <a:pt x="15490" y="18545"/>
                  <a:pt x="15490" y="18545"/>
                  <a:pt x="15490" y="18545"/>
                </a:cubicBezTo>
                <a:cubicBezTo>
                  <a:pt x="14987" y="18545"/>
                  <a:pt x="14484" y="18042"/>
                  <a:pt x="14484" y="17503"/>
                </a:cubicBezTo>
                <a:cubicBezTo>
                  <a:pt x="14484" y="10423"/>
                  <a:pt x="14484" y="10423"/>
                  <a:pt x="14484" y="10423"/>
                </a:cubicBezTo>
                <a:cubicBezTo>
                  <a:pt x="14484" y="9919"/>
                  <a:pt x="14987" y="9380"/>
                  <a:pt x="15490" y="9380"/>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p>
        </p:txBody>
      </p:sp>
      <p:sp>
        <p:nvSpPr>
          <p:cNvPr id="14" name="PA_库_形状 "/>
          <p:cNvSpPr/>
          <p:nvPr>
            <p:custDataLst>
              <p:tags r:id="rId13"/>
            </p:custDataLst>
          </p:nvPr>
        </p:nvSpPr>
        <p:spPr>
          <a:xfrm>
            <a:off x="3258966" y="2832839"/>
            <a:ext cx="291545" cy="274687"/>
          </a:xfrm>
          <a:custGeom>
            <a:avLst/>
            <a:gdLst/>
            <a:ahLst/>
            <a:cxnLst>
              <a:cxn ang="0">
                <a:pos x="wd2" y="hd2"/>
              </a:cxn>
              <a:cxn ang="5400000">
                <a:pos x="wd2" y="hd2"/>
              </a:cxn>
              <a:cxn ang="10800000">
                <a:pos x="wd2" y="hd2"/>
              </a:cxn>
              <a:cxn ang="16200000">
                <a:pos x="wd2" y="hd2"/>
              </a:cxn>
            </a:cxnLst>
            <a:rect l="0" t="0" r="r" b="b"/>
            <a:pathLst>
              <a:path w="21600" h="21600" extrusionOk="0">
                <a:moveTo>
                  <a:pt x="20570" y="6646"/>
                </a:moveTo>
                <a:cubicBezTo>
                  <a:pt x="19575" y="4003"/>
                  <a:pt x="17586" y="2115"/>
                  <a:pt x="15063" y="793"/>
                </a:cubicBezTo>
                <a:cubicBezTo>
                  <a:pt x="15809" y="264"/>
                  <a:pt x="16555" y="0"/>
                  <a:pt x="17586" y="0"/>
                </a:cubicBezTo>
                <a:cubicBezTo>
                  <a:pt x="19824" y="0"/>
                  <a:pt x="21600" y="1850"/>
                  <a:pt x="21600" y="4267"/>
                </a:cubicBezTo>
                <a:cubicBezTo>
                  <a:pt x="21600" y="5060"/>
                  <a:pt x="21103" y="6117"/>
                  <a:pt x="20570" y="6646"/>
                </a:cubicBezTo>
                <a:close/>
                <a:moveTo>
                  <a:pt x="20570" y="11480"/>
                </a:moveTo>
                <a:cubicBezTo>
                  <a:pt x="20570" y="14123"/>
                  <a:pt x="19575" y="16540"/>
                  <a:pt x="17834" y="18390"/>
                </a:cubicBezTo>
                <a:cubicBezTo>
                  <a:pt x="19326" y="20014"/>
                  <a:pt x="19326" y="20014"/>
                  <a:pt x="19326" y="20014"/>
                </a:cubicBezTo>
                <a:cubicBezTo>
                  <a:pt x="19326" y="20014"/>
                  <a:pt x="19575" y="20278"/>
                  <a:pt x="19575" y="20543"/>
                </a:cubicBezTo>
                <a:cubicBezTo>
                  <a:pt x="19575" y="21336"/>
                  <a:pt x="19078" y="21600"/>
                  <a:pt x="18580" y="21600"/>
                </a:cubicBezTo>
                <a:cubicBezTo>
                  <a:pt x="18332" y="21600"/>
                  <a:pt x="18083" y="21600"/>
                  <a:pt x="17834" y="21336"/>
                </a:cubicBezTo>
                <a:cubicBezTo>
                  <a:pt x="16307" y="19750"/>
                  <a:pt x="16307" y="19750"/>
                  <a:pt x="16307" y="19750"/>
                </a:cubicBezTo>
                <a:cubicBezTo>
                  <a:pt x="14814" y="21071"/>
                  <a:pt x="12789" y="21600"/>
                  <a:pt x="10800" y="21600"/>
                </a:cubicBezTo>
                <a:cubicBezTo>
                  <a:pt x="8775" y="21600"/>
                  <a:pt x="6786" y="21071"/>
                  <a:pt x="5258" y="19750"/>
                </a:cubicBezTo>
                <a:cubicBezTo>
                  <a:pt x="3766" y="21336"/>
                  <a:pt x="3766" y="21336"/>
                  <a:pt x="3766" y="21336"/>
                </a:cubicBezTo>
                <a:cubicBezTo>
                  <a:pt x="3517" y="21600"/>
                  <a:pt x="3268" y="21600"/>
                  <a:pt x="3020" y="21600"/>
                </a:cubicBezTo>
                <a:cubicBezTo>
                  <a:pt x="2522" y="21600"/>
                  <a:pt x="1989" y="21336"/>
                  <a:pt x="1989" y="20543"/>
                </a:cubicBezTo>
                <a:cubicBezTo>
                  <a:pt x="1989" y="20278"/>
                  <a:pt x="2274" y="20014"/>
                  <a:pt x="2522" y="20014"/>
                </a:cubicBezTo>
                <a:cubicBezTo>
                  <a:pt x="3766" y="18390"/>
                  <a:pt x="3766" y="18390"/>
                  <a:pt x="3766" y="18390"/>
                </a:cubicBezTo>
                <a:cubicBezTo>
                  <a:pt x="1989" y="16540"/>
                  <a:pt x="995" y="14123"/>
                  <a:pt x="995" y="11480"/>
                </a:cubicBezTo>
                <a:cubicBezTo>
                  <a:pt x="995" y="5589"/>
                  <a:pt x="5507" y="1057"/>
                  <a:pt x="10800" y="1057"/>
                </a:cubicBezTo>
                <a:cubicBezTo>
                  <a:pt x="16058" y="1057"/>
                  <a:pt x="20570" y="5589"/>
                  <a:pt x="20570" y="11480"/>
                </a:cubicBezTo>
                <a:close/>
                <a:moveTo>
                  <a:pt x="10800" y="3210"/>
                </a:moveTo>
                <a:cubicBezTo>
                  <a:pt x="6537" y="3210"/>
                  <a:pt x="3020" y="6910"/>
                  <a:pt x="3020" y="11480"/>
                </a:cubicBezTo>
                <a:cubicBezTo>
                  <a:pt x="3020" y="16011"/>
                  <a:pt x="6537" y="19485"/>
                  <a:pt x="10800" y="19485"/>
                </a:cubicBezTo>
                <a:cubicBezTo>
                  <a:pt x="15063" y="19485"/>
                  <a:pt x="18580" y="16011"/>
                  <a:pt x="18580" y="11480"/>
                </a:cubicBezTo>
                <a:cubicBezTo>
                  <a:pt x="18580" y="6910"/>
                  <a:pt x="15063" y="3210"/>
                  <a:pt x="10800" y="3210"/>
                </a:cubicBezTo>
                <a:close/>
                <a:moveTo>
                  <a:pt x="14814" y="12537"/>
                </a:moveTo>
                <a:cubicBezTo>
                  <a:pt x="10800" y="12537"/>
                  <a:pt x="10800" y="12537"/>
                  <a:pt x="10800" y="12537"/>
                </a:cubicBezTo>
                <a:cubicBezTo>
                  <a:pt x="10303" y="12537"/>
                  <a:pt x="9805" y="12008"/>
                  <a:pt x="9805" y="11480"/>
                </a:cubicBezTo>
                <a:cubicBezTo>
                  <a:pt x="9805" y="5589"/>
                  <a:pt x="9805" y="5589"/>
                  <a:pt x="9805" y="5589"/>
                </a:cubicBezTo>
                <a:cubicBezTo>
                  <a:pt x="9805" y="5060"/>
                  <a:pt x="10303" y="4531"/>
                  <a:pt x="10800" y="4531"/>
                </a:cubicBezTo>
                <a:cubicBezTo>
                  <a:pt x="11297" y="4531"/>
                  <a:pt x="11795" y="5060"/>
                  <a:pt x="11795" y="5589"/>
                </a:cubicBezTo>
                <a:cubicBezTo>
                  <a:pt x="11795" y="10385"/>
                  <a:pt x="11795" y="10385"/>
                  <a:pt x="11795" y="10385"/>
                </a:cubicBezTo>
                <a:cubicBezTo>
                  <a:pt x="14814" y="10385"/>
                  <a:pt x="14814" y="10385"/>
                  <a:pt x="14814" y="10385"/>
                </a:cubicBezTo>
                <a:cubicBezTo>
                  <a:pt x="15312" y="10385"/>
                  <a:pt x="15809" y="10649"/>
                  <a:pt x="15809" y="11480"/>
                </a:cubicBezTo>
                <a:cubicBezTo>
                  <a:pt x="15809" y="12008"/>
                  <a:pt x="15312" y="12537"/>
                  <a:pt x="14814" y="12537"/>
                </a:cubicBezTo>
                <a:close/>
                <a:moveTo>
                  <a:pt x="995" y="6910"/>
                </a:moveTo>
                <a:cubicBezTo>
                  <a:pt x="497" y="6117"/>
                  <a:pt x="0" y="5324"/>
                  <a:pt x="0" y="4267"/>
                </a:cubicBezTo>
                <a:cubicBezTo>
                  <a:pt x="0" y="1850"/>
                  <a:pt x="1741" y="0"/>
                  <a:pt x="4014" y="0"/>
                </a:cubicBezTo>
                <a:cubicBezTo>
                  <a:pt x="5009" y="0"/>
                  <a:pt x="5755" y="264"/>
                  <a:pt x="6537" y="793"/>
                </a:cubicBezTo>
                <a:cubicBezTo>
                  <a:pt x="4014" y="2115"/>
                  <a:pt x="1989" y="4267"/>
                  <a:pt x="995" y="6910"/>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p>
        </p:txBody>
      </p:sp>
      <p:sp>
        <p:nvSpPr>
          <p:cNvPr id="15" name="PA_库_形状 "/>
          <p:cNvSpPr/>
          <p:nvPr>
            <p:custDataLst>
              <p:tags r:id="rId14"/>
            </p:custDataLst>
          </p:nvPr>
        </p:nvSpPr>
        <p:spPr>
          <a:xfrm>
            <a:off x="9948268" y="2824372"/>
            <a:ext cx="278846" cy="291621"/>
          </a:xfrm>
          <a:custGeom>
            <a:avLst/>
            <a:gdLst/>
            <a:ahLst/>
            <a:cxnLst>
              <a:cxn ang="0">
                <a:pos x="wd2" y="hd2"/>
              </a:cxn>
              <a:cxn ang="5400000">
                <a:pos x="wd2" y="hd2"/>
              </a:cxn>
              <a:cxn ang="10800000">
                <a:pos x="wd2" y="hd2"/>
              </a:cxn>
              <a:cxn ang="16200000">
                <a:pos x="wd2" y="hd2"/>
              </a:cxn>
            </a:cxnLst>
            <a:rect l="0" t="0" r="r" b="b"/>
            <a:pathLst>
              <a:path w="21600" h="21600" extrusionOk="0">
                <a:moveTo>
                  <a:pt x="20555" y="19575"/>
                </a:moveTo>
                <a:cubicBezTo>
                  <a:pt x="16340" y="19575"/>
                  <a:pt x="16340" y="19575"/>
                  <a:pt x="16340" y="19575"/>
                </a:cubicBezTo>
                <a:cubicBezTo>
                  <a:pt x="15556" y="19575"/>
                  <a:pt x="15295" y="19078"/>
                  <a:pt x="15295" y="18580"/>
                </a:cubicBezTo>
                <a:cubicBezTo>
                  <a:pt x="15295" y="17834"/>
                  <a:pt x="15556" y="17586"/>
                  <a:pt x="16340" y="17586"/>
                </a:cubicBezTo>
                <a:cubicBezTo>
                  <a:pt x="20555" y="17586"/>
                  <a:pt x="20555" y="17586"/>
                  <a:pt x="20555" y="17586"/>
                </a:cubicBezTo>
                <a:cubicBezTo>
                  <a:pt x="21078" y="17586"/>
                  <a:pt x="21600" y="17834"/>
                  <a:pt x="21600" y="18580"/>
                </a:cubicBezTo>
                <a:cubicBezTo>
                  <a:pt x="21600" y="19078"/>
                  <a:pt x="21078" y="19575"/>
                  <a:pt x="20555" y="19575"/>
                </a:cubicBezTo>
                <a:close/>
                <a:moveTo>
                  <a:pt x="16340" y="16591"/>
                </a:moveTo>
                <a:cubicBezTo>
                  <a:pt x="15034" y="16591"/>
                  <a:pt x="14213" y="17337"/>
                  <a:pt x="14213" y="18580"/>
                </a:cubicBezTo>
                <a:cubicBezTo>
                  <a:pt x="14213" y="19575"/>
                  <a:pt x="15034" y="20605"/>
                  <a:pt x="16340" y="20605"/>
                </a:cubicBezTo>
                <a:cubicBezTo>
                  <a:pt x="16601" y="20605"/>
                  <a:pt x="16601" y="20605"/>
                  <a:pt x="16601" y="20605"/>
                </a:cubicBezTo>
                <a:cubicBezTo>
                  <a:pt x="20555" y="20605"/>
                  <a:pt x="20555" y="20605"/>
                  <a:pt x="20555" y="20605"/>
                </a:cubicBezTo>
                <a:cubicBezTo>
                  <a:pt x="20555" y="21103"/>
                  <a:pt x="20033" y="21600"/>
                  <a:pt x="19511" y="21600"/>
                </a:cubicBezTo>
                <a:cubicBezTo>
                  <a:pt x="1045" y="21600"/>
                  <a:pt x="1045" y="21600"/>
                  <a:pt x="1045" y="21600"/>
                </a:cubicBezTo>
                <a:cubicBezTo>
                  <a:pt x="522" y="21600"/>
                  <a:pt x="0" y="21103"/>
                  <a:pt x="0" y="20605"/>
                </a:cubicBezTo>
                <a:cubicBezTo>
                  <a:pt x="0" y="3020"/>
                  <a:pt x="0" y="3020"/>
                  <a:pt x="0" y="3020"/>
                </a:cubicBezTo>
                <a:cubicBezTo>
                  <a:pt x="0" y="2522"/>
                  <a:pt x="522" y="1989"/>
                  <a:pt x="1045" y="1989"/>
                </a:cubicBezTo>
                <a:cubicBezTo>
                  <a:pt x="2873" y="1989"/>
                  <a:pt x="2873" y="1989"/>
                  <a:pt x="2873" y="1989"/>
                </a:cubicBezTo>
                <a:cubicBezTo>
                  <a:pt x="2873" y="3020"/>
                  <a:pt x="2873" y="3020"/>
                  <a:pt x="2873" y="3020"/>
                </a:cubicBezTo>
                <a:cubicBezTo>
                  <a:pt x="2873" y="4263"/>
                  <a:pt x="3954" y="5009"/>
                  <a:pt x="4999" y="5009"/>
                </a:cubicBezTo>
                <a:cubicBezTo>
                  <a:pt x="6044" y="5009"/>
                  <a:pt x="7088" y="4263"/>
                  <a:pt x="7088" y="3020"/>
                </a:cubicBezTo>
                <a:cubicBezTo>
                  <a:pt x="7088" y="1989"/>
                  <a:pt x="7088" y="1989"/>
                  <a:pt x="7088" y="1989"/>
                </a:cubicBezTo>
                <a:cubicBezTo>
                  <a:pt x="8170" y="1989"/>
                  <a:pt x="8170" y="1989"/>
                  <a:pt x="8170" y="1989"/>
                </a:cubicBezTo>
                <a:cubicBezTo>
                  <a:pt x="8170" y="3020"/>
                  <a:pt x="8170" y="3020"/>
                  <a:pt x="8170" y="3020"/>
                </a:cubicBezTo>
                <a:cubicBezTo>
                  <a:pt x="8170" y="4263"/>
                  <a:pt x="9215" y="5009"/>
                  <a:pt x="10259" y="5009"/>
                </a:cubicBezTo>
                <a:cubicBezTo>
                  <a:pt x="11341" y="5009"/>
                  <a:pt x="12385" y="4263"/>
                  <a:pt x="12385" y="3020"/>
                </a:cubicBezTo>
                <a:cubicBezTo>
                  <a:pt x="12385" y="1989"/>
                  <a:pt x="12385" y="1989"/>
                  <a:pt x="12385" y="1989"/>
                </a:cubicBezTo>
                <a:cubicBezTo>
                  <a:pt x="13430" y="1989"/>
                  <a:pt x="13430" y="1989"/>
                  <a:pt x="13430" y="1989"/>
                </a:cubicBezTo>
                <a:cubicBezTo>
                  <a:pt x="13430" y="3020"/>
                  <a:pt x="13430" y="3020"/>
                  <a:pt x="13430" y="3020"/>
                </a:cubicBezTo>
                <a:cubicBezTo>
                  <a:pt x="13430" y="4263"/>
                  <a:pt x="14475" y="5009"/>
                  <a:pt x="15556" y="5009"/>
                </a:cubicBezTo>
                <a:cubicBezTo>
                  <a:pt x="16601" y="5009"/>
                  <a:pt x="17646" y="4263"/>
                  <a:pt x="17646" y="3020"/>
                </a:cubicBezTo>
                <a:cubicBezTo>
                  <a:pt x="17646" y="1989"/>
                  <a:pt x="17646" y="1989"/>
                  <a:pt x="17646" y="1989"/>
                </a:cubicBezTo>
                <a:cubicBezTo>
                  <a:pt x="19511" y="1989"/>
                  <a:pt x="19511" y="1989"/>
                  <a:pt x="19511" y="1989"/>
                </a:cubicBezTo>
                <a:cubicBezTo>
                  <a:pt x="20033" y="1989"/>
                  <a:pt x="20555" y="2522"/>
                  <a:pt x="20555" y="3020"/>
                </a:cubicBezTo>
                <a:cubicBezTo>
                  <a:pt x="20555" y="16591"/>
                  <a:pt x="20555" y="16591"/>
                  <a:pt x="20555" y="16591"/>
                </a:cubicBezTo>
                <a:cubicBezTo>
                  <a:pt x="19511" y="16591"/>
                  <a:pt x="19511" y="16591"/>
                  <a:pt x="19511" y="16591"/>
                </a:cubicBezTo>
                <a:lnTo>
                  <a:pt x="16340" y="16591"/>
                </a:lnTo>
                <a:close/>
                <a:moveTo>
                  <a:pt x="3693" y="18083"/>
                </a:moveTo>
                <a:cubicBezTo>
                  <a:pt x="10520" y="18083"/>
                  <a:pt x="10520" y="18083"/>
                  <a:pt x="10520" y="18083"/>
                </a:cubicBezTo>
                <a:cubicBezTo>
                  <a:pt x="11080" y="18083"/>
                  <a:pt x="11341" y="17834"/>
                  <a:pt x="11341" y="17337"/>
                </a:cubicBezTo>
                <a:cubicBezTo>
                  <a:pt x="11341" y="16839"/>
                  <a:pt x="11080" y="16591"/>
                  <a:pt x="10520" y="16591"/>
                </a:cubicBezTo>
                <a:cubicBezTo>
                  <a:pt x="3693" y="16591"/>
                  <a:pt x="3693" y="16591"/>
                  <a:pt x="3693" y="16591"/>
                </a:cubicBezTo>
                <a:cubicBezTo>
                  <a:pt x="3134" y="16591"/>
                  <a:pt x="2873" y="16839"/>
                  <a:pt x="2873" y="17337"/>
                </a:cubicBezTo>
                <a:cubicBezTo>
                  <a:pt x="2873" y="17834"/>
                  <a:pt x="3134" y="18083"/>
                  <a:pt x="3693" y="18083"/>
                </a:cubicBezTo>
                <a:close/>
                <a:moveTo>
                  <a:pt x="16601" y="7780"/>
                </a:moveTo>
                <a:cubicBezTo>
                  <a:pt x="3954" y="7780"/>
                  <a:pt x="3954" y="7780"/>
                  <a:pt x="3954" y="7780"/>
                </a:cubicBezTo>
                <a:cubicBezTo>
                  <a:pt x="3432" y="7780"/>
                  <a:pt x="2873" y="8278"/>
                  <a:pt x="2873" y="8775"/>
                </a:cubicBezTo>
                <a:cubicBezTo>
                  <a:pt x="2873" y="9308"/>
                  <a:pt x="3432" y="9805"/>
                  <a:pt x="3954" y="9805"/>
                </a:cubicBezTo>
                <a:cubicBezTo>
                  <a:pt x="16601" y="9805"/>
                  <a:pt x="16601" y="9805"/>
                  <a:pt x="16601" y="9805"/>
                </a:cubicBezTo>
                <a:cubicBezTo>
                  <a:pt x="17123" y="9805"/>
                  <a:pt x="17646" y="9308"/>
                  <a:pt x="17646" y="8775"/>
                </a:cubicBezTo>
                <a:cubicBezTo>
                  <a:pt x="17646" y="8278"/>
                  <a:pt x="17123" y="7780"/>
                  <a:pt x="16601" y="7780"/>
                </a:cubicBezTo>
                <a:close/>
                <a:moveTo>
                  <a:pt x="16601" y="12043"/>
                </a:moveTo>
                <a:cubicBezTo>
                  <a:pt x="10259" y="12043"/>
                  <a:pt x="10259" y="12043"/>
                  <a:pt x="10259" y="12043"/>
                </a:cubicBezTo>
                <a:cubicBezTo>
                  <a:pt x="8431" y="12043"/>
                  <a:pt x="8431" y="12043"/>
                  <a:pt x="8431" y="12043"/>
                </a:cubicBezTo>
                <a:cubicBezTo>
                  <a:pt x="8170" y="12043"/>
                  <a:pt x="8170" y="12043"/>
                  <a:pt x="8170" y="12043"/>
                </a:cubicBezTo>
                <a:cubicBezTo>
                  <a:pt x="3954" y="12043"/>
                  <a:pt x="3954" y="12043"/>
                  <a:pt x="3954" y="12043"/>
                </a:cubicBezTo>
                <a:cubicBezTo>
                  <a:pt x="3432" y="12043"/>
                  <a:pt x="2873" y="12541"/>
                  <a:pt x="2873" y="13038"/>
                </a:cubicBezTo>
                <a:cubicBezTo>
                  <a:pt x="2873" y="13820"/>
                  <a:pt x="3432" y="14068"/>
                  <a:pt x="3954" y="14068"/>
                </a:cubicBezTo>
                <a:cubicBezTo>
                  <a:pt x="8170" y="14068"/>
                  <a:pt x="8170" y="14068"/>
                  <a:pt x="8170" y="14068"/>
                </a:cubicBezTo>
                <a:cubicBezTo>
                  <a:pt x="8431" y="14068"/>
                  <a:pt x="8431" y="14068"/>
                  <a:pt x="8431" y="14068"/>
                </a:cubicBezTo>
                <a:cubicBezTo>
                  <a:pt x="10259" y="14068"/>
                  <a:pt x="10259" y="14068"/>
                  <a:pt x="10259" y="14068"/>
                </a:cubicBezTo>
                <a:cubicBezTo>
                  <a:pt x="16601" y="14068"/>
                  <a:pt x="16601" y="14068"/>
                  <a:pt x="16601" y="14068"/>
                </a:cubicBezTo>
                <a:cubicBezTo>
                  <a:pt x="17123" y="14068"/>
                  <a:pt x="17646" y="13820"/>
                  <a:pt x="17646" y="13038"/>
                </a:cubicBezTo>
                <a:cubicBezTo>
                  <a:pt x="17646" y="12541"/>
                  <a:pt x="17123" y="12043"/>
                  <a:pt x="16601" y="12043"/>
                </a:cubicBezTo>
                <a:close/>
                <a:moveTo>
                  <a:pt x="15556" y="4014"/>
                </a:moveTo>
                <a:cubicBezTo>
                  <a:pt x="15034" y="4014"/>
                  <a:pt x="14475" y="3766"/>
                  <a:pt x="14475" y="3020"/>
                </a:cubicBezTo>
                <a:cubicBezTo>
                  <a:pt x="14475" y="995"/>
                  <a:pt x="14475" y="995"/>
                  <a:pt x="14475" y="995"/>
                </a:cubicBezTo>
                <a:cubicBezTo>
                  <a:pt x="14475" y="497"/>
                  <a:pt x="15034" y="0"/>
                  <a:pt x="15556" y="0"/>
                </a:cubicBezTo>
                <a:cubicBezTo>
                  <a:pt x="16079" y="0"/>
                  <a:pt x="16601" y="497"/>
                  <a:pt x="16601" y="995"/>
                </a:cubicBezTo>
                <a:cubicBezTo>
                  <a:pt x="16601" y="3020"/>
                  <a:pt x="16601" y="3020"/>
                  <a:pt x="16601" y="3020"/>
                </a:cubicBezTo>
                <a:cubicBezTo>
                  <a:pt x="16601" y="3766"/>
                  <a:pt x="16079" y="4014"/>
                  <a:pt x="15556" y="4014"/>
                </a:cubicBezTo>
                <a:close/>
                <a:moveTo>
                  <a:pt x="10259" y="4014"/>
                </a:moveTo>
                <a:cubicBezTo>
                  <a:pt x="9737" y="4014"/>
                  <a:pt x="9215" y="3766"/>
                  <a:pt x="9215" y="3020"/>
                </a:cubicBezTo>
                <a:cubicBezTo>
                  <a:pt x="9215" y="995"/>
                  <a:pt x="9215" y="995"/>
                  <a:pt x="9215" y="995"/>
                </a:cubicBezTo>
                <a:cubicBezTo>
                  <a:pt x="9215" y="497"/>
                  <a:pt x="9737" y="0"/>
                  <a:pt x="10259" y="0"/>
                </a:cubicBezTo>
                <a:cubicBezTo>
                  <a:pt x="10781" y="0"/>
                  <a:pt x="11341" y="497"/>
                  <a:pt x="11341" y="995"/>
                </a:cubicBezTo>
                <a:cubicBezTo>
                  <a:pt x="11341" y="3020"/>
                  <a:pt x="11341" y="3020"/>
                  <a:pt x="11341" y="3020"/>
                </a:cubicBezTo>
                <a:cubicBezTo>
                  <a:pt x="11341" y="3766"/>
                  <a:pt x="10781" y="4014"/>
                  <a:pt x="10259" y="4014"/>
                </a:cubicBezTo>
                <a:close/>
                <a:moveTo>
                  <a:pt x="4999" y="4014"/>
                </a:moveTo>
                <a:cubicBezTo>
                  <a:pt x="4477" y="4014"/>
                  <a:pt x="3954" y="3766"/>
                  <a:pt x="3954" y="3020"/>
                </a:cubicBezTo>
                <a:cubicBezTo>
                  <a:pt x="3954" y="995"/>
                  <a:pt x="3954" y="995"/>
                  <a:pt x="3954" y="995"/>
                </a:cubicBezTo>
                <a:cubicBezTo>
                  <a:pt x="3954" y="497"/>
                  <a:pt x="4477" y="0"/>
                  <a:pt x="4999" y="0"/>
                </a:cubicBezTo>
                <a:cubicBezTo>
                  <a:pt x="5521" y="0"/>
                  <a:pt x="6044" y="497"/>
                  <a:pt x="6044" y="995"/>
                </a:cubicBezTo>
                <a:cubicBezTo>
                  <a:pt x="6044" y="3020"/>
                  <a:pt x="6044" y="3020"/>
                  <a:pt x="6044" y="3020"/>
                </a:cubicBezTo>
                <a:cubicBezTo>
                  <a:pt x="6044" y="3766"/>
                  <a:pt x="5521" y="4014"/>
                  <a:pt x="4999" y="4014"/>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p>
        </p:txBody>
      </p:sp>
      <p:sp>
        <p:nvSpPr>
          <p:cNvPr id="16" name="PA_库_UniqueSlides "/>
          <p:cNvSpPr/>
          <p:nvPr>
            <p:custDataLst>
              <p:tags r:id="rId15"/>
            </p:custDataLst>
          </p:nvPr>
        </p:nvSpPr>
        <p:spPr>
          <a:xfrm>
            <a:off x="4529816" y="2946817"/>
            <a:ext cx="1846659" cy="48218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FFFFFF"/>
                </a:solidFill>
                <a:latin typeface="Lato Light"/>
                <a:ea typeface="Lato Light"/>
                <a:cs typeface="Lato Light"/>
                <a:sym typeface="Lato Light"/>
              </a:defRPr>
            </a:lvl1pPr>
          </a:lstStyle>
          <a:p>
            <a:r>
              <a:rPr lang="zh-CN" altLang="en-US" sz="2800" dirty="0" smtClean="0">
                <a:latin typeface="方正清刻本悦宋简体" panose="02000000000000000000" pitchFamily="2" charset="-122"/>
                <a:ea typeface="方正清刻本悦宋简体" panose="02000000000000000000" pitchFamily="2" charset="-122"/>
              </a:rPr>
              <a:t>仲夏夜之梦</a:t>
            </a:r>
            <a:endParaRPr sz="2800" dirty="0">
              <a:latin typeface="方正清刻本悦宋简体" panose="02000000000000000000" pitchFamily="2" charset="-122"/>
              <a:ea typeface="方正清刻本悦宋简体" panose="02000000000000000000" pitchFamily="2" charset="-122"/>
            </a:endParaRPr>
          </a:p>
        </p:txBody>
      </p:sp>
      <p:sp>
        <p:nvSpPr>
          <p:cNvPr id="17" name="Create awesome and Unique presentation slides with these creative layouts, each slide is proven useful in real-world presentations.It’s easy to change colors and modify shapes, texts and charts it’s a minimal design, This presentation has been developed on the basis of theories on the comprehension of content with hipster kind of feel to it, much of what a modern startup would need in today’s world of presentations"/>
          <p:cNvSpPr/>
          <p:nvPr>
            <p:custDataLst>
              <p:tags r:id="rId16"/>
            </p:custDataLst>
          </p:nvPr>
        </p:nvSpPr>
        <p:spPr>
          <a:xfrm>
            <a:off x="1122949" y="4687559"/>
            <a:ext cx="9946102" cy="7714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t>Create awesome and Unique presentation slides with these creative layouts, each slide is proven useful in real-world presentations.It’s easy to change colors and modify shapes, texts and charts it’s a minimal design, This presentation has been developed on the basis of theories on the comprehension of content with hipster kind of feel to it, much of what a modern startup would need in today’s world of presentations</a:t>
            </a:r>
          </a:p>
        </p:txBody>
      </p:sp>
      <p:pic>
        <p:nvPicPr>
          <p:cNvPr id="19" name="PA_库_图片 18"/>
          <p:cNvPicPr>
            <a:picLocks noChangeAspect="1"/>
          </p:cNvPicPr>
          <p:nvPr>
            <p:custDataLst>
              <p:tags r:id="rId17"/>
            </p:custDataLst>
          </p:nvPr>
        </p:nvPicPr>
        <p:blipFill>
          <a:blip r:embed="rId20" cstate="print">
            <a:extLst>
              <a:ext uri="{28A0092B-C50C-407E-A947-70E740481C1C}">
                <a14:useLocalDpi xmlns:a14="http://schemas.microsoft.com/office/drawing/2010/main" val="0"/>
              </a:ext>
            </a:extLst>
          </a:blip>
          <a:stretch>
            <a:fillRect/>
          </a:stretch>
        </p:blipFill>
        <p:spPr>
          <a:xfrm>
            <a:off x="3835134" y="1043175"/>
            <a:ext cx="3161635" cy="3149593"/>
          </a:xfrm>
          <a:prstGeom prst="rect">
            <a:avLst/>
          </a:prstGeom>
        </p:spPr>
      </p:pic>
    </p:spTree>
    <p:extLst>
      <p:ext uri="{BB962C8B-B14F-4D97-AF65-F5344CB8AC3E}">
        <p14:creationId xmlns:p14="http://schemas.microsoft.com/office/powerpoint/2010/main" val="1682228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ppt_w"/>
                                          </p:val>
                                        </p:tav>
                                        <p:tav tm="100000">
                                          <p:val>
                                            <p:strVal val="#ppt_w"/>
                                          </p:val>
                                        </p:tav>
                                      </p:tavLst>
                                    </p:anim>
                                    <p:anim calcmode="lin" valueType="num">
                                      <p:cBhvr>
                                        <p:cTn id="12" dur="500" fill="hold"/>
                                        <p:tgtEl>
                                          <p:spTgt spid="3"/>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strVal val="4*#ppt_w"/>
                                          </p:val>
                                        </p:tav>
                                        <p:tav tm="100000">
                                          <p:val>
                                            <p:strVal val="#ppt_w"/>
                                          </p:val>
                                        </p:tav>
                                      </p:tavLst>
                                    </p:anim>
                                    <p:anim calcmode="lin" valueType="num">
                                      <p:cBhvr>
                                        <p:cTn id="16" dur="500" fill="hold"/>
                                        <p:tgtEl>
                                          <p:spTgt spid="4"/>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strVal val="4/3*#ppt_w"/>
                                          </p:val>
                                        </p:tav>
                                        <p:tav tm="100000">
                                          <p:val>
                                            <p:strVal val="#ppt_w"/>
                                          </p:val>
                                        </p:tav>
                                      </p:tavLst>
                                    </p:anim>
                                    <p:anim calcmode="lin" valueType="num">
                                      <p:cBhvr>
                                        <p:cTn id="20" dur="500" fill="hold"/>
                                        <p:tgtEl>
                                          <p:spTgt spid="5"/>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25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strVal val="4/3*#ppt_w"/>
                                          </p:val>
                                        </p:tav>
                                        <p:tav tm="100000">
                                          <p:val>
                                            <p:strVal val="#ppt_w"/>
                                          </p:val>
                                        </p:tav>
                                      </p:tavLst>
                                    </p:anim>
                                    <p:anim calcmode="lin" valueType="num">
                                      <p:cBhvr>
                                        <p:cTn id="24" dur="500" fill="hold"/>
                                        <p:tgtEl>
                                          <p:spTgt spid="6"/>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strVal val="4*#ppt_w"/>
                                          </p:val>
                                        </p:tav>
                                        <p:tav tm="100000">
                                          <p:val>
                                            <p:strVal val="#ppt_w"/>
                                          </p:val>
                                        </p:tav>
                                      </p:tavLst>
                                    </p:anim>
                                    <p:anim calcmode="lin" valueType="num">
                                      <p:cBhvr>
                                        <p:cTn id="28" dur="500" fill="hold"/>
                                        <p:tgtEl>
                                          <p:spTgt spid="7"/>
                                        </p:tgtEl>
                                        <p:attrNameLst>
                                          <p:attrName>ppt_h</p:attrName>
                                        </p:attrNameLst>
                                      </p:cBhvr>
                                      <p:tavLst>
                                        <p:tav tm="0">
                                          <p:val>
                                            <p:strVal val="4/3*#ppt_h"/>
                                          </p:val>
                                        </p:tav>
                                        <p:tav tm="100000">
                                          <p:val>
                                            <p:strVal val="#ppt_h"/>
                                          </p:val>
                                        </p:tav>
                                      </p:tavLst>
                                    </p:anim>
                                  </p:childTnLst>
                                </p:cTn>
                              </p:par>
                              <p:par>
                                <p:cTn id="29" presetID="23" presetClass="entr" presetSubtype="288" fill="hold" grpId="0" nodeType="withEffect">
                                  <p:stCondLst>
                                    <p:cond delay="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ppt_w"/>
                                          </p:val>
                                        </p:tav>
                                        <p:tav tm="100000">
                                          <p:val>
                                            <p:strVal val="#ppt_w"/>
                                          </p:val>
                                        </p:tav>
                                      </p:tavLst>
                                    </p:anim>
                                    <p:anim calcmode="lin" valueType="num">
                                      <p:cBhvr>
                                        <p:cTn id="32" dur="500" fill="hold"/>
                                        <p:tgtEl>
                                          <p:spTgt spid="8"/>
                                        </p:tgtEl>
                                        <p:attrNameLst>
                                          <p:attrName>ppt_h</p:attrName>
                                        </p:attrNameLst>
                                      </p:cBhvr>
                                      <p:tavLst>
                                        <p:tav tm="0">
                                          <p:val>
                                            <p:strVal val="4/3*#ppt_h"/>
                                          </p:val>
                                        </p:tav>
                                        <p:tav tm="100000">
                                          <p:val>
                                            <p:strVal val="#ppt_h"/>
                                          </p:val>
                                        </p:tav>
                                      </p:tavLst>
                                    </p:anim>
                                  </p:childTnLst>
                                </p:cTn>
                              </p:par>
                              <p:par>
                                <p:cTn id="33" presetID="23" presetClass="entr" presetSubtype="288" fill="hold" grpId="0"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4*#ppt_w"/>
                                          </p:val>
                                        </p:tav>
                                        <p:tav tm="100000">
                                          <p:val>
                                            <p:strVal val="#ppt_w"/>
                                          </p:val>
                                        </p:tav>
                                      </p:tavLst>
                                    </p:anim>
                                    <p:anim calcmode="lin" valueType="num">
                                      <p:cBhvr>
                                        <p:cTn id="36" dur="500" fill="hold"/>
                                        <p:tgtEl>
                                          <p:spTgt spid="9"/>
                                        </p:tgtEl>
                                        <p:attrNameLst>
                                          <p:attrName>ppt_h</p:attrName>
                                        </p:attrNameLst>
                                      </p:cBhvr>
                                      <p:tavLst>
                                        <p:tav tm="0">
                                          <p:val>
                                            <p:strVal val="4/3*#ppt_h"/>
                                          </p:val>
                                        </p:tav>
                                        <p:tav tm="100000">
                                          <p:val>
                                            <p:strVal val="#ppt_h"/>
                                          </p:val>
                                        </p:tav>
                                      </p:tavLst>
                                    </p:anim>
                                  </p:childTnLst>
                                </p:cTn>
                              </p:par>
                              <p:par>
                                <p:cTn id="37" presetID="23" presetClass="entr" presetSubtype="288" fill="hold" grpId="0" nodeType="withEffect">
                                  <p:stCondLst>
                                    <p:cond delay="25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strVal val="4*#ppt_w"/>
                                          </p:val>
                                        </p:tav>
                                        <p:tav tm="100000">
                                          <p:val>
                                            <p:strVal val="#ppt_w"/>
                                          </p:val>
                                        </p:tav>
                                      </p:tavLst>
                                    </p:anim>
                                    <p:anim calcmode="lin" valueType="num">
                                      <p:cBhvr>
                                        <p:cTn id="40" dur="500" fill="hold"/>
                                        <p:tgtEl>
                                          <p:spTgt spid="10"/>
                                        </p:tgtEl>
                                        <p:attrNameLst>
                                          <p:attrName>ppt_h</p:attrName>
                                        </p:attrNameLst>
                                      </p:cBhvr>
                                      <p:tavLst>
                                        <p:tav tm="0">
                                          <p:val>
                                            <p:strVal val="4/3*#ppt_h"/>
                                          </p:val>
                                        </p:tav>
                                        <p:tav tm="100000">
                                          <p:val>
                                            <p:strVal val="#ppt_h"/>
                                          </p:val>
                                        </p:tav>
                                      </p:tavLst>
                                    </p:anim>
                                  </p:childTnLst>
                                </p:cTn>
                              </p:par>
                              <p:par>
                                <p:cTn id="41" presetID="23" presetClass="entr" presetSubtype="288"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strVal val="4*#ppt_w"/>
                                          </p:val>
                                        </p:tav>
                                        <p:tav tm="100000">
                                          <p:val>
                                            <p:strVal val="#ppt_w"/>
                                          </p:val>
                                        </p:tav>
                                      </p:tavLst>
                                    </p:anim>
                                    <p:anim calcmode="lin" valueType="num">
                                      <p:cBhvr>
                                        <p:cTn id="44" dur="500" fill="hold"/>
                                        <p:tgtEl>
                                          <p:spTgt spid="11"/>
                                        </p:tgtEl>
                                        <p:attrNameLst>
                                          <p:attrName>ppt_h</p:attrName>
                                        </p:attrNameLst>
                                      </p:cBhvr>
                                      <p:tavLst>
                                        <p:tav tm="0">
                                          <p:val>
                                            <p:strVal val="4/3*#ppt_h"/>
                                          </p:val>
                                        </p:tav>
                                        <p:tav tm="100000">
                                          <p:val>
                                            <p:strVal val="#ppt_h"/>
                                          </p:val>
                                        </p:tav>
                                      </p:tavLst>
                                    </p:anim>
                                  </p:childTnLst>
                                </p:cTn>
                              </p:par>
                              <p:par>
                                <p:cTn id="45" presetID="23" presetClass="entr" presetSubtype="288" fill="hold" grpId="0" nodeType="withEffect">
                                  <p:stCondLst>
                                    <p:cond delay="25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strVal val="4*#ppt_w"/>
                                          </p:val>
                                        </p:tav>
                                        <p:tav tm="100000">
                                          <p:val>
                                            <p:strVal val="#ppt_w"/>
                                          </p:val>
                                        </p:tav>
                                      </p:tavLst>
                                    </p:anim>
                                    <p:anim calcmode="lin" valueType="num">
                                      <p:cBhvr>
                                        <p:cTn id="48" dur="500" fill="hold"/>
                                        <p:tgtEl>
                                          <p:spTgt spid="12"/>
                                        </p:tgtEl>
                                        <p:attrNameLst>
                                          <p:attrName>ppt_h</p:attrName>
                                        </p:attrNameLst>
                                      </p:cBhvr>
                                      <p:tavLst>
                                        <p:tav tm="0">
                                          <p:val>
                                            <p:strVal val="4/3*#ppt_h"/>
                                          </p:val>
                                        </p:tav>
                                        <p:tav tm="100000">
                                          <p:val>
                                            <p:strVal val="#ppt_h"/>
                                          </p:val>
                                        </p:tav>
                                      </p:tavLst>
                                    </p:anim>
                                  </p:childTnLst>
                                </p:cTn>
                              </p:par>
                              <p:par>
                                <p:cTn id="49" presetID="23" presetClass="entr" presetSubtype="288" fill="hold" grpId="0" nodeType="withEffect">
                                  <p:stCondLst>
                                    <p:cond delay="25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strVal val="4*#ppt_w"/>
                                          </p:val>
                                        </p:tav>
                                        <p:tav tm="100000">
                                          <p:val>
                                            <p:strVal val="#ppt_w"/>
                                          </p:val>
                                        </p:tav>
                                      </p:tavLst>
                                    </p:anim>
                                    <p:anim calcmode="lin" valueType="num">
                                      <p:cBhvr>
                                        <p:cTn id="52" dur="500" fill="hold"/>
                                        <p:tgtEl>
                                          <p:spTgt spid="13"/>
                                        </p:tgtEl>
                                        <p:attrNameLst>
                                          <p:attrName>ppt_h</p:attrName>
                                        </p:attrNameLst>
                                      </p:cBhvr>
                                      <p:tavLst>
                                        <p:tav tm="0">
                                          <p:val>
                                            <p:strVal val="4/3*#ppt_h"/>
                                          </p:val>
                                        </p:tav>
                                        <p:tav tm="100000">
                                          <p:val>
                                            <p:strVal val="#ppt_h"/>
                                          </p:val>
                                        </p:tav>
                                      </p:tavLst>
                                    </p:anim>
                                  </p:childTnLst>
                                </p:cTn>
                              </p:par>
                              <p:par>
                                <p:cTn id="53" presetID="23" presetClass="entr" presetSubtype="288" fill="hold" grpId="0" nodeType="withEffect">
                                  <p:stCondLst>
                                    <p:cond delay="25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strVal val="4*#ppt_w"/>
                                          </p:val>
                                        </p:tav>
                                        <p:tav tm="100000">
                                          <p:val>
                                            <p:strVal val="#ppt_w"/>
                                          </p:val>
                                        </p:tav>
                                      </p:tavLst>
                                    </p:anim>
                                    <p:anim calcmode="lin" valueType="num">
                                      <p:cBhvr>
                                        <p:cTn id="56" dur="500" fill="hold"/>
                                        <p:tgtEl>
                                          <p:spTgt spid="14"/>
                                        </p:tgtEl>
                                        <p:attrNameLst>
                                          <p:attrName>ppt_h</p:attrName>
                                        </p:attrNameLst>
                                      </p:cBhvr>
                                      <p:tavLst>
                                        <p:tav tm="0">
                                          <p:val>
                                            <p:strVal val="4/3*#ppt_h"/>
                                          </p:val>
                                        </p:tav>
                                        <p:tav tm="100000">
                                          <p:val>
                                            <p:strVal val="#ppt_h"/>
                                          </p:val>
                                        </p:tav>
                                      </p:tavLst>
                                    </p:anim>
                                  </p:childTnLst>
                                </p:cTn>
                              </p:par>
                              <p:par>
                                <p:cTn id="57" presetID="23" presetClass="entr" presetSubtype="288" fill="hold" grpId="0" nodeType="withEffect">
                                  <p:stCondLst>
                                    <p:cond delay="2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strVal val="4*#ppt_w"/>
                                          </p:val>
                                        </p:tav>
                                        <p:tav tm="100000">
                                          <p:val>
                                            <p:strVal val="#ppt_w"/>
                                          </p:val>
                                        </p:tav>
                                      </p:tavLst>
                                    </p:anim>
                                    <p:anim calcmode="lin" valueType="num">
                                      <p:cBhvr>
                                        <p:cTn id="60" dur="500" fill="hold"/>
                                        <p:tgtEl>
                                          <p:spTgt spid="15"/>
                                        </p:tgtEl>
                                        <p:attrNameLst>
                                          <p:attrName>ppt_h</p:attrName>
                                        </p:attrNameLst>
                                      </p:cBhvr>
                                      <p:tavLst>
                                        <p:tav tm="0">
                                          <p:val>
                                            <p:strVal val="4/3*#ppt_h"/>
                                          </p:val>
                                        </p:tav>
                                        <p:tav tm="100000">
                                          <p:val>
                                            <p:strVal val="#ppt_h"/>
                                          </p:val>
                                        </p:tav>
                                      </p:tavLst>
                                    </p:anim>
                                  </p:childTnLst>
                                </p:cTn>
                              </p:par>
                              <p:par>
                                <p:cTn id="61" presetID="23" presetClass="entr" presetSubtype="288" fill="hold" grpId="0" nodeType="withEffect">
                                  <p:stCondLst>
                                    <p:cond delay="25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strVal val="4*#ppt_w"/>
                                          </p:val>
                                        </p:tav>
                                        <p:tav tm="100000">
                                          <p:val>
                                            <p:strVal val="#ppt_w"/>
                                          </p:val>
                                        </p:tav>
                                      </p:tavLst>
                                    </p:anim>
                                    <p:anim calcmode="lin" valueType="num">
                                      <p:cBhvr>
                                        <p:cTn id="64" dur="500" fill="hold"/>
                                        <p:tgtEl>
                                          <p:spTgt spid="16"/>
                                        </p:tgtEl>
                                        <p:attrNameLst>
                                          <p:attrName>ppt_h</p:attrName>
                                        </p:attrNameLst>
                                      </p:cBhvr>
                                      <p:tavLst>
                                        <p:tav tm="0">
                                          <p:val>
                                            <p:strVal val="4/3*#ppt_h"/>
                                          </p:val>
                                        </p:tav>
                                        <p:tav tm="100000">
                                          <p:val>
                                            <p:strVal val="#ppt_h"/>
                                          </p:val>
                                        </p:tav>
                                      </p:tavLst>
                                    </p:anim>
                                  </p:childTnLst>
                                </p:cTn>
                              </p:par>
                              <p:par>
                                <p:cTn id="65" presetID="23" presetClass="entr" presetSubtype="288" fill="hold" grpId="0" nodeType="withEffect">
                                  <p:stCondLst>
                                    <p:cond delay="25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strVal val="4/3*#ppt_w"/>
                                          </p:val>
                                        </p:tav>
                                        <p:tav tm="100000">
                                          <p:val>
                                            <p:strVal val="#ppt_w"/>
                                          </p:val>
                                        </p:tav>
                                      </p:tavLst>
                                    </p:anim>
                                    <p:anim calcmode="lin" valueType="num">
                                      <p:cBhvr>
                                        <p:cTn id="68" dur="500" fill="hold"/>
                                        <p:tgtEl>
                                          <p:spTgt spid="17"/>
                                        </p:tgtEl>
                                        <p:attrNameLst>
                                          <p:attrName>ppt_h</p:attrName>
                                        </p:attrNameLst>
                                      </p:cBhvr>
                                      <p:tavLst>
                                        <p:tav tm="0">
                                          <p:val>
                                            <p:strVal val="4/3*#ppt_h"/>
                                          </p:val>
                                        </p:tav>
                                        <p:tav tm="100000">
                                          <p:val>
                                            <p:strVal val="#ppt_h"/>
                                          </p:val>
                                        </p:tav>
                                      </p:tavLst>
                                    </p:anim>
                                  </p:childTnLst>
                                </p:cTn>
                              </p:par>
                              <p:par>
                                <p:cTn id="69" presetID="23" presetClass="entr" presetSubtype="288" fill="hold" nodeType="withEffect">
                                  <p:stCondLst>
                                    <p:cond delay="250"/>
                                  </p:stCondLst>
                                  <p:childTnLst>
                                    <p:set>
                                      <p:cBhvr>
                                        <p:cTn id="70" dur="1" fill="hold">
                                          <p:stCondLst>
                                            <p:cond delay="0"/>
                                          </p:stCondLst>
                                        </p:cTn>
                                        <p:tgtEl>
                                          <p:spTgt spid="19"/>
                                        </p:tgtEl>
                                        <p:attrNameLst>
                                          <p:attrName>style.visibility</p:attrName>
                                        </p:attrNameLst>
                                      </p:cBhvr>
                                      <p:to>
                                        <p:strVal val="visible"/>
                                      </p:to>
                                    </p:set>
                                    <p:anim calcmode="lin" valueType="num">
                                      <p:cBhvr>
                                        <p:cTn id="71" dur="500" fill="hold"/>
                                        <p:tgtEl>
                                          <p:spTgt spid="19"/>
                                        </p:tgtEl>
                                        <p:attrNameLst>
                                          <p:attrName>ppt_w</p:attrName>
                                        </p:attrNameLst>
                                      </p:cBhvr>
                                      <p:tavLst>
                                        <p:tav tm="0">
                                          <p:val>
                                            <p:strVal val="4/3*#ppt_w"/>
                                          </p:val>
                                        </p:tav>
                                        <p:tav tm="100000">
                                          <p:val>
                                            <p:strVal val="#ppt_w"/>
                                          </p:val>
                                        </p:tav>
                                      </p:tavLst>
                                    </p:anim>
                                    <p:anim calcmode="lin" valueType="num">
                                      <p:cBhvr>
                                        <p:cTn id="72" dur="500" fill="hold"/>
                                        <p:tgtEl>
                                          <p:spTgt spid="19"/>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_库_直接连接符 1"/>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PA_库_矩形 2"/>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graphicFrame>
        <p:nvGraphicFramePr>
          <p:cNvPr id="4" name="PA_库_2D Pie Chart"/>
          <p:cNvGraphicFramePr/>
          <p:nvPr>
            <p:custDataLst>
              <p:tags r:id="rId3"/>
            </p:custDataLst>
            <p:extLst>
              <p:ext uri="{D42A27DB-BD31-4B8C-83A1-F6EECF244321}">
                <p14:modId xmlns:p14="http://schemas.microsoft.com/office/powerpoint/2010/main" val="654281344"/>
              </p:ext>
            </p:extLst>
          </p:nvPr>
        </p:nvGraphicFramePr>
        <p:xfrm>
          <a:off x="4235772" y="1975172"/>
          <a:ext cx="3720456" cy="3720456"/>
        </p:xfrm>
        <a:graphic>
          <a:graphicData uri="http://schemas.openxmlformats.org/drawingml/2006/chart">
            <c:chart xmlns:c="http://schemas.openxmlformats.org/drawingml/2006/chart" xmlns:r="http://schemas.openxmlformats.org/officeDocument/2006/relationships" r:id="rId25"/>
          </a:graphicData>
        </a:graphic>
      </p:graphicFrame>
      <p:sp>
        <p:nvSpPr>
          <p:cNvPr id="5" name="PA_库_CreateawesomeandUniquepresentationslideswiththesecreative "/>
          <p:cNvSpPr/>
          <p:nvPr>
            <p:custDataLst>
              <p:tags r:id="rId4"/>
            </p:custDataLst>
          </p:nvPr>
        </p:nvSpPr>
        <p:spPr>
          <a:xfrm>
            <a:off x="8566541" y="2385031"/>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6" name="PA_库_UniqueSlides "/>
          <p:cNvSpPr/>
          <p:nvPr>
            <p:custDataLst>
              <p:tags r:id="rId5"/>
            </p:custDataLst>
          </p:nvPr>
        </p:nvSpPr>
        <p:spPr>
          <a:xfrm>
            <a:off x="8568658" y="2015432"/>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7" name="PA_库_CreateawesomeandUniquepresentationslideswiththesecreative "/>
          <p:cNvSpPr/>
          <p:nvPr>
            <p:custDataLst>
              <p:tags r:id="rId6"/>
            </p:custDataLst>
          </p:nvPr>
        </p:nvSpPr>
        <p:spPr>
          <a:xfrm>
            <a:off x="8566541" y="3767889"/>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8" name="PA_库_UniqueSlides "/>
          <p:cNvSpPr/>
          <p:nvPr>
            <p:custDataLst>
              <p:tags r:id="rId7"/>
            </p:custDataLst>
          </p:nvPr>
        </p:nvSpPr>
        <p:spPr>
          <a:xfrm>
            <a:off x="8568658" y="3398289"/>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9" name="PA_库_CreateawesomeandUniquepresentationslideswiththesecreative "/>
          <p:cNvSpPr/>
          <p:nvPr>
            <p:custDataLst>
              <p:tags r:id="rId8"/>
            </p:custDataLst>
          </p:nvPr>
        </p:nvSpPr>
        <p:spPr>
          <a:xfrm>
            <a:off x="8566541" y="5150746"/>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0" name="PA_库_UniqueSlides "/>
          <p:cNvSpPr/>
          <p:nvPr>
            <p:custDataLst>
              <p:tags r:id="rId9"/>
            </p:custDataLst>
          </p:nvPr>
        </p:nvSpPr>
        <p:spPr>
          <a:xfrm>
            <a:off x="8568658" y="4781147"/>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1" name="PA_库_CreateawesomeandUniquepresentationslideswiththesecreative "/>
          <p:cNvSpPr/>
          <p:nvPr>
            <p:custDataLst>
              <p:tags r:id="rId10"/>
            </p:custDataLst>
          </p:nvPr>
        </p:nvSpPr>
        <p:spPr>
          <a:xfrm>
            <a:off x="1002908" y="2385031"/>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2" name="PA_库_UniqueSlides "/>
          <p:cNvSpPr/>
          <p:nvPr>
            <p:custDataLst>
              <p:tags r:id="rId11"/>
            </p:custDataLst>
          </p:nvPr>
        </p:nvSpPr>
        <p:spPr>
          <a:xfrm>
            <a:off x="2291760" y="2015432"/>
            <a:ext cx="1333699"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3" name="PA_库_CreateawesomeandUniquepresentationslideswiththesecreative "/>
          <p:cNvSpPr/>
          <p:nvPr>
            <p:custDataLst>
              <p:tags r:id="rId12"/>
            </p:custDataLst>
          </p:nvPr>
        </p:nvSpPr>
        <p:spPr>
          <a:xfrm>
            <a:off x="1002908" y="3767889"/>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4" name="PA_库_UniqueSlides "/>
          <p:cNvSpPr/>
          <p:nvPr>
            <p:custDataLst>
              <p:tags r:id="rId13"/>
            </p:custDataLst>
          </p:nvPr>
        </p:nvSpPr>
        <p:spPr>
          <a:xfrm>
            <a:off x="2291760" y="3398289"/>
            <a:ext cx="1333699"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5" name="PA_库_CreateawesomeandUniquepresentationslideswiththesecreative "/>
          <p:cNvSpPr/>
          <p:nvPr>
            <p:custDataLst>
              <p:tags r:id="rId14"/>
            </p:custDataLst>
          </p:nvPr>
        </p:nvSpPr>
        <p:spPr>
          <a:xfrm>
            <a:off x="1002908" y="5150746"/>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16" name="PA_库_UniqueSlides "/>
          <p:cNvSpPr/>
          <p:nvPr>
            <p:custDataLst>
              <p:tags r:id="rId15"/>
            </p:custDataLst>
          </p:nvPr>
        </p:nvSpPr>
        <p:spPr>
          <a:xfrm>
            <a:off x="2291760" y="4781147"/>
            <a:ext cx="1333699"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7" name="PA_库_Circle "/>
          <p:cNvSpPr/>
          <p:nvPr>
            <p:custDataLst>
              <p:tags r:id="rId16"/>
            </p:custDataLst>
          </p:nvPr>
        </p:nvSpPr>
        <p:spPr>
          <a:xfrm>
            <a:off x="3729567" y="2118768"/>
            <a:ext cx="152401" cy="152401"/>
          </a:xfrm>
          <a:prstGeom prst="ellipse">
            <a:avLst/>
          </a:prstGeom>
          <a:solidFill>
            <a:srgbClr val="B7D1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8" name="PA_库_Circle "/>
          <p:cNvSpPr/>
          <p:nvPr>
            <p:custDataLst>
              <p:tags r:id="rId17"/>
            </p:custDataLst>
          </p:nvPr>
        </p:nvSpPr>
        <p:spPr>
          <a:xfrm>
            <a:off x="3729567" y="3501625"/>
            <a:ext cx="152401" cy="152401"/>
          </a:xfrm>
          <a:prstGeom prst="ellipse">
            <a:avLst/>
          </a:prstGeom>
          <a:solidFill>
            <a:srgbClr val="AAD9A5"/>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9" name="PA_库_Circle "/>
          <p:cNvSpPr/>
          <p:nvPr>
            <p:custDataLst>
              <p:tags r:id="rId18"/>
            </p:custDataLst>
          </p:nvPr>
        </p:nvSpPr>
        <p:spPr>
          <a:xfrm>
            <a:off x="3729567" y="4884483"/>
            <a:ext cx="152401" cy="152401"/>
          </a:xfrm>
          <a:prstGeom prst="ellipse">
            <a:avLst/>
          </a:prstGeom>
          <a:solidFill>
            <a:srgbClr val="E3CFA6"/>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20" name="PA_库_Circle "/>
          <p:cNvSpPr/>
          <p:nvPr>
            <p:custDataLst>
              <p:tags r:id="rId19"/>
            </p:custDataLst>
          </p:nvPr>
        </p:nvSpPr>
        <p:spPr>
          <a:xfrm>
            <a:off x="8329083" y="2118768"/>
            <a:ext cx="152401" cy="152401"/>
          </a:xfrm>
          <a:prstGeom prst="ellipse">
            <a:avLst/>
          </a:prstGeom>
          <a:solidFill>
            <a:srgbClr val="D1CDC8"/>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21" name="PA_库_Circle "/>
          <p:cNvSpPr/>
          <p:nvPr>
            <p:custDataLst>
              <p:tags r:id="rId20"/>
            </p:custDataLst>
          </p:nvPr>
        </p:nvSpPr>
        <p:spPr>
          <a:xfrm>
            <a:off x="8329083" y="3501625"/>
            <a:ext cx="152401" cy="152401"/>
          </a:xfrm>
          <a:prstGeom prst="ellipse">
            <a:avLst/>
          </a:prstGeom>
          <a:solidFill>
            <a:srgbClr val="E0776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22" name="PA_库_Circle "/>
          <p:cNvSpPr/>
          <p:nvPr>
            <p:custDataLst>
              <p:tags r:id="rId21"/>
            </p:custDataLst>
          </p:nvPr>
        </p:nvSpPr>
        <p:spPr>
          <a:xfrm>
            <a:off x="8329083" y="4884483"/>
            <a:ext cx="152401" cy="152401"/>
          </a:xfrm>
          <a:prstGeom prst="ellipse">
            <a:avLst/>
          </a:prstGeom>
          <a:solidFill>
            <a:srgbClr val="7DB0A7"/>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pic>
        <p:nvPicPr>
          <p:cNvPr id="23" name="PA_库_图片 22"/>
          <p:cNvPicPr>
            <a:picLocks noChangeAspect="1"/>
          </p:cNvPicPr>
          <p:nvPr>
            <p:custDataLst>
              <p:tags r:id="rId22"/>
            </p:custDataLst>
          </p:nvPr>
        </p:nvPicPr>
        <p:blipFill>
          <a:blip r:embed="rId26" cstate="print">
            <a:extLst>
              <a:ext uri="{28A0092B-C50C-407E-A947-70E740481C1C}">
                <a14:useLocalDpi xmlns:a14="http://schemas.microsoft.com/office/drawing/2010/main" val="0"/>
              </a:ext>
            </a:extLst>
          </a:blip>
          <a:stretch>
            <a:fillRect/>
          </a:stretch>
        </p:blipFill>
        <p:spPr>
          <a:xfrm>
            <a:off x="3805767" y="1571257"/>
            <a:ext cx="4545598" cy="4528285"/>
          </a:xfrm>
          <a:prstGeom prst="rect">
            <a:avLst/>
          </a:prstGeom>
        </p:spPr>
      </p:pic>
    </p:spTree>
    <p:extLst>
      <p:ext uri="{BB962C8B-B14F-4D97-AF65-F5344CB8AC3E}">
        <p14:creationId xmlns:p14="http://schemas.microsoft.com/office/powerpoint/2010/main" val="18341334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ppt_w"/>
                                          </p:val>
                                        </p:tav>
                                        <p:tav tm="100000">
                                          <p:val>
                                            <p:strVal val="#ppt_w"/>
                                          </p:val>
                                        </p:tav>
                                      </p:tavLst>
                                    </p:anim>
                                    <p:anim calcmode="lin" valueType="num">
                                      <p:cBhvr>
                                        <p:cTn id="12" dur="500" fill="hold"/>
                                        <p:tgtEl>
                                          <p:spTgt spid="3"/>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strVal val="4*#ppt_w"/>
                                          </p:val>
                                        </p:tav>
                                        <p:tav tm="100000">
                                          <p:val>
                                            <p:strVal val="#ppt_w"/>
                                          </p:val>
                                        </p:tav>
                                      </p:tavLst>
                                    </p:anim>
                                    <p:anim calcmode="lin" valueType="num">
                                      <p:cBhvr>
                                        <p:cTn id="16" dur="500" fill="hold"/>
                                        <p:tgtEl>
                                          <p:spTgt spid="4"/>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strVal val="4*#ppt_w"/>
                                          </p:val>
                                        </p:tav>
                                        <p:tav tm="100000">
                                          <p:val>
                                            <p:strVal val="#ppt_w"/>
                                          </p:val>
                                        </p:tav>
                                      </p:tavLst>
                                    </p:anim>
                                    <p:anim calcmode="lin" valueType="num">
                                      <p:cBhvr>
                                        <p:cTn id="20" dur="500" fill="hold"/>
                                        <p:tgtEl>
                                          <p:spTgt spid="5"/>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25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strVal val="4/3*#ppt_w"/>
                                          </p:val>
                                        </p:tav>
                                        <p:tav tm="100000">
                                          <p:val>
                                            <p:strVal val="#ppt_w"/>
                                          </p:val>
                                        </p:tav>
                                      </p:tavLst>
                                    </p:anim>
                                    <p:anim calcmode="lin" valueType="num">
                                      <p:cBhvr>
                                        <p:cTn id="24" dur="500" fill="hold"/>
                                        <p:tgtEl>
                                          <p:spTgt spid="6"/>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strVal val="4/3*#ppt_w"/>
                                          </p:val>
                                        </p:tav>
                                        <p:tav tm="100000">
                                          <p:val>
                                            <p:strVal val="#ppt_w"/>
                                          </p:val>
                                        </p:tav>
                                      </p:tavLst>
                                    </p:anim>
                                    <p:anim calcmode="lin" valueType="num">
                                      <p:cBhvr>
                                        <p:cTn id="28" dur="500" fill="hold"/>
                                        <p:tgtEl>
                                          <p:spTgt spid="7"/>
                                        </p:tgtEl>
                                        <p:attrNameLst>
                                          <p:attrName>ppt_h</p:attrName>
                                        </p:attrNameLst>
                                      </p:cBhvr>
                                      <p:tavLst>
                                        <p:tav tm="0">
                                          <p:val>
                                            <p:strVal val="4/3*#ppt_h"/>
                                          </p:val>
                                        </p:tav>
                                        <p:tav tm="100000">
                                          <p:val>
                                            <p:strVal val="#ppt_h"/>
                                          </p:val>
                                        </p:tav>
                                      </p:tavLst>
                                    </p:anim>
                                  </p:childTnLst>
                                </p:cTn>
                              </p:par>
                              <p:par>
                                <p:cTn id="29" presetID="23" presetClass="entr" presetSubtype="288" fill="hold" grpId="0" nodeType="withEffect">
                                  <p:stCondLst>
                                    <p:cond delay="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4/3*#ppt_w"/>
                                          </p:val>
                                        </p:tav>
                                        <p:tav tm="100000">
                                          <p:val>
                                            <p:strVal val="#ppt_w"/>
                                          </p:val>
                                        </p:tav>
                                      </p:tavLst>
                                    </p:anim>
                                    <p:anim calcmode="lin" valueType="num">
                                      <p:cBhvr>
                                        <p:cTn id="32" dur="500" fill="hold"/>
                                        <p:tgtEl>
                                          <p:spTgt spid="8"/>
                                        </p:tgtEl>
                                        <p:attrNameLst>
                                          <p:attrName>ppt_h</p:attrName>
                                        </p:attrNameLst>
                                      </p:cBhvr>
                                      <p:tavLst>
                                        <p:tav tm="0">
                                          <p:val>
                                            <p:strVal val="4/3*#ppt_h"/>
                                          </p:val>
                                        </p:tav>
                                        <p:tav tm="100000">
                                          <p:val>
                                            <p:strVal val="#ppt_h"/>
                                          </p:val>
                                        </p:tav>
                                      </p:tavLst>
                                    </p:anim>
                                  </p:childTnLst>
                                </p:cTn>
                              </p:par>
                              <p:par>
                                <p:cTn id="33" presetID="23" presetClass="entr" presetSubtype="288" fill="hold" grpId="0"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4/3*#ppt_w"/>
                                          </p:val>
                                        </p:tav>
                                        <p:tav tm="100000">
                                          <p:val>
                                            <p:strVal val="#ppt_w"/>
                                          </p:val>
                                        </p:tav>
                                      </p:tavLst>
                                    </p:anim>
                                    <p:anim calcmode="lin" valueType="num">
                                      <p:cBhvr>
                                        <p:cTn id="36" dur="500" fill="hold"/>
                                        <p:tgtEl>
                                          <p:spTgt spid="9"/>
                                        </p:tgtEl>
                                        <p:attrNameLst>
                                          <p:attrName>ppt_h</p:attrName>
                                        </p:attrNameLst>
                                      </p:cBhvr>
                                      <p:tavLst>
                                        <p:tav tm="0">
                                          <p:val>
                                            <p:strVal val="4/3*#ppt_h"/>
                                          </p:val>
                                        </p:tav>
                                        <p:tav tm="100000">
                                          <p:val>
                                            <p:strVal val="#ppt_h"/>
                                          </p:val>
                                        </p:tav>
                                      </p:tavLst>
                                    </p:anim>
                                  </p:childTnLst>
                                </p:cTn>
                              </p:par>
                              <p:par>
                                <p:cTn id="37" presetID="23" presetClass="entr" presetSubtype="288" fill="hold" grpId="0" nodeType="withEffect">
                                  <p:stCondLst>
                                    <p:cond delay="25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strVal val="4*#ppt_w"/>
                                          </p:val>
                                        </p:tav>
                                        <p:tav tm="100000">
                                          <p:val>
                                            <p:strVal val="#ppt_w"/>
                                          </p:val>
                                        </p:tav>
                                      </p:tavLst>
                                    </p:anim>
                                    <p:anim calcmode="lin" valueType="num">
                                      <p:cBhvr>
                                        <p:cTn id="40" dur="500" fill="hold"/>
                                        <p:tgtEl>
                                          <p:spTgt spid="10"/>
                                        </p:tgtEl>
                                        <p:attrNameLst>
                                          <p:attrName>ppt_h</p:attrName>
                                        </p:attrNameLst>
                                      </p:cBhvr>
                                      <p:tavLst>
                                        <p:tav tm="0">
                                          <p:val>
                                            <p:strVal val="4/3*#ppt_h"/>
                                          </p:val>
                                        </p:tav>
                                        <p:tav tm="100000">
                                          <p:val>
                                            <p:strVal val="#ppt_h"/>
                                          </p:val>
                                        </p:tav>
                                      </p:tavLst>
                                    </p:anim>
                                  </p:childTnLst>
                                </p:cTn>
                              </p:par>
                              <p:par>
                                <p:cTn id="41" presetID="23" presetClass="entr" presetSubtype="288"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strVal val="4*#ppt_w"/>
                                          </p:val>
                                        </p:tav>
                                        <p:tav tm="100000">
                                          <p:val>
                                            <p:strVal val="#ppt_w"/>
                                          </p:val>
                                        </p:tav>
                                      </p:tavLst>
                                    </p:anim>
                                    <p:anim calcmode="lin" valueType="num">
                                      <p:cBhvr>
                                        <p:cTn id="44" dur="500" fill="hold"/>
                                        <p:tgtEl>
                                          <p:spTgt spid="11"/>
                                        </p:tgtEl>
                                        <p:attrNameLst>
                                          <p:attrName>ppt_h</p:attrName>
                                        </p:attrNameLst>
                                      </p:cBhvr>
                                      <p:tavLst>
                                        <p:tav tm="0">
                                          <p:val>
                                            <p:strVal val="4/3*#ppt_h"/>
                                          </p:val>
                                        </p:tav>
                                        <p:tav tm="100000">
                                          <p:val>
                                            <p:strVal val="#ppt_h"/>
                                          </p:val>
                                        </p:tav>
                                      </p:tavLst>
                                    </p:anim>
                                  </p:childTnLst>
                                </p:cTn>
                              </p:par>
                              <p:par>
                                <p:cTn id="45" presetID="23" presetClass="entr" presetSubtype="288" fill="hold" grpId="0" nodeType="withEffect">
                                  <p:stCondLst>
                                    <p:cond delay="25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strVal val="4*#ppt_w"/>
                                          </p:val>
                                        </p:tav>
                                        <p:tav tm="100000">
                                          <p:val>
                                            <p:strVal val="#ppt_w"/>
                                          </p:val>
                                        </p:tav>
                                      </p:tavLst>
                                    </p:anim>
                                    <p:anim calcmode="lin" valueType="num">
                                      <p:cBhvr>
                                        <p:cTn id="48" dur="500" fill="hold"/>
                                        <p:tgtEl>
                                          <p:spTgt spid="12"/>
                                        </p:tgtEl>
                                        <p:attrNameLst>
                                          <p:attrName>ppt_h</p:attrName>
                                        </p:attrNameLst>
                                      </p:cBhvr>
                                      <p:tavLst>
                                        <p:tav tm="0">
                                          <p:val>
                                            <p:strVal val="4/3*#ppt_h"/>
                                          </p:val>
                                        </p:tav>
                                        <p:tav tm="100000">
                                          <p:val>
                                            <p:strVal val="#ppt_h"/>
                                          </p:val>
                                        </p:tav>
                                      </p:tavLst>
                                    </p:anim>
                                  </p:childTnLst>
                                </p:cTn>
                              </p:par>
                              <p:par>
                                <p:cTn id="49" presetID="23" presetClass="entr" presetSubtype="288" fill="hold" grpId="0" nodeType="withEffect">
                                  <p:stCondLst>
                                    <p:cond delay="25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strVal val="4*#ppt_w"/>
                                          </p:val>
                                        </p:tav>
                                        <p:tav tm="100000">
                                          <p:val>
                                            <p:strVal val="#ppt_w"/>
                                          </p:val>
                                        </p:tav>
                                      </p:tavLst>
                                    </p:anim>
                                    <p:anim calcmode="lin" valueType="num">
                                      <p:cBhvr>
                                        <p:cTn id="52" dur="500" fill="hold"/>
                                        <p:tgtEl>
                                          <p:spTgt spid="13"/>
                                        </p:tgtEl>
                                        <p:attrNameLst>
                                          <p:attrName>ppt_h</p:attrName>
                                        </p:attrNameLst>
                                      </p:cBhvr>
                                      <p:tavLst>
                                        <p:tav tm="0">
                                          <p:val>
                                            <p:strVal val="4/3*#ppt_h"/>
                                          </p:val>
                                        </p:tav>
                                        <p:tav tm="100000">
                                          <p:val>
                                            <p:strVal val="#ppt_h"/>
                                          </p:val>
                                        </p:tav>
                                      </p:tavLst>
                                    </p:anim>
                                  </p:childTnLst>
                                </p:cTn>
                              </p:par>
                              <p:par>
                                <p:cTn id="53" presetID="23" presetClass="entr" presetSubtype="288" fill="hold" grpId="0" nodeType="withEffect">
                                  <p:stCondLst>
                                    <p:cond delay="25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strVal val="4*#ppt_w"/>
                                          </p:val>
                                        </p:tav>
                                        <p:tav tm="100000">
                                          <p:val>
                                            <p:strVal val="#ppt_w"/>
                                          </p:val>
                                        </p:tav>
                                      </p:tavLst>
                                    </p:anim>
                                    <p:anim calcmode="lin" valueType="num">
                                      <p:cBhvr>
                                        <p:cTn id="56" dur="500" fill="hold"/>
                                        <p:tgtEl>
                                          <p:spTgt spid="14"/>
                                        </p:tgtEl>
                                        <p:attrNameLst>
                                          <p:attrName>ppt_h</p:attrName>
                                        </p:attrNameLst>
                                      </p:cBhvr>
                                      <p:tavLst>
                                        <p:tav tm="0">
                                          <p:val>
                                            <p:strVal val="4/3*#ppt_h"/>
                                          </p:val>
                                        </p:tav>
                                        <p:tav tm="100000">
                                          <p:val>
                                            <p:strVal val="#ppt_h"/>
                                          </p:val>
                                        </p:tav>
                                      </p:tavLst>
                                    </p:anim>
                                  </p:childTnLst>
                                </p:cTn>
                              </p:par>
                              <p:par>
                                <p:cTn id="57" presetID="23" presetClass="entr" presetSubtype="288" fill="hold" grpId="0" nodeType="withEffect">
                                  <p:stCondLst>
                                    <p:cond delay="2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strVal val="4*#ppt_w"/>
                                          </p:val>
                                        </p:tav>
                                        <p:tav tm="100000">
                                          <p:val>
                                            <p:strVal val="#ppt_w"/>
                                          </p:val>
                                        </p:tav>
                                      </p:tavLst>
                                    </p:anim>
                                    <p:anim calcmode="lin" valueType="num">
                                      <p:cBhvr>
                                        <p:cTn id="60" dur="500" fill="hold"/>
                                        <p:tgtEl>
                                          <p:spTgt spid="15"/>
                                        </p:tgtEl>
                                        <p:attrNameLst>
                                          <p:attrName>ppt_h</p:attrName>
                                        </p:attrNameLst>
                                      </p:cBhvr>
                                      <p:tavLst>
                                        <p:tav tm="0">
                                          <p:val>
                                            <p:strVal val="4/3*#ppt_h"/>
                                          </p:val>
                                        </p:tav>
                                        <p:tav tm="100000">
                                          <p:val>
                                            <p:strVal val="#ppt_h"/>
                                          </p:val>
                                        </p:tav>
                                      </p:tavLst>
                                    </p:anim>
                                  </p:childTnLst>
                                </p:cTn>
                              </p:par>
                              <p:par>
                                <p:cTn id="61" presetID="23" presetClass="entr" presetSubtype="288" fill="hold" grpId="0" nodeType="withEffect">
                                  <p:stCondLst>
                                    <p:cond delay="25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strVal val="4*#ppt_w"/>
                                          </p:val>
                                        </p:tav>
                                        <p:tav tm="100000">
                                          <p:val>
                                            <p:strVal val="#ppt_w"/>
                                          </p:val>
                                        </p:tav>
                                      </p:tavLst>
                                    </p:anim>
                                    <p:anim calcmode="lin" valueType="num">
                                      <p:cBhvr>
                                        <p:cTn id="64" dur="500" fill="hold"/>
                                        <p:tgtEl>
                                          <p:spTgt spid="16"/>
                                        </p:tgtEl>
                                        <p:attrNameLst>
                                          <p:attrName>ppt_h</p:attrName>
                                        </p:attrNameLst>
                                      </p:cBhvr>
                                      <p:tavLst>
                                        <p:tav tm="0">
                                          <p:val>
                                            <p:strVal val="4/3*#ppt_h"/>
                                          </p:val>
                                        </p:tav>
                                        <p:tav tm="100000">
                                          <p:val>
                                            <p:strVal val="#ppt_h"/>
                                          </p:val>
                                        </p:tav>
                                      </p:tavLst>
                                    </p:anim>
                                  </p:childTnLst>
                                </p:cTn>
                              </p:par>
                              <p:par>
                                <p:cTn id="65" presetID="23" presetClass="entr" presetSubtype="288" fill="hold" grpId="0" nodeType="withEffect">
                                  <p:stCondLst>
                                    <p:cond delay="25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strVal val="4*#ppt_w"/>
                                          </p:val>
                                        </p:tav>
                                        <p:tav tm="100000">
                                          <p:val>
                                            <p:strVal val="#ppt_w"/>
                                          </p:val>
                                        </p:tav>
                                      </p:tavLst>
                                    </p:anim>
                                    <p:anim calcmode="lin" valueType="num">
                                      <p:cBhvr>
                                        <p:cTn id="68" dur="500" fill="hold"/>
                                        <p:tgtEl>
                                          <p:spTgt spid="17"/>
                                        </p:tgtEl>
                                        <p:attrNameLst>
                                          <p:attrName>ppt_h</p:attrName>
                                        </p:attrNameLst>
                                      </p:cBhvr>
                                      <p:tavLst>
                                        <p:tav tm="0">
                                          <p:val>
                                            <p:strVal val="4/3*#ppt_h"/>
                                          </p:val>
                                        </p:tav>
                                        <p:tav tm="100000">
                                          <p:val>
                                            <p:strVal val="#ppt_h"/>
                                          </p:val>
                                        </p:tav>
                                      </p:tavLst>
                                    </p:anim>
                                  </p:childTnLst>
                                </p:cTn>
                              </p:par>
                              <p:par>
                                <p:cTn id="69" presetID="23" presetClass="entr" presetSubtype="288" fill="hold" grpId="0" nodeType="withEffect">
                                  <p:stCondLst>
                                    <p:cond delay="25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fill="hold"/>
                                        <p:tgtEl>
                                          <p:spTgt spid="18"/>
                                        </p:tgtEl>
                                        <p:attrNameLst>
                                          <p:attrName>ppt_w</p:attrName>
                                        </p:attrNameLst>
                                      </p:cBhvr>
                                      <p:tavLst>
                                        <p:tav tm="0">
                                          <p:val>
                                            <p:strVal val="4/3*#ppt_w"/>
                                          </p:val>
                                        </p:tav>
                                        <p:tav tm="100000">
                                          <p:val>
                                            <p:strVal val="#ppt_w"/>
                                          </p:val>
                                        </p:tav>
                                      </p:tavLst>
                                    </p:anim>
                                    <p:anim calcmode="lin" valueType="num">
                                      <p:cBhvr>
                                        <p:cTn id="72" dur="500" fill="hold"/>
                                        <p:tgtEl>
                                          <p:spTgt spid="18"/>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25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strVal val="4/3*#ppt_w"/>
                                          </p:val>
                                        </p:tav>
                                        <p:tav tm="100000">
                                          <p:val>
                                            <p:strVal val="#ppt_w"/>
                                          </p:val>
                                        </p:tav>
                                      </p:tavLst>
                                    </p:anim>
                                    <p:anim calcmode="lin" valueType="num">
                                      <p:cBhvr>
                                        <p:cTn id="76" dur="500" fill="hold"/>
                                        <p:tgtEl>
                                          <p:spTgt spid="19"/>
                                        </p:tgtEl>
                                        <p:attrNameLst>
                                          <p:attrName>ppt_h</p:attrName>
                                        </p:attrNameLst>
                                      </p:cBhvr>
                                      <p:tavLst>
                                        <p:tav tm="0">
                                          <p:val>
                                            <p:strVal val="4/3*#ppt_h"/>
                                          </p:val>
                                        </p:tav>
                                        <p:tav tm="100000">
                                          <p:val>
                                            <p:strVal val="#ppt_h"/>
                                          </p:val>
                                        </p:tav>
                                      </p:tavLst>
                                    </p:anim>
                                  </p:childTnLst>
                                </p:cTn>
                              </p:par>
                              <p:par>
                                <p:cTn id="77" presetID="23" presetClass="entr" presetSubtype="288" fill="hold" grpId="0" nodeType="withEffect">
                                  <p:stCondLst>
                                    <p:cond delay="250"/>
                                  </p:stCondLst>
                                  <p:childTnLst>
                                    <p:set>
                                      <p:cBhvr>
                                        <p:cTn id="78" dur="1" fill="hold">
                                          <p:stCondLst>
                                            <p:cond delay="0"/>
                                          </p:stCondLst>
                                        </p:cTn>
                                        <p:tgtEl>
                                          <p:spTgt spid="20"/>
                                        </p:tgtEl>
                                        <p:attrNameLst>
                                          <p:attrName>style.visibility</p:attrName>
                                        </p:attrNameLst>
                                      </p:cBhvr>
                                      <p:to>
                                        <p:strVal val="visible"/>
                                      </p:to>
                                    </p:set>
                                    <p:anim calcmode="lin" valueType="num">
                                      <p:cBhvr>
                                        <p:cTn id="79" dur="500" fill="hold"/>
                                        <p:tgtEl>
                                          <p:spTgt spid="20"/>
                                        </p:tgtEl>
                                        <p:attrNameLst>
                                          <p:attrName>ppt_w</p:attrName>
                                        </p:attrNameLst>
                                      </p:cBhvr>
                                      <p:tavLst>
                                        <p:tav tm="0">
                                          <p:val>
                                            <p:strVal val="4/3*#ppt_w"/>
                                          </p:val>
                                        </p:tav>
                                        <p:tav tm="100000">
                                          <p:val>
                                            <p:strVal val="#ppt_w"/>
                                          </p:val>
                                        </p:tav>
                                      </p:tavLst>
                                    </p:anim>
                                    <p:anim calcmode="lin" valueType="num">
                                      <p:cBhvr>
                                        <p:cTn id="80" dur="500" fill="hold"/>
                                        <p:tgtEl>
                                          <p:spTgt spid="20"/>
                                        </p:tgtEl>
                                        <p:attrNameLst>
                                          <p:attrName>ppt_h</p:attrName>
                                        </p:attrNameLst>
                                      </p:cBhvr>
                                      <p:tavLst>
                                        <p:tav tm="0">
                                          <p:val>
                                            <p:strVal val="4/3*#ppt_h"/>
                                          </p:val>
                                        </p:tav>
                                        <p:tav tm="100000">
                                          <p:val>
                                            <p:strVal val="#ppt_h"/>
                                          </p:val>
                                        </p:tav>
                                      </p:tavLst>
                                    </p:anim>
                                  </p:childTnLst>
                                </p:cTn>
                              </p:par>
                              <p:par>
                                <p:cTn id="81" presetID="23" presetClass="entr" presetSubtype="288" fill="hold" grpId="0" nodeType="withEffect">
                                  <p:stCondLst>
                                    <p:cond delay="250"/>
                                  </p:stCondLst>
                                  <p:childTnLst>
                                    <p:set>
                                      <p:cBhvr>
                                        <p:cTn id="82" dur="1" fill="hold">
                                          <p:stCondLst>
                                            <p:cond delay="0"/>
                                          </p:stCondLst>
                                        </p:cTn>
                                        <p:tgtEl>
                                          <p:spTgt spid="21"/>
                                        </p:tgtEl>
                                        <p:attrNameLst>
                                          <p:attrName>style.visibility</p:attrName>
                                        </p:attrNameLst>
                                      </p:cBhvr>
                                      <p:to>
                                        <p:strVal val="visible"/>
                                      </p:to>
                                    </p:set>
                                    <p:anim calcmode="lin" valueType="num">
                                      <p:cBhvr>
                                        <p:cTn id="83" dur="500" fill="hold"/>
                                        <p:tgtEl>
                                          <p:spTgt spid="21"/>
                                        </p:tgtEl>
                                        <p:attrNameLst>
                                          <p:attrName>ppt_w</p:attrName>
                                        </p:attrNameLst>
                                      </p:cBhvr>
                                      <p:tavLst>
                                        <p:tav tm="0">
                                          <p:val>
                                            <p:strVal val="4/3*#ppt_w"/>
                                          </p:val>
                                        </p:tav>
                                        <p:tav tm="100000">
                                          <p:val>
                                            <p:strVal val="#ppt_w"/>
                                          </p:val>
                                        </p:tav>
                                      </p:tavLst>
                                    </p:anim>
                                    <p:anim calcmode="lin" valueType="num">
                                      <p:cBhvr>
                                        <p:cTn id="84" dur="500" fill="hold"/>
                                        <p:tgtEl>
                                          <p:spTgt spid="21"/>
                                        </p:tgtEl>
                                        <p:attrNameLst>
                                          <p:attrName>ppt_h</p:attrName>
                                        </p:attrNameLst>
                                      </p:cBhvr>
                                      <p:tavLst>
                                        <p:tav tm="0">
                                          <p:val>
                                            <p:strVal val="4/3*#ppt_h"/>
                                          </p:val>
                                        </p:tav>
                                        <p:tav tm="100000">
                                          <p:val>
                                            <p:strVal val="#ppt_h"/>
                                          </p:val>
                                        </p:tav>
                                      </p:tavLst>
                                    </p:anim>
                                  </p:childTnLst>
                                </p:cTn>
                              </p:par>
                              <p:par>
                                <p:cTn id="85" presetID="23" presetClass="entr" presetSubtype="288" fill="hold" grpId="0" nodeType="withEffect">
                                  <p:stCondLst>
                                    <p:cond delay="250"/>
                                  </p:stCondLst>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ppt_w</p:attrName>
                                        </p:attrNameLst>
                                      </p:cBhvr>
                                      <p:tavLst>
                                        <p:tav tm="0">
                                          <p:val>
                                            <p:strVal val="4/3*#ppt_w"/>
                                          </p:val>
                                        </p:tav>
                                        <p:tav tm="100000">
                                          <p:val>
                                            <p:strVal val="#ppt_w"/>
                                          </p:val>
                                        </p:tav>
                                      </p:tavLst>
                                    </p:anim>
                                    <p:anim calcmode="lin" valueType="num">
                                      <p:cBhvr>
                                        <p:cTn id="88" dur="500" fill="hold"/>
                                        <p:tgtEl>
                                          <p:spTgt spid="22"/>
                                        </p:tgtEl>
                                        <p:attrNameLst>
                                          <p:attrName>ppt_h</p:attrName>
                                        </p:attrNameLst>
                                      </p:cBhvr>
                                      <p:tavLst>
                                        <p:tav tm="0">
                                          <p:val>
                                            <p:strVal val="4/3*#ppt_h"/>
                                          </p:val>
                                        </p:tav>
                                        <p:tav tm="100000">
                                          <p:val>
                                            <p:strVal val="#ppt_h"/>
                                          </p:val>
                                        </p:tav>
                                      </p:tavLst>
                                    </p:anim>
                                  </p:childTnLst>
                                </p:cTn>
                              </p:par>
                              <p:par>
                                <p:cTn id="89" presetID="23" presetClass="entr" presetSubtype="288" fill="hold" nodeType="withEffect">
                                  <p:stCondLst>
                                    <p:cond delay="250"/>
                                  </p:stCondLst>
                                  <p:childTnLst>
                                    <p:set>
                                      <p:cBhvr>
                                        <p:cTn id="90" dur="1" fill="hold">
                                          <p:stCondLst>
                                            <p:cond delay="0"/>
                                          </p:stCondLst>
                                        </p:cTn>
                                        <p:tgtEl>
                                          <p:spTgt spid="23"/>
                                        </p:tgtEl>
                                        <p:attrNameLst>
                                          <p:attrName>style.visibility</p:attrName>
                                        </p:attrNameLst>
                                      </p:cBhvr>
                                      <p:to>
                                        <p:strVal val="visible"/>
                                      </p:to>
                                    </p:set>
                                    <p:anim calcmode="lin" valueType="num">
                                      <p:cBhvr>
                                        <p:cTn id="91" dur="500" fill="hold"/>
                                        <p:tgtEl>
                                          <p:spTgt spid="23"/>
                                        </p:tgtEl>
                                        <p:attrNameLst>
                                          <p:attrName>ppt_w</p:attrName>
                                        </p:attrNameLst>
                                      </p:cBhvr>
                                      <p:tavLst>
                                        <p:tav tm="0">
                                          <p:val>
                                            <p:strVal val="4/3*#ppt_w"/>
                                          </p:val>
                                        </p:tav>
                                        <p:tav tm="100000">
                                          <p:val>
                                            <p:strVal val="#ppt_w"/>
                                          </p:val>
                                        </p:tav>
                                      </p:tavLst>
                                    </p:anim>
                                    <p:anim calcmode="lin" valueType="num">
                                      <p:cBhvr>
                                        <p:cTn id="92" dur="500" fill="hold"/>
                                        <p:tgtEl>
                                          <p:spTgt spid="23"/>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4" grpId="0">
        <p:bldAsOne/>
      </p:bldGraphic>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graphicFrame>
        <p:nvGraphicFramePr>
          <p:cNvPr id="5" name="2D Line Chart"/>
          <p:cNvGraphicFramePr/>
          <p:nvPr>
            <p:extLst>
              <p:ext uri="{D42A27DB-BD31-4B8C-83A1-F6EECF244321}">
                <p14:modId xmlns:p14="http://schemas.microsoft.com/office/powerpoint/2010/main" val="2829042846"/>
              </p:ext>
            </p:extLst>
          </p:nvPr>
        </p:nvGraphicFramePr>
        <p:xfrm>
          <a:off x="598150" y="1278367"/>
          <a:ext cx="5091893" cy="2397123"/>
        </p:xfrm>
        <a:graphic>
          <a:graphicData uri="http://schemas.openxmlformats.org/drawingml/2006/chart">
            <c:chart xmlns:c="http://schemas.openxmlformats.org/drawingml/2006/chart" xmlns:r="http://schemas.openxmlformats.org/officeDocument/2006/relationships" r:id="rId23"/>
          </a:graphicData>
        </a:graphic>
      </p:graphicFrame>
      <p:sp>
        <p:nvSpPr>
          <p:cNvPr id="6" name="You promise that information you give us is true, accurate and complete and if you sign up for an Market account, that you will keep your account information up to date including a current"/>
          <p:cNvSpPr/>
          <p:nvPr/>
        </p:nvSpPr>
        <p:spPr>
          <a:xfrm>
            <a:off x="1271455" y="4525031"/>
            <a:ext cx="3830373" cy="771493"/>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You promise that information you give us is true, accurate and complete and if you sign up for an Market account, that you will keep your account information up to date including a current</a:t>
            </a:r>
          </a:p>
        </p:txBody>
      </p:sp>
      <p:sp>
        <p:nvSpPr>
          <p:cNvPr id="7" name="PA_库_Circle "/>
          <p:cNvSpPr/>
          <p:nvPr>
            <p:custDataLst>
              <p:tags r:id="rId1"/>
            </p:custDataLst>
          </p:nvPr>
        </p:nvSpPr>
        <p:spPr>
          <a:xfrm>
            <a:off x="7425783" y="2483895"/>
            <a:ext cx="508001" cy="508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Circle "/>
          <p:cNvSpPr/>
          <p:nvPr>
            <p:custDataLst>
              <p:tags r:id="rId2"/>
            </p:custDataLst>
          </p:nvPr>
        </p:nvSpPr>
        <p:spPr>
          <a:xfrm>
            <a:off x="7425783" y="3670552"/>
            <a:ext cx="508001" cy="508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9" name="PA_库_Circle "/>
          <p:cNvSpPr/>
          <p:nvPr>
            <p:custDataLst>
              <p:tags r:id="rId3"/>
            </p:custDataLst>
          </p:nvPr>
        </p:nvSpPr>
        <p:spPr>
          <a:xfrm>
            <a:off x="7425783" y="1297240"/>
            <a:ext cx="508001" cy="508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0" name="PA_库_形状 "/>
          <p:cNvSpPr/>
          <p:nvPr>
            <p:custDataLst>
              <p:tags r:id="rId4"/>
            </p:custDataLst>
          </p:nvPr>
        </p:nvSpPr>
        <p:spPr>
          <a:xfrm>
            <a:off x="7545484" y="2602493"/>
            <a:ext cx="268600" cy="266507"/>
          </a:xfrm>
          <a:custGeom>
            <a:avLst/>
            <a:gdLst/>
            <a:ahLst/>
            <a:cxnLst>
              <a:cxn ang="0">
                <a:pos x="wd2" y="hd2"/>
              </a:cxn>
              <a:cxn ang="5400000">
                <a:pos x="wd2" y="hd2"/>
              </a:cxn>
              <a:cxn ang="10800000">
                <a:pos x="wd2" y="hd2"/>
              </a:cxn>
              <a:cxn ang="16200000">
                <a:pos x="wd2" y="hd2"/>
              </a:cxn>
            </a:cxnLst>
            <a:rect l="0" t="0" r="r" b="b"/>
            <a:pathLst>
              <a:path w="20929" h="20825" extrusionOk="0">
                <a:moveTo>
                  <a:pt x="18881" y="1992"/>
                </a:moveTo>
                <a:cubicBezTo>
                  <a:pt x="16772" y="352"/>
                  <a:pt x="14289" y="-538"/>
                  <a:pt x="13446" y="352"/>
                </a:cubicBezTo>
                <a:cubicBezTo>
                  <a:pt x="10541" y="3210"/>
                  <a:pt x="10541" y="3210"/>
                  <a:pt x="10541" y="3210"/>
                </a:cubicBezTo>
                <a:cubicBezTo>
                  <a:pt x="10119" y="3632"/>
                  <a:pt x="9744" y="5319"/>
                  <a:pt x="9744" y="6959"/>
                </a:cubicBezTo>
                <a:cubicBezTo>
                  <a:pt x="139" y="16470"/>
                  <a:pt x="139" y="16470"/>
                  <a:pt x="139" y="16470"/>
                </a:cubicBezTo>
                <a:cubicBezTo>
                  <a:pt x="-236" y="16892"/>
                  <a:pt x="139" y="18579"/>
                  <a:pt x="1404" y="19422"/>
                </a:cubicBezTo>
                <a:cubicBezTo>
                  <a:pt x="2669" y="20687"/>
                  <a:pt x="3934" y="21062"/>
                  <a:pt x="4356" y="20687"/>
                </a:cubicBezTo>
                <a:cubicBezTo>
                  <a:pt x="13867" y="11082"/>
                  <a:pt x="13867" y="11082"/>
                  <a:pt x="13867" y="11082"/>
                </a:cubicBezTo>
                <a:cubicBezTo>
                  <a:pt x="15507" y="11082"/>
                  <a:pt x="17194" y="10707"/>
                  <a:pt x="17616" y="10285"/>
                </a:cubicBezTo>
                <a:cubicBezTo>
                  <a:pt x="20521" y="7380"/>
                  <a:pt x="20521" y="7380"/>
                  <a:pt x="20521" y="7380"/>
                </a:cubicBezTo>
                <a:cubicBezTo>
                  <a:pt x="21364" y="6537"/>
                  <a:pt x="20942" y="4054"/>
                  <a:pt x="18881" y="1992"/>
                </a:cubicBezTo>
                <a:close/>
                <a:moveTo>
                  <a:pt x="8479" y="11504"/>
                </a:moveTo>
                <a:cubicBezTo>
                  <a:pt x="8057" y="11082"/>
                  <a:pt x="8057" y="10285"/>
                  <a:pt x="8901" y="9864"/>
                </a:cubicBezTo>
                <a:cubicBezTo>
                  <a:pt x="9322" y="9020"/>
                  <a:pt x="10119" y="9020"/>
                  <a:pt x="10541" y="9442"/>
                </a:cubicBezTo>
                <a:cubicBezTo>
                  <a:pt x="10962" y="9864"/>
                  <a:pt x="10962" y="10707"/>
                  <a:pt x="10119" y="11082"/>
                </a:cubicBezTo>
                <a:cubicBezTo>
                  <a:pt x="9744" y="11925"/>
                  <a:pt x="8901" y="11925"/>
                  <a:pt x="8479" y="11504"/>
                </a:cubicBezTo>
                <a:close/>
                <a:moveTo>
                  <a:pt x="16351" y="4897"/>
                </a:moveTo>
                <a:cubicBezTo>
                  <a:pt x="14711" y="3210"/>
                  <a:pt x="14289" y="1149"/>
                  <a:pt x="14289" y="1149"/>
                </a:cubicBezTo>
                <a:cubicBezTo>
                  <a:pt x="14711" y="727"/>
                  <a:pt x="16351" y="1524"/>
                  <a:pt x="18037" y="2836"/>
                </a:cubicBezTo>
                <a:cubicBezTo>
                  <a:pt x="19677" y="4475"/>
                  <a:pt x="20099" y="6115"/>
                  <a:pt x="19677" y="6537"/>
                </a:cubicBezTo>
                <a:cubicBezTo>
                  <a:pt x="19677" y="6537"/>
                  <a:pt x="17616" y="6115"/>
                  <a:pt x="16351" y="4897"/>
                </a:cubicBezTo>
                <a:close/>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1" name="PA_库_形状 "/>
          <p:cNvSpPr/>
          <p:nvPr>
            <p:custDataLst>
              <p:tags r:id="rId5"/>
            </p:custDataLst>
          </p:nvPr>
        </p:nvSpPr>
        <p:spPr>
          <a:xfrm>
            <a:off x="7545484" y="3781394"/>
            <a:ext cx="223683" cy="286316"/>
          </a:xfrm>
          <a:custGeom>
            <a:avLst/>
            <a:gdLst/>
            <a:ahLst/>
            <a:cxnLst>
              <a:cxn ang="0">
                <a:pos x="wd2" y="hd2"/>
              </a:cxn>
              <a:cxn ang="5400000">
                <a:pos x="wd2" y="hd2"/>
              </a:cxn>
              <a:cxn ang="10800000">
                <a:pos x="wd2" y="hd2"/>
              </a:cxn>
              <a:cxn ang="16200000">
                <a:pos x="wd2" y="hd2"/>
              </a:cxn>
            </a:cxnLst>
            <a:rect l="0" t="0" r="r" b="b"/>
            <a:pathLst>
              <a:path w="20972" h="21216" extrusionOk="0">
                <a:moveTo>
                  <a:pt x="5931" y="2750"/>
                </a:moveTo>
                <a:cubicBezTo>
                  <a:pt x="5931" y="15745"/>
                  <a:pt x="5931" y="15745"/>
                  <a:pt x="5931" y="15745"/>
                </a:cubicBezTo>
                <a:cubicBezTo>
                  <a:pt x="4913" y="15745"/>
                  <a:pt x="3896" y="15745"/>
                  <a:pt x="2934" y="16145"/>
                </a:cubicBezTo>
                <a:cubicBezTo>
                  <a:pt x="390" y="16499"/>
                  <a:pt x="-628" y="18495"/>
                  <a:pt x="390" y="19648"/>
                </a:cubicBezTo>
                <a:cubicBezTo>
                  <a:pt x="899" y="21201"/>
                  <a:pt x="2934" y="21600"/>
                  <a:pt x="4913" y="20846"/>
                </a:cubicBezTo>
                <a:cubicBezTo>
                  <a:pt x="6892" y="20447"/>
                  <a:pt x="8419" y="19249"/>
                  <a:pt x="8419" y="17697"/>
                </a:cubicBezTo>
                <a:cubicBezTo>
                  <a:pt x="8419" y="17697"/>
                  <a:pt x="8419" y="11000"/>
                  <a:pt x="8419" y="7097"/>
                </a:cubicBezTo>
                <a:cubicBezTo>
                  <a:pt x="18427" y="5101"/>
                  <a:pt x="18427" y="5101"/>
                  <a:pt x="18427" y="5101"/>
                </a:cubicBezTo>
                <a:cubicBezTo>
                  <a:pt x="18427" y="13794"/>
                  <a:pt x="18427" y="13794"/>
                  <a:pt x="18427" y="13794"/>
                </a:cubicBezTo>
                <a:cubicBezTo>
                  <a:pt x="17410" y="13350"/>
                  <a:pt x="16392" y="13350"/>
                  <a:pt x="15431" y="13794"/>
                </a:cubicBezTo>
                <a:cubicBezTo>
                  <a:pt x="12886" y="14548"/>
                  <a:pt x="11925" y="16145"/>
                  <a:pt x="12886" y="17697"/>
                </a:cubicBezTo>
                <a:cubicBezTo>
                  <a:pt x="13395" y="18850"/>
                  <a:pt x="15431" y="19249"/>
                  <a:pt x="17410" y="18850"/>
                </a:cubicBezTo>
                <a:cubicBezTo>
                  <a:pt x="19445" y="18096"/>
                  <a:pt x="20972" y="16899"/>
                  <a:pt x="20972" y="15745"/>
                </a:cubicBezTo>
                <a:cubicBezTo>
                  <a:pt x="20972" y="0"/>
                  <a:pt x="20972" y="0"/>
                  <a:pt x="20972" y="0"/>
                </a:cubicBezTo>
                <a:lnTo>
                  <a:pt x="5931" y="2750"/>
                </a:lnTo>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2" name="PA_库_形状 "/>
          <p:cNvSpPr/>
          <p:nvPr>
            <p:custDataLst>
              <p:tags r:id="rId6"/>
            </p:custDataLst>
          </p:nvPr>
        </p:nvSpPr>
        <p:spPr>
          <a:xfrm>
            <a:off x="7530858" y="1432079"/>
            <a:ext cx="297850" cy="238323"/>
          </a:xfrm>
          <a:custGeom>
            <a:avLst/>
            <a:gdLst/>
            <a:ahLst/>
            <a:cxnLst>
              <a:cxn ang="0">
                <a:pos x="wd2" y="hd2"/>
              </a:cxn>
              <a:cxn ang="5400000">
                <a:pos x="wd2" y="hd2"/>
              </a:cxn>
              <a:cxn ang="10800000">
                <a:pos x="wd2" y="hd2"/>
              </a:cxn>
              <a:cxn ang="16200000">
                <a:pos x="wd2" y="hd2"/>
              </a:cxn>
            </a:cxnLst>
            <a:rect l="0" t="0" r="r" b="b"/>
            <a:pathLst>
              <a:path w="21600" h="21600" extrusionOk="0">
                <a:moveTo>
                  <a:pt x="7360" y="10611"/>
                </a:moveTo>
                <a:cubicBezTo>
                  <a:pt x="7360" y="12992"/>
                  <a:pt x="8884" y="14887"/>
                  <a:pt x="10800" y="14887"/>
                </a:cubicBezTo>
                <a:cubicBezTo>
                  <a:pt x="12716" y="14887"/>
                  <a:pt x="14284" y="12992"/>
                  <a:pt x="14284" y="10611"/>
                </a:cubicBezTo>
                <a:cubicBezTo>
                  <a:pt x="14284" y="8174"/>
                  <a:pt x="12716" y="6280"/>
                  <a:pt x="10800" y="6280"/>
                </a:cubicBezTo>
                <a:cubicBezTo>
                  <a:pt x="8884" y="6280"/>
                  <a:pt x="7360" y="8174"/>
                  <a:pt x="7360" y="10611"/>
                </a:cubicBezTo>
                <a:close/>
                <a:moveTo>
                  <a:pt x="5052" y="9149"/>
                </a:moveTo>
                <a:cubicBezTo>
                  <a:pt x="5400" y="5792"/>
                  <a:pt x="8100" y="3411"/>
                  <a:pt x="10800" y="3411"/>
                </a:cubicBezTo>
                <a:cubicBezTo>
                  <a:pt x="12368" y="3411"/>
                  <a:pt x="13892" y="3844"/>
                  <a:pt x="15024" y="5305"/>
                </a:cubicBezTo>
                <a:cubicBezTo>
                  <a:pt x="15416" y="5792"/>
                  <a:pt x="16592" y="5792"/>
                  <a:pt x="16984" y="5305"/>
                </a:cubicBezTo>
                <a:cubicBezTo>
                  <a:pt x="17376" y="4818"/>
                  <a:pt x="17376" y="3844"/>
                  <a:pt x="16984" y="2923"/>
                </a:cubicBezTo>
                <a:cubicBezTo>
                  <a:pt x="15416" y="974"/>
                  <a:pt x="13108" y="0"/>
                  <a:pt x="10800" y="0"/>
                </a:cubicBezTo>
                <a:cubicBezTo>
                  <a:pt x="6968" y="0"/>
                  <a:pt x="3484" y="2923"/>
                  <a:pt x="2700" y="7741"/>
                </a:cubicBezTo>
                <a:cubicBezTo>
                  <a:pt x="0" y="7741"/>
                  <a:pt x="0" y="7741"/>
                  <a:pt x="0" y="7741"/>
                </a:cubicBezTo>
                <a:cubicBezTo>
                  <a:pt x="0" y="10611"/>
                  <a:pt x="0" y="10611"/>
                  <a:pt x="0" y="10611"/>
                </a:cubicBezTo>
                <a:cubicBezTo>
                  <a:pt x="3484" y="10611"/>
                  <a:pt x="3484" y="10611"/>
                  <a:pt x="3484" y="10611"/>
                </a:cubicBezTo>
                <a:cubicBezTo>
                  <a:pt x="4660" y="10611"/>
                  <a:pt x="4660" y="9636"/>
                  <a:pt x="5052" y="9149"/>
                </a:cubicBezTo>
                <a:close/>
                <a:moveTo>
                  <a:pt x="18116" y="10611"/>
                </a:moveTo>
                <a:cubicBezTo>
                  <a:pt x="16984" y="10611"/>
                  <a:pt x="16984" y="12018"/>
                  <a:pt x="16592" y="12505"/>
                </a:cubicBezTo>
                <a:cubicBezTo>
                  <a:pt x="16200" y="15862"/>
                  <a:pt x="13892" y="18244"/>
                  <a:pt x="10800" y="18244"/>
                </a:cubicBezTo>
                <a:cubicBezTo>
                  <a:pt x="9276" y="18244"/>
                  <a:pt x="7708" y="17269"/>
                  <a:pt x="6576" y="15862"/>
                </a:cubicBezTo>
                <a:cubicBezTo>
                  <a:pt x="6184" y="15374"/>
                  <a:pt x="5052" y="15374"/>
                  <a:pt x="4660" y="15862"/>
                </a:cubicBezTo>
                <a:cubicBezTo>
                  <a:pt x="4224" y="16782"/>
                  <a:pt x="4224" y="17756"/>
                  <a:pt x="4660" y="18244"/>
                </a:cubicBezTo>
                <a:cubicBezTo>
                  <a:pt x="6184" y="20192"/>
                  <a:pt x="8492" y="21600"/>
                  <a:pt x="10800" y="21600"/>
                </a:cubicBezTo>
                <a:cubicBezTo>
                  <a:pt x="14676" y="21600"/>
                  <a:pt x="18116" y="18244"/>
                  <a:pt x="18944" y="13913"/>
                </a:cubicBezTo>
                <a:cubicBezTo>
                  <a:pt x="21600" y="13913"/>
                  <a:pt x="21600" y="13913"/>
                  <a:pt x="21600" y="13913"/>
                </a:cubicBezTo>
                <a:cubicBezTo>
                  <a:pt x="21600" y="10611"/>
                  <a:pt x="21600" y="10611"/>
                  <a:pt x="21600" y="10611"/>
                </a:cubicBezTo>
                <a:lnTo>
                  <a:pt x="18116" y="10611"/>
                </a:lnTo>
                <a:close/>
              </a:path>
            </a:pathLst>
          </a:custGeom>
          <a:solidFill>
            <a:srgbClr val="FFFFFF"/>
          </a:solidFill>
          <a:ln w="12700">
            <a:miter lim="400000"/>
          </a:ln>
        </p:spPr>
        <p:txBody>
          <a:bodyPr lIns="22860" rIns="22860" anchor="ctr"/>
          <a:lstStyle/>
          <a:p>
            <a:pPr defTabSz="609494">
              <a:defRPr sz="3600">
                <a:solidFill>
                  <a:srgbClr val="7F7F7F"/>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3" name="PA_库_CreateawesomeandUniquepresentationslideswiththesecreativelayouts "/>
          <p:cNvSpPr/>
          <p:nvPr>
            <p:custDataLst>
              <p:tags r:id="rId7"/>
            </p:custDataLst>
          </p:nvPr>
        </p:nvSpPr>
        <p:spPr>
          <a:xfrm>
            <a:off x="8125771" y="1613610"/>
            <a:ext cx="2830865"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a:t>
            </a:r>
          </a:p>
        </p:txBody>
      </p:sp>
      <p:sp>
        <p:nvSpPr>
          <p:cNvPr id="14" name="PA_库_CreateawesomeandUniquepresentationslideswiththesecreativelayouts "/>
          <p:cNvSpPr/>
          <p:nvPr>
            <p:custDataLst>
              <p:tags r:id="rId8"/>
            </p:custDataLst>
          </p:nvPr>
        </p:nvSpPr>
        <p:spPr>
          <a:xfrm>
            <a:off x="8125771" y="2772716"/>
            <a:ext cx="2830865"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a:t>
            </a:r>
          </a:p>
        </p:txBody>
      </p:sp>
      <p:sp>
        <p:nvSpPr>
          <p:cNvPr id="15" name="PA_库_Circle "/>
          <p:cNvSpPr/>
          <p:nvPr>
            <p:custDataLst>
              <p:tags r:id="rId9"/>
            </p:custDataLst>
          </p:nvPr>
        </p:nvSpPr>
        <p:spPr>
          <a:xfrm>
            <a:off x="7425783" y="4857207"/>
            <a:ext cx="508001" cy="508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6" name="PA_库_UniqueSlides "/>
          <p:cNvSpPr/>
          <p:nvPr>
            <p:custDataLst>
              <p:tags r:id="rId10"/>
            </p:custDataLst>
          </p:nvPr>
        </p:nvSpPr>
        <p:spPr>
          <a:xfrm>
            <a:off x="8125771" y="1250212"/>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7" name="PA_库_UniqueSlides "/>
          <p:cNvSpPr/>
          <p:nvPr>
            <p:custDataLst>
              <p:tags r:id="rId11"/>
            </p:custDataLst>
          </p:nvPr>
        </p:nvSpPr>
        <p:spPr>
          <a:xfrm>
            <a:off x="8125771" y="2412261"/>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8" name="PA_库_CreateawesomeandUniquepresentationslideswiththesecreativelayouts "/>
          <p:cNvSpPr/>
          <p:nvPr>
            <p:custDataLst>
              <p:tags r:id="rId12"/>
            </p:custDataLst>
          </p:nvPr>
        </p:nvSpPr>
        <p:spPr>
          <a:xfrm>
            <a:off x="8125771" y="3944060"/>
            <a:ext cx="2830865"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a:t>
            </a:r>
          </a:p>
        </p:txBody>
      </p:sp>
      <p:sp>
        <p:nvSpPr>
          <p:cNvPr id="19" name="PA_库_CreateawesomeandUniquepresentationslideswiththesecreativelayouts "/>
          <p:cNvSpPr/>
          <p:nvPr>
            <p:custDataLst>
              <p:tags r:id="rId13"/>
            </p:custDataLst>
          </p:nvPr>
        </p:nvSpPr>
        <p:spPr>
          <a:xfrm>
            <a:off x="8125771" y="5103167"/>
            <a:ext cx="2830865"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a:t>
            </a:r>
          </a:p>
        </p:txBody>
      </p:sp>
      <p:sp>
        <p:nvSpPr>
          <p:cNvPr id="20" name="PA_库_UniqueSlides "/>
          <p:cNvSpPr/>
          <p:nvPr>
            <p:custDataLst>
              <p:tags r:id="rId14"/>
            </p:custDataLst>
          </p:nvPr>
        </p:nvSpPr>
        <p:spPr>
          <a:xfrm>
            <a:off x="8125771" y="3580662"/>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1" name="PA_库_UniqueSlides "/>
          <p:cNvSpPr/>
          <p:nvPr>
            <p:custDataLst>
              <p:tags r:id="rId15"/>
            </p:custDataLst>
          </p:nvPr>
        </p:nvSpPr>
        <p:spPr>
          <a:xfrm>
            <a:off x="8125771" y="4742712"/>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2" name="PA_库_形状 "/>
          <p:cNvSpPr/>
          <p:nvPr>
            <p:custDataLst>
              <p:tags r:id="rId16"/>
            </p:custDataLst>
          </p:nvPr>
        </p:nvSpPr>
        <p:spPr>
          <a:xfrm>
            <a:off x="7563695" y="4980103"/>
            <a:ext cx="232177" cy="266100"/>
          </a:xfrm>
          <a:custGeom>
            <a:avLst/>
            <a:gdLst/>
            <a:ahLst/>
            <a:cxnLst>
              <a:cxn ang="0">
                <a:pos x="wd2" y="hd2"/>
              </a:cxn>
              <a:cxn ang="5400000">
                <a:pos x="wd2" y="hd2"/>
              </a:cxn>
              <a:cxn ang="10800000">
                <a:pos x="wd2" y="hd2"/>
              </a:cxn>
              <a:cxn ang="16200000">
                <a:pos x="wd2" y="hd2"/>
              </a:cxn>
            </a:cxnLst>
            <a:rect l="0" t="0" r="r" b="b"/>
            <a:pathLst>
              <a:path w="21600" h="21600" extrusionOk="0">
                <a:moveTo>
                  <a:pt x="17713" y="14676"/>
                </a:moveTo>
                <a:cubicBezTo>
                  <a:pt x="16714" y="14676"/>
                  <a:pt x="15714" y="14676"/>
                  <a:pt x="15214" y="15115"/>
                </a:cubicBezTo>
                <a:cubicBezTo>
                  <a:pt x="7885" y="11653"/>
                  <a:pt x="7885" y="11653"/>
                  <a:pt x="7885" y="11653"/>
                </a:cubicBezTo>
                <a:cubicBezTo>
                  <a:pt x="7885" y="11214"/>
                  <a:pt x="7885" y="11214"/>
                  <a:pt x="7885" y="10824"/>
                </a:cubicBezTo>
                <a:lnTo>
                  <a:pt x="7885" y="10386"/>
                </a:lnTo>
                <a:cubicBezTo>
                  <a:pt x="15214" y="6485"/>
                  <a:pt x="15214" y="6485"/>
                  <a:pt x="15214" y="6485"/>
                </a:cubicBezTo>
                <a:cubicBezTo>
                  <a:pt x="15714" y="6924"/>
                  <a:pt x="16714" y="7363"/>
                  <a:pt x="17713" y="7363"/>
                </a:cubicBezTo>
                <a:cubicBezTo>
                  <a:pt x="20156" y="7363"/>
                  <a:pt x="21600" y="5607"/>
                  <a:pt x="21600" y="3413"/>
                </a:cubicBezTo>
                <a:cubicBezTo>
                  <a:pt x="21600" y="1707"/>
                  <a:pt x="20156" y="0"/>
                  <a:pt x="17713" y="0"/>
                </a:cubicBezTo>
                <a:cubicBezTo>
                  <a:pt x="15214" y="0"/>
                  <a:pt x="13771" y="1707"/>
                  <a:pt x="13771" y="3413"/>
                </a:cubicBezTo>
                <a:cubicBezTo>
                  <a:pt x="13771" y="3901"/>
                  <a:pt x="13771" y="3901"/>
                  <a:pt x="13771" y="4340"/>
                </a:cubicBezTo>
                <a:cubicBezTo>
                  <a:pt x="6386" y="8240"/>
                  <a:pt x="6386" y="8240"/>
                  <a:pt x="6386" y="8240"/>
                </a:cubicBezTo>
                <a:cubicBezTo>
                  <a:pt x="5941" y="7363"/>
                  <a:pt x="4886" y="7363"/>
                  <a:pt x="3887" y="7363"/>
                </a:cubicBezTo>
                <a:cubicBezTo>
                  <a:pt x="1444" y="7363"/>
                  <a:pt x="0" y="9069"/>
                  <a:pt x="0" y="10824"/>
                </a:cubicBezTo>
                <a:cubicBezTo>
                  <a:pt x="0" y="12970"/>
                  <a:pt x="1444" y="14676"/>
                  <a:pt x="3887" y="14676"/>
                </a:cubicBezTo>
                <a:cubicBezTo>
                  <a:pt x="4886" y="14676"/>
                  <a:pt x="5941" y="14237"/>
                  <a:pt x="6386" y="13799"/>
                </a:cubicBezTo>
                <a:cubicBezTo>
                  <a:pt x="13771" y="17699"/>
                  <a:pt x="13771" y="17699"/>
                  <a:pt x="13771" y="17699"/>
                </a:cubicBezTo>
                <a:lnTo>
                  <a:pt x="13771" y="18138"/>
                </a:lnTo>
                <a:cubicBezTo>
                  <a:pt x="13771" y="20284"/>
                  <a:pt x="15214" y="21600"/>
                  <a:pt x="17713" y="21600"/>
                </a:cubicBezTo>
                <a:cubicBezTo>
                  <a:pt x="20156" y="21600"/>
                  <a:pt x="21600" y="20284"/>
                  <a:pt x="21600" y="18138"/>
                </a:cubicBezTo>
                <a:cubicBezTo>
                  <a:pt x="21600" y="15993"/>
                  <a:pt x="20156" y="14676"/>
                  <a:pt x="17713" y="14676"/>
                </a:cubicBezTo>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pic>
        <p:nvPicPr>
          <p:cNvPr id="23" name="PA_库_图片 22"/>
          <p:cNvPicPr>
            <a:picLocks noChangeAspect="1"/>
          </p:cNvPicPr>
          <p:nvPr>
            <p:custDataLst>
              <p:tags r:id="rId17"/>
            </p:custDataLst>
          </p:nvPr>
        </p:nvPicPr>
        <p:blipFill>
          <a:blip r:embed="rId24" cstate="print">
            <a:extLst>
              <a:ext uri="{28A0092B-C50C-407E-A947-70E740481C1C}">
                <a14:useLocalDpi xmlns:a14="http://schemas.microsoft.com/office/drawing/2010/main" val="0"/>
              </a:ext>
            </a:extLst>
          </a:blip>
          <a:stretch>
            <a:fillRect/>
          </a:stretch>
        </p:blipFill>
        <p:spPr>
          <a:xfrm>
            <a:off x="7278937" y="4677588"/>
            <a:ext cx="812548" cy="812548"/>
          </a:xfrm>
          <a:prstGeom prst="rect">
            <a:avLst/>
          </a:prstGeom>
        </p:spPr>
      </p:pic>
      <p:pic>
        <p:nvPicPr>
          <p:cNvPr id="24" name="PA_库_图片 23"/>
          <p:cNvPicPr>
            <a:picLocks noChangeAspect="1"/>
          </p:cNvPicPr>
          <p:nvPr>
            <p:custDataLst>
              <p:tags r:id="rId18"/>
            </p:custDataLst>
          </p:nvPr>
        </p:nvPicPr>
        <p:blipFill>
          <a:blip r:embed="rId24" cstate="print">
            <a:extLst>
              <a:ext uri="{28A0092B-C50C-407E-A947-70E740481C1C}">
                <a14:useLocalDpi xmlns:a14="http://schemas.microsoft.com/office/drawing/2010/main" val="0"/>
              </a:ext>
            </a:extLst>
          </a:blip>
          <a:stretch>
            <a:fillRect/>
          </a:stretch>
        </p:blipFill>
        <p:spPr>
          <a:xfrm>
            <a:off x="7273509" y="3478069"/>
            <a:ext cx="812548" cy="812548"/>
          </a:xfrm>
          <a:prstGeom prst="rect">
            <a:avLst/>
          </a:prstGeom>
        </p:spPr>
      </p:pic>
      <p:pic>
        <p:nvPicPr>
          <p:cNvPr id="25" name="PA_库_图片 24"/>
          <p:cNvPicPr>
            <a:picLocks noChangeAspect="1"/>
          </p:cNvPicPr>
          <p:nvPr>
            <p:custDataLst>
              <p:tags r:id="rId19"/>
            </p:custDataLst>
          </p:nvPr>
        </p:nvPicPr>
        <p:blipFill>
          <a:blip r:embed="rId24" cstate="print">
            <a:extLst>
              <a:ext uri="{28A0092B-C50C-407E-A947-70E740481C1C}">
                <a14:useLocalDpi xmlns:a14="http://schemas.microsoft.com/office/drawing/2010/main" val="0"/>
              </a:ext>
            </a:extLst>
          </a:blip>
          <a:stretch>
            <a:fillRect/>
          </a:stretch>
        </p:blipFill>
        <p:spPr>
          <a:xfrm>
            <a:off x="7251051" y="2291414"/>
            <a:ext cx="812548" cy="812548"/>
          </a:xfrm>
          <a:prstGeom prst="rect">
            <a:avLst/>
          </a:prstGeom>
        </p:spPr>
      </p:pic>
      <p:pic>
        <p:nvPicPr>
          <p:cNvPr id="26" name="PA_库_图片 25"/>
          <p:cNvPicPr>
            <a:picLocks noChangeAspect="1"/>
          </p:cNvPicPr>
          <p:nvPr>
            <p:custDataLst>
              <p:tags r:id="rId20"/>
            </p:custDataLst>
          </p:nvPr>
        </p:nvPicPr>
        <p:blipFill>
          <a:blip r:embed="rId24" cstate="print">
            <a:extLst>
              <a:ext uri="{28A0092B-C50C-407E-A947-70E740481C1C}">
                <a14:useLocalDpi xmlns:a14="http://schemas.microsoft.com/office/drawing/2010/main" val="0"/>
              </a:ext>
            </a:extLst>
          </a:blip>
          <a:stretch>
            <a:fillRect/>
          </a:stretch>
        </p:blipFill>
        <p:spPr>
          <a:xfrm>
            <a:off x="7291354" y="1141352"/>
            <a:ext cx="812548" cy="812548"/>
          </a:xfrm>
          <a:prstGeom prst="rect">
            <a:avLst/>
          </a:prstGeom>
        </p:spPr>
      </p:pic>
    </p:spTree>
    <p:extLst>
      <p:ext uri="{BB962C8B-B14F-4D97-AF65-F5344CB8AC3E}">
        <p14:creationId xmlns:p14="http://schemas.microsoft.com/office/powerpoint/2010/main" val="5645152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250"/>
                                  </p:stCondLst>
                                  <p:endCondLst>
                                    <p:cond evt="begin" delay="0">
                                      <p:tn val="5"/>
                                    </p:cond>
                                  </p:endCondLst>
                                  <p:childTnLst>
                                    <p:set>
                                      <p:cBhvr>
                                        <p:cTn id="6"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7" dur="1500" fill="hold"/>
                                        <p:tgtEl>
                                          <p:spTgt spid="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7">
                                            <p:txEl>
                                              <p:charRg st="4294967295" end="4294967295"/>
                                            </p:txEl>
                                          </p:spTgt>
                                        </p:tgtEl>
                                        <p:attrNameLst>
                                          <p:attrName>ppt_y</p:attrName>
                                        </p:attrNameLst>
                                      </p:cBhvr>
                                      <p:tavLst>
                                        <p:tav tm="0">
                                          <p:val>
                                            <p:strVal val="#ppt_y"/>
                                          </p:val>
                                        </p:tav>
                                        <p:tav tm="100000">
                                          <p:val>
                                            <p:strVal val="#ppt_y"/>
                                          </p:val>
                                        </p:tav>
                                      </p:tavLst>
                                    </p:anim>
                                    <p:set>
                                      <p:cBhvr>
                                        <p:cTn id="9"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10"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12" dur="1500">
                                          <p:stCondLst>
                                            <p:cond delay="0"/>
                                          </p:stCondLst>
                                        </p:cTn>
                                        <p:tgtEl>
                                          <p:spTgt spid="7">
                                            <p:txEl>
                                              <p:charRg st="4294967295" end="4294967295"/>
                                            </p:txEl>
                                          </p:spTgt>
                                        </p:tgtEl>
                                      </p:cBhvr>
                                    </p:animEffect>
                                  </p:childTnLst>
                                </p:cTn>
                              </p:par>
                              <p:par>
                                <p:cTn id="13" presetID="2" presetClass="entr" presetSubtype="8" decel="100000" fill="hold" grpId="0" nodeType="withEffect" nodePh="1">
                                  <p:stCondLst>
                                    <p:cond delay="250"/>
                                  </p:stCondLst>
                                  <p:endCondLst>
                                    <p:cond evt="begin" delay="0">
                                      <p:tn val="13"/>
                                    </p:cond>
                                  </p:endCondLst>
                                  <p:childTnLst>
                                    <p:set>
                                      <p:cBhvr>
                                        <p:cTn id="14"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15"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17"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18"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20" dur="1500">
                                          <p:stCondLst>
                                            <p:cond delay="0"/>
                                          </p:stCondLst>
                                        </p:cTn>
                                        <p:tgtEl>
                                          <p:spTgt spid="8">
                                            <p:txEl>
                                              <p:charRg st="4294967295" end="4294967295"/>
                                            </p:txEl>
                                          </p:spTgt>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23"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9">
                                            <p:txEl>
                                              <p:charRg st="4294967295" end="4294967295"/>
                                            </p:txEl>
                                          </p:spTgt>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31"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10">
                                            <p:txEl>
                                              <p:charRg st="4294967295" end="4294967295"/>
                                            </p:txEl>
                                          </p:spTgt>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39"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11">
                                            <p:txEl>
                                              <p:charRg st="4294967295" end="4294967295"/>
                                            </p:txEl>
                                          </p:spTgt>
                                        </p:tgtEl>
                                      </p:cBhvr>
                                    </p:animEffect>
                                  </p:childTnLst>
                                </p:cTn>
                              </p:par>
                              <p:par>
                                <p:cTn id="45" presetID="2" presetClass="entr" presetSubtype="8" decel="100000" fill="hold" grpId="0" nodeType="withEffect" nodePh="1">
                                  <p:stCondLst>
                                    <p:cond delay="250"/>
                                  </p:stCondLst>
                                  <p:endCondLst>
                                    <p:cond evt="begin" delay="0">
                                      <p:tn val="45"/>
                                    </p:cond>
                                  </p:endCondLst>
                                  <p:childTnLst>
                                    <p:set>
                                      <p:cBhvr>
                                        <p:cTn id="46"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47"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12">
                                            <p:txEl>
                                              <p:charRg st="4294967295" end="4294967295"/>
                                            </p:txEl>
                                          </p:spTgt>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55"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13">
                                            <p:txEl>
                                              <p:charRg st="4294967295" end="4294967295"/>
                                            </p:txEl>
                                          </p:spTgt>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63"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14">
                                            <p:txEl>
                                              <p:charRg st="4294967295" end="4294967295"/>
                                            </p:txEl>
                                          </p:spTgt>
                                        </p:tgtEl>
                                      </p:cBhvr>
                                    </p:animEffect>
                                  </p:childTnLst>
                                </p:cTn>
                              </p:par>
                              <p:par>
                                <p:cTn id="69" presetID="2" presetClass="entr" presetSubtype="8" decel="100000" fill="hold" grpId="0" nodeType="withEffect" nodePh="1">
                                  <p:stCondLst>
                                    <p:cond delay="250"/>
                                  </p:stCondLst>
                                  <p:endCondLst>
                                    <p:cond evt="begin" delay="0">
                                      <p:tn val="69"/>
                                    </p:cond>
                                  </p:endCondLst>
                                  <p:childTnLst>
                                    <p:set>
                                      <p:cBhvr>
                                        <p:cTn id="70"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71"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15">
                                            <p:txEl>
                                              <p:charRg st="4294967295" end="4294967295"/>
                                            </p:txEl>
                                          </p:spTgt>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79" dur="1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0" dur="1500" fill="hold"/>
                                        <p:tgtEl>
                                          <p:spTgt spid="16">
                                            <p:txEl>
                                              <p:charRg st="4294967295" end="4294967295"/>
                                            </p:txEl>
                                          </p:spTgt>
                                        </p:tgtEl>
                                        <p:attrNameLst>
                                          <p:attrName>ppt_y</p:attrName>
                                        </p:attrNameLst>
                                      </p:cBhvr>
                                      <p:tavLst>
                                        <p:tav tm="0">
                                          <p:val>
                                            <p:strVal val="#ppt_y"/>
                                          </p:val>
                                        </p:tav>
                                        <p:tav tm="100000">
                                          <p:val>
                                            <p:strVal val="#ppt_y"/>
                                          </p:val>
                                        </p:tav>
                                      </p:tavLst>
                                    </p:anim>
                                    <p:set>
                                      <p:cBhvr>
                                        <p:cTn id="81" dur="1" fill="hold">
                                          <p:stCondLst>
                                            <p:cond delay="0"/>
                                          </p:stCondLst>
                                        </p:cTn>
                                        <p:tgtEl>
                                          <p:spTgt spid="16">
                                            <p:txEl>
                                              <p:charRg st="4294967295" end="4294967295"/>
                                            </p:txEl>
                                          </p:spTgt>
                                        </p:tgtEl>
                                        <p:attrNameLst>
                                          <p:attrName>style.visibility</p:attrName>
                                        </p:attrNameLst>
                                      </p:cBhvr>
                                      <p:to>
                                        <p:strVal val="visible"/>
                                      </p:to>
                                    </p:set>
                                    <p:anim to="" calcmode="lin" valueType="num">
                                      <p:cBhvr>
                                        <p:cTn id="82" dur="1500" fill="hold">
                                          <p:stCondLst>
                                            <p:cond delay="0"/>
                                          </p:stCondLst>
                                        </p:cTn>
                                        <p:tgtEl>
                                          <p:spTgt spid="16">
                                            <p:txEl>
                                              <p:charRg st="4294967295" end="4294967295"/>
                                            </p:txEl>
                                          </p:spTgt>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6">
                                            <p:txEl>
                                              <p:charRg st="4294967295" end="4294967295"/>
                                            </p:txEl>
                                          </p:spTgt>
                                        </p:tgtEl>
                                        <p:attrNameLst>
                                          <p:attrName>ppt_h</p:attrName>
                                        </p:attrNameLst>
                                      </p:cBhvr>
                                      <p:tavLst>
                                        <p:tav tm="0">
                                          <p:val>
                                            <p:strVal val="0"/>
                                          </p:val>
                                        </p:tav>
                                        <p:tav tm="100000">
                                          <p:val>
                                            <p:strVal val="#ppt_h"/>
                                          </p:val>
                                        </p:tav>
                                      </p:tavLst>
                                    </p:anim>
                                    <p:animEffect filter="fade">
                                      <p:cBhvr>
                                        <p:cTn id="84" dur="1500">
                                          <p:stCondLst>
                                            <p:cond delay="0"/>
                                          </p:stCondLst>
                                        </p:cTn>
                                        <p:tgtEl>
                                          <p:spTgt spid="16">
                                            <p:txEl>
                                              <p:charRg st="4294967295" end="4294967295"/>
                                            </p:txEl>
                                          </p:spTgt>
                                        </p:tgtEl>
                                      </p:cBhvr>
                                    </p:animEffect>
                                  </p:childTnLst>
                                </p:cTn>
                              </p:par>
                              <p:par>
                                <p:cTn id="85" presetID="2" presetClass="entr" presetSubtype="8" decel="100000" fill="hold" grpId="0" nodeType="withEffect">
                                  <p:stCondLst>
                                    <p:cond delay="250"/>
                                  </p:stCondLst>
                                  <p:childTnLst>
                                    <p:set>
                                      <p:cBhvr>
                                        <p:cTn id="86"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87"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8"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89"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90"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92" dur="1500">
                                          <p:stCondLst>
                                            <p:cond delay="0"/>
                                          </p:stCondLst>
                                        </p:cTn>
                                        <p:tgtEl>
                                          <p:spTgt spid="17">
                                            <p:txEl>
                                              <p:charRg st="4294967295" end="4294967295"/>
                                            </p:txEl>
                                          </p:spTgt>
                                        </p:tgtEl>
                                      </p:cBhvr>
                                    </p:animEffect>
                                  </p:childTnLst>
                                </p:cTn>
                              </p:par>
                              <p:par>
                                <p:cTn id="93" presetID="2" presetClass="entr" presetSubtype="8" decel="100000" fill="hold" grpId="0" nodeType="withEffect">
                                  <p:stCondLst>
                                    <p:cond delay="250"/>
                                  </p:stCondLst>
                                  <p:childTnLst>
                                    <p:set>
                                      <p:cBhvr>
                                        <p:cTn id="94"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95" dur="1500" fill="hold"/>
                                        <p:tgtEl>
                                          <p:spTgt spid="1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6" dur="1500" fill="hold"/>
                                        <p:tgtEl>
                                          <p:spTgt spid="18">
                                            <p:txEl>
                                              <p:charRg st="4294967295" end="4294967295"/>
                                            </p:txEl>
                                          </p:spTgt>
                                        </p:tgtEl>
                                        <p:attrNameLst>
                                          <p:attrName>ppt_y</p:attrName>
                                        </p:attrNameLst>
                                      </p:cBhvr>
                                      <p:tavLst>
                                        <p:tav tm="0">
                                          <p:val>
                                            <p:strVal val="#ppt_y"/>
                                          </p:val>
                                        </p:tav>
                                        <p:tav tm="100000">
                                          <p:val>
                                            <p:strVal val="#ppt_y"/>
                                          </p:val>
                                        </p:tav>
                                      </p:tavLst>
                                    </p:anim>
                                    <p:set>
                                      <p:cBhvr>
                                        <p:cTn id="97" dur="1" fill="hold">
                                          <p:stCondLst>
                                            <p:cond delay="0"/>
                                          </p:stCondLst>
                                        </p:cTn>
                                        <p:tgtEl>
                                          <p:spTgt spid="18">
                                            <p:txEl>
                                              <p:charRg st="4294967295" end="4294967295"/>
                                            </p:txEl>
                                          </p:spTgt>
                                        </p:tgtEl>
                                        <p:attrNameLst>
                                          <p:attrName>style.visibility</p:attrName>
                                        </p:attrNameLst>
                                      </p:cBhvr>
                                      <p:to>
                                        <p:strVal val="visible"/>
                                      </p:to>
                                    </p:set>
                                    <p:anim to="" calcmode="lin" valueType="num">
                                      <p:cBhvr>
                                        <p:cTn id="98" dur="1500" fill="hold">
                                          <p:stCondLst>
                                            <p:cond delay="0"/>
                                          </p:stCondLst>
                                        </p:cTn>
                                        <p:tgtEl>
                                          <p:spTgt spid="18">
                                            <p:txEl>
                                              <p:charRg st="4294967295" end="4294967295"/>
                                            </p:txEl>
                                          </p:spTgt>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8">
                                            <p:txEl>
                                              <p:charRg st="4294967295" end="4294967295"/>
                                            </p:txEl>
                                          </p:spTgt>
                                        </p:tgtEl>
                                        <p:attrNameLst>
                                          <p:attrName>ppt_h</p:attrName>
                                        </p:attrNameLst>
                                      </p:cBhvr>
                                      <p:tavLst>
                                        <p:tav tm="0">
                                          <p:val>
                                            <p:strVal val="0"/>
                                          </p:val>
                                        </p:tav>
                                        <p:tav tm="100000">
                                          <p:val>
                                            <p:strVal val="#ppt_h"/>
                                          </p:val>
                                        </p:tav>
                                      </p:tavLst>
                                    </p:anim>
                                    <p:animEffect filter="fade">
                                      <p:cBhvr>
                                        <p:cTn id="100" dur="1500">
                                          <p:stCondLst>
                                            <p:cond delay="0"/>
                                          </p:stCondLst>
                                        </p:cTn>
                                        <p:tgtEl>
                                          <p:spTgt spid="18">
                                            <p:txEl>
                                              <p:charRg st="4294967295" end="4294967295"/>
                                            </p:txEl>
                                          </p:spTgt>
                                        </p:tgtEl>
                                      </p:cBhvr>
                                    </p:animEffect>
                                  </p:childTnLst>
                                </p:cTn>
                              </p:par>
                              <p:par>
                                <p:cTn id="101" presetID="2" presetClass="entr" presetSubtype="8" decel="100000" fill="hold" grpId="0" nodeType="withEffect">
                                  <p:stCondLst>
                                    <p:cond delay="250"/>
                                  </p:stCondLst>
                                  <p:childTnLst>
                                    <p:set>
                                      <p:cBhvr>
                                        <p:cTn id="102"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103"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4"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105"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106"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108" dur="1500">
                                          <p:stCondLst>
                                            <p:cond delay="0"/>
                                          </p:stCondLst>
                                        </p:cTn>
                                        <p:tgtEl>
                                          <p:spTgt spid="19">
                                            <p:txEl>
                                              <p:charRg st="4294967295" end="4294967295"/>
                                            </p:txEl>
                                          </p:spTgt>
                                        </p:tgtEl>
                                      </p:cBhvr>
                                    </p:animEffect>
                                  </p:childTnLst>
                                </p:cTn>
                              </p:par>
                              <p:par>
                                <p:cTn id="109" presetID="2" presetClass="entr" presetSubtype="8" decel="100000" fill="hold" grpId="0" nodeType="withEffect">
                                  <p:stCondLst>
                                    <p:cond delay="250"/>
                                  </p:stCondLst>
                                  <p:childTnLst>
                                    <p:set>
                                      <p:cBhvr>
                                        <p:cTn id="110"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111" dur="1500" fill="hold"/>
                                        <p:tgtEl>
                                          <p:spTgt spid="2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12" dur="1500" fill="hold"/>
                                        <p:tgtEl>
                                          <p:spTgt spid="20">
                                            <p:txEl>
                                              <p:charRg st="4294967295" end="4294967295"/>
                                            </p:txEl>
                                          </p:spTgt>
                                        </p:tgtEl>
                                        <p:attrNameLst>
                                          <p:attrName>ppt_y</p:attrName>
                                        </p:attrNameLst>
                                      </p:cBhvr>
                                      <p:tavLst>
                                        <p:tav tm="0">
                                          <p:val>
                                            <p:strVal val="#ppt_y"/>
                                          </p:val>
                                        </p:tav>
                                        <p:tav tm="100000">
                                          <p:val>
                                            <p:strVal val="#ppt_y"/>
                                          </p:val>
                                        </p:tav>
                                      </p:tavLst>
                                    </p:anim>
                                    <p:set>
                                      <p:cBhvr>
                                        <p:cTn id="113" dur="1" fill="hold">
                                          <p:stCondLst>
                                            <p:cond delay="0"/>
                                          </p:stCondLst>
                                        </p:cTn>
                                        <p:tgtEl>
                                          <p:spTgt spid="20">
                                            <p:txEl>
                                              <p:charRg st="4294967295" end="4294967295"/>
                                            </p:txEl>
                                          </p:spTgt>
                                        </p:tgtEl>
                                        <p:attrNameLst>
                                          <p:attrName>style.visibility</p:attrName>
                                        </p:attrNameLst>
                                      </p:cBhvr>
                                      <p:to>
                                        <p:strVal val="visible"/>
                                      </p:to>
                                    </p:set>
                                    <p:anim to="" calcmode="lin" valueType="num">
                                      <p:cBhvr>
                                        <p:cTn id="114" dur="1500" fill="hold">
                                          <p:stCondLst>
                                            <p:cond delay="0"/>
                                          </p:stCondLst>
                                        </p:cTn>
                                        <p:tgtEl>
                                          <p:spTgt spid="20">
                                            <p:txEl>
                                              <p:charRg st="4294967295" end="4294967295"/>
                                            </p:txEl>
                                          </p:spTgt>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20">
                                            <p:txEl>
                                              <p:charRg st="4294967295" end="4294967295"/>
                                            </p:txEl>
                                          </p:spTgt>
                                        </p:tgtEl>
                                        <p:attrNameLst>
                                          <p:attrName>ppt_h</p:attrName>
                                        </p:attrNameLst>
                                      </p:cBhvr>
                                      <p:tavLst>
                                        <p:tav tm="0">
                                          <p:val>
                                            <p:strVal val="0"/>
                                          </p:val>
                                        </p:tav>
                                        <p:tav tm="100000">
                                          <p:val>
                                            <p:strVal val="#ppt_h"/>
                                          </p:val>
                                        </p:tav>
                                      </p:tavLst>
                                    </p:anim>
                                    <p:animEffect filter="fade">
                                      <p:cBhvr>
                                        <p:cTn id="116" dur="1500">
                                          <p:stCondLst>
                                            <p:cond delay="0"/>
                                          </p:stCondLst>
                                        </p:cTn>
                                        <p:tgtEl>
                                          <p:spTgt spid="20">
                                            <p:txEl>
                                              <p:charRg st="4294967295" end="4294967295"/>
                                            </p:txEl>
                                          </p:spTgt>
                                        </p:tgtEl>
                                      </p:cBhvr>
                                    </p:animEffect>
                                  </p:childTnLst>
                                </p:cTn>
                              </p:par>
                              <p:par>
                                <p:cTn id="117" presetID="2" presetClass="entr" presetSubtype="8" decel="100000" fill="hold" grpId="0" nodeType="withEffect">
                                  <p:stCondLst>
                                    <p:cond delay="250"/>
                                  </p:stCondLst>
                                  <p:childTnLst>
                                    <p:set>
                                      <p:cBhvr>
                                        <p:cTn id="118"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119" dur="1500" fill="hold"/>
                                        <p:tgtEl>
                                          <p:spTgt spid="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0" dur="1500" fill="hold"/>
                                        <p:tgtEl>
                                          <p:spTgt spid="21">
                                            <p:txEl>
                                              <p:charRg st="4294967295" end="4294967295"/>
                                            </p:txEl>
                                          </p:spTgt>
                                        </p:tgtEl>
                                        <p:attrNameLst>
                                          <p:attrName>ppt_y</p:attrName>
                                        </p:attrNameLst>
                                      </p:cBhvr>
                                      <p:tavLst>
                                        <p:tav tm="0">
                                          <p:val>
                                            <p:strVal val="#ppt_y"/>
                                          </p:val>
                                        </p:tav>
                                        <p:tav tm="100000">
                                          <p:val>
                                            <p:strVal val="#ppt_y"/>
                                          </p:val>
                                        </p:tav>
                                      </p:tavLst>
                                    </p:anim>
                                    <p:set>
                                      <p:cBhvr>
                                        <p:cTn id="121" dur="1" fill="hold">
                                          <p:stCondLst>
                                            <p:cond delay="0"/>
                                          </p:stCondLst>
                                        </p:cTn>
                                        <p:tgtEl>
                                          <p:spTgt spid="21">
                                            <p:txEl>
                                              <p:charRg st="4294967295" end="4294967295"/>
                                            </p:txEl>
                                          </p:spTgt>
                                        </p:tgtEl>
                                        <p:attrNameLst>
                                          <p:attrName>style.visibility</p:attrName>
                                        </p:attrNameLst>
                                      </p:cBhvr>
                                      <p:to>
                                        <p:strVal val="visible"/>
                                      </p:to>
                                    </p:set>
                                    <p:anim to="" calcmode="lin" valueType="num">
                                      <p:cBhvr>
                                        <p:cTn id="122" dur="1500" fill="hold">
                                          <p:stCondLst>
                                            <p:cond delay="0"/>
                                          </p:stCondLst>
                                        </p:cTn>
                                        <p:tgtEl>
                                          <p:spTgt spid="21">
                                            <p:txEl>
                                              <p:charRg st="4294967295" end="4294967295"/>
                                            </p:txEl>
                                          </p:spTgt>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21">
                                            <p:txEl>
                                              <p:charRg st="4294967295" end="4294967295"/>
                                            </p:txEl>
                                          </p:spTgt>
                                        </p:tgtEl>
                                        <p:attrNameLst>
                                          <p:attrName>ppt_h</p:attrName>
                                        </p:attrNameLst>
                                      </p:cBhvr>
                                      <p:tavLst>
                                        <p:tav tm="0">
                                          <p:val>
                                            <p:strVal val="0"/>
                                          </p:val>
                                        </p:tav>
                                        <p:tav tm="100000">
                                          <p:val>
                                            <p:strVal val="#ppt_h"/>
                                          </p:val>
                                        </p:tav>
                                      </p:tavLst>
                                    </p:anim>
                                    <p:animEffect filter="fade">
                                      <p:cBhvr>
                                        <p:cTn id="124" dur="1500">
                                          <p:stCondLst>
                                            <p:cond delay="0"/>
                                          </p:stCondLst>
                                        </p:cTn>
                                        <p:tgtEl>
                                          <p:spTgt spid="21">
                                            <p:txEl>
                                              <p:charRg st="4294967295" end="4294967295"/>
                                            </p:txEl>
                                          </p:spTgt>
                                        </p:tgtEl>
                                      </p:cBhvr>
                                    </p:animEffect>
                                  </p:childTnLst>
                                </p:cTn>
                              </p:par>
                              <p:par>
                                <p:cTn id="125" presetID="2" presetClass="entr" presetSubtype="8" decel="100000" fill="hold" grpId="0" nodeType="withEffect" nodePh="1">
                                  <p:stCondLst>
                                    <p:cond delay="250"/>
                                  </p:stCondLst>
                                  <p:endCondLst>
                                    <p:cond evt="begin" delay="0">
                                      <p:tn val="125"/>
                                    </p:cond>
                                  </p:endCondLst>
                                  <p:childTnLst>
                                    <p:set>
                                      <p:cBhvr>
                                        <p:cTn id="126"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127" dur="1500" fill="hold"/>
                                        <p:tgtEl>
                                          <p:spTgt spid="2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8" dur="1500" fill="hold"/>
                                        <p:tgtEl>
                                          <p:spTgt spid="22">
                                            <p:txEl>
                                              <p:charRg st="4294967295" end="4294967295"/>
                                            </p:txEl>
                                          </p:spTgt>
                                        </p:tgtEl>
                                        <p:attrNameLst>
                                          <p:attrName>ppt_y</p:attrName>
                                        </p:attrNameLst>
                                      </p:cBhvr>
                                      <p:tavLst>
                                        <p:tav tm="0">
                                          <p:val>
                                            <p:strVal val="#ppt_y"/>
                                          </p:val>
                                        </p:tav>
                                        <p:tav tm="100000">
                                          <p:val>
                                            <p:strVal val="#ppt_y"/>
                                          </p:val>
                                        </p:tav>
                                      </p:tavLst>
                                    </p:anim>
                                    <p:set>
                                      <p:cBhvr>
                                        <p:cTn id="129" dur="1" fill="hold">
                                          <p:stCondLst>
                                            <p:cond delay="0"/>
                                          </p:stCondLst>
                                        </p:cTn>
                                        <p:tgtEl>
                                          <p:spTgt spid="22">
                                            <p:txEl>
                                              <p:charRg st="4294967295" end="4294967295"/>
                                            </p:txEl>
                                          </p:spTgt>
                                        </p:tgtEl>
                                        <p:attrNameLst>
                                          <p:attrName>style.visibility</p:attrName>
                                        </p:attrNameLst>
                                      </p:cBhvr>
                                      <p:to>
                                        <p:strVal val="visible"/>
                                      </p:to>
                                    </p:set>
                                    <p:anim to="" calcmode="lin" valueType="num">
                                      <p:cBhvr>
                                        <p:cTn id="130" dur="1500" fill="hold">
                                          <p:stCondLst>
                                            <p:cond delay="0"/>
                                          </p:stCondLst>
                                        </p:cTn>
                                        <p:tgtEl>
                                          <p:spTgt spid="22">
                                            <p:txEl>
                                              <p:charRg st="4294967295" end="4294967295"/>
                                            </p:txEl>
                                          </p:spTgt>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22">
                                            <p:txEl>
                                              <p:charRg st="4294967295" end="4294967295"/>
                                            </p:txEl>
                                          </p:spTgt>
                                        </p:tgtEl>
                                        <p:attrNameLst>
                                          <p:attrName>ppt_h</p:attrName>
                                        </p:attrNameLst>
                                      </p:cBhvr>
                                      <p:tavLst>
                                        <p:tav tm="0">
                                          <p:val>
                                            <p:strVal val="0"/>
                                          </p:val>
                                        </p:tav>
                                        <p:tav tm="100000">
                                          <p:val>
                                            <p:strVal val="#ppt_h"/>
                                          </p:val>
                                        </p:tav>
                                      </p:tavLst>
                                    </p:anim>
                                    <p:animEffect filter="fade">
                                      <p:cBhvr>
                                        <p:cTn id="132" dur="1500">
                                          <p:stCondLst>
                                            <p:cond delay="0"/>
                                          </p:stCondLst>
                                        </p:cTn>
                                        <p:tgtEl>
                                          <p:spTgt spid="22">
                                            <p:txEl>
                                              <p:charRg st="4294967295" end="4294967295"/>
                                            </p:txEl>
                                          </p:spTgt>
                                        </p:tgtEl>
                                      </p:cBhvr>
                                    </p:animEffect>
                                  </p:childTnLst>
                                </p:cTn>
                              </p:par>
                              <p:par>
                                <p:cTn id="133" presetID="2" presetClass="entr" presetSubtype="8" decel="100000" fill="hold" nodeType="withEffect">
                                  <p:stCondLst>
                                    <p:cond delay="250"/>
                                  </p:stCondLst>
                                  <p:childTnLst>
                                    <p:set>
                                      <p:cBhvr>
                                        <p:cTn id="134" dur="1" fill="hold">
                                          <p:stCondLst>
                                            <p:cond delay="0"/>
                                          </p:stCondLst>
                                        </p:cTn>
                                        <p:tgtEl>
                                          <p:spTgt spid="23"/>
                                        </p:tgtEl>
                                        <p:attrNameLst>
                                          <p:attrName>style.visibility</p:attrName>
                                        </p:attrNameLst>
                                      </p:cBhvr>
                                      <p:to>
                                        <p:strVal val="visible"/>
                                      </p:to>
                                    </p:set>
                                    <p:anim calcmode="lin" valueType="num">
                                      <p:cBhvr additive="base">
                                        <p:cTn id="135" dur="1500" fill="hold"/>
                                        <p:tgtEl>
                                          <p:spTgt spid="23"/>
                                        </p:tgtEl>
                                        <p:attrNameLst>
                                          <p:attrName>ppt_x</p:attrName>
                                        </p:attrNameLst>
                                      </p:cBhvr>
                                      <p:tavLst>
                                        <p:tav tm="0">
                                          <p:val>
                                            <p:strVal val="0-#ppt_w/2"/>
                                          </p:val>
                                        </p:tav>
                                        <p:tav tm="100000">
                                          <p:val>
                                            <p:strVal val="#ppt_x"/>
                                          </p:val>
                                        </p:tav>
                                      </p:tavLst>
                                    </p:anim>
                                    <p:anim calcmode="lin" valueType="num">
                                      <p:cBhvr additive="base">
                                        <p:cTn id="136" dur="1500" fill="hold"/>
                                        <p:tgtEl>
                                          <p:spTgt spid="23"/>
                                        </p:tgtEl>
                                        <p:attrNameLst>
                                          <p:attrName>ppt_y</p:attrName>
                                        </p:attrNameLst>
                                      </p:cBhvr>
                                      <p:tavLst>
                                        <p:tav tm="0">
                                          <p:val>
                                            <p:strVal val="#ppt_y"/>
                                          </p:val>
                                        </p:tav>
                                        <p:tav tm="100000">
                                          <p:val>
                                            <p:strVal val="#ppt_y"/>
                                          </p:val>
                                        </p:tav>
                                      </p:tavLst>
                                    </p:anim>
                                    <p:set>
                                      <p:cBhvr>
                                        <p:cTn id="137" dur="1" fill="hold">
                                          <p:stCondLst>
                                            <p:cond delay="0"/>
                                          </p:stCondLst>
                                        </p:cTn>
                                        <p:tgtEl>
                                          <p:spTgt spid="23"/>
                                        </p:tgtEl>
                                        <p:attrNameLst>
                                          <p:attrName>style.visibility</p:attrName>
                                        </p:attrNameLst>
                                      </p:cBhvr>
                                      <p:to>
                                        <p:strVal val="visible"/>
                                      </p:to>
                                    </p:set>
                                    <p:anim to="" calcmode="lin" valueType="num">
                                      <p:cBhvr>
                                        <p:cTn id="138" dur="1500" fill="hold">
                                          <p:stCondLst>
                                            <p:cond delay="0"/>
                                          </p:stCondLst>
                                        </p:cTn>
                                        <p:tgtEl>
                                          <p:spTgt spid="23"/>
                                        </p:tgtEl>
                                        <p:attrNameLst>
                                          <p:attrName>ppt_w</p:attrName>
                                        </p:attrNameLst>
                                      </p:cBhvr>
                                      <p:tavLst>
                                        <p:tav tm="0">
                                          <p:val>
                                            <p:strVal val="0"/>
                                          </p:val>
                                        </p:tav>
                                        <p:tav tm="100000">
                                          <p:val>
                                            <p:strVal val="#ppt_w"/>
                                          </p:val>
                                        </p:tav>
                                      </p:tavLst>
                                    </p:anim>
                                    <p:anim to="" calcmode="lin" valueType="num">
                                      <p:cBhvr>
                                        <p:cTn id="139" dur="1500" fill="hold">
                                          <p:stCondLst>
                                            <p:cond delay="0"/>
                                          </p:stCondLst>
                                        </p:cTn>
                                        <p:tgtEl>
                                          <p:spTgt spid="23"/>
                                        </p:tgtEl>
                                        <p:attrNameLst>
                                          <p:attrName>ppt_h</p:attrName>
                                        </p:attrNameLst>
                                      </p:cBhvr>
                                      <p:tavLst>
                                        <p:tav tm="0">
                                          <p:val>
                                            <p:strVal val="0"/>
                                          </p:val>
                                        </p:tav>
                                        <p:tav tm="100000">
                                          <p:val>
                                            <p:strVal val="#ppt_h"/>
                                          </p:val>
                                        </p:tav>
                                      </p:tavLst>
                                    </p:anim>
                                    <p:animEffect filter="fade">
                                      <p:cBhvr>
                                        <p:cTn id="140" dur="1500">
                                          <p:stCondLst>
                                            <p:cond delay="0"/>
                                          </p:stCondLst>
                                        </p:cTn>
                                        <p:tgtEl>
                                          <p:spTgt spid="23"/>
                                        </p:tgtEl>
                                      </p:cBhvr>
                                    </p:animEffect>
                                  </p:childTnLst>
                                </p:cTn>
                              </p:par>
                              <p:par>
                                <p:cTn id="141" presetID="2" presetClass="entr" presetSubtype="8" decel="100000" fill="hold" nodeType="withEffect">
                                  <p:stCondLst>
                                    <p:cond delay="250"/>
                                  </p:stCondLst>
                                  <p:childTnLst>
                                    <p:set>
                                      <p:cBhvr>
                                        <p:cTn id="142" dur="1" fill="hold">
                                          <p:stCondLst>
                                            <p:cond delay="0"/>
                                          </p:stCondLst>
                                        </p:cTn>
                                        <p:tgtEl>
                                          <p:spTgt spid="24"/>
                                        </p:tgtEl>
                                        <p:attrNameLst>
                                          <p:attrName>style.visibility</p:attrName>
                                        </p:attrNameLst>
                                      </p:cBhvr>
                                      <p:to>
                                        <p:strVal val="visible"/>
                                      </p:to>
                                    </p:set>
                                    <p:anim calcmode="lin" valueType="num">
                                      <p:cBhvr additive="base">
                                        <p:cTn id="143" dur="1500" fill="hold"/>
                                        <p:tgtEl>
                                          <p:spTgt spid="24"/>
                                        </p:tgtEl>
                                        <p:attrNameLst>
                                          <p:attrName>ppt_x</p:attrName>
                                        </p:attrNameLst>
                                      </p:cBhvr>
                                      <p:tavLst>
                                        <p:tav tm="0">
                                          <p:val>
                                            <p:strVal val="0-#ppt_w/2"/>
                                          </p:val>
                                        </p:tav>
                                        <p:tav tm="100000">
                                          <p:val>
                                            <p:strVal val="#ppt_x"/>
                                          </p:val>
                                        </p:tav>
                                      </p:tavLst>
                                    </p:anim>
                                    <p:anim calcmode="lin" valueType="num">
                                      <p:cBhvr additive="base">
                                        <p:cTn id="144" dur="1500" fill="hold"/>
                                        <p:tgtEl>
                                          <p:spTgt spid="24"/>
                                        </p:tgtEl>
                                        <p:attrNameLst>
                                          <p:attrName>ppt_y</p:attrName>
                                        </p:attrNameLst>
                                      </p:cBhvr>
                                      <p:tavLst>
                                        <p:tav tm="0">
                                          <p:val>
                                            <p:strVal val="#ppt_y"/>
                                          </p:val>
                                        </p:tav>
                                        <p:tav tm="100000">
                                          <p:val>
                                            <p:strVal val="#ppt_y"/>
                                          </p:val>
                                        </p:tav>
                                      </p:tavLst>
                                    </p:anim>
                                    <p:set>
                                      <p:cBhvr>
                                        <p:cTn id="145" dur="1" fill="hold">
                                          <p:stCondLst>
                                            <p:cond delay="0"/>
                                          </p:stCondLst>
                                        </p:cTn>
                                        <p:tgtEl>
                                          <p:spTgt spid="24"/>
                                        </p:tgtEl>
                                        <p:attrNameLst>
                                          <p:attrName>style.visibility</p:attrName>
                                        </p:attrNameLst>
                                      </p:cBhvr>
                                      <p:to>
                                        <p:strVal val="visible"/>
                                      </p:to>
                                    </p:set>
                                    <p:anim to="" calcmode="lin" valueType="num">
                                      <p:cBhvr>
                                        <p:cTn id="146" dur="1500" fill="hold">
                                          <p:stCondLst>
                                            <p:cond delay="0"/>
                                          </p:stCondLst>
                                        </p:cTn>
                                        <p:tgtEl>
                                          <p:spTgt spid="24"/>
                                        </p:tgtEl>
                                        <p:attrNameLst>
                                          <p:attrName>ppt_w</p:attrName>
                                        </p:attrNameLst>
                                      </p:cBhvr>
                                      <p:tavLst>
                                        <p:tav tm="0">
                                          <p:val>
                                            <p:strVal val="0"/>
                                          </p:val>
                                        </p:tav>
                                        <p:tav tm="100000">
                                          <p:val>
                                            <p:strVal val="#ppt_w"/>
                                          </p:val>
                                        </p:tav>
                                      </p:tavLst>
                                    </p:anim>
                                    <p:anim to="" calcmode="lin" valueType="num">
                                      <p:cBhvr>
                                        <p:cTn id="147" dur="1500" fill="hold">
                                          <p:stCondLst>
                                            <p:cond delay="0"/>
                                          </p:stCondLst>
                                        </p:cTn>
                                        <p:tgtEl>
                                          <p:spTgt spid="24"/>
                                        </p:tgtEl>
                                        <p:attrNameLst>
                                          <p:attrName>ppt_h</p:attrName>
                                        </p:attrNameLst>
                                      </p:cBhvr>
                                      <p:tavLst>
                                        <p:tav tm="0">
                                          <p:val>
                                            <p:strVal val="0"/>
                                          </p:val>
                                        </p:tav>
                                        <p:tav tm="100000">
                                          <p:val>
                                            <p:strVal val="#ppt_h"/>
                                          </p:val>
                                        </p:tav>
                                      </p:tavLst>
                                    </p:anim>
                                    <p:animEffect filter="fade">
                                      <p:cBhvr>
                                        <p:cTn id="148" dur="1500">
                                          <p:stCondLst>
                                            <p:cond delay="0"/>
                                          </p:stCondLst>
                                        </p:cTn>
                                        <p:tgtEl>
                                          <p:spTgt spid="24"/>
                                        </p:tgtEl>
                                      </p:cBhvr>
                                    </p:animEffect>
                                  </p:childTnLst>
                                </p:cTn>
                              </p:par>
                              <p:par>
                                <p:cTn id="149" presetID="2" presetClass="entr" presetSubtype="8" decel="100000" fill="hold" nodeType="withEffect">
                                  <p:stCondLst>
                                    <p:cond delay="250"/>
                                  </p:stCondLst>
                                  <p:childTnLst>
                                    <p:set>
                                      <p:cBhvr>
                                        <p:cTn id="150" dur="1" fill="hold">
                                          <p:stCondLst>
                                            <p:cond delay="0"/>
                                          </p:stCondLst>
                                        </p:cTn>
                                        <p:tgtEl>
                                          <p:spTgt spid="25"/>
                                        </p:tgtEl>
                                        <p:attrNameLst>
                                          <p:attrName>style.visibility</p:attrName>
                                        </p:attrNameLst>
                                      </p:cBhvr>
                                      <p:to>
                                        <p:strVal val="visible"/>
                                      </p:to>
                                    </p:set>
                                    <p:anim calcmode="lin" valueType="num">
                                      <p:cBhvr additive="base">
                                        <p:cTn id="151" dur="1500" fill="hold"/>
                                        <p:tgtEl>
                                          <p:spTgt spid="25"/>
                                        </p:tgtEl>
                                        <p:attrNameLst>
                                          <p:attrName>ppt_x</p:attrName>
                                        </p:attrNameLst>
                                      </p:cBhvr>
                                      <p:tavLst>
                                        <p:tav tm="0">
                                          <p:val>
                                            <p:strVal val="0-#ppt_w/2"/>
                                          </p:val>
                                        </p:tav>
                                        <p:tav tm="100000">
                                          <p:val>
                                            <p:strVal val="#ppt_x"/>
                                          </p:val>
                                        </p:tav>
                                      </p:tavLst>
                                    </p:anim>
                                    <p:anim calcmode="lin" valueType="num">
                                      <p:cBhvr additive="base">
                                        <p:cTn id="152" dur="1500" fill="hold"/>
                                        <p:tgtEl>
                                          <p:spTgt spid="25"/>
                                        </p:tgtEl>
                                        <p:attrNameLst>
                                          <p:attrName>ppt_y</p:attrName>
                                        </p:attrNameLst>
                                      </p:cBhvr>
                                      <p:tavLst>
                                        <p:tav tm="0">
                                          <p:val>
                                            <p:strVal val="#ppt_y"/>
                                          </p:val>
                                        </p:tav>
                                        <p:tav tm="100000">
                                          <p:val>
                                            <p:strVal val="#ppt_y"/>
                                          </p:val>
                                        </p:tav>
                                      </p:tavLst>
                                    </p:anim>
                                    <p:set>
                                      <p:cBhvr>
                                        <p:cTn id="153" dur="1" fill="hold">
                                          <p:stCondLst>
                                            <p:cond delay="0"/>
                                          </p:stCondLst>
                                        </p:cTn>
                                        <p:tgtEl>
                                          <p:spTgt spid="25"/>
                                        </p:tgtEl>
                                        <p:attrNameLst>
                                          <p:attrName>style.visibility</p:attrName>
                                        </p:attrNameLst>
                                      </p:cBhvr>
                                      <p:to>
                                        <p:strVal val="visible"/>
                                      </p:to>
                                    </p:set>
                                    <p:anim to="" calcmode="lin" valueType="num">
                                      <p:cBhvr>
                                        <p:cTn id="154" dur="1500" fill="hold">
                                          <p:stCondLst>
                                            <p:cond delay="0"/>
                                          </p:stCondLst>
                                        </p:cTn>
                                        <p:tgtEl>
                                          <p:spTgt spid="25"/>
                                        </p:tgtEl>
                                        <p:attrNameLst>
                                          <p:attrName>ppt_w</p:attrName>
                                        </p:attrNameLst>
                                      </p:cBhvr>
                                      <p:tavLst>
                                        <p:tav tm="0">
                                          <p:val>
                                            <p:strVal val="0"/>
                                          </p:val>
                                        </p:tav>
                                        <p:tav tm="100000">
                                          <p:val>
                                            <p:strVal val="#ppt_w"/>
                                          </p:val>
                                        </p:tav>
                                      </p:tavLst>
                                    </p:anim>
                                    <p:anim to="" calcmode="lin" valueType="num">
                                      <p:cBhvr>
                                        <p:cTn id="155" dur="1500" fill="hold">
                                          <p:stCondLst>
                                            <p:cond delay="0"/>
                                          </p:stCondLst>
                                        </p:cTn>
                                        <p:tgtEl>
                                          <p:spTgt spid="25"/>
                                        </p:tgtEl>
                                        <p:attrNameLst>
                                          <p:attrName>ppt_h</p:attrName>
                                        </p:attrNameLst>
                                      </p:cBhvr>
                                      <p:tavLst>
                                        <p:tav tm="0">
                                          <p:val>
                                            <p:strVal val="0"/>
                                          </p:val>
                                        </p:tav>
                                        <p:tav tm="100000">
                                          <p:val>
                                            <p:strVal val="#ppt_h"/>
                                          </p:val>
                                        </p:tav>
                                      </p:tavLst>
                                    </p:anim>
                                    <p:animEffect filter="fade">
                                      <p:cBhvr>
                                        <p:cTn id="156" dur="1500">
                                          <p:stCondLst>
                                            <p:cond delay="0"/>
                                          </p:stCondLst>
                                        </p:cTn>
                                        <p:tgtEl>
                                          <p:spTgt spid="25"/>
                                        </p:tgtEl>
                                      </p:cBhvr>
                                    </p:animEffect>
                                  </p:childTnLst>
                                </p:cTn>
                              </p:par>
                              <p:par>
                                <p:cTn id="157" presetID="2" presetClass="entr" presetSubtype="8" decel="100000" fill="hold" nodeType="withEffect">
                                  <p:stCondLst>
                                    <p:cond delay="250"/>
                                  </p:stCondLst>
                                  <p:childTnLst>
                                    <p:set>
                                      <p:cBhvr>
                                        <p:cTn id="158" dur="1" fill="hold">
                                          <p:stCondLst>
                                            <p:cond delay="0"/>
                                          </p:stCondLst>
                                        </p:cTn>
                                        <p:tgtEl>
                                          <p:spTgt spid="26"/>
                                        </p:tgtEl>
                                        <p:attrNameLst>
                                          <p:attrName>style.visibility</p:attrName>
                                        </p:attrNameLst>
                                      </p:cBhvr>
                                      <p:to>
                                        <p:strVal val="visible"/>
                                      </p:to>
                                    </p:set>
                                    <p:anim calcmode="lin" valueType="num">
                                      <p:cBhvr additive="base">
                                        <p:cTn id="159" dur="1500" fill="hold"/>
                                        <p:tgtEl>
                                          <p:spTgt spid="26"/>
                                        </p:tgtEl>
                                        <p:attrNameLst>
                                          <p:attrName>ppt_x</p:attrName>
                                        </p:attrNameLst>
                                      </p:cBhvr>
                                      <p:tavLst>
                                        <p:tav tm="0">
                                          <p:val>
                                            <p:strVal val="0-#ppt_w/2"/>
                                          </p:val>
                                        </p:tav>
                                        <p:tav tm="100000">
                                          <p:val>
                                            <p:strVal val="#ppt_x"/>
                                          </p:val>
                                        </p:tav>
                                      </p:tavLst>
                                    </p:anim>
                                    <p:anim calcmode="lin" valueType="num">
                                      <p:cBhvr additive="base">
                                        <p:cTn id="160" dur="1500" fill="hold"/>
                                        <p:tgtEl>
                                          <p:spTgt spid="26"/>
                                        </p:tgtEl>
                                        <p:attrNameLst>
                                          <p:attrName>ppt_y</p:attrName>
                                        </p:attrNameLst>
                                      </p:cBhvr>
                                      <p:tavLst>
                                        <p:tav tm="0">
                                          <p:val>
                                            <p:strVal val="#ppt_y"/>
                                          </p:val>
                                        </p:tav>
                                        <p:tav tm="100000">
                                          <p:val>
                                            <p:strVal val="#ppt_y"/>
                                          </p:val>
                                        </p:tav>
                                      </p:tavLst>
                                    </p:anim>
                                    <p:set>
                                      <p:cBhvr>
                                        <p:cTn id="161" dur="1" fill="hold">
                                          <p:stCondLst>
                                            <p:cond delay="0"/>
                                          </p:stCondLst>
                                        </p:cTn>
                                        <p:tgtEl>
                                          <p:spTgt spid="26"/>
                                        </p:tgtEl>
                                        <p:attrNameLst>
                                          <p:attrName>style.visibility</p:attrName>
                                        </p:attrNameLst>
                                      </p:cBhvr>
                                      <p:to>
                                        <p:strVal val="visible"/>
                                      </p:to>
                                    </p:set>
                                    <p:anim to="" calcmode="lin" valueType="num">
                                      <p:cBhvr>
                                        <p:cTn id="162" dur="1500" fill="hold">
                                          <p:stCondLst>
                                            <p:cond delay="0"/>
                                          </p:stCondLst>
                                        </p:cTn>
                                        <p:tgtEl>
                                          <p:spTgt spid="26"/>
                                        </p:tgtEl>
                                        <p:attrNameLst>
                                          <p:attrName>ppt_w</p:attrName>
                                        </p:attrNameLst>
                                      </p:cBhvr>
                                      <p:tavLst>
                                        <p:tav tm="0">
                                          <p:val>
                                            <p:strVal val="0"/>
                                          </p:val>
                                        </p:tav>
                                        <p:tav tm="100000">
                                          <p:val>
                                            <p:strVal val="#ppt_w"/>
                                          </p:val>
                                        </p:tav>
                                      </p:tavLst>
                                    </p:anim>
                                    <p:anim to="" calcmode="lin" valueType="num">
                                      <p:cBhvr>
                                        <p:cTn id="163" dur="1500" fill="hold">
                                          <p:stCondLst>
                                            <p:cond delay="0"/>
                                          </p:stCondLst>
                                        </p:cTn>
                                        <p:tgtEl>
                                          <p:spTgt spid="26"/>
                                        </p:tgtEl>
                                        <p:attrNameLst>
                                          <p:attrName>ppt_h</p:attrName>
                                        </p:attrNameLst>
                                      </p:cBhvr>
                                      <p:tavLst>
                                        <p:tav tm="0">
                                          <p:val>
                                            <p:strVal val="0"/>
                                          </p:val>
                                        </p:tav>
                                        <p:tav tm="100000">
                                          <p:val>
                                            <p:strVal val="#ppt_h"/>
                                          </p:val>
                                        </p:tav>
                                      </p:tavLst>
                                    </p:anim>
                                    <p:animEffect filter="fade">
                                      <p:cBhvr>
                                        <p:cTn id="164" dur="1500">
                                          <p:stCondLst>
                                            <p:cond delay="0"/>
                                          </p:stCondLst>
                                        </p:cTn>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4"/>
          <p:cNvSpPr/>
          <p:nvPr>
            <p:custDataLst>
              <p:tags r:id="rId1"/>
            </p:custDataLst>
          </p:nvPr>
        </p:nvSpPr>
        <p:spPr>
          <a:xfrm>
            <a:off x="2094614" y="0"/>
            <a:ext cx="3157870" cy="6955939"/>
          </a:xfrm>
          <a:prstGeom prst="rect">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库_文本框 5"/>
          <p:cNvSpPr txBox="1"/>
          <p:nvPr>
            <p:custDataLst>
              <p:tags r:id="rId2"/>
            </p:custDataLst>
          </p:nvPr>
        </p:nvSpPr>
        <p:spPr>
          <a:xfrm>
            <a:off x="2506249" y="1076079"/>
            <a:ext cx="1313180" cy="1446550"/>
          </a:xfrm>
          <a:prstGeom prst="rect">
            <a:avLst/>
          </a:prstGeom>
          <a:noFill/>
        </p:spPr>
        <p:txBody>
          <a:bodyPr wrap="none" rtlCol="0">
            <a:spAutoFit/>
          </a:bodyPr>
          <a:lstStyle/>
          <a:p>
            <a:r>
              <a:rPr lang="zh-CN" altLang="en-US" sz="8800" dirty="0" smtClean="0">
                <a:latin typeface="TypeLand 康熙字典體試用版" pitchFamily="50" charset="-120"/>
                <a:ea typeface="TypeLand 康熙字典體試用版" pitchFamily="50" charset="-120"/>
              </a:rPr>
              <a:t>感</a:t>
            </a:r>
            <a:endParaRPr lang="zh-CN" altLang="en-US" sz="8800" dirty="0">
              <a:latin typeface="TypeLand 康熙字典體試用版" pitchFamily="50" charset="-120"/>
              <a:ea typeface="TypeLand 康熙字典體試用版" pitchFamily="50" charset="-120"/>
            </a:endParaRPr>
          </a:p>
        </p:txBody>
      </p:sp>
      <p:sp>
        <p:nvSpPr>
          <p:cNvPr id="7" name="PA_库_矩形 6"/>
          <p:cNvSpPr/>
          <p:nvPr>
            <p:custDataLst>
              <p:tags r:id="rId3"/>
            </p:custDataLst>
          </p:nvPr>
        </p:nvSpPr>
        <p:spPr>
          <a:xfrm>
            <a:off x="3218769" y="1894863"/>
            <a:ext cx="1659429" cy="1862048"/>
          </a:xfrm>
          <a:prstGeom prst="rect">
            <a:avLst/>
          </a:prstGeom>
        </p:spPr>
        <p:txBody>
          <a:bodyPr wrap="none">
            <a:spAutoFit/>
          </a:bodyPr>
          <a:lstStyle/>
          <a:p>
            <a:r>
              <a:rPr lang="zh-CN" altLang="en-US" sz="11500" dirty="0" smtClean="0">
                <a:latin typeface="TypeLand 康熙字典體試用版" pitchFamily="50" charset="-120"/>
                <a:ea typeface="TypeLand 康熙字典體試用版" pitchFamily="50" charset="-120"/>
              </a:rPr>
              <a:t>谢</a:t>
            </a:r>
            <a:endParaRPr lang="zh-CN" altLang="en-US" sz="11500" dirty="0">
              <a:latin typeface="TypeLand 康熙字典體試用版" pitchFamily="50" charset="-120"/>
              <a:ea typeface="TypeLand 康熙字典體試用版" pitchFamily="50" charset="-120"/>
            </a:endParaRPr>
          </a:p>
        </p:txBody>
      </p:sp>
      <p:sp>
        <p:nvSpPr>
          <p:cNvPr id="11" name="PA_库_文本框 10"/>
          <p:cNvSpPr txBox="1"/>
          <p:nvPr>
            <p:custDataLst>
              <p:tags r:id="rId4"/>
            </p:custDataLst>
          </p:nvPr>
        </p:nvSpPr>
        <p:spPr>
          <a:xfrm>
            <a:off x="2905228" y="2260069"/>
            <a:ext cx="492443" cy="1304203"/>
          </a:xfrm>
          <a:prstGeom prst="rect">
            <a:avLst/>
          </a:prstGeom>
          <a:noFill/>
        </p:spPr>
        <p:txBody>
          <a:bodyPr vert="eaVert" wrap="none" rtlCol="0">
            <a:spAutoFit/>
          </a:bodyPr>
          <a:lstStyle/>
          <a:p>
            <a:r>
              <a:rPr lang="en-US" altLang="zh-CN" sz="2000" dirty="0" smtClean="0">
                <a:latin typeface="TypeLand 康熙字典體試用版" pitchFamily="50" charset="-120"/>
                <a:ea typeface="TypeLand 康熙字典體試用版" pitchFamily="50" charset="-120"/>
              </a:rPr>
              <a:t>SUMMER</a:t>
            </a:r>
            <a:endParaRPr lang="zh-CN" altLang="en-US" sz="2000" dirty="0">
              <a:latin typeface="TypeLand 康熙字典體試用版" pitchFamily="50" charset="-120"/>
              <a:ea typeface="TypeLand 康熙字典體試用版" pitchFamily="50" charset="-120"/>
            </a:endParaRPr>
          </a:p>
        </p:txBody>
      </p:sp>
      <p:sp>
        <p:nvSpPr>
          <p:cNvPr id="12" name="PA_库_文本框 10"/>
          <p:cNvSpPr txBox="1"/>
          <p:nvPr>
            <p:custDataLst>
              <p:tags r:id="rId5"/>
            </p:custDataLst>
          </p:nvPr>
        </p:nvSpPr>
        <p:spPr>
          <a:xfrm>
            <a:off x="3380848" y="3314306"/>
            <a:ext cx="877163" cy="2860589"/>
          </a:xfrm>
          <a:prstGeom prst="rect">
            <a:avLst/>
          </a:prstGeom>
          <a:noFill/>
        </p:spPr>
        <p:txBody>
          <a:bodyPr vert="eaVert" wrap="square" rtlCol="0">
            <a:spAutoFit/>
          </a:bodyPr>
          <a:lstStyle/>
          <a:p>
            <a:pPr fontAlgn="auto">
              <a:lnSpc>
                <a:spcPct val="150000"/>
              </a:lnSpc>
            </a:pPr>
            <a:r>
              <a:rPr lang="en-US" altLang="zh-CN" sz="1000" dirty="0" smtClean="0">
                <a:latin typeface="+mj-ea"/>
                <a:ea typeface="+mj-ea"/>
                <a:sym typeface="+mn-ea"/>
              </a:rPr>
              <a:t>Things base and vile, holding no quantity, love can transpose to from and dignity: love looks not with the eyes, but with mind.</a:t>
            </a:r>
            <a:endParaRPr lang="zh-CN" altLang="en-US" sz="1000" dirty="0">
              <a:latin typeface="+mj-ea"/>
              <a:ea typeface="+mj-ea"/>
              <a:sym typeface="+mn-ea"/>
            </a:endParaRPr>
          </a:p>
        </p:txBody>
      </p:sp>
      <p:sp>
        <p:nvSpPr>
          <p:cNvPr id="13" name="PA_库_文本框 10"/>
          <p:cNvSpPr txBox="1"/>
          <p:nvPr>
            <p:custDataLst>
              <p:tags r:id="rId6"/>
            </p:custDataLst>
          </p:nvPr>
        </p:nvSpPr>
        <p:spPr>
          <a:xfrm>
            <a:off x="9366387" y="4800338"/>
            <a:ext cx="1338828" cy="1648970"/>
          </a:xfrm>
          <a:prstGeom prst="rect">
            <a:avLst/>
          </a:prstGeom>
          <a:noFill/>
        </p:spPr>
        <p:txBody>
          <a:bodyPr vert="eaVert" wrap="square" rtlCol="0">
            <a:spAutoFit/>
          </a:bodyPr>
          <a:lstStyle/>
          <a:p>
            <a:pPr fontAlgn="auto">
              <a:lnSpc>
                <a:spcPct val="150000"/>
              </a:lnSpc>
            </a:pPr>
            <a:r>
              <a:rPr lang="zh-CN" altLang="en-US" sz="1000" dirty="0" smtClean="0">
                <a:solidFill>
                  <a:schemeClr val="bg1">
                    <a:lumMod val="65000"/>
                  </a:schemeClr>
                </a:solidFill>
                <a:latin typeface="TypeLand 康熙字典體試用版" pitchFamily="50" charset="-120"/>
                <a:ea typeface="TypeLand 康熙字典體試用版" pitchFamily="50" charset="-120"/>
                <a:sym typeface="+mn-ea"/>
              </a:rPr>
              <a:t>卑贱和劣行在爱情看来都不算数，都可以被转化成美满和庄严：爱情不用眼睛辨别，而是用心灵来判断</a:t>
            </a:r>
            <a:r>
              <a:rPr lang="en-US" altLang="zh-CN" sz="1000" dirty="0" smtClean="0">
                <a:solidFill>
                  <a:schemeClr val="bg1">
                    <a:lumMod val="65000"/>
                  </a:schemeClr>
                </a:solidFill>
                <a:latin typeface="TypeLand 康熙字典體試用版" pitchFamily="50" charset="-120"/>
                <a:ea typeface="TypeLand 康熙字典體試用版" pitchFamily="50" charset="-120"/>
                <a:sym typeface="+mn-ea"/>
              </a:rPr>
              <a:t>/</a:t>
            </a:r>
            <a:r>
              <a:rPr lang="zh-CN" altLang="en-US" sz="1000" dirty="0" smtClean="0">
                <a:solidFill>
                  <a:schemeClr val="bg1">
                    <a:lumMod val="65000"/>
                  </a:schemeClr>
                </a:solidFill>
                <a:latin typeface="TypeLand 康熙字典體試用版" pitchFamily="50" charset="-120"/>
                <a:ea typeface="TypeLand 康熙字典體試用版" pitchFamily="50" charset="-120"/>
                <a:sym typeface="+mn-ea"/>
              </a:rPr>
              <a:t>爱用的不是眼睛，而是心。</a:t>
            </a:r>
            <a:endParaRPr lang="zh-CN" altLang="en-US" sz="1000" dirty="0">
              <a:solidFill>
                <a:schemeClr val="bg1">
                  <a:lumMod val="65000"/>
                </a:schemeClr>
              </a:solidFill>
              <a:latin typeface="TypeLand 康熙字典體試用版" pitchFamily="50" charset="-120"/>
              <a:ea typeface="TypeLand 康熙字典體試用版" pitchFamily="50" charset="-120"/>
              <a:sym typeface="+mn-ea"/>
            </a:endParaRPr>
          </a:p>
        </p:txBody>
      </p:sp>
      <p:pic>
        <p:nvPicPr>
          <p:cNvPr id="14" name="PA_库_图片 13"/>
          <p:cNvPicPr>
            <a:picLocks noChangeAspect="1"/>
          </p:cNvPicPr>
          <p:nvPr>
            <p:custDataLst>
              <p:tags r:id="rId7"/>
            </p:custDataLst>
          </p:nvPr>
        </p:nvPicPr>
        <p:blipFill>
          <a:blip r:embed="rId13" cstate="print">
            <a:extLst>
              <a:ext uri="{28A0092B-C50C-407E-A947-70E740481C1C}">
                <a14:useLocalDpi xmlns:a14="http://schemas.microsoft.com/office/drawing/2010/main" val="0"/>
              </a:ext>
            </a:extLst>
          </a:blip>
          <a:stretch>
            <a:fillRect/>
          </a:stretch>
        </p:blipFill>
        <p:spPr>
          <a:xfrm>
            <a:off x="9261066" y="2898153"/>
            <a:ext cx="3347484" cy="3347484"/>
          </a:xfrm>
          <a:prstGeom prst="rect">
            <a:avLst/>
          </a:prstGeom>
        </p:spPr>
      </p:pic>
      <p:pic>
        <p:nvPicPr>
          <p:cNvPr id="9" name="PA_库_图片 8"/>
          <p:cNvPicPr>
            <a:picLocks noChangeAspect="1"/>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762000" y="-2206256"/>
            <a:ext cx="6858000" cy="6858000"/>
          </a:xfrm>
          <a:prstGeom prst="rect">
            <a:avLst/>
          </a:prstGeom>
        </p:spPr>
      </p:pic>
      <p:pic>
        <p:nvPicPr>
          <p:cNvPr id="8" name="PA_库_图片 7"/>
          <p:cNvPicPr>
            <a:picLocks noChangeAspect="1"/>
          </p:cNvPicPr>
          <p:nvPr>
            <p:custDataLst>
              <p:tags r:id="rId9"/>
            </p:custDataLst>
          </p:nvPr>
        </p:nvPicPr>
        <p:blipFill>
          <a:blip r:embed="rId15">
            <a:extLst>
              <a:ext uri="{28A0092B-C50C-407E-A947-70E740481C1C}">
                <a14:useLocalDpi xmlns:a14="http://schemas.microsoft.com/office/drawing/2010/main" val="0"/>
              </a:ext>
            </a:extLst>
          </a:blip>
          <a:stretch>
            <a:fillRect/>
          </a:stretch>
        </p:blipFill>
        <p:spPr>
          <a:xfrm>
            <a:off x="2597452" y="733646"/>
            <a:ext cx="6858000" cy="6858000"/>
          </a:xfrm>
          <a:prstGeom prst="rect">
            <a:avLst/>
          </a:prstGeom>
        </p:spPr>
      </p:pic>
      <p:pic>
        <p:nvPicPr>
          <p:cNvPr id="10" name="PA_库_图片 9"/>
          <p:cNvPicPr>
            <a:picLocks noChangeAspect="1"/>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a:off x="401794" y="2450160"/>
            <a:ext cx="4634783" cy="4634783"/>
          </a:xfrm>
          <a:prstGeom prst="rect">
            <a:avLst/>
          </a:prstGeom>
        </p:spPr>
      </p:pic>
    </p:spTree>
    <p:extLst>
      <p:ext uri="{BB962C8B-B14F-4D97-AF65-F5344CB8AC3E}">
        <p14:creationId xmlns:p14="http://schemas.microsoft.com/office/powerpoint/2010/main" val="6092264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ppt_x"/>
                                          </p:val>
                                        </p:tav>
                                        <p:tav tm="100000">
                                          <p:val>
                                            <p:strVal val="#ppt_x"/>
                                          </p:val>
                                        </p:tav>
                                      </p:tavLst>
                                    </p:anim>
                                    <p:anim calcmode="lin" valueType="num">
                                      <p:cBhvr additive="base">
                                        <p:cTn id="12" dur="1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500" fill="hold"/>
                                        <p:tgtEl>
                                          <p:spTgt spid="7"/>
                                        </p:tgtEl>
                                        <p:attrNameLst>
                                          <p:attrName>ppt_x</p:attrName>
                                        </p:attrNameLst>
                                      </p:cBhvr>
                                      <p:tavLst>
                                        <p:tav tm="0">
                                          <p:val>
                                            <p:strVal val="#ppt_x"/>
                                          </p:val>
                                        </p:tav>
                                        <p:tav tm="100000">
                                          <p:val>
                                            <p:strVal val="#ppt_x"/>
                                          </p:val>
                                        </p:tav>
                                      </p:tavLst>
                                    </p:anim>
                                    <p:anim calcmode="lin" valueType="num">
                                      <p:cBhvr additive="base">
                                        <p:cTn id="16" dur="1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500" fill="hold"/>
                                        <p:tgtEl>
                                          <p:spTgt spid="11"/>
                                        </p:tgtEl>
                                        <p:attrNameLst>
                                          <p:attrName>ppt_x</p:attrName>
                                        </p:attrNameLst>
                                      </p:cBhvr>
                                      <p:tavLst>
                                        <p:tav tm="0">
                                          <p:val>
                                            <p:strVal val="#ppt_x"/>
                                          </p:val>
                                        </p:tav>
                                        <p:tav tm="100000">
                                          <p:val>
                                            <p:strVal val="#ppt_x"/>
                                          </p:val>
                                        </p:tav>
                                      </p:tavLst>
                                    </p:anim>
                                    <p:anim calcmode="lin" valueType="num">
                                      <p:cBhvr additive="base">
                                        <p:cTn id="20" dur="1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500" fill="hold"/>
                                        <p:tgtEl>
                                          <p:spTgt spid="12"/>
                                        </p:tgtEl>
                                        <p:attrNameLst>
                                          <p:attrName>ppt_x</p:attrName>
                                        </p:attrNameLst>
                                      </p:cBhvr>
                                      <p:tavLst>
                                        <p:tav tm="0">
                                          <p:val>
                                            <p:strVal val="#ppt_x"/>
                                          </p:val>
                                        </p:tav>
                                        <p:tav tm="100000">
                                          <p:val>
                                            <p:strVal val="#ppt_x"/>
                                          </p:val>
                                        </p:tav>
                                      </p:tavLst>
                                    </p:anim>
                                    <p:anim calcmode="lin" valueType="num">
                                      <p:cBhvr additive="base">
                                        <p:cTn id="24" dur="1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500" fill="hold"/>
                                        <p:tgtEl>
                                          <p:spTgt spid="13"/>
                                        </p:tgtEl>
                                        <p:attrNameLst>
                                          <p:attrName>ppt_x</p:attrName>
                                        </p:attrNameLst>
                                      </p:cBhvr>
                                      <p:tavLst>
                                        <p:tav tm="0">
                                          <p:val>
                                            <p:strVal val="#ppt_x"/>
                                          </p:val>
                                        </p:tav>
                                        <p:tav tm="100000">
                                          <p:val>
                                            <p:strVal val="#ppt_x"/>
                                          </p:val>
                                        </p:tav>
                                      </p:tavLst>
                                    </p:anim>
                                    <p:anim calcmode="lin" valueType="num">
                                      <p:cBhvr additive="base">
                                        <p:cTn id="28" dur="1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500" fill="hold"/>
                                        <p:tgtEl>
                                          <p:spTgt spid="14"/>
                                        </p:tgtEl>
                                        <p:attrNameLst>
                                          <p:attrName>ppt_x</p:attrName>
                                        </p:attrNameLst>
                                      </p:cBhvr>
                                      <p:tavLst>
                                        <p:tav tm="0">
                                          <p:val>
                                            <p:strVal val="#ppt_x"/>
                                          </p:val>
                                        </p:tav>
                                        <p:tav tm="100000">
                                          <p:val>
                                            <p:strVal val="#ppt_x"/>
                                          </p:val>
                                        </p:tav>
                                      </p:tavLst>
                                    </p:anim>
                                    <p:anim calcmode="lin" valueType="num">
                                      <p:cBhvr additive="base">
                                        <p:cTn id="32" dur="1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500" fill="hold"/>
                                        <p:tgtEl>
                                          <p:spTgt spid="9"/>
                                        </p:tgtEl>
                                        <p:attrNameLst>
                                          <p:attrName>ppt_x</p:attrName>
                                        </p:attrNameLst>
                                      </p:cBhvr>
                                      <p:tavLst>
                                        <p:tav tm="0">
                                          <p:val>
                                            <p:strVal val="#ppt_x"/>
                                          </p:val>
                                        </p:tav>
                                        <p:tav tm="100000">
                                          <p:val>
                                            <p:strVal val="#ppt_x"/>
                                          </p:val>
                                        </p:tav>
                                      </p:tavLst>
                                    </p:anim>
                                    <p:anim calcmode="lin" valueType="num">
                                      <p:cBhvr additive="base">
                                        <p:cTn id="36" dur="1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5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1500" fill="hold"/>
                                        <p:tgtEl>
                                          <p:spTgt spid="8"/>
                                        </p:tgtEl>
                                        <p:attrNameLst>
                                          <p:attrName>ppt_x</p:attrName>
                                        </p:attrNameLst>
                                      </p:cBhvr>
                                      <p:tavLst>
                                        <p:tav tm="0">
                                          <p:val>
                                            <p:strVal val="#ppt_x"/>
                                          </p:val>
                                        </p:tav>
                                        <p:tav tm="100000">
                                          <p:val>
                                            <p:strVal val="#ppt_x"/>
                                          </p:val>
                                        </p:tav>
                                      </p:tavLst>
                                    </p:anim>
                                    <p:anim calcmode="lin" valueType="num">
                                      <p:cBhvr additive="base">
                                        <p:cTn id="40" dur="1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5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1500" fill="hold"/>
                                        <p:tgtEl>
                                          <p:spTgt spid="10"/>
                                        </p:tgtEl>
                                        <p:attrNameLst>
                                          <p:attrName>ppt_x</p:attrName>
                                        </p:attrNameLst>
                                      </p:cBhvr>
                                      <p:tavLst>
                                        <p:tav tm="0">
                                          <p:val>
                                            <p:strVal val="#ppt_x"/>
                                          </p:val>
                                        </p:tav>
                                        <p:tav tm="100000">
                                          <p:val>
                                            <p:strVal val="#ppt_x"/>
                                          </p:val>
                                        </p:tav>
                                      </p:tavLst>
                                    </p:anim>
                                    <p:anim calcmode="lin" valueType="num">
                                      <p:cBhvr additive="base">
                                        <p:cTn id="44" dur="1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11" grpId="0" autoUpdateAnimBg="0"/>
      <p:bldP spid="12" grpId="0" autoUpdateAnimBg="0"/>
      <p:bldP spid="1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3556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库_矩形 4"/>
          <p:cNvSpPr/>
          <p:nvPr>
            <p:custDataLst>
              <p:tags r:id="rId1"/>
            </p:custDataLst>
          </p:nvPr>
        </p:nvSpPr>
        <p:spPr>
          <a:xfrm>
            <a:off x="4508205" y="0"/>
            <a:ext cx="3157870" cy="6955939"/>
          </a:xfrm>
          <a:prstGeom prst="rect">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库_文本框 5"/>
          <p:cNvSpPr txBox="1"/>
          <p:nvPr>
            <p:custDataLst>
              <p:tags r:id="rId2"/>
            </p:custDataLst>
          </p:nvPr>
        </p:nvSpPr>
        <p:spPr>
          <a:xfrm>
            <a:off x="5011043" y="1222744"/>
            <a:ext cx="1107996" cy="1200329"/>
          </a:xfrm>
          <a:prstGeom prst="rect">
            <a:avLst/>
          </a:prstGeom>
          <a:noFill/>
        </p:spPr>
        <p:txBody>
          <a:bodyPr wrap="none" rtlCol="0">
            <a:spAutoFit/>
          </a:bodyPr>
          <a:lstStyle/>
          <a:p>
            <a:r>
              <a:rPr lang="zh-CN" altLang="en-US" sz="7200" dirty="0" smtClean="0">
                <a:latin typeface="TypeLand 康熙字典體試用版" pitchFamily="50" charset="-120"/>
                <a:ea typeface="TypeLand 康熙字典體試用版" pitchFamily="50" charset="-120"/>
              </a:rPr>
              <a:t>一</a:t>
            </a:r>
            <a:endParaRPr lang="zh-CN" altLang="en-US" sz="7200" dirty="0">
              <a:latin typeface="TypeLand 康熙字典體試用版" pitchFamily="50" charset="-120"/>
              <a:ea typeface="TypeLand 康熙字典體試用版" pitchFamily="50" charset="-120"/>
            </a:endParaRPr>
          </a:p>
        </p:txBody>
      </p:sp>
      <p:sp>
        <p:nvSpPr>
          <p:cNvPr id="7" name="PA_库_矩形 6"/>
          <p:cNvSpPr/>
          <p:nvPr>
            <p:custDataLst>
              <p:tags r:id="rId3"/>
            </p:custDataLst>
          </p:nvPr>
        </p:nvSpPr>
        <p:spPr>
          <a:xfrm>
            <a:off x="5644686" y="1568429"/>
            <a:ext cx="1954381" cy="2215991"/>
          </a:xfrm>
          <a:prstGeom prst="rect">
            <a:avLst/>
          </a:prstGeom>
        </p:spPr>
        <p:txBody>
          <a:bodyPr wrap="none">
            <a:spAutoFit/>
          </a:bodyPr>
          <a:lstStyle/>
          <a:p>
            <a:r>
              <a:rPr lang="zh-CN" altLang="en-US" sz="13800" dirty="0" smtClean="0">
                <a:latin typeface="TypeLand 康熙字典體" pitchFamily="50" charset="-120"/>
                <a:ea typeface="TypeLand 康熙字典體" pitchFamily="50" charset="-120"/>
              </a:rPr>
              <a:t>篇</a:t>
            </a:r>
            <a:endParaRPr lang="zh-CN" altLang="en-US" sz="13800" dirty="0">
              <a:latin typeface="TypeLand 康熙字典體" pitchFamily="50" charset="-120"/>
              <a:ea typeface="TypeLand 康熙字典體" pitchFamily="50" charset="-120"/>
            </a:endParaRPr>
          </a:p>
        </p:txBody>
      </p:sp>
      <p:sp>
        <p:nvSpPr>
          <p:cNvPr id="10" name="PA_库_文本框 9"/>
          <p:cNvSpPr txBox="1"/>
          <p:nvPr>
            <p:custDataLst>
              <p:tags r:id="rId4"/>
            </p:custDataLst>
          </p:nvPr>
        </p:nvSpPr>
        <p:spPr>
          <a:xfrm>
            <a:off x="5318827" y="2260069"/>
            <a:ext cx="492443" cy="1496564"/>
          </a:xfrm>
          <a:prstGeom prst="rect">
            <a:avLst/>
          </a:prstGeom>
          <a:noFill/>
        </p:spPr>
        <p:txBody>
          <a:bodyPr vert="eaVert" wrap="none" rtlCol="0">
            <a:spAutoFit/>
          </a:bodyPr>
          <a:lstStyle/>
          <a:p>
            <a:r>
              <a:rPr lang="en-US" altLang="zh-CN" sz="2000" dirty="0" smtClean="0">
                <a:latin typeface="TypeLand 康熙字典體試用版" pitchFamily="50" charset="-120"/>
                <a:ea typeface="TypeLand 康熙字典體試用版" pitchFamily="50" charset="-120"/>
              </a:rPr>
              <a:t>PART ONE</a:t>
            </a:r>
            <a:endParaRPr lang="zh-CN" altLang="en-US" sz="2000" dirty="0">
              <a:latin typeface="TypeLand 康熙字典體試用版" pitchFamily="50" charset="-120"/>
              <a:ea typeface="TypeLand 康熙字典體試用版" pitchFamily="50" charset="-120"/>
            </a:endParaRPr>
          </a:p>
        </p:txBody>
      </p:sp>
      <p:sp>
        <p:nvSpPr>
          <p:cNvPr id="11" name="PA_库_文本框 10"/>
          <p:cNvSpPr txBox="1"/>
          <p:nvPr>
            <p:custDataLst>
              <p:tags r:id="rId5"/>
            </p:custDataLst>
          </p:nvPr>
        </p:nvSpPr>
        <p:spPr>
          <a:xfrm>
            <a:off x="5794439" y="3314306"/>
            <a:ext cx="877163" cy="2860589"/>
          </a:xfrm>
          <a:prstGeom prst="rect">
            <a:avLst/>
          </a:prstGeom>
          <a:noFill/>
        </p:spPr>
        <p:txBody>
          <a:bodyPr vert="eaVert" wrap="square" rtlCol="0">
            <a:spAutoFit/>
          </a:bodyPr>
          <a:lstStyle/>
          <a:p>
            <a:pPr fontAlgn="auto">
              <a:lnSpc>
                <a:spcPct val="150000"/>
              </a:lnSpc>
            </a:pPr>
            <a:r>
              <a:rPr lang="en-US" altLang="zh-CN" sz="1000" dirty="0" smtClean="0">
                <a:latin typeface="+mj-ea"/>
                <a:ea typeface="+mj-ea"/>
                <a:sym typeface="+mn-ea"/>
              </a:rPr>
              <a:t>Things base and vile, holding no quantity, love can transpose to from and dignity: love looks not with the eyes, but with mind.</a:t>
            </a:r>
            <a:endParaRPr lang="zh-CN" altLang="en-US" sz="1000" dirty="0">
              <a:latin typeface="+mj-ea"/>
              <a:ea typeface="+mj-ea"/>
              <a:sym typeface="+mn-ea"/>
            </a:endParaRPr>
          </a:p>
        </p:txBody>
      </p:sp>
      <p:pic>
        <p:nvPicPr>
          <p:cNvPr id="8" name="PA_库_图片 7"/>
          <p:cNvPicPr>
            <a:picLocks noChangeAspect="1"/>
          </p:cNvPicPr>
          <p:nvPr>
            <p:custDataLst>
              <p:tags r:id="rId6"/>
            </p:custDataLst>
          </p:nvPr>
        </p:nvPicPr>
        <p:blipFill>
          <a:blip r:embed="rId11">
            <a:extLst>
              <a:ext uri="{28A0092B-C50C-407E-A947-70E740481C1C}">
                <a14:useLocalDpi xmlns:a14="http://schemas.microsoft.com/office/drawing/2010/main" val="0"/>
              </a:ext>
            </a:extLst>
          </a:blip>
          <a:stretch>
            <a:fillRect/>
          </a:stretch>
        </p:blipFill>
        <p:spPr>
          <a:xfrm>
            <a:off x="5011043" y="733646"/>
            <a:ext cx="6858000" cy="6858000"/>
          </a:xfrm>
          <a:prstGeom prst="rect">
            <a:avLst/>
          </a:prstGeom>
        </p:spPr>
      </p:pic>
      <p:pic>
        <p:nvPicPr>
          <p:cNvPr id="9" name="PA_库_图片 8"/>
          <p:cNvPicPr>
            <a:picLocks noChangeAspect="1"/>
          </p:cNvPicPr>
          <p:nvPr>
            <p:custDataLst>
              <p:tags r:id="rId7"/>
            </p:custDataLst>
          </p:nvPr>
        </p:nvPicPr>
        <p:blipFill>
          <a:blip r:embed="rId12">
            <a:extLst>
              <a:ext uri="{28A0092B-C50C-407E-A947-70E740481C1C}">
                <a14:useLocalDpi xmlns:a14="http://schemas.microsoft.com/office/drawing/2010/main" val="0"/>
              </a:ext>
            </a:extLst>
          </a:blip>
          <a:stretch>
            <a:fillRect/>
          </a:stretch>
        </p:blipFill>
        <p:spPr>
          <a:xfrm>
            <a:off x="1651591" y="-2206256"/>
            <a:ext cx="6858000" cy="6858000"/>
          </a:xfrm>
          <a:prstGeom prst="rect">
            <a:avLst/>
          </a:prstGeom>
        </p:spPr>
      </p:pic>
      <p:pic>
        <p:nvPicPr>
          <p:cNvPr id="12" name="PA_库_图片 11"/>
          <p:cNvPicPr>
            <a:picLocks noChangeAspect="1"/>
          </p:cNvPicPr>
          <p:nvPr>
            <p:custDataLst>
              <p:tags r:id="rId8"/>
            </p:custDataLst>
          </p:nvPr>
        </p:nvPicPr>
        <p:blipFill>
          <a:blip r:embed="rId13">
            <a:extLst>
              <a:ext uri="{28A0092B-C50C-407E-A947-70E740481C1C}">
                <a14:useLocalDpi xmlns:a14="http://schemas.microsoft.com/office/drawing/2010/main" val="0"/>
              </a:ext>
            </a:extLst>
          </a:blip>
          <a:stretch>
            <a:fillRect/>
          </a:stretch>
        </p:blipFill>
        <p:spPr>
          <a:xfrm>
            <a:off x="2815385" y="2450160"/>
            <a:ext cx="4634783" cy="4634783"/>
          </a:xfrm>
          <a:prstGeom prst="rect">
            <a:avLst/>
          </a:prstGeom>
        </p:spPr>
      </p:pic>
    </p:spTree>
    <p:extLst>
      <p:ext uri="{BB962C8B-B14F-4D97-AF65-F5344CB8AC3E}">
        <p14:creationId xmlns:p14="http://schemas.microsoft.com/office/powerpoint/2010/main" val="34523581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ppt_x"/>
                                          </p:val>
                                        </p:tav>
                                        <p:tav tm="100000">
                                          <p:val>
                                            <p:strVal val="#ppt_x"/>
                                          </p:val>
                                        </p:tav>
                                      </p:tavLst>
                                    </p:anim>
                                    <p:anim calcmode="lin" valueType="num">
                                      <p:cBhvr additive="base">
                                        <p:cTn id="12" dur="1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500" fill="hold"/>
                                        <p:tgtEl>
                                          <p:spTgt spid="7"/>
                                        </p:tgtEl>
                                        <p:attrNameLst>
                                          <p:attrName>ppt_x</p:attrName>
                                        </p:attrNameLst>
                                      </p:cBhvr>
                                      <p:tavLst>
                                        <p:tav tm="0">
                                          <p:val>
                                            <p:strVal val="#ppt_x"/>
                                          </p:val>
                                        </p:tav>
                                        <p:tav tm="100000">
                                          <p:val>
                                            <p:strVal val="#ppt_x"/>
                                          </p:val>
                                        </p:tav>
                                      </p:tavLst>
                                    </p:anim>
                                    <p:anim calcmode="lin" valueType="num">
                                      <p:cBhvr additive="base">
                                        <p:cTn id="16" dur="1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500" fill="hold"/>
                                        <p:tgtEl>
                                          <p:spTgt spid="10"/>
                                        </p:tgtEl>
                                        <p:attrNameLst>
                                          <p:attrName>ppt_x</p:attrName>
                                        </p:attrNameLst>
                                      </p:cBhvr>
                                      <p:tavLst>
                                        <p:tav tm="0">
                                          <p:val>
                                            <p:strVal val="#ppt_x"/>
                                          </p:val>
                                        </p:tav>
                                        <p:tav tm="100000">
                                          <p:val>
                                            <p:strVal val="#ppt_x"/>
                                          </p:val>
                                        </p:tav>
                                      </p:tavLst>
                                    </p:anim>
                                    <p:anim calcmode="lin" valueType="num">
                                      <p:cBhvr additive="base">
                                        <p:cTn id="20" dur="1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1"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500" fill="hold"/>
                                        <p:tgtEl>
                                          <p:spTgt spid="11"/>
                                        </p:tgtEl>
                                        <p:attrNameLst>
                                          <p:attrName>ppt_x</p:attrName>
                                        </p:attrNameLst>
                                      </p:cBhvr>
                                      <p:tavLst>
                                        <p:tav tm="0">
                                          <p:val>
                                            <p:strVal val="#ppt_x"/>
                                          </p:val>
                                        </p:tav>
                                        <p:tav tm="100000">
                                          <p:val>
                                            <p:strVal val="#ppt_x"/>
                                          </p:val>
                                        </p:tav>
                                      </p:tavLst>
                                    </p:anim>
                                    <p:anim calcmode="lin" valueType="num">
                                      <p:cBhvr additive="base">
                                        <p:cTn id="24" dur="1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500" fill="hold"/>
                                        <p:tgtEl>
                                          <p:spTgt spid="8"/>
                                        </p:tgtEl>
                                        <p:attrNameLst>
                                          <p:attrName>ppt_x</p:attrName>
                                        </p:attrNameLst>
                                      </p:cBhvr>
                                      <p:tavLst>
                                        <p:tav tm="0">
                                          <p:val>
                                            <p:strVal val="#ppt_x"/>
                                          </p:val>
                                        </p:tav>
                                        <p:tav tm="100000">
                                          <p:val>
                                            <p:strVal val="#ppt_x"/>
                                          </p:val>
                                        </p:tav>
                                      </p:tavLst>
                                    </p:anim>
                                    <p:anim calcmode="lin" valueType="num">
                                      <p:cBhvr additive="base">
                                        <p:cTn id="28" dur="1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500" fill="hold"/>
                                        <p:tgtEl>
                                          <p:spTgt spid="9"/>
                                        </p:tgtEl>
                                        <p:attrNameLst>
                                          <p:attrName>ppt_x</p:attrName>
                                        </p:attrNameLst>
                                      </p:cBhvr>
                                      <p:tavLst>
                                        <p:tav tm="0">
                                          <p:val>
                                            <p:strVal val="#ppt_x"/>
                                          </p:val>
                                        </p:tav>
                                        <p:tav tm="100000">
                                          <p:val>
                                            <p:strVal val="#ppt_x"/>
                                          </p:val>
                                        </p:tav>
                                      </p:tavLst>
                                    </p:anim>
                                    <p:anim calcmode="lin" valueType="num">
                                      <p:cBhvr additive="base">
                                        <p:cTn id="32" dur="1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5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500" fill="hold"/>
                                        <p:tgtEl>
                                          <p:spTgt spid="12"/>
                                        </p:tgtEl>
                                        <p:attrNameLst>
                                          <p:attrName>ppt_x</p:attrName>
                                        </p:attrNameLst>
                                      </p:cBhvr>
                                      <p:tavLst>
                                        <p:tav tm="0">
                                          <p:val>
                                            <p:strVal val="#ppt_x"/>
                                          </p:val>
                                        </p:tav>
                                        <p:tav tm="100000">
                                          <p:val>
                                            <p:strVal val="#ppt_x"/>
                                          </p:val>
                                        </p:tav>
                                      </p:tavLst>
                                    </p:anim>
                                    <p:anim calcmode="lin" valueType="num">
                                      <p:cBhvr additive="base">
                                        <p:cTn id="36"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10" grpId="0" autoUpdateAnimBg="0"/>
      <p:bldP spid="11" grpId="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5" name="Oval 6"/>
          <p:cNvSpPr/>
          <p:nvPr/>
        </p:nvSpPr>
        <p:spPr>
          <a:xfrm>
            <a:off x="769696" y="1846479"/>
            <a:ext cx="1847273" cy="1847273"/>
          </a:xfrm>
          <a:prstGeom prst="ellipse">
            <a:avLst/>
          </a:prstGeom>
          <a:solidFill>
            <a:srgbClr val="B5DBD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7"/>
            <a:endParaRPr lang="en-US">
              <a:solidFill>
                <a:prstClr val="white"/>
              </a:solidFill>
              <a:latin typeface="Agency FB" panose="020B0503020202020204" pitchFamily="34" charset="0"/>
            </a:endParaRPr>
          </a:p>
        </p:txBody>
      </p:sp>
      <p:sp>
        <p:nvSpPr>
          <p:cNvPr id="6" name="Oval 7"/>
          <p:cNvSpPr/>
          <p:nvPr/>
        </p:nvSpPr>
        <p:spPr>
          <a:xfrm>
            <a:off x="3725314" y="1846479"/>
            <a:ext cx="1847273" cy="1847273"/>
          </a:xfrm>
          <a:prstGeom prst="ellipse">
            <a:avLst/>
          </a:prstGeom>
          <a:solidFill>
            <a:srgbClr val="F6D4C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7"/>
            <a:endParaRPr lang="en-US">
              <a:solidFill>
                <a:prstClr val="white"/>
              </a:solidFill>
              <a:latin typeface="Agency FB" panose="020B0503020202020204" pitchFamily="34" charset="0"/>
            </a:endParaRPr>
          </a:p>
        </p:txBody>
      </p:sp>
      <p:sp>
        <p:nvSpPr>
          <p:cNvPr id="7" name="Oval 8"/>
          <p:cNvSpPr/>
          <p:nvPr/>
        </p:nvSpPr>
        <p:spPr>
          <a:xfrm>
            <a:off x="6631433" y="1846479"/>
            <a:ext cx="1847273" cy="1847273"/>
          </a:xfrm>
          <a:prstGeom prst="ellipse">
            <a:avLst/>
          </a:prstGeom>
          <a:solidFill>
            <a:srgbClr val="B5DBD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7"/>
            <a:endParaRPr lang="en-US">
              <a:solidFill>
                <a:prstClr val="white"/>
              </a:solidFill>
              <a:latin typeface="Agency FB" panose="020B0503020202020204" pitchFamily="34" charset="0"/>
            </a:endParaRPr>
          </a:p>
        </p:txBody>
      </p:sp>
      <p:sp>
        <p:nvSpPr>
          <p:cNvPr id="8" name="Oval 9"/>
          <p:cNvSpPr/>
          <p:nvPr/>
        </p:nvSpPr>
        <p:spPr>
          <a:xfrm>
            <a:off x="9559594" y="1846479"/>
            <a:ext cx="1847273" cy="1847273"/>
          </a:xfrm>
          <a:prstGeom prst="ellipse">
            <a:avLst/>
          </a:prstGeom>
          <a:solidFill>
            <a:srgbClr val="F6D4C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7"/>
            <a:endParaRPr lang="en-US">
              <a:solidFill>
                <a:prstClr val="white"/>
              </a:solidFill>
              <a:latin typeface="Agency FB" panose="020B0503020202020204" pitchFamily="34" charset="0"/>
            </a:endParaRPr>
          </a:p>
        </p:txBody>
      </p:sp>
      <p:grpSp>
        <p:nvGrpSpPr>
          <p:cNvPr id="9" name="Group 7"/>
          <p:cNvGrpSpPr>
            <a:grpSpLocks/>
          </p:cNvGrpSpPr>
          <p:nvPr/>
        </p:nvGrpSpPr>
        <p:grpSpPr bwMode="auto">
          <a:xfrm>
            <a:off x="4474040" y="2212098"/>
            <a:ext cx="348101" cy="450260"/>
            <a:chOff x="3112729" y="4455664"/>
            <a:chExt cx="146105" cy="189938"/>
          </a:xfrm>
          <a:solidFill>
            <a:schemeClr val="bg1"/>
          </a:solidFill>
        </p:grpSpPr>
        <p:sp>
          <p:nvSpPr>
            <p:cNvPr id="10" name="Rectangle 1789"/>
            <p:cNvSpPr>
              <a:spLocks noChangeArrowheads="1"/>
            </p:cNvSpPr>
            <p:nvPr/>
          </p:nvSpPr>
          <p:spPr bwMode="auto">
            <a:xfrm>
              <a:off x="3146819" y="4557939"/>
              <a:ext cx="77923" cy="146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defTabSz="1219170" eaLnBrk="1" hangingPunct="1"/>
              <a:endParaRPr lang="en-US" sz="2400">
                <a:solidFill>
                  <a:srgbClr val="000000"/>
                </a:solidFill>
                <a:latin typeface="Agency FB" panose="020B0503020202020204" pitchFamily="34" charset="0"/>
              </a:endParaRPr>
            </a:p>
          </p:txBody>
        </p:sp>
        <p:sp>
          <p:nvSpPr>
            <p:cNvPr id="11" name="Rectangle 1790"/>
            <p:cNvSpPr>
              <a:spLocks noChangeArrowheads="1"/>
            </p:cNvSpPr>
            <p:nvPr/>
          </p:nvSpPr>
          <p:spPr bwMode="auto">
            <a:xfrm>
              <a:off x="3146819" y="4523847"/>
              <a:ext cx="63314" cy="194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defTabSz="1219170" eaLnBrk="1" hangingPunct="1"/>
              <a:endParaRPr lang="en-US" sz="2400">
                <a:solidFill>
                  <a:srgbClr val="000000"/>
                </a:solidFill>
                <a:latin typeface="Agency FB" panose="020B0503020202020204" pitchFamily="34" charset="0"/>
              </a:endParaRPr>
            </a:p>
          </p:txBody>
        </p:sp>
        <p:sp>
          <p:nvSpPr>
            <p:cNvPr id="12" name="Rectangle 1791"/>
            <p:cNvSpPr>
              <a:spLocks noChangeArrowheads="1"/>
            </p:cNvSpPr>
            <p:nvPr/>
          </p:nvSpPr>
          <p:spPr bwMode="auto">
            <a:xfrm>
              <a:off x="3146819" y="4587160"/>
              <a:ext cx="77923" cy="194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defTabSz="1219170" eaLnBrk="1" hangingPunct="1"/>
              <a:endParaRPr lang="en-US" sz="2400">
                <a:solidFill>
                  <a:srgbClr val="000000"/>
                </a:solidFill>
                <a:latin typeface="Agency FB" panose="020B0503020202020204" pitchFamily="34" charset="0"/>
              </a:endParaRPr>
            </a:p>
          </p:txBody>
        </p:sp>
        <p:sp>
          <p:nvSpPr>
            <p:cNvPr id="13" name="Freeform 1792"/>
            <p:cNvSpPr>
              <a:spLocks noEditPoints="1"/>
            </p:cNvSpPr>
            <p:nvPr/>
          </p:nvSpPr>
          <p:spPr bwMode="auto">
            <a:xfrm>
              <a:off x="3112729" y="4455664"/>
              <a:ext cx="146105" cy="189938"/>
            </a:xfrm>
            <a:custGeom>
              <a:avLst/>
              <a:gdLst>
                <a:gd name="T0" fmla="*/ 185950624 w 89"/>
                <a:gd name="T1" fmla="*/ 25908831 h 118"/>
                <a:gd name="T2" fmla="*/ 185950624 w 89"/>
                <a:gd name="T3" fmla="*/ 12954415 h 118"/>
                <a:gd name="T4" fmla="*/ 183256711 w 89"/>
                <a:gd name="T5" fmla="*/ 2591527 h 118"/>
                <a:gd name="T6" fmla="*/ 172476132 w 89"/>
                <a:gd name="T7" fmla="*/ 0 h 118"/>
                <a:gd name="T8" fmla="*/ 167086663 w 89"/>
                <a:gd name="T9" fmla="*/ 0 h 118"/>
                <a:gd name="T10" fmla="*/ 161697194 w 89"/>
                <a:gd name="T11" fmla="*/ 5181444 h 118"/>
                <a:gd name="T12" fmla="*/ 161697194 w 89"/>
                <a:gd name="T13" fmla="*/ 25908831 h 118"/>
                <a:gd name="T14" fmla="*/ 134746567 w 89"/>
                <a:gd name="T15" fmla="*/ 12954415 h 118"/>
                <a:gd name="T16" fmla="*/ 134746567 w 89"/>
                <a:gd name="T17" fmla="*/ 5181444 h 118"/>
                <a:gd name="T18" fmla="*/ 126663185 w 89"/>
                <a:gd name="T19" fmla="*/ 0 h 118"/>
                <a:gd name="T20" fmla="*/ 121272075 w 89"/>
                <a:gd name="T21" fmla="*/ 0 h 118"/>
                <a:gd name="T22" fmla="*/ 110493137 w 89"/>
                <a:gd name="T23" fmla="*/ 2591527 h 118"/>
                <a:gd name="T24" fmla="*/ 107797582 w 89"/>
                <a:gd name="T25" fmla="*/ 12954415 h 118"/>
                <a:gd name="T26" fmla="*/ 80848597 w 89"/>
                <a:gd name="T27" fmla="*/ 25908831 h 118"/>
                <a:gd name="T28" fmla="*/ 80848597 w 89"/>
                <a:gd name="T29" fmla="*/ 12954415 h 118"/>
                <a:gd name="T30" fmla="*/ 78153042 w 89"/>
                <a:gd name="T31" fmla="*/ 2591527 h 118"/>
                <a:gd name="T32" fmla="*/ 67374105 w 89"/>
                <a:gd name="T33" fmla="*/ 0 h 118"/>
                <a:gd name="T34" fmla="*/ 61982994 w 89"/>
                <a:gd name="T35" fmla="*/ 0 h 118"/>
                <a:gd name="T36" fmla="*/ 53899612 w 89"/>
                <a:gd name="T37" fmla="*/ 5181444 h 118"/>
                <a:gd name="T38" fmla="*/ 53899612 w 89"/>
                <a:gd name="T39" fmla="*/ 25908831 h 118"/>
                <a:gd name="T40" fmla="*/ 26948985 w 89"/>
                <a:gd name="T41" fmla="*/ 25908831 h 118"/>
                <a:gd name="T42" fmla="*/ 8085024 w 89"/>
                <a:gd name="T43" fmla="*/ 31091885 h 118"/>
                <a:gd name="T44" fmla="*/ 0 w 89"/>
                <a:gd name="T45" fmla="*/ 49227745 h 118"/>
                <a:gd name="T46" fmla="*/ 0 w 89"/>
                <a:gd name="T47" fmla="*/ 279823744 h 118"/>
                <a:gd name="T48" fmla="*/ 8085024 w 89"/>
                <a:gd name="T49" fmla="*/ 300551131 h 118"/>
                <a:gd name="T50" fmla="*/ 26948985 w 89"/>
                <a:gd name="T51" fmla="*/ 305732575 h 118"/>
                <a:gd name="T52" fmla="*/ 212901251 w 89"/>
                <a:gd name="T53" fmla="*/ 305732575 h 118"/>
                <a:gd name="T54" fmla="*/ 234460768 w 89"/>
                <a:gd name="T55" fmla="*/ 300551131 h 118"/>
                <a:gd name="T56" fmla="*/ 239850236 w 89"/>
                <a:gd name="T57" fmla="*/ 279823744 h 118"/>
                <a:gd name="T58" fmla="*/ 239850236 w 89"/>
                <a:gd name="T59" fmla="*/ 49227745 h 118"/>
                <a:gd name="T60" fmla="*/ 234460768 w 89"/>
                <a:gd name="T61" fmla="*/ 31091885 h 118"/>
                <a:gd name="T62" fmla="*/ 212901251 w 89"/>
                <a:gd name="T63" fmla="*/ 25908831 h 118"/>
                <a:gd name="T64" fmla="*/ 26948985 w 89"/>
                <a:gd name="T65" fmla="*/ 279823744 h 118"/>
                <a:gd name="T66" fmla="*/ 53899612 w 89"/>
                <a:gd name="T67" fmla="*/ 49227745 h 118"/>
                <a:gd name="T68" fmla="*/ 53899612 w 89"/>
                <a:gd name="T69" fmla="*/ 62182160 h 118"/>
                <a:gd name="T70" fmla="*/ 56593526 w 89"/>
                <a:gd name="T71" fmla="*/ 72546658 h 118"/>
                <a:gd name="T72" fmla="*/ 67374105 w 89"/>
                <a:gd name="T73" fmla="*/ 75138185 h 118"/>
                <a:gd name="T74" fmla="*/ 72763573 w 89"/>
                <a:gd name="T75" fmla="*/ 75138185 h 118"/>
                <a:gd name="T76" fmla="*/ 80848597 w 89"/>
                <a:gd name="T77" fmla="*/ 69955131 h 118"/>
                <a:gd name="T78" fmla="*/ 80848597 w 89"/>
                <a:gd name="T79" fmla="*/ 49227745 h 118"/>
                <a:gd name="T80" fmla="*/ 107797582 w 89"/>
                <a:gd name="T81" fmla="*/ 62182160 h 118"/>
                <a:gd name="T82" fmla="*/ 107797582 w 89"/>
                <a:gd name="T83" fmla="*/ 69955131 h 118"/>
                <a:gd name="T84" fmla="*/ 113187051 w 89"/>
                <a:gd name="T85" fmla="*/ 75138185 h 118"/>
                <a:gd name="T86" fmla="*/ 121272075 w 89"/>
                <a:gd name="T87" fmla="*/ 75138185 h 118"/>
                <a:gd name="T88" fmla="*/ 129357099 w 89"/>
                <a:gd name="T89" fmla="*/ 72546658 h 118"/>
                <a:gd name="T90" fmla="*/ 134746567 w 89"/>
                <a:gd name="T91" fmla="*/ 62182160 h 118"/>
                <a:gd name="T92" fmla="*/ 161697194 w 89"/>
                <a:gd name="T93" fmla="*/ 49227745 h 118"/>
                <a:gd name="T94" fmla="*/ 161697194 w 89"/>
                <a:gd name="T95" fmla="*/ 62182160 h 118"/>
                <a:gd name="T96" fmla="*/ 164391108 w 89"/>
                <a:gd name="T97" fmla="*/ 72546658 h 118"/>
                <a:gd name="T98" fmla="*/ 172476132 w 89"/>
                <a:gd name="T99" fmla="*/ 75138185 h 118"/>
                <a:gd name="T100" fmla="*/ 180561156 w 89"/>
                <a:gd name="T101" fmla="*/ 75138185 h 118"/>
                <a:gd name="T102" fmla="*/ 185950624 w 89"/>
                <a:gd name="T103" fmla="*/ 69955131 h 118"/>
                <a:gd name="T104" fmla="*/ 185950624 w 89"/>
                <a:gd name="T105" fmla="*/ 49227745 h 118"/>
                <a:gd name="T106" fmla="*/ 212901251 w 89"/>
                <a:gd name="T107" fmla="*/ 279823744 h 11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9" h="118">
                  <a:moveTo>
                    <a:pt x="79" y="10"/>
                  </a:moveTo>
                  <a:lnTo>
                    <a:pt x="69" y="10"/>
                  </a:lnTo>
                  <a:lnTo>
                    <a:pt x="69" y="5"/>
                  </a:lnTo>
                  <a:lnTo>
                    <a:pt x="69" y="2"/>
                  </a:lnTo>
                  <a:lnTo>
                    <a:pt x="68" y="1"/>
                  </a:lnTo>
                  <a:lnTo>
                    <a:pt x="67" y="0"/>
                  </a:lnTo>
                  <a:lnTo>
                    <a:pt x="64" y="0"/>
                  </a:lnTo>
                  <a:lnTo>
                    <a:pt x="62" y="0"/>
                  </a:lnTo>
                  <a:lnTo>
                    <a:pt x="61" y="1"/>
                  </a:lnTo>
                  <a:lnTo>
                    <a:pt x="60" y="2"/>
                  </a:lnTo>
                  <a:lnTo>
                    <a:pt x="60" y="5"/>
                  </a:lnTo>
                  <a:lnTo>
                    <a:pt x="60" y="10"/>
                  </a:lnTo>
                  <a:lnTo>
                    <a:pt x="50" y="10"/>
                  </a:lnTo>
                  <a:lnTo>
                    <a:pt x="50" y="5"/>
                  </a:lnTo>
                  <a:lnTo>
                    <a:pt x="50" y="2"/>
                  </a:lnTo>
                  <a:lnTo>
                    <a:pt x="48" y="1"/>
                  </a:lnTo>
                  <a:lnTo>
                    <a:pt x="47" y="0"/>
                  </a:lnTo>
                  <a:lnTo>
                    <a:pt x="45" y="0"/>
                  </a:lnTo>
                  <a:lnTo>
                    <a:pt x="42" y="0"/>
                  </a:lnTo>
                  <a:lnTo>
                    <a:pt x="41" y="1"/>
                  </a:lnTo>
                  <a:lnTo>
                    <a:pt x="40" y="2"/>
                  </a:lnTo>
                  <a:lnTo>
                    <a:pt x="40" y="5"/>
                  </a:lnTo>
                  <a:lnTo>
                    <a:pt x="40" y="10"/>
                  </a:lnTo>
                  <a:lnTo>
                    <a:pt x="30" y="10"/>
                  </a:lnTo>
                  <a:lnTo>
                    <a:pt x="30" y="5"/>
                  </a:lnTo>
                  <a:lnTo>
                    <a:pt x="30" y="2"/>
                  </a:lnTo>
                  <a:lnTo>
                    <a:pt x="29" y="1"/>
                  </a:lnTo>
                  <a:lnTo>
                    <a:pt x="27" y="0"/>
                  </a:lnTo>
                  <a:lnTo>
                    <a:pt x="25" y="0"/>
                  </a:lnTo>
                  <a:lnTo>
                    <a:pt x="23" y="0"/>
                  </a:lnTo>
                  <a:lnTo>
                    <a:pt x="21" y="1"/>
                  </a:lnTo>
                  <a:lnTo>
                    <a:pt x="20" y="2"/>
                  </a:lnTo>
                  <a:lnTo>
                    <a:pt x="20" y="5"/>
                  </a:lnTo>
                  <a:lnTo>
                    <a:pt x="20" y="10"/>
                  </a:lnTo>
                  <a:lnTo>
                    <a:pt x="10" y="10"/>
                  </a:lnTo>
                  <a:lnTo>
                    <a:pt x="7" y="11"/>
                  </a:lnTo>
                  <a:lnTo>
                    <a:pt x="3" y="12"/>
                  </a:lnTo>
                  <a:lnTo>
                    <a:pt x="2" y="16"/>
                  </a:lnTo>
                  <a:lnTo>
                    <a:pt x="0" y="19"/>
                  </a:lnTo>
                  <a:lnTo>
                    <a:pt x="0" y="108"/>
                  </a:lnTo>
                  <a:lnTo>
                    <a:pt x="2" y="112"/>
                  </a:lnTo>
                  <a:lnTo>
                    <a:pt x="3" y="116"/>
                  </a:lnTo>
                  <a:lnTo>
                    <a:pt x="7" y="117"/>
                  </a:lnTo>
                  <a:lnTo>
                    <a:pt x="10" y="118"/>
                  </a:lnTo>
                  <a:lnTo>
                    <a:pt x="79" y="118"/>
                  </a:lnTo>
                  <a:lnTo>
                    <a:pt x="83" y="117"/>
                  </a:lnTo>
                  <a:lnTo>
                    <a:pt x="87" y="116"/>
                  </a:lnTo>
                  <a:lnTo>
                    <a:pt x="88" y="112"/>
                  </a:lnTo>
                  <a:lnTo>
                    <a:pt x="89" y="108"/>
                  </a:lnTo>
                  <a:lnTo>
                    <a:pt x="89" y="19"/>
                  </a:lnTo>
                  <a:lnTo>
                    <a:pt x="88" y="16"/>
                  </a:lnTo>
                  <a:lnTo>
                    <a:pt x="87" y="12"/>
                  </a:lnTo>
                  <a:lnTo>
                    <a:pt x="83" y="11"/>
                  </a:lnTo>
                  <a:lnTo>
                    <a:pt x="79" y="10"/>
                  </a:lnTo>
                  <a:close/>
                  <a:moveTo>
                    <a:pt x="10" y="108"/>
                  </a:moveTo>
                  <a:lnTo>
                    <a:pt x="10" y="19"/>
                  </a:lnTo>
                  <a:lnTo>
                    <a:pt x="20" y="19"/>
                  </a:lnTo>
                  <a:lnTo>
                    <a:pt x="20" y="24"/>
                  </a:lnTo>
                  <a:lnTo>
                    <a:pt x="20" y="27"/>
                  </a:lnTo>
                  <a:lnTo>
                    <a:pt x="21" y="28"/>
                  </a:lnTo>
                  <a:lnTo>
                    <a:pt x="23" y="29"/>
                  </a:lnTo>
                  <a:lnTo>
                    <a:pt x="25" y="29"/>
                  </a:lnTo>
                  <a:lnTo>
                    <a:pt x="27" y="29"/>
                  </a:lnTo>
                  <a:lnTo>
                    <a:pt x="29" y="28"/>
                  </a:lnTo>
                  <a:lnTo>
                    <a:pt x="30" y="27"/>
                  </a:lnTo>
                  <a:lnTo>
                    <a:pt x="30" y="24"/>
                  </a:lnTo>
                  <a:lnTo>
                    <a:pt x="30" y="19"/>
                  </a:lnTo>
                  <a:lnTo>
                    <a:pt x="40" y="19"/>
                  </a:lnTo>
                  <a:lnTo>
                    <a:pt x="40" y="24"/>
                  </a:lnTo>
                  <a:lnTo>
                    <a:pt x="40" y="27"/>
                  </a:lnTo>
                  <a:lnTo>
                    <a:pt x="41" y="28"/>
                  </a:lnTo>
                  <a:lnTo>
                    <a:pt x="42" y="29"/>
                  </a:lnTo>
                  <a:lnTo>
                    <a:pt x="45" y="29"/>
                  </a:lnTo>
                  <a:lnTo>
                    <a:pt x="47" y="29"/>
                  </a:lnTo>
                  <a:lnTo>
                    <a:pt x="48" y="28"/>
                  </a:lnTo>
                  <a:lnTo>
                    <a:pt x="50" y="27"/>
                  </a:lnTo>
                  <a:lnTo>
                    <a:pt x="50" y="24"/>
                  </a:lnTo>
                  <a:lnTo>
                    <a:pt x="50" y="19"/>
                  </a:lnTo>
                  <a:lnTo>
                    <a:pt x="60" y="19"/>
                  </a:lnTo>
                  <a:lnTo>
                    <a:pt x="60" y="24"/>
                  </a:lnTo>
                  <a:lnTo>
                    <a:pt x="60" y="27"/>
                  </a:lnTo>
                  <a:lnTo>
                    <a:pt x="61" y="28"/>
                  </a:lnTo>
                  <a:lnTo>
                    <a:pt x="62" y="29"/>
                  </a:lnTo>
                  <a:lnTo>
                    <a:pt x="64" y="29"/>
                  </a:lnTo>
                  <a:lnTo>
                    <a:pt x="67" y="29"/>
                  </a:lnTo>
                  <a:lnTo>
                    <a:pt x="68" y="28"/>
                  </a:lnTo>
                  <a:lnTo>
                    <a:pt x="69" y="27"/>
                  </a:lnTo>
                  <a:lnTo>
                    <a:pt x="69" y="24"/>
                  </a:lnTo>
                  <a:lnTo>
                    <a:pt x="69" y="19"/>
                  </a:lnTo>
                  <a:lnTo>
                    <a:pt x="79" y="19"/>
                  </a:lnTo>
                  <a:lnTo>
                    <a:pt x="79" y="108"/>
                  </a:lnTo>
                  <a:lnTo>
                    <a:pt x="10"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a:endParaRPr lang="id-ID">
                <a:solidFill>
                  <a:prstClr val="black"/>
                </a:solidFill>
                <a:latin typeface="Agency FB" panose="020B0503020202020204" pitchFamily="34" charset="0"/>
              </a:endParaRPr>
            </a:p>
          </p:txBody>
        </p:sp>
      </p:grpSp>
      <p:sp>
        <p:nvSpPr>
          <p:cNvPr id="14" name="TextBox 16"/>
          <p:cNvSpPr txBox="1"/>
          <p:nvPr/>
        </p:nvSpPr>
        <p:spPr>
          <a:xfrm>
            <a:off x="3725333" y="2775087"/>
            <a:ext cx="1847275" cy="502766"/>
          </a:xfrm>
          <a:prstGeom prst="rect">
            <a:avLst/>
          </a:prstGeom>
          <a:noFill/>
        </p:spPr>
        <p:txBody>
          <a:bodyPr wrap="square" rtlCol="0">
            <a:spAutoFit/>
          </a:bodyPr>
          <a:lstStyle/>
          <a:p>
            <a:pPr algn="ctr" defTabSz="914377"/>
            <a:r>
              <a:rPr lang="id-ID" sz="2667" b="1" dirty="0">
                <a:solidFill>
                  <a:srgbClr val="FFFFFF"/>
                </a:solidFill>
                <a:latin typeface="Agency FB" panose="020B0503020202020204" pitchFamily="34" charset="0"/>
              </a:rPr>
              <a:t>09</a:t>
            </a:r>
            <a:r>
              <a:rPr lang="id-ID" sz="2667" b="1" baseline="30000" dirty="0">
                <a:solidFill>
                  <a:srgbClr val="FFFFFF"/>
                </a:solidFill>
                <a:latin typeface="Agency FB" panose="020B0503020202020204" pitchFamily="34" charset="0"/>
              </a:rPr>
              <a:t>00</a:t>
            </a:r>
          </a:p>
        </p:txBody>
      </p:sp>
      <p:sp>
        <p:nvSpPr>
          <p:cNvPr id="15" name="TextBox 18"/>
          <p:cNvSpPr txBox="1"/>
          <p:nvPr/>
        </p:nvSpPr>
        <p:spPr>
          <a:xfrm>
            <a:off x="757389" y="2778166"/>
            <a:ext cx="1847275" cy="502766"/>
          </a:xfrm>
          <a:prstGeom prst="rect">
            <a:avLst/>
          </a:prstGeom>
          <a:noFill/>
        </p:spPr>
        <p:txBody>
          <a:bodyPr wrap="square" rtlCol="0">
            <a:spAutoFit/>
          </a:bodyPr>
          <a:lstStyle/>
          <a:p>
            <a:pPr algn="ctr" defTabSz="914377"/>
            <a:r>
              <a:rPr lang="id-ID" sz="2667" b="1" dirty="0">
                <a:solidFill>
                  <a:srgbClr val="FFFFFF"/>
                </a:solidFill>
                <a:latin typeface="Agency FB" panose="020B0503020202020204" pitchFamily="34" charset="0"/>
              </a:rPr>
              <a:t>08</a:t>
            </a:r>
            <a:r>
              <a:rPr lang="id-ID" sz="2667" b="1" baseline="30000" dirty="0">
                <a:solidFill>
                  <a:srgbClr val="FFFFFF"/>
                </a:solidFill>
                <a:latin typeface="Agency FB" panose="020B0503020202020204" pitchFamily="34" charset="0"/>
              </a:rPr>
              <a:t>00</a:t>
            </a:r>
          </a:p>
        </p:txBody>
      </p:sp>
      <p:sp>
        <p:nvSpPr>
          <p:cNvPr id="16" name="TextBox 20"/>
          <p:cNvSpPr txBox="1"/>
          <p:nvPr/>
        </p:nvSpPr>
        <p:spPr>
          <a:xfrm>
            <a:off x="9575029" y="2775087"/>
            <a:ext cx="1847275" cy="502766"/>
          </a:xfrm>
          <a:prstGeom prst="rect">
            <a:avLst/>
          </a:prstGeom>
          <a:noFill/>
        </p:spPr>
        <p:txBody>
          <a:bodyPr wrap="square" rtlCol="0">
            <a:spAutoFit/>
          </a:bodyPr>
          <a:lstStyle/>
          <a:p>
            <a:pPr algn="ctr" defTabSz="914377"/>
            <a:r>
              <a:rPr lang="id-ID" sz="2667" b="1" dirty="0">
                <a:solidFill>
                  <a:srgbClr val="FFFFFF"/>
                </a:solidFill>
                <a:latin typeface="Agency FB" panose="020B0503020202020204" pitchFamily="34" charset="0"/>
              </a:rPr>
              <a:t>11</a:t>
            </a:r>
            <a:r>
              <a:rPr lang="id-ID" sz="2667" b="1" baseline="30000" dirty="0">
                <a:solidFill>
                  <a:srgbClr val="FFFFFF"/>
                </a:solidFill>
                <a:latin typeface="Agency FB" panose="020B0503020202020204" pitchFamily="34" charset="0"/>
              </a:rPr>
              <a:t>00</a:t>
            </a:r>
          </a:p>
        </p:txBody>
      </p:sp>
      <p:sp>
        <p:nvSpPr>
          <p:cNvPr id="17" name="TextBox 21"/>
          <p:cNvSpPr txBox="1"/>
          <p:nvPr/>
        </p:nvSpPr>
        <p:spPr>
          <a:xfrm>
            <a:off x="6477520" y="3945032"/>
            <a:ext cx="2170547" cy="400110"/>
          </a:xfrm>
          <a:prstGeom prst="rect">
            <a:avLst/>
          </a:prstGeom>
          <a:noFill/>
        </p:spPr>
        <p:txBody>
          <a:bodyPr wrap="square" rtlCol="0">
            <a:spAutoFit/>
          </a:bodyPr>
          <a:lstStyle/>
          <a:p>
            <a:pPr algn="ctr" defTabSz="914377"/>
            <a:r>
              <a:rPr lang="zh-CN" altLang="en-US" sz="20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仲夏夜之梦</a:t>
            </a:r>
            <a:endParaRPr lang="id-ID" altLang="zh-CN" sz="2000" b="1" spc="8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18" name="TextBox 22"/>
          <p:cNvSpPr txBox="1"/>
          <p:nvPr/>
        </p:nvSpPr>
        <p:spPr>
          <a:xfrm>
            <a:off x="6634545" y="2778166"/>
            <a:ext cx="1847275" cy="502766"/>
          </a:xfrm>
          <a:prstGeom prst="rect">
            <a:avLst/>
          </a:prstGeom>
          <a:noFill/>
        </p:spPr>
        <p:txBody>
          <a:bodyPr wrap="square" rtlCol="0">
            <a:spAutoFit/>
          </a:bodyPr>
          <a:lstStyle/>
          <a:p>
            <a:pPr algn="ctr" defTabSz="914377"/>
            <a:r>
              <a:rPr lang="id-ID" sz="2667" b="1" dirty="0">
                <a:solidFill>
                  <a:srgbClr val="FFFFFF"/>
                </a:solidFill>
                <a:latin typeface="Agency FB" panose="020B0503020202020204" pitchFamily="34" charset="0"/>
              </a:rPr>
              <a:t>10</a:t>
            </a:r>
            <a:r>
              <a:rPr lang="id-ID" sz="2667" b="1" baseline="30000" dirty="0">
                <a:solidFill>
                  <a:srgbClr val="FFFFFF"/>
                </a:solidFill>
                <a:latin typeface="Agency FB" panose="020B0503020202020204" pitchFamily="34" charset="0"/>
              </a:rPr>
              <a:t>00</a:t>
            </a:r>
          </a:p>
        </p:txBody>
      </p:sp>
      <p:sp>
        <p:nvSpPr>
          <p:cNvPr id="19" name="TextBox 23"/>
          <p:cNvSpPr txBox="1"/>
          <p:nvPr/>
        </p:nvSpPr>
        <p:spPr>
          <a:xfrm>
            <a:off x="9405697" y="3945031"/>
            <a:ext cx="2170547" cy="400110"/>
          </a:xfrm>
          <a:prstGeom prst="rect">
            <a:avLst/>
          </a:prstGeom>
          <a:noFill/>
        </p:spPr>
        <p:txBody>
          <a:bodyPr wrap="square" rtlCol="0">
            <a:spAutoFit/>
          </a:bodyPr>
          <a:lstStyle/>
          <a:p>
            <a:pPr algn="ctr" defTabSz="914377"/>
            <a:r>
              <a:rPr lang="zh-CN" altLang="en-US" sz="20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仲夏夜之梦</a:t>
            </a:r>
            <a:endParaRPr lang="id-ID" altLang="zh-CN" sz="2000" b="1" spc="8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20" name="TextBox 24"/>
          <p:cNvSpPr txBox="1"/>
          <p:nvPr/>
        </p:nvSpPr>
        <p:spPr>
          <a:xfrm>
            <a:off x="615755" y="3945032"/>
            <a:ext cx="2170547" cy="400110"/>
          </a:xfrm>
          <a:prstGeom prst="rect">
            <a:avLst/>
          </a:prstGeom>
          <a:noFill/>
        </p:spPr>
        <p:txBody>
          <a:bodyPr wrap="square" rtlCol="0">
            <a:spAutoFit/>
          </a:bodyPr>
          <a:lstStyle/>
          <a:p>
            <a:pPr algn="ctr" defTabSz="914377"/>
            <a:r>
              <a:rPr lang="zh-CN" altLang="en-US" sz="20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仲夏夜之梦</a:t>
            </a:r>
            <a:endParaRPr lang="id-ID" sz="2000" b="1" spc="8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21" name="TextBox 25"/>
          <p:cNvSpPr txBox="1"/>
          <p:nvPr/>
        </p:nvSpPr>
        <p:spPr>
          <a:xfrm>
            <a:off x="3571392" y="3945032"/>
            <a:ext cx="2170547" cy="400110"/>
          </a:xfrm>
          <a:prstGeom prst="rect">
            <a:avLst/>
          </a:prstGeom>
          <a:noFill/>
        </p:spPr>
        <p:txBody>
          <a:bodyPr wrap="square" rtlCol="0">
            <a:spAutoFit/>
          </a:bodyPr>
          <a:lstStyle/>
          <a:p>
            <a:pPr algn="ctr" defTabSz="914377"/>
            <a:r>
              <a:rPr lang="zh-CN" altLang="en-US" sz="20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仲夏夜之梦</a:t>
            </a:r>
            <a:endParaRPr lang="id-ID" altLang="zh-CN" sz="2000" b="1" spc="8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22" name="Freeform 1283"/>
          <p:cNvSpPr>
            <a:spLocks noEditPoints="1"/>
          </p:cNvSpPr>
          <p:nvPr/>
        </p:nvSpPr>
        <p:spPr bwMode="auto">
          <a:xfrm>
            <a:off x="7325721" y="2354767"/>
            <a:ext cx="461964" cy="391968"/>
          </a:xfrm>
          <a:custGeom>
            <a:avLst/>
            <a:gdLst>
              <a:gd name="T0" fmla="*/ 151346381 w 99"/>
              <a:gd name="T1" fmla="*/ 0 h 84"/>
              <a:gd name="T2" fmla="*/ 143780332 w 99"/>
              <a:gd name="T3" fmla="*/ 0 h 84"/>
              <a:gd name="T4" fmla="*/ 126122514 w 99"/>
              <a:gd name="T5" fmla="*/ 17657763 h 84"/>
              <a:gd name="T6" fmla="*/ 110987241 w 99"/>
              <a:gd name="T7" fmla="*/ 2522538 h 84"/>
              <a:gd name="T8" fmla="*/ 100898646 w 99"/>
              <a:gd name="T9" fmla="*/ 0 h 84"/>
              <a:gd name="T10" fmla="*/ 12612728 w 99"/>
              <a:gd name="T11" fmla="*/ 0 h 84"/>
              <a:gd name="T12" fmla="*/ 5045091 w 99"/>
              <a:gd name="T13" fmla="*/ 2522538 h 84"/>
              <a:gd name="T14" fmla="*/ 0 w 99"/>
              <a:gd name="T15" fmla="*/ 12612688 h 84"/>
              <a:gd name="T16" fmla="*/ 0 w 99"/>
              <a:gd name="T17" fmla="*/ 174047150 h 84"/>
              <a:gd name="T18" fmla="*/ 5045091 w 99"/>
              <a:gd name="T19" fmla="*/ 184137300 h 84"/>
              <a:gd name="T20" fmla="*/ 12612728 w 99"/>
              <a:gd name="T21" fmla="*/ 186659838 h 84"/>
              <a:gd name="T22" fmla="*/ 116032332 w 99"/>
              <a:gd name="T23" fmla="*/ 209361088 h 84"/>
              <a:gd name="T24" fmla="*/ 118554877 w 99"/>
              <a:gd name="T25" fmla="*/ 211883625 h 84"/>
              <a:gd name="T26" fmla="*/ 126122514 w 99"/>
              <a:gd name="T27" fmla="*/ 211883625 h 84"/>
              <a:gd name="T28" fmla="*/ 133690150 w 99"/>
              <a:gd name="T29" fmla="*/ 209361088 h 84"/>
              <a:gd name="T30" fmla="*/ 237109754 w 99"/>
              <a:gd name="T31" fmla="*/ 186659838 h 84"/>
              <a:gd name="T32" fmla="*/ 244677391 w 99"/>
              <a:gd name="T33" fmla="*/ 186659838 h 84"/>
              <a:gd name="T34" fmla="*/ 249722482 w 99"/>
              <a:gd name="T35" fmla="*/ 181614763 h 84"/>
              <a:gd name="T36" fmla="*/ 249722482 w 99"/>
              <a:gd name="T37" fmla="*/ 12612688 h 84"/>
              <a:gd name="T38" fmla="*/ 249722482 w 99"/>
              <a:gd name="T39" fmla="*/ 5045075 h 84"/>
              <a:gd name="T40" fmla="*/ 244677391 w 99"/>
              <a:gd name="T41" fmla="*/ 0 h 84"/>
              <a:gd name="T42" fmla="*/ 237109754 w 99"/>
              <a:gd name="T43" fmla="*/ 0 h 84"/>
              <a:gd name="T44" fmla="*/ 25223868 w 99"/>
              <a:gd name="T45" fmla="*/ 161434463 h 84"/>
              <a:gd name="T46" fmla="*/ 93331009 w 99"/>
              <a:gd name="T47" fmla="*/ 25223788 h 84"/>
              <a:gd name="T48" fmla="*/ 113509786 w 99"/>
              <a:gd name="T49" fmla="*/ 169002075 h 84"/>
              <a:gd name="T50" fmla="*/ 110987241 w 99"/>
              <a:gd name="T51" fmla="*/ 163957000 h 84"/>
              <a:gd name="T52" fmla="*/ 100898646 w 99"/>
              <a:gd name="T53" fmla="*/ 161434463 h 84"/>
              <a:gd name="T54" fmla="*/ 224498614 w 99"/>
              <a:gd name="T55" fmla="*/ 161434463 h 84"/>
              <a:gd name="T56" fmla="*/ 151346381 w 99"/>
              <a:gd name="T57" fmla="*/ 161434463 h 84"/>
              <a:gd name="T58" fmla="*/ 141257787 w 99"/>
              <a:gd name="T59" fmla="*/ 163957000 h 84"/>
              <a:gd name="T60" fmla="*/ 138735241 w 99"/>
              <a:gd name="T61" fmla="*/ 42881550 h 84"/>
              <a:gd name="T62" fmla="*/ 224498614 w 99"/>
              <a:gd name="T63" fmla="*/ 25223788 h 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9" h="84">
                <a:moveTo>
                  <a:pt x="94" y="0"/>
                </a:moveTo>
                <a:lnTo>
                  <a:pt x="60" y="0"/>
                </a:lnTo>
                <a:lnTo>
                  <a:pt x="57" y="0"/>
                </a:lnTo>
                <a:lnTo>
                  <a:pt x="56" y="1"/>
                </a:lnTo>
                <a:lnTo>
                  <a:pt x="50" y="7"/>
                </a:lnTo>
                <a:lnTo>
                  <a:pt x="44" y="1"/>
                </a:lnTo>
                <a:lnTo>
                  <a:pt x="42" y="0"/>
                </a:lnTo>
                <a:lnTo>
                  <a:pt x="40" y="0"/>
                </a:lnTo>
                <a:lnTo>
                  <a:pt x="5" y="0"/>
                </a:lnTo>
                <a:lnTo>
                  <a:pt x="3" y="0"/>
                </a:lnTo>
                <a:lnTo>
                  <a:pt x="2" y="1"/>
                </a:lnTo>
                <a:lnTo>
                  <a:pt x="0" y="2"/>
                </a:lnTo>
                <a:lnTo>
                  <a:pt x="0" y="5"/>
                </a:lnTo>
                <a:lnTo>
                  <a:pt x="0" y="69"/>
                </a:lnTo>
                <a:lnTo>
                  <a:pt x="0" y="72"/>
                </a:lnTo>
                <a:lnTo>
                  <a:pt x="2" y="73"/>
                </a:lnTo>
                <a:lnTo>
                  <a:pt x="3" y="74"/>
                </a:lnTo>
                <a:lnTo>
                  <a:pt x="5" y="74"/>
                </a:lnTo>
                <a:lnTo>
                  <a:pt x="37" y="74"/>
                </a:lnTo>
                <a:lnTo>
                  <a:pt x="46" y="83"/>
                </a:lnTo>
                <a:lnTo>
                  <a:pt x="47" y="84"/>
                </a:lnTo>
                <a:lnTo>
                  <a:pt x="50" y="84"/>
                </a:lnTo>
                <a:lnTo>
                  <a:pt x="52" y="84"/>
                </a:lnTo>
                <a:lnTo>
                  <a:pt x="53" y="83"/>
                </a:lnTo>
                <a:lnTo>
                  <a:pt x="62" y="74"/>
                </a:lnTo>
                <a:lnTo>
                  <a:pt x="94" y="74"/>
                </a:lnTo>
                <a:lnTo>
                  <a:pt x="97" y="74"/>
                </a:lnTo>
                <a:lnTo>
                  <a:pt x="98" y="73"/>
                </a:lnTo>
                <a:lnTo>
                  <a:pt x="99" y="72"/>
                </a:lnTo>
                <a:lnTo>
                  <a:pt x="99" y="69"/>
                </a:lnTo>
                <a:lnTo>
                  <a:pt x="99" y="5"/>
                </a:lnTo>
                <a:lnTo>
                  <a:pt x="99" y="2"/>
                </a:lnTo>
                <a:lnTo>
                  <a:pt x="98" y="1"/>
                </a:lnTo>
                <a:lnTo>
                  <a:pt x="97" y="0"/>
                </a:lnTo>
                <a:lnTo>
                  <a:pt x="94" y="0"/>
                </a:lnTo>
                <a:close/>
                <a:moveTo>
                  <a:pt x="40" y="64"/>
                </a:moveTo>
                <a:lnTo>
                  <a:pt x="10" y="64"/>
                </a:lnTo>
                <a:lnTo>
                  <a:pt x="10" y="10"/>
                </a:lnTo>
                <a:lnTo>
                  <a:pt x="37" y="10"/>
                </a:lnTo>
                <a:lnTo>
                  <a:pt x="45" y="17"/>
                </a:lnTo>
                <a:lnTo>
                  <a:pt x="45" y="67"/>
                </a:lnTo>
                <a:lnTo>
                  <a:pt x="44" y="65"/>
                </a:lnTo>
                <a:lnTo>
                  <a:pt x="42" y="64"/>
                </a:lnTo>
                <a:lnTo>
                  <a:pt x="40" y="64"/>
                </a:lnTo>
                <a:close/>
                <a:moveTo>
                  <a:pt x="89" y="64"/>
                </a:moveTo>
                <a:lnTo>
                  <a:pt x="60" y="64"/>
                </a:lnTo>
                <a:lnTo>
                  <a:pt x="57" y="64"/>
                </a:lnTo>
                <a:lnTo>
                  <a:pt x="56" y="65"/>
                </a:lnTo>
                <a:lnTo>
                  <a:pt x="55" y="67"/>
                </a:lnTo>
                <a:lnTo>
                  <a:pt x="55" y="17"/>
                </a:lnTo>
                <a:lnTo>
                  <a:pt x="62" y="10"/>
                </a:lnTo>
                <a:lnTo>
                  <a:pt x="89" y="10"/>
                </a:lnTo>
                <a:lnTo>
                  <a:pt x="89" y="64"/>
                </a:lnTo>
                <a:close/>
              </a:path>
            </a:pathLst>
          </a:custGeom>
          <a:solidFill>
            <a:srgbClr val="FFFFFF"/>
          </a:solidFill>
          <a:ln>
            <a:noFill/>
          </a:ln>
          <a:extLst/>
        </p:spPr>
        <p:txBody>
          <a:bodyPr/>
          <a:lstStyle/>
          <a:p>
            <a:pPr defTabSz="914377"/>
            <a:endParaRPr lang="id-ID">
              <a:solidFill>
                <a:prstClr val="black"/>
              </a:solidFill>
              <a:latin typeface="Agency FB" panose="020B0503020202020204" pitchFamily="34" charset="0"/>
            </a:endParaRPr>
          </a:p>
        </p:txBody>
      </p:sp>
      <p:grpSp>
        <p:nvGrpSpPr>
          <p:cNvPr id="23" name="Group 27"/>
          <p:cNvGrpSpPr/>
          <p:nvPr/>
        </p:nvGrpSpPr>
        <p:grpSpPr>
          <a:xfrm>
            <a:off x="10232885" y="2322150"/>
            <a:ext cx="501887" cy="447964"/>
            <a:chOff x="3898900" y="1203325"/>
            <a:chExt cx="192088" cy="171450"/>
          </a:xfrm>
          <a:solidFill>
            <a:srgbClr val="FFFFFF"/>
          </a:solidFill>
        </p:grpSpPr>
        <p:sp>
          <p:nvSpPr>
            <p:cNvPr id="24" name="Freeform 1120"/>
            <p:cNvSpPr>
              <a:spLocks/>
            </p:cNvSpPr>
            <p:nvPr/>
          </p:nvSpPr>
          <p:spPr bwMode="auto">
            <a:xfrm>
              <a:off x="3981450" y="1203325"/>
              <a:ext cx="109538" cy="109538"/>
            </a:xfrm>
            <a:custGeom>
              <a:avLst/>
              <a:gdLst>
                <a:gd name="T0" fmla="*/ 61272428 w 70"/>
                <a:gd name="T1" fmla="*/ 174049532 h 69"/>
                <a:gd name="T2" fmla="*/ 61272428 w 70"/>
                <a:gd name="T3" fmla="*/ 174049532 h 69"/>
                <a:gd name="T4" fmla="*/ 56371384 w 70"/>
                <a:gd name="T5" fmla="*/ 174049532 h 69"/>
                <a:gd name="T6" fmla="*/ 56371384 w 70"/>
                <a:gd name="T7" fmla="*/ 174049532 h 69"/>
                <a:gd name="T8" fmla="*/ 51468777 w 70"/>
                <a:gd name="T9" fmla="*/ 166481885 h 69"/>
                <a:gd name="T10" fmla="*/ 49018255 w 70"/>
                <a:gd name="T11" fmla="*/ 161436787 h 69"/>
                <a:gd name="T12" fmla="*/ 49018255 w 70"/>
                <a:gd name="T13" fmla="*/ 136212884 h 69"/>
                <a:gd name="T14" fmla="*/ 36764082 w 70"/>
                <a:gd name="T15" fmla="*/ 136212884 h 69"/>
                <a:gd name="T16" fmla="*/ 36764082 w 70"/>
                <a:gd name="T17" fmla="*/ 110987394 h 69"/>
                <a:gd name="T18" fmla="*/ 61272428 w 70"/>
                <a:gd name="T19" fmla="*/ 110987394 h 69"/>
                <a:gd name="T20" fmla="*/ 61272428 w 70"/>
                <a:gd name="T21" fmla="*/ 110987394 h 69"/>
                <a:gd name="T22" fmla="*/ 68625557 w 70"/>
                <a:gd name="T23" fmla="*/ 110987394 h 69"/>
                <a:gd name="T24" fmla="*/ 71076079 w 70"/>
                <a:gd name="T25" fmla="*/ 113509943 h 69"/>
                <a:gd name="T26" fmla="*/ 73526600 w 70"/>
                <a:gd name="T27" fmla="*/ 118555041 h 69"/>
                <a:gd name="T28" fmla="*/ 73526600 w 70"/>
                <a:gd name="T29" fmla="*/ 123600139 h 69"/>
                <a:gd name="T30" fmla="*/ 73526600 w 70"/>
                <a:gd name="T31" fmla="*/ 136212884 h 69"/>
                <a:gd name="T32" fmla="*/ 102937553 w 70"/>
                <a:gd name="T33" fmla="*/ 113509943 h 69"/>
                <a:gd name="T34" fmla="*/ 102937553 w 70"/>
                <a:gd name="T35" fmla="*/ 113509943 h 69"/>
                <a:gd name="T36" fmla="*/ 110290683 w 70"/>
                <a:gd name="T37" fmla="*/ 110987394 h 69"/>
                <a:gd name="T38" fmla="*/ 147054765 w 70"/>
                <a:gd name="T39" fmla="*/ 110987394 h 69"/>
                <a:gd name="T40" fmla="*/ 147054765 w 70"/>
                <a:gd name="T41" fmla="*/ 25223903 h 69"/>
                <a:gd name="T42" fmla="*/ 24508345 w 70"/>
                <a:gd name="T43" fmla="*/ 25223903 h 69"/>
                <a:gd name="T44" fmla="*/ 24508345 w 70"/>
                <a:gd name="T45" fmla="*/ 60539589 h 69"/>
                <a:gd name="T46" fmla="*/ 0 w 70"/>
                <a:gd name="T47" fmla="*/ 60539589 h 69"/>
                <a:gd name="T48" fmla="*/ 0 w 70"/>
                <a:gd name="T49" fmla="*/ 25223903 h 69"/>
                <a:gd name="T50" fmla="*/ 0 w 70"/>
                <a:gd name="T51" fmla="*/ 25223903 h 69"/>
                <a:gd name="T52" fmla="*/ 4901043 w 70"/>
                <a:gd name="T53" fmla="*/ 15135294 h 69"/>
                <a:gd name="T54" fmla="*/ 7353129 w 70"/>
                <a:gd name="T55" fmla="*/ 5045098 h 69"/>
                <a:gd name="T56" fmla="*/ 17156780 w 70"/>
                <a:gd name="T57" fmla="*/ 2522549 h 69"/>
                <a:gd name="T58" fmla="*/ 24508345 w 70"/>
                <a:gd name="T59" fmla="*/ 0 h 69"/>
                <a:gd name="T60" fmla="*/ 147054765 w 70"/>
                <a:gd name="T61" fmla="*/ 0 h 69"/>
                <a:gd name="T62" fmla="*/ 147054765 w 70"/>
                <a:gd name="T63" fmla="*/ 0 h 69"/>
                <a:gd name="T64" fmla="*/ 154406330 w 70"/>
                <a:gd name="T65" fmla="*/ 2522549 h 69"/>
                <a:gd name="T66" fmla="*/ 164209981 w 70"/>
                <a:gd name="T67" fmla="*/ 5045098 h 69"/>
                <a:gd name="T68" fmla="*/ 166662067 w 70"/>
                <a:gd name="T69" fmla="*/ 15135294 h 69"/>
                <a:gd name="T70" fmla="*/ 171563110 w 70"/>
                <a:gd name="T71" fmla="*/ 25223903 h 69"/>
                <a:gd name="T72" fmla="*/ 171563110 w 70"/>
                <a:gd name="T73" fmla="*/ 110987394 h 69"/>
                <a:gd name="T74" fmla="*/ 171563110 w 70"/>
                <a:gd name="T75" fmla="*/ 110987394 h 69"/>
                <a:gd name="T76" fmla="*/ 166662067 w 70"/>
                <a:gd name="T77" fmla="*/ 121077590 h 69"/>
                <a:gd name="T78" fmla="*/ 164209981 w 70"/>
                <a:gd name="T79" fmla="*/ 131167786 h 69"/>
                <a:gd name="T80" fmla="*/ 154406330 w 70"/>
                <a:gd name="T81" fmla="*/ 133690335 h 69"/>
                <a:gd name="T82" fmla="*/ 147054765 w 70"/>
                <a:gd name="T83" fmla="*/ 136212884 h 69"/>
                <a:gd name="T84" fmla="*/ 112741204 w 70"/>
                <a:gd name="T85" fmla="*/ 136212884 h 69"/>
                <a:gd name="T86" fmla="*/ 68625557 w 70"/>
                <a:gd name="T87" fmla="*/ 171526983 h 69"/>
                <a:gd name="T88" fmla="*/ 68625557 w 70"/>
                <a:gd name="T89" fmla="*/ 171526983 h 69"/>
                <a:gd name="T90" fmla="*/ 61272428 w 70"/>
                <a:gd name="T91" fmla="*/ 174049532 h 69"/>
                <a:gd name="T92" fmla="*/ 61272428 w 70"/>
                <a:gd name="T93" fmla="*/ 174049532 h 6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 h="69">
                  <a:moveTo>
                    <a:pt x="25" y="69"/>
                  </a:moveTo>
                  <a:lnTo>
                    <a:pt x="25" y="69"/>
                  </a:lnTo>
                  <a:lnTo>
                    <a:pt x="23" y="69"/>
                  </a:lnTo>
                  <a:lnTo>
                    <a:pt x="21" y="66"/>
                  </a:lnTo>
                  <a:lnTo>
                    <a:pt x="20" y="64"/>
                  </a:lnTo>
                  <a:lnTo>
                    <a:pt x="20" y="54"/>
                  </a:lnTo>
                  <a:lnTo>
                    <a:pt x="15" y="54"/>
                  </a:lnTo>
                  <a:lnTo>
                    <a:pt x="15" y="44"/>
                  </a:lnTo>
                  <a:lnTo>
                    <a:pt x="25" y="44"/>
                  </a:lnTo>
                  <a:lnTo>
                    <a:pt x="28" y="44"/>
                  </a:lnTo>
                  <a:lnTo>
                    <a:pt x="29" y="45"/>
                  </a:lnTo>
                  <a:lnTo>
                    <a:pt x="30" y="47"/>
                  </a:lnTo>
                  <a:lnTo>
                    <a:pt x="30" y="49"/>
                  </a:lnTo>
                  <a:lnTo>
                    <a:pt x="30" y="54"/>
                  </a:lnTo>
                  <a:lnTo>
                    <a:pt x="42" y="45"/>
                  </a:lnTo>
                  <a:lnTo>
                    <a:pt x="45" y="44"/>
                  </a:lnTo>
                  <a:lnTo>
                    <a:pt x="60" y="44"/>
                  </a:lnTo>
                  <a:lnTo>
                    <a:pt x="60" y="10"/>
                  </a:lnTo>
                  <a:lnTo>
                    <a:pt x="10" y="10"/>
                  </a:lnTo>
                  <a:lnTo>
                    <a:pt x="10" y="24"/>
                  </a:lnTo>
                  <a:lnTo>
                    <a:pt x="0" y="24"/>
                  </a:lnTo>
                  <a:lnTo>
                    <a:pt x="0" y="10"/>
                  </a:lnTo>
                  <a:lnTo>
                    <a:pt x="2" y="6"/>
                  </a:lnTo>
                  <a:lnTo>
                    <a:pt x="3" y="2"/>
                  </a:lnTo>
                  <a:lnTo>
                    <a:pt x="7" y="1"/>
                  </a:lnTo>
                  <a:lnTo>
                    <a:pt x="10" y="0"/>
                  </a:lnTo>
                  <a:lnTo>
                    <a:pt x="60" y="0"/>
                  </a:lnTo>
                  <a:lnTo>
                    <a:pt x="63" y="1"/>
                  </a:lnTo>
                  <a:lnTo>
                    <a:pt x="67" y="2"/>
                  </a:lnTo>
                  <a:lnTo>
                    <a:pt x="68" y="6"/>
                  </a:lnTo>
                  <a:lnTo>
                    <a:pt x="70" y="10"/>
                  </a:lnTo>
                  <a:lnTo>
                    <a:pt x="70" y="44"/>
                  </a:lnTo>
                  <a:lnTo>
                    <a:pt x="68" y="48"/>
                  </a:lnTo>
                  <a:lnTo>
                    <a:pt x="67" y="52"/>
                  </a:lnTo>
                  <a:lnTo>
                    <a:pt x="63" y="53"/>
                  </a:lnTo>
                  <a:lnTo>
                    <a:pt x="60" y="54"/>
                  </a:lnTo>
                  <a:lnTo>
                    <a:pt x="46" y="54"/>
                  </a:lnTo>
                  <a:lnTo>
                    <a:pt x="28" y="68"/>
                  </a:lnTo>
                  <a:lnTo>
                    <a:pt x="2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a:endParaRPr lang="id-ID">
                <a:solidFill>
                  <a:prstClr val="black"/>
                </a:solidFill>
                <a:latin typeface="Agency FB" panose="020B0503020202020204" pitchFamily="34" charset="0"/>
              </a:endParaRPr>
            </a:p>
          </p:txBody>
        </p:sp>
        <p:sp>
          <p:nvSpPr>
            <p:cNvPr id="25" name="Freeform 1121"/>
            <p:cNvSpPr>
              <a:spLocks noEditPoints="1"/>
            </p:cNvSpPr>
            <p:nvPr/>
          </p:nvSpPr>
          <p:spPr bwMode="auto">
            <a:xfrm>
              <a:off x="3933825" y="1250950"/>
              <a:ext cx="61913" cy="61913"/>
            </a:xfrm>
            <a:custGeom>
              <a:avLst/>
              <a:gdLst>
                <a:gd name="T0" fmla="*/ 50449570 w 39"/>
                <a:gd name="T1" fmla="*/ 95918715 h 40"/>
                <a:gd name="T2" fmla="*/ 50449570 w 39"/>
                <a:gd name="T3" fmla="*/ 95918715 h 40"/>
                <a:gd name="T4" fmla="*/ 40360926 w 39"/>
                <a:gd name="T5" fmla="*/ 95918715 h 40"/>
                <a:gd name="T6" fmla="*/ 30270694 w 39"/>
                <a:gd name="T7" fmla="*/ 93521134 h 40"/>
                <a:gd name="T8" fmla="*/ 15135347 w 39"/>
                <a:gd name="T9" fmla="*/ 81531682 h 40"/>
                <a:gd name="T10" fmla="*/ 2522558 w 39"/>
                <a:gd name="T11" fmla="*/ 64745520 h 40"/>
                <a:gd name="T12" fmla="*/ 0 w 39"/>
                <a:gd name="T13" fmla="*/ 57551229 h 40"/>
                <a:gd name="T14" fmla="*/ 0 w 39"/>
                <a:gd name="T15" fmla="*/ 47959358 h 40"/>
                <a:gd name="T16" fmla="*/ 0 w 39"/>
                <a:gd name="T17" fmla="*/ 47959358 h 40"/>
                <a:gd name="T18" fmla="*/ 0 w 39"/>
                <a:gd name="T19" fmla="*/ 38367486 h 40"/>
                <a:gd name="T20" fmla="*/ 2522558 w 39"/>
                <a:gd name="T21" fmla="*/ 31173196 h 40"/>
                <a:gd name="T22" fmla="*/ 15135347 w 39"/>
                <a:gd name="T23" fmla="*/ 16786162 h 40"/>
                <a:gd name="T24" fmla="*/ 30270694 w 39"/>
                <a:gd name="T25" fmla="*/ 4796710 h 40"/>
                <a:gd name="T26" fmla="*/ 40360926 w 39"/>
                <a:gd name="T27" fmla="*/ 0 h 40"/>
                <a:gd name="T28" fmla="*/ 50449570 w 39"/>
                <a:gd name="T29" fmla="*/ 0 h 40"/>
                <a:gd name="T30" fmla="*/ 50449570 w 39"/>
                <a:gd name="T31" fmla="*/ 0 h 40"/>
                <a:gd name="T32" fmla="*/ 58017244 w 39"/>
                <a:gd name="T33" fmla="*/ 0 h 40"/>
                <a:gd name="T34" fmla="*/ 68107475 w 39"/>
                <a:gd name="T35" fmla="*/ 4796710 h 40"/>
                <a:gd name="T36" fmla="*/ 83242822 w 39"/>
                <a:gd name="T37" fmla="*/ 16786162 h 40"/>
                <a:gd name="T38" fmla="*/ 95855612 w 39"/>
                <a:gd name="T39" fmla="*/ 31173196 h 40"/>
                <a:gd name="T40" fmla="*/ 98378169 w 39"/>
                <a:gd name="T41" fmla="*/ 38367486 h 40"/>
                <a:gd name="T42" fmla="*/ 98378169 w 39"/>
                <a:gd name="T43" fmla="*/ 47959358 h 40"/>
                <a:gd name="T44" fmla="*/ 98378169 w 39"/>
                <a:gd name="T45" fmla="*/ 47959358 h 40"/>
                <a:gd name="T46" fmla="*/ 98378169 w 39"/>
                <a:gd name="T47" fmla="*/ 57551229 h 40"/>
                <a:gd name="T48" fmla="*/ 95855612 w 39"/>
                <a:gd name="T49" fmla="*/ 64745520 h 40"/>
                <a:gd name="T50" fmla="*/ 83242822 w 39"/>
                <a:gd name="T51" fmla="*/ 81531682 h 40"/>
                <a:gd name="T52" fmla="*/ 68107475 w 39"/>
                <a:gd name="T53" fmla="*/ 93521134 h 40"/>
                <a:gd name="T54" fmla="*/ 58017244 w 39"/>
                <a:gd name="T55" fmla="*/ 95918715 h 40"/>
                <a:gd name="T56" fmla="*/ 50449570 w 39"/>
                <a:gd name="T57" fmla="*/ 95918715 h 40"/>
                <a:gd name="T58" fmla="*/ 50449570 w 39"/>
                <a:gd name="T59" fmla="*/ 95918715 h 40"/>
                <a:gd name="T60" fmla="*/ 50449570 w 39"/>
                <a:gd name="T61" fmla="*/ 23980453 h 40"/>
                <a:gd name="T62" fmla="*/ 50449570 w 39"/>
                <a:gd name="T63" fmla="*/ 23980453 h 40"/>
                <a:gd name="T64" fmla="*/ 40360926 w 39"/>
                <a:gd name="T65" fmla="*/ 26378034 h 40"/>
                <a:gd name="T66" fmla="*/ 30270694 w 39"/>
                <a:gd name="T67" fmla="*/ 31173196 h 40"/>
                <a:gd name="T68" fmla="*/ 27748137 w 39"/>
                <a:gd name="T69" fmla="*/ 38367486 h 40"/>
                <a:gd name="T70" fmla="*/ 25225579 w 39"/>
                <a:gd name="T71" fmla="*/ 47959358 h 40"/>
                <a:gd name="T72" fmla="*/ 25225579 w 39"/>
                <a:gd name="T73" fmla="*/ 47959358 h 40"/>
                <a:gd name="T74" fmla="*/ 27748137 w 39"/>
                <a:gd name="T75" fmla="*/ 57551229 h 40"/>
                <a:gd name="T76" fmla="*/ 30270694 w 39"/>
                <a:gd name="T77" fmla="*/ 64745520 h 40"/>
                <a:gd name="T78" fmla="*/ 40360926 w 39"/>
                <a:gd name="T79" fmla="*/ 69540682 h 40"/>
                <a:gd name="T80" fmla="*/ 50449570 w 39"/>
                <a:gd name="T81" fmla="*/ 71939810 h 40"/>
                <a:gd name="T82" fmla="*/ 50449570 w 39"/>
                <a:gd name="T83" fmla="*/ 71939810 h 40"/>
                <a:gd name="T84" fmla="*/ 58017244 w 39"/>
                <a:gd name="T85" fmla="*/ 69540682 h 40"/>
                <a:gd name="T86" fmla="*/ 68107475 w 39"/>
                <a:gd name="T87" fmla="*/ 64745520 h 40"/>
                <a:gd name="T88" fmla="*/ 70630033 w 39"/>
                <a:gd name="T89" fmla="*/ 57551229 h 40"/>
                <a:gd name="T90" fmla="*/ 73152591 w 39"/>
                <a:gd name="T91" fmla="*/ 47959358 h 40"/>
                <a:gd name="T92" fmla="*/ 73152591 w 39"/>
                <a:gd name="T93" fmla="*/ 47959358 h 40"/>
                <a:gd name="T94" fmla="*/ 70630033 w 39"/>
                <a:gd name="T95" fmla="*/ 38367486 h 40"/>
                <a:gd name="T96" fmla="*/ 68107475 w 39"/>
                <a:gd name="T97" fmla="*/ 31173196 h 40"/>
                <a:gd name="T98" fmla="*/ 58017244 w 39"/>
                <a:gd name="T99" fmla="*/ 26378034 h 40"/>
                <a:gd name="T100" fmla="*/ 50449570 w 39"/>
                <a:gd name="T101" fmla="*/ 23980453 h 40"/>
                <a:gd name="T102" fmla="*/ 50449570 w 39"/>
                <a:gd name="T103" fmla="*/ 23980453 h 4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9" h="40">
                  <a:moveTo>
                    <a:pt x="20" y="40"/>
                  </a:moveTo>
                  <a:lnTo>
                    <a:pt x="20" y="40"/>
                  </a:lnTo>
                  <a:lnTo>
                    <a:pt x="16" y="40"/>
                  </a:lnTo>
                  <a:lnTo>
                    <a:pt x="12" y="39"/>
                  </a:lnTo>
                  <a:lnTo>
                    <a:pt x="6" y="34"/>
                  </a:lnTo>
                  <a:lnTo>
                    <a:pt x="1" y="27"/>
                  </a:lnTo>
                  <a:lnTo>
                    <a:pt x="0" y="24"/>
                  </a:lnTo>
                  <a:lnTo>
                    <a:pt x="0" y="20"/>
                  </a:lnTo>
                  <a:lnTo>
                    <a:pt x="0" y="16"/>
                  </a:lnTo>
                  <a:lnTo>
                    <a:pt x="1" y="13"/>
                  </a:lnTo>
                  <a:lnTo>
                    <a:pt x="6" y="7"/>
                  </a:lnTo>
                  <a:lnTo>
                    <a:pt x="12" y="2"/>
                  </a:lnTo>
                  <a:lnTo>
                    <a:pt x="16" y="0"/>
                  </a:lnTo>
                  <a:lnTo>
                    <a:pt x="20" y="0"/>
                  </a:lnTo>
                  <a:lnTo>
                    <a:pt x="23" y="0"/>
                  </a:lnTo>
                  <a:lnTo>
                    <a:pt x="27" y="2"/>
                  </a:lnTo>
                  <a:lnTo>
                    <a:pt x="33" y="7"/>
                  </a:lnTo>
                  <a:lnTo>
                    <a:pt x="38" y="13"/>
                  </a:lnTo>
                  <a:lnTo>
                    <a:pt x="39" y="16"/>
                  </a:lnTo>
                  <a:lnTo>
                    <a:pt x="39" y="20"/>
                  </a:lnTo>
                  <a:lnTo>
                    <a:pt x="39" y="24"/>
                  </a:lnTo>
                  <a:lnTo>
                    <a:pt x="38" y="27"/>
                  </a:lnTo>
                  <a:lnTo>
                    <a:pt x="33" y="34"/>
                  </a:lnTo>
                  <a:lnTo>
                    <a:pt x="27" y="39"/>
                  </a:lnTo>
                  <a:lnTo>
                    <a:pt x="23" y="40"/>
                  </a:lnTo>
                  <a:lnTo>
                    <a:pt x="20" y="40"/>
                  </a:lnTo>
                  <a:close/>
                  <a:moveTo>
                    <a:pt x="20" y="10"/>
                  </a:moveTo>
                  <a:lnTo>
                    <a:pt x="20" y="10"/>
                  </a:lnTo>
                  <a:lnTo>
                    <a:pt x="16" y="11"/>
                  </a:lnTo>
                  <a:lnTo>
                    <a:pt x="12" y="13"/>
                  </a:lnTo>
                  <a:lnTo>
                    <a:pt x="11" y="16"/>
                  </a:lnTo>
                  <a:lnTo>
                    <a:pt x="10" y="20"/>
                  </a:lnTo>
                  <a:lnTo>
                    <a:pt x="11" y="24"/>
                  </a:lnTo>
                  <a:lnTo>
                    <a:pt x="12" y="27"/>
                  </a:lnTo>
                  <a:lnTo>
                    <a:pt x="16" y="29"/>
                  </a:lnTo>
                  <a:lnTo>
                    <a:pt x="20" y="30"/>
                  </a:lnTo>
                  <a:lnTo>
                    <a:pt x="23" y="29"/>
                  </a:lnTo>
                  <a:lnTo>
                    <a:pt x="27" y="27"/>
                  </a:lnTo>
                  <a:lnTo>
                    <a:pt x="28" y="24"/>
                  </a:lnTo>
                  <a:lnTo>
                    <a:pt x="29" y="20"/>
                  </a:lnTo>
                  <a:lnTo>
                    <a:pt x="28" y="16"/>
                  </a:lnTo>
                  <a:lnTo>
                    <a:pt x="27" y="13"/>
                  </a:lnTo>
                  <a:lnTo>
                    <a:pt x="23" y="11"/>
                  </a:lnTo>
                  <a:lnTo>
                    <a:pt x="2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a:endParaRPr lang="id-ID">
                <a:solidFill>
                  <a:prstClr val="black"/>
                </a:solidFill>
                <a:latin typeface="Agency FB" panose="020B0503020202020204" pitchFamily="34" charset="0"/>
              </a:endParaRPr>
            </a:p>
          </p:txBody>
        </p:sp>
        <p:sp>
          <p:nvSpPr>
            <p:cNvPr id="26" name="Freeform 1122"/>
            <p:cNvSpPr>
              <a:spLocks noEditPoints="1"/>
            </p:cNvSpPr>
            <p:nvPr/>
          </p:nvSpPr>
          <p:spPr bwMode="auto">
            <a:xfrm>
              <a:off x="3898900" y="1322388"/>
              <a:ext cx="130175" cy="52387"/>
            </a:xfrm>
            <a:custGeom>
              <a:avLst/>
              <a:gdLst>
                <a:gd name="T0" fmla="*/ 212076496 w 79"/>
                <a:gd name="T1" fmla="*/ 80793080 h 34"/>
                <a:gd name="T2" fmla="*/ 0 w 79"/>
                <a:gd name="T3" fmla="*/ 80793080 h 34"/>
                <a:gd name="T4" fmla="*/ 0 w 79"/>
                <a:gd name="T5" fmla="*/ 68912017 h 34"/>
                <a:gd name="T6" fmla="*/ 0 w 79"/>
                <a:gd name="T7" fmla="*/ 68912017 h 34"/>
                <a:gd name="T8" fmla="*/ 2684241 w 79"/>
                <a:gd name="T9" fmla="*/ 54653508 h 34"/>
                <a:gd name="T10" fmla="*/ 8052724 w 79"/>
                <a:gd name="T11" fmla="*/ 40396540 h 34"/>
                <a:gd name="T12" fmla="*/ 16107097 w 79"/>
                <a:gd name="T13" fmla="*/ 28515477 h 34"/>
                <a:gd name="T14" fmla="*/ 29529952 w 79"/>
                <a:gd name="T15" fmla="*/ 19010318 h 34"/>
                <a:gd name="T16" fmla="*/ 45637048 w 79"/>
                <a:gd name="T17" fmla="*/ 11881063 h 34"/>
                <a:gd name="T18" fmla="*/ 64428386 w 79"/>
                <a:gd name="T19" fmla="*/ 4751809 h 34"/>
                <a:gd name="T20" fmla="*/ 83219724 w 79"/>
                <a:gd name="T21" fmla="*/ 0 h 34"/>
                <a:gd name="T22" fmla="*/ 107381193 w 79"/>
                <a:gd name="T23" fmla="*/ 0 h 34"/>
                <a:gd name="T24" fmla="*/ 107381193 w 79"/>
                <a:gd name="T25" fmla="*/ 0 h 34"/>
                <a:gd name="T26" fmla="*/ 128856772 w 79"/>
                <a:gd name="T27" fmla="*/ 0 h 34"/>
                <a:gd name="T28" fmla="*/ 150332352 w 79"/>
                <a:gd name="T29" fmla="*/ 4751809 h 34"/>
                <a:gd name="T30" fmla="*/ 166439448 w 79"/>
                <a:gd name="T31" fmla="*/ 11881063 h 34"/>
                <a:gd name="T32" fmla="*/ 182546545 w 79"/>
                <a:gd name="T33" fmla="*/ 19010318 h 34"/>
                <a:gd name="T34" fmla="*/ 195969400 w 79"/>
                <a:gd name="T35" fmla="*/ 28515477 h 34"/>
                <a:gd name="T36" fmla="*/ 206708013 w 79"/>
                <a:gd name="T37" fmla="*/ 40396540 h 34"/>
                <a:gd name="T38" fmla="*/ 209392255 w 79"/>
                <a:gd name="T39" fmla="*/ 54653508 h 34"/>
                <a:gd name="T40" fmla="*/ 212076496 w 79"/>
                <a:gd name="T41" fmla="*/ 68912017 h 34"/>
                <a:gd name="T42" fmla="*/ 212076496 w 79"/>
                <a:gd name="T43" fmla="*/ 80793080 h 34"/>
                <a:gd name="T44" fmla="*/ 29529952 w 79"/>
                <a:gd name="T45" fmla="*/ 57030953 h 34"/>
                <a:gd name="T46" fmla="*/ 182546545 w 79"/>
                <a:gd name="T47" fmla="*/ 57030953 h 34"/>
                <a:gd name="T48" fmla="*/ 182546545 w 79"/>
                <a:gd name="T49" fmla="*/ 57030953 h 34"/>
                <a:gd name="T50" fmla="*/ 179862303 w 79"/>
                <a:gd name="T51" fmla="*/ 49901699 h 34"/>
                <a:gd name="T52" fmla="*/ 171809579 w 79"/>
                <a:gd name="T53" fmla="*/ 42772445 h 34"/>
                <a:gd name="T54" fmla="*/ 155702482 w 79"/>
                <a:gd name="T55" fmla="*/ 30891381 h 34"/>
                <a:gd name="T56" fmla="*/ 131541014 w 79"/>
                <a:gd name="T57" fmla="*/ 26139572 h 34"/>
                <a:gd name="T58" fmla="*/ 107381193 w 79"/>
                <a:gd name="T59" fmla="*/ 23762127 h 34"/>
                <a:gd name="T60" fmla="*/ 107381193 w 79"/>
                <a:gd name="T61" fmla="*/ 23762127 h 34"/>
                <a:gd name="T62" fmla="*/ 80535483 w 79"/>
                <a:gd name="T63" fmla="*/ 26139572 h 34"/>
                <a:gd name="T64" fmla="*/ 56374014 w 79"/>
                <a:gd name="T65" fmla="*/ 30891381 h 34"/>
                <a:gd name="T66" fmla="*/ 40266917 w 79"/>
                <a:gd name="T67" fmla="*/ 42772445 h 34"/>
                <a:gd name="T68" fmla="*/ 32214193 w 79"/>
                <a:gd name="T69" fmla="*/ 49901699 h 34"/>
                <a:gd name="T70" fmla="*/ 29529952 w 79"/>
                <a:gd name="T71" fmla="*/ 57030953 h 34"/>
                <a:gd name="T72" fmla="*/ 29529952 w 79"/>
                <a:gd name="T73" fmla="*/ 57030953 h 3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9" h="34">
                  <a:moveTo>
                    <a:pt x="79" y="34"/>
                  </a:moveTo>
                  <a:lnTo>
                    <a:pt x="0" y="34"/>
                  </a:lnTo>
                  <a:lnTo>
                    <a:pt x="0" y="29"/>
                  </a:lnTo>
                  <a:lnTo>
                    <a:pt x="1" y="23"/>
                  </a:lnTo>
                  <a:lnTo>
                    <a:pt x="3" y="17"/>
                  </a:lnTo>
                  <a:lnTo>
                    <a:pt x="6" y="12"/>
                  </a:lnTo>
                  <a:lnTo>
                    <a:pt x="11" y="8"/>
                  </a:lnTo>
                  <a:lnTo>
                    <a:pt x="17" y="5"/>
                  </a:lnTo>
                  <a:lnTo>
                    <a:pt x="24" y="2"/>
                  </a:lnTo>
                  <a:lnTo>
                    <a:pt x="31" y="0"/>
                  </a:lnTo>
                  <a:lnTo>
                    <a:pt x="40" y="0"/>
                  </a:lnTo>
                  <a:lnTo>
                    <a:pt x="48" y="0"/>
                  </a:lnTo>
                  <a:lnTo>
                    <a:pt x="56" y="2"/>
                  </a:lnTo>
                  <a:lnTo>
                    <a:pt x="62" y="5"/>
                  </a:lnTo>
                  <a:lnTo>
                    <a:pt x="68" y="8"/>
                  </a:lnTo>
                  <a:lnTo>
                    <a:pt x="73" y="12"/>
                  </a:lnTo>
                  <a:lnTo>
                    <a:pt x="77" y="17"/>
                  </a:lnTo>
                  <a:lnTo>
                    <a:pt x="78" y="23"/>
                  </a:lnTo>
                  <a:lnTo>
                    <a:pt x="79" y="29"/>
                  </a:lnTo>
                  <a:lnTo>
                    <a:pt x="79" y="34"/>
                  </a:lnTo>
                  <a:close/>
                  <a:moveTo>
                    <a:pt x="11" y="24"/>
                  </a:moveTo>
                  <a:lnTo>
                    <a:pt x="68" y="24"/>
                  </a:lnTo>
                  <a:lnTo>
                    <a:pt x="67" y="21"/>
                  </a:lnTo>
                  <a:lnTo>
                    <a:pt x="64" y="18"/>
                  </a:lnTo>
                  <a:lnTo>
                    <a:pt x="58" y="13"/>
                  </a:lnTo>
                  <a:lnTo>
                    <a:pt x="49" y="11"/>
                  </a:lnTo>
                  <a:lnTo>
                    <a:pt x="40" y="10"/>
                  </a:lnTo>
                  <a:lnTo>
                    <a:pt x="30" y="11"/>
                  </a:lnTo>
                  <a:lnTo>
                    <a:pt x="21" y="13"/>
                  </a:lnTo>
                  <a:lnTo>
                    <a:pt x="15" y="18"/>
                  </a:lnTo>
                  <a:lnTo>
                    <a:pt x="12" y="21"/>
                  </a:ln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a:endParaRPr lang="id-ID">
                <a:solidFill>
                  <a:prstClr val="black"/>
                </a:solidFill>
                <a:latin typeface="Agency FB" panose="020B0503020202020204" pitchFamily="34" charset="0"/>
              </a:endParaRPr>
            </a:p>
          </p:txBody>
        </p:sp>
      </p:grpSp>
      <p:sp>
        <p:nvSpPr>
          <p:cNvPr id="27" name="Freeform 1388"/>
          <p:cNvSpPr>
            <a:spLocks noEditPoints="1"/>
          </p:cNvSpPr>
          <p:nvPr/>
        </p:nvSpPr>
        <p:spPr bwMode="auto">
          <a:xfrm>
            <a:off x="1547283" y="2255429"/>
            <a:ext cx="346171" cy="403076"/>
          </a:xfrm>
          <a:custGeom>
            <a:avLst/>
            <a:gdLst>
              <a:gd name="T0" fmla="*/ 0 w 74"/>
              <a:gd name="T1" fmla="*/ 0 h 86"/>
              <a:gd name="T2" fmla="*/ 0 w 74"/>
              <a:gd name="T3" fmla="*/ 210721385 h 86"/>
              <a:gd name="T4" fmla="*/ 181309910 w 74"/>
              <a:gd name="T5" fmla="*/ 105360692 h 86"/>
              <a:gd name="T6" fmla="*/ 0 w 74"/>
              <a:gd name="T7" fmla="*/ 0 h 86"/>
              <a:gd name="T8" fmla="*/ 24500704 w 74"/>
              <a:gd name="T9" fmla="*/ 41654738 h 86"/>
              <a:gd name="T10" fmla="*/ 134757789 w 74"/>
              <a:gd name="T11" fmla="*/ 105360692 h 86"/>
              <a:gd name="T12" fmla="*/ 24500704 w 74"/>
              <a:gd name="T13" fmla="*/ 169066647 h 86"/>
              <a:gd name="T14" fmla="*/ 24500704 w 74"/>
              <a:gd name="T15" fmla="*/ 41654738 h 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4" h="86">
                <a:moveTo>
                  <a:pt x="0" y="0"/>
                </a:moveTo>
                <a:lnTo>
                  <a:pt x="0" y="86"/>
                </a:lnTo>
                <a:lnTo>
                  <a:pt x="74" y="43"/>
                </a:lnTo>
                <a:lnTo>
                  <a:pt x="0" y="0"/>
                </a:lnTo>
                <a:close/>
                <a:moveTo>
                  <a:pt x="10" y="17"/>
                </a:moveTo>
                <a:lnTo>
                  <a:pt x="55" y="43"/>
                </a:lnTo>
                <a:lnTo>
                  <a:pt x="10" y="69"/>
                </a:lnTo>
                <a:lnTo>
                  <a:pt x="10" y="17"/>
                </a:lnTo>
                <a:close/>
              </a:path>
            </a:pathLst>
          </a:custGeom>
          <a:solidFill>
            <a:srgbClr val="FFFFFF"/>
          </a:solidFill>
          <a:ln>
            <a:noFill/>
          </a:ln>
          <a:extLst/>
        </p:spPr>
        <p:txBody>
          <a:bodyPr/>
          <a:lstStyle/>
          <a:p>
            <a:pPr defTabSz="914377"/>
            <a:endParaRPr lang="id-ID">
              <a:solidFill>
                <a:prstClr val="black"/>
              </a:solidFill>
              <a:latin typeface="Agency FB" panose="020B0503020202020204" pitchFamily="34" charset="0"/>
            </a:endParaRPr>
          </a:p>
        </p:txBody>
      </p:sp>
      <p:sp>
        <p:nvSpPr>
          <p:cNvPr id="28" name="TextBox 37"/>
          <p:cNvSpPr txBox="1"/>
          <p:nvPr/>
        </p:nvSpPr>
        <p:spPr>
          <a:xfrm>
            <a:off x="607993" y="4557160"/>
            <a:ext cx="2132129" cy="1061829"/>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爱情不用眼睛辨别，而是用心灵来判断</a:t>
            </a:r>
            <a:r>
              <a:rPr lang="en-US" altLang="zh-CN"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a:t>
            </a: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爱用的不是眼睛，而是心。</a:t>
            </a:r>
            <a:endParaRPr lang="en-US" altLang="zh-CN"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endParaRPr>
          </a:p>
        </p:txBody>
      </p:sp>
      <p:sp>
        <p:nvSpPr>
          <p:cNvPr id="29" name="TextBox 38"/>
          <p:cNvSpPr txBox="1"/>
          <p:nvPr/>
        </p:nvSpPr>
        <p:spPr>
          <a:xfrm>
            <a:off x="3579024" y="4557160"/>
            <a:ext cx="2132129" cy="1061829"/>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卑贱和劣行在爱情看来都不算数，都可以被转化成美满和庄严</a:t>
            </a:r>
            <a:endParaRPr lang="en-US" altLang="zh-CN"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endParaRPr>
          </a:p>
        </p:txBody>
      </p:sp>
      <p:sp>
        <p:nvSpPr>
          <p:cNvPr id="30" name="TextBox 39"/>
          <p:cNvSpPr txBox="1"/>
          <p:nvPr/>
        </p:nvSpPr>
        <p:spPr>
          <a:xfrm>
            <a:off x="6500544" y="4557160"/>
            <a:ext cx="2132129" cy="1061829"/>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爱情不用眼睛辨别，而是用心灵来判断</a:t>
            </a:r>
            <a:r>
              <a:rPr lang="en-US" altLang="zh-CN"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a:t>
            </a: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爱用的不是眼睛，而是心。</a:t>
            </a:r>
            <a:endParaRPr lang="en-US" altLang="zh-CN"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endParaRPr>
          </a:p>
        </p:txBody>
      </p:sp>
      <p:sp>
        <p:nvSpPr>
          <p:cNvPr id="31" name="TextBox 40"/>
          <p:cNvSpPr txBox="1"/>
          <p:nvPr/>
        </p:nvSpPr>
        <p:spPr>
          <a:xfrm>
            <a:off x="9444114" y="4557160"/>
            <a:ext cx="2132129" cy="1061829"/>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rPr>
              <a:t>卑贱和劣行在爱情看来都不算数，都可以被转化成美满和庄严</a:t>
            </a:r>
            <a:endParaRPr lang="en-US" altLang="zh-CN"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mn-ea"/>
            </a:endParaRPr>
          </a:p>
        </p:txBody>
      </p:sp>
      <p:cxnSp>
        <p:nvCxnSpPr>
          <p:cNvPr id="32" name="Straight Connector 45"/>
          <p:cNvCxnSpPr/>
          <p:nvPr/>
        </p:nvCxnSpPr>
        <p:spPr>
          <a:xfrm>
            <a:off x="2700180" y="2770114"/>
            <a:ext cx="951928" cy="0"/>
          </a:xfrm>
          <a:prstGeom prst="line">
            <a:avLst/>
          </a:prstGeom>
          <a:ln>
            <a:solidFill>
              <a:srgbClr val="B5DBDC"/>
            </a:solidFill>
          </a:ln>
        </p:spPr>
        <p:style>
          <a:lnRef idx="2">
            <a:schemeClr val="accent1"/>
          </a:lnRef>
          <a:fillRef idx="0">
            <a:schemeClr val="accent1"/>
          </a:fillRef>
          <a:effectRef idx="1">
            <a:schemeClr val="accent1"/>
          </a:effectRef>
          <a:fontRef idx="minor">
            <a:schemeClr val="tx1"/>
          </a:fontRef>
        </p:style>
      </p:cxnSp>
      <p:cxnSp>
        <p:nvCxnSpPr>
          <p:cNvPr id="33" name="Straight Connector 47"/>
          <p:cNvCxnSpPr/>
          <p:nvPr/>
        </p:nvCxnSpPr>
        <p:spPr>
          <a:xfrm>
            <a:off x="5620036" y="2770114"/>
            <a:ext cx="951928" cy="0"/>
          </a:xfrm>
          <a:prstGeom prst="line">
            <a:avLst/>
          </a:prstGeom>
          <a:ln>
            <a:solidFill>
              <a:srgbClr val="B5DBDC"/>
            </a:solidFill>
          </a:ln>
        </p:spPr>
        <p:style>
          <a:lnRef idx="2">
            <a:schemeClr val="accent1"/>
          </a:lnRef>
          <a:fillRef idx="0">
            <a:schemeClr val="accent1"/>
          </a:fillRef>
          <a:effectRef idx="1">
            <a:schemeClr val="accent1"/>
          </a:effectRef>
          <a:fontRef idx="minor">
            <a:schemeClr val="tx1"/>
          </a:fontRef>
        </p:style>
      </p:cxnSp>
      <p:cxnSp>
        <p:nvCxnSpPr>
          <p:cNvPr id="34" name="Straight Connector 48"/>
          <p:cNvCxnSpPr/>
          <p:nvPr/>
        </p:nvCxnSpPr>
        <p:spPr>
          <a:xfrm>
            <a:off x="8539892" y="2770114"/>
            <a:ext cx="951928" cy="0"/>
          </a:xfrm>
          <a:prstGeom prst="line">
            <a:avLst/>
          </a:prstGeom>
          <a:ln>
            <a:solidFill>
              <a:srgbClr val="B5DBDC"/>
            </a:solidFill>
          </a:ln>
        </p:spPr>
        <p:style>
          <a:lnRef idx="2">
            <a:schemeClr val="accent1"/>
          </a:lnRef>
          <a:fillRef idx="0">
            <a:schemeClr val="accent1"/>
          </a:fillRef>
          <a:effectRef idx="1">
            <a:schemeClr val="accent1"/>
          </a:effectRef>
          <a:fontRef idx="minor">
            <a:schemeClr val="tx1"/>
          </a:fontRef>
        </p:style>
      </p:cxnSp>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642" y="1177672"/>
            <a:ext cx="3048006" cy="3048006"/>
          </a:xfrm>
          <a:prstGeom prst="rect">
            <a:avLst/>
          </a:prstGeom>
        </p:spPr>
      </p:pic>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1085" y="1177672"/>
            <a:ext cx="3048006" cy="3048006"/>
          </a:xfrm>
          <a:prstGeom prst="rect">
            <a:avLst/>
          </a:prstGeom>
        </p:spPr>
      </p:pic>
      <p:pic>
        <p:nvPicPr>
          <p:cNvPr id="38" name="图片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2125" y="1177672"/>
            <a:ext cx="3048006" cy="3048006"/>
          </a:xfrm>
          <a:prstGeom prst="rect">
            <a:avLst/>
          </a:prstGeom>
        </p:spPr>
      </p:pic>
      <p:pic>
        <p:nvPicPr>
          <p:cNvPr id="39" name="图片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24568" y="1177672"/>
            <a:ext cx="3048006" cy="3048006"/>
          </a:xfrm>
          <a:prstGeom prst="rect">
            <a:avLst/>
          </a:prstGeom>
        </p:spPr>
      </p:pic>
    </p:spTree>
    <p:extLst>
      <p:ext uri="{BB962C8B-B14F-4D97-AF65-F5344CB8AC3E}">
        <p14:creationId xmlns:p14="http://schemas.microsoft.com/office/powerpoint/2010/main" val="36811391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par>
                                <p:cTn id="25" presetID="22" presetClass="entr" presetSubtype="8"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par>
                                <p:cTn id="28" presetID="22" presetClass="entr" presetSubtype="8"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par>
                                <p:cTn id="37" presetID="53" presetClass="entr" presetSubtype="16"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childTnLst>
                          </p:cTn>
                        </p:par>
                        <p:par>
                          <p:cTn id="52" fill="hold">
                            <p:stCondLst>
                              <p:cond delay="1500"/>
                            </p:stCondLst>
                            <p:childTnLst>
                              <p:par>
                                <p:cTn id="53" presetID="6" presetClass="entr" presetSubtype="16"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circle(in)">
                                      <p:cBhvr>
                                        <p:cTn id="55" dur="500"/>
                                        <p:tgtEl>
                                          <p:spTgt spid="15"/>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circle(in)">
                                      <p:cBhvr>
                                        <p:cTn id="58" dur="500"/>
                                        <p:tgtEl>
                                          <p:spTgt spid="14"/>
                                        </p:tgtEl>
                                      </p:cBhvr>
                                    </p:animEffect>
                                  </p:childTnLst>
                                </p:cTn>
                              </p:par>
                              <p:par>
                                <p:cTn id="59" presetID="6" presetClass="entr" presetSubtype="16"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circle(in)">
                                      <p:cBhvr>
                                        <p:cTn id="61" dur="500"/>
                                        <p:tgtEl>
                                          <p:spTgt spid="18"/>
                                        </p:tgtEl>
                                      </p:cBhvr>
                                    </p:animEffect>
                                  </p:childTnLst>
                                </p:cTn>
                              </p:par>
                              <p:par>
                                <p:cTn id="62" presetID="6" presetClass="entr" presetSubtype="16"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circle(in)">
                                      <p:cBhvr>
                                        <p:cTn id="64" dur="500"/>
                                        <p:tgtEl>
                                          <p:spTgt spid="16"/>
                                        </p:tgtEl>
                                      </p:cBhvr>
                                    </p:animEffect>
                                  </p:childTnLst>
                                </p:cTn>
                              </p:par>
                            </p:childTnLst>
                          </p:cTn>
                        </p:par>
                        <p:par>
                          <p:cTn id="65" fill="hold">
                            <p:stCondLst>
                              <p:cond delay="2000"/>
                            </p:stCondLst>
                            <p:childTnLst>
                              <p:par>
                                <p:cTn id="66" presetID="22" presetClass="entr" presetSubtype="1"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up)">
                                      <p:cBhvr>
                                        <p:cTn id="68" dur="500"/>
                                        <p:tgtEl>
                                          <p:spTgt spid="20"/>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up)">
                                      <p:cBhvr>
                                        <p:cTn id="71" dur="500"/>
                                        <p:tgtEl>
                                          <p:spTgt spid="2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ipe(up)">
                                      <p:cBhvr>
                                        <p:cTn id="74" dur="500"/>
                                        <p:tgtEl>
                                          <p:spTgt spid="17"/>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wipe(up)">
                                      <p:cBhvr>
                                        <p:cTn id="77" dur="500"/>
                                        <p:tgtEl>
                                          <p:spTgt spid="19"/>
                                        </p:tgtEl>
                                      </p:cBhvr>
                                    </p:animEffect>
                                  </p:childTnLst>
                                </p:cTn>
                              </p:par>
                            </p:childTnLst>
                          </p:cTn>
                        </p:par>
                        <p:par>
                          <p:cTn id="78" fill="hold">
                            <p:stCondLst>
                              <p:cond delay="2500"/>
                            </p:stCondLst>
                            <p:childTnLst>
                              <p:par>
                                <p:cTn id="79" presetID="22" presetClass="entr" presetSubtype="1"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wipe(up)">
                                      <p:cBhvr>
                                        <p:cTn id="81" dur="500"/>
                                        <p:tgtEl>
                                          <p:spTgt spid="28"/>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wipe(up)">
                                      <p:cBhvr>
                                        <p:cTn id="84" dur="500"/>
                                        <p:tgtEl>
                                          <p:spTgt spid="29"/>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wipe(up)">
                                      <p:cBhvr>
                                        <p:cTn id="9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15" grpId="0"/>
      <p:bldP spid="16" grpId="0"/>
      <p:bldP spid="17" grpId="0"/>
      <p:bldP spid="18" grpId="0"/>
      <p:bldP spid="19" grpId="0"/>
      <p:bldP spid="20" grpId="0"/>
      <p:bldP spid="21" grpId="0"/>
      <p:bldP spid="22" grpId="0" animBg="1"/>
      <p:bldP spid="27" grpId="0" animBg="1"/>
      <p:bldP spid="28" grpId="0"/>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PA_库_直接连接符 2"/>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4" name="PA_库_矩形 3"/>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5" name="PA_库_Line "/>
          <p:cNvSpPr/>
          <p:nvPr>
            <p:custDataLst>
              <p:tags r:id="rId3"/>
            </p:custDataLst>
          </p:nvPr>
        </p:nvSpPr>
        <p:spPr>
          <a:xfrm flipH="1" flipV="1">
            <a:off x="3810000" y="3683000"/>
            <a:ext cx="4072626" cy="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6" name="PA_库_Line "/>
          <p:cNvSpPr/>
          <p:nvPr>
            <p:custDataLst>
              <p:tags r:id="rId4"/>
            </p:custDataLst>
          </p:nvPr>
        </p:nvSpPr>
        <p:spPr>
          <a:xfrm rot="5400000">
            <a:off x="2922498" y="3287030"/>
            <a:ext cx="4389537" cy="791941"/>
          </a:xfrm>
          <a:custGeom>
            <a:avLst/>
            <a:gdLst/>
            <a:ahLst/>
            <a:cxnLst>
              <a:cxn ang="0">
                <a:pos x="wd2" y="hd2"/>
              </a:cxn>
              <a:cxn ang="5400000">
                <a:pos x="wd2" y="hd2"/>
              </a:cxn>
              <a:cxn ang="10800000">
                <a:pos x="wd2" y="hd2"/>
              </a:cxn>
              <a:cxn ang="16200000">
                <a:pos x="wd2" y="hd2"/>
              </a:cxn>
            </a:cxnLst>
            <a:rect l="0" t="0" r="r" b="b"/>
            <a:pathLst>
              <a:path w="21600" h="21600" extrusionOk="0">
                <a:moveTo>
                  <a:pt x="0" y="713"/>
                </a:moveTo>
                <a:lnTo>
                  <a:pt x="0" y="21600"/>
                </a:lnTo>
                <a:lnTo>
                  <a:pt x="21600" y="21600"/>
                </a:lnTo>
                <a:lnTo>
                  <a:pt x="21600" y="0"/>
                </a:lnTo>
              </a:path>
            </a:pathLst>
          </a:cu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7" name="PA_库_Circle "/>
          <p:cNvSpPr/>
          <p:nvPr>
            <p:custDataLst>
              <p:tags r:id="rId5"/>
            </p:custDataLst>
          </p:nvPr>
        </p:nvSpPr>
        <p:spPr>
          <a:xfrm>
            <a:off x="5301039" y="1072545"/>
            <a:ext cx="762001" cy="762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8" name="PA_库_Circle "/>
          <p:cNvSpPr/>
          <p:nvPr>
            <p:custDataLst>
              <p:tags r:id="rId6"/>
            </p:custDataLst>
          </p:nvPr>
        </p:nvSpPr>
        <p:spPr>
          <a:xfrm>
            <a:off x="5301039" y="3302000"/>
            <a:ext cx="762001" cy="762000"/>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9" name="PA_库_Circle "/>
          <p:cNvSpPr/>
          <p:nvPr>
            <p:custDataLst>
              <p:tags r:id="rId7"/>
            </p:custDataLst>
          </p:nvPr>
        </p:nvSpPr>
        <p:spPr>
          <a:xfrm>
            <a:off x="5301039" y="5467955"/>
            <a:ext cx="762001" cy="762001"/>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0" name="PA_库_Circle "/>
          <p:cNvSpPr/>
          <p:nvPr>
            <p:custDataLst>
              <p:tags r:id="rId8"/>
            </p:custDataLst>
          </p:nvPr>
        </p:nvSpPr>
        <p:spPr>
          <a:xfrm>
            <a:off x="7371138" y="3302000"/>
            <a:ext cx="762001" cy="762000"/>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1" name="PA_库_Circle "/>
          <p:cNvSpPr/>
          <p:nvPr>
            <p:custDataLst>
              <p:tags r:id="rId9"/>
            </p:custDataLst>
          </p:nvPr>
        </p:nvSpPr>
        <p:spPr>
          <a:xfrm>
            <a:off x="1141036" y="2176421"/>
            <a:ext cx="3025859" cy="3025858"/>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2" name="PA_库_UniqueSlides "/>
          <p:cNvSpPr/>
          <p:nvPr>
            <p:custDataLst>
              <p:tags r:id="rId10"/>
            </p:custDataLst>
          </p:nvPr>
        </p:nvSpPr>
        <p:spPr>
          <a:xfrm>
            <a:off x="1883202" y="4055736"/>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FFFFFF"/>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13" name="PA_库_01"/>
          <p:cNvSpPr/>
          <p:nvPr>
            <p:custDataLst>
              <p:tags r:id="rId11"/>
            </p:custDataLst>
          </p:nvPr>
        </p:nvSpPr>
        <p:spPr>
          <a:xfrm>
            <a:off x="2220260" y="2778122"/>
            <a:ext cx="617157" cy="897682"/>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11000">
                <a:solidFill>
                  <a:srgbClr val="FFFFFF"/>
                </a:solidFill>
                <a:latin typeface="Lato Light"/>
                <a:ea typeface="Lato Light"/>
                <a:cs typeface="Lato Light"/>
                <a:sym typeface="Lato Light"/>
              </a:defRPr>
            </a:lvl1pPr>
          </a:lstStyle>
          <a:p>
            <a:r>
              <a:rPr sz="5500">
                <a:latin typeface="方正清刻本悦宋简体" panose="02000000000000000000" pitchFamily="2" charset="-122"/>
                <a:ea typeface="方正清刻本悦宋简体" panose="02000000000000000000" pitchFamily="2" charset="-122"/>
              </a:rPr>
              <a:t>01</a:t>
            </a:r>
          </a:p>
        </p:txBody>
      </p:sp>
      <p:sp>
        <p:nvSpPr>
          <p:cNvPr id="14" name="PA_库_Line "/>
          <p:cNvSpPr/>
          <p:nvPr>
            <p:custDataLst>
              <p:tags r:id="rId12"/>
            </p:custDataLst>
          </p:nvPr>
        </p:nvSpPr>
        <p:spPr>
          <a:xfrm>
            <a:off x="2234328" y="3834835"/>
            <a:ext cx="853343" cy="0"/>
          </a:xfrm>
          <a:prstGeom prst="line">
            <a:avLst/>
          </a:prstGeom>
          <a:ln w="12700">
            <a:solidFill>
              <a:srgbClr val="FFFFFF"/>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15" name="PA_库_形状 "/>
          <p:cNvSpPr/>
          <p:nvPr>
            <p:custDataLst>
              <p:tags r:id="rId13"/>
            </p:custDataLst>
          </p:nvPr>
        </p:nvSpPr>
        <p:spPr>
          <a:xfrm>
            <a:off x="5575477" y="1318377"/>
            <a:ext cx="213126" cy="270336"/>
          </a:xfrm>
          <a:custGeom>
            <a:avLst/>
            <a:gdLst/>
            <a:ahLst/>
            <a:cxnLst>
              <a:cxn ang="0">
                <a:pos x="wd2" y="hd2"/>
              </a:cxn>
              <a:cxn ang="5400000">
                <a:pos x="wd2" y="hd2"/>
              </a:cxn>
              <a:cxn ang="10800000">
                <a:pos x="wd2" y="hd2"/>
              </a:cxn>
              <a:cxn ang="16200000">
                <a:pos x="wd2" y="hd2"/>
              </a:cxn>
            </a:cxnLst>
            <a:rect l="0" t="0" r="r" b="b"/>
            <a:pathLst>
              <a:path w="21600" h="21600" extrusionOk="0">
                <a:moveTo>
                  <a:pt x="19464" y="8458"/>
                </a:moveTo>
                <a:cubicBezTo>
                  <a:pt x="16780" y="8458"/>
                  <a:pt x="16780" y="8458"/>
                  <a:pt x="16780" y="8458"/>
                </a:cubicBezTo>
                <a:cubicBezTo>
                  <a:pt x="16780" y="5496"/>
                  <a:pt x="16780" y="5496"/>
                  <a:pt x="16780" y="5496"/>
                </a:cubicBezTo>
                <a:cubicBezTo>
                  <a:pt x="16780" y="2103"/>
                  <a:pt x="14522" y="0"/>
                  <a:pt x="10800" y="0"/>
                </a:cubicBezTo>
                <a:cubicBezTo>
                  <a:pt x="6468" y="0"/>
                  <a:pt x="4820" y="2103"/>
                  <a:pt x="4820" y="5496"/>
                </a:cubicBezTo>
                <a:cubicBezTo>
                  <a:pt x="4820" y="5926"/>
                  <a:pt x="4820" y="5926"/>
                  <a:pt x="4820" y="5926"/>
                </a:cubicBezTo>
                <a:cubicBezTo>
                  <a:pt x="7566" y="5926"/>
                  <a:pt x="7566" y="5926"/>
                  <a:pt x="7566" y="5926"/>
                </a:cubicBezTo>
                <a:cubicBezTo>
                  <a:pt x="7566" y="5065"/>
                  <a:pt x="7566" y="5065"/>
                  <a:pt x="7566" y="5065"/>
                </a:cubicBezTo>
                <a:cubicBezTo>
                  <a:pt x="7566" y="3393"/>
                  <a:pt x="9153" y="2533"/>
                  <a:pt x="10800" y="2533"/>
                </a:cubicBezTo>
                <a:cubicBezTo>
                  <a:pt x="12386" y="2533"/>
                  <a:pt x="14034" y="3393"/>
                  <a:pt x="14034" y="5065"/>
                </a:cubicBezTo>
                <a:cubicBezTo>
                  <a:pt x="14034" y="8458"/>
                  <a:pt x="14034" y="8458"/>
                  <a:pt x="14034" y="8458"/>
                </a:cubicBezTo>
                <a:cubicBezTo>
                  <a:pt x="1586" y="8458"/>
                  <a:pt x="1586" y="8458"/>
                  <a:pt x="1586" y="8458"/>
                </a:cubicBezTo>
                <a:cubicBezTo>
                  <a:pt x="1037" y="8458"/>
                  <a:pt x="0" y="9319"/>
                  <a:pt x="0" y="9749"/>
                </a:cubicBezTo>
                <a:cubicBezTo>
                  <a:pt x="0" y="19067"/>
                  <a:pt x="0" y="19067"/>
                  <a:pt x="0" y="19067"/>
                </a:cubicBezTo>
                <a:cubicBezTo>
                  <a:pt x="0" y="19497"/>
                  <a:pt x="1037" y="20310"/>
                  <a:pt x="1586" y="20740"/>
                </a:cubicBezTo>
                <a:cubicBezTo>
                  <a:pt x="3234" y="21170"/>
                  <a:pt x="3234" y="21170"/>
                  <a:pt x="3234" y="21170"/>
                </a:cubicBezTo>
                <a:cubicBezTo>
                  <a:pt x="4332" y="21170"/>
                  <a:pt x="5369" y="21600"/>
                  <a:pt x="6468" y="21600"/>
                </a:cubicBezTo>
                <a:cubicBezTo>
                  <a:pt x="15132" y="21600"/>
                  <a:pt x="15132" y="21600"/>
                  <a:pt x="15132" y="21600"/>
                </a:cubicBezTo>
                <a:cubicBezTo>
                  <a:pt x="16231" y="21600"/>
                  <a:pt x="17268" y="21170"/>
                  <a:pt x="18366" y="21170"/>
                </a:cubicBezTo>
                <a:cubicBezTo>
                  <a:pt x="20014" y="20740"/>
                  <a:pt x="20014" y="20740"/>
                  <a:pt x="20014" y="20740"/>
                </a:cubicBezTo>
                <a:cubicBezTo>
                  <a:pt x="20502" y="20310"/>
                  <a:pt x="21600" y="19497"/>
                  <a:pt x="21600" y="19067"/>
                </a:cubicBezTo>
                <a:cubicBezTo>
                  <a:pt x="21600" y="9749"/>
                  <a:pt x="21600" y="9749"/>
                  <a:pt x="21600" y="9749"/>
                </a:cubicBezTo>
                <a:cubicBezTo>
                  <a:pt x="21600" y="9319"/>
                  <a:pt x="20502" y="8458"/>
                  <a:pt x="19464" y="8458"/>
                </a:cubicBezTo>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6" name="PA_库_形状 "/>
          <p:cNvSpPr/>
          <p:nvPr>
            <p:custDataLst>
              <p:tags r:id="rId14"/>
            </p:custDataLst>
          </p:nvPr>
        </p:nvSpPr>
        <p:spPr>
          <a:xfrm>
            <a:off x="5533154" y="5713788"/>
            <a:ext cx="297772" cy="282017"/>
          </a:xfrm>
          <a:custGeom>
            <a:avLst/>
            <a:gdLst/>
            <a:ahLst/>
            <a:cxnLst>
              <a:cxn ang="0">
                <a:pos x="wd2" y="hd2"/>
              </a:cxn>
              <a:cxn ang="5400000">
                <a:pos x="wd2" y="hd2"/>
              </a:cxn>
              <a:cxn ang="10800000">
                <a:pos x="wd2" y="hd2"/>
              </a:cxn>
              <a:cxn ang="16200000">
                <a:pos x="wd2" y="hd2"/>
              </a:cxn>
            </a:cxnLst>
            <a:rect l="0" t="0" r="r" b="b"/>
            <a:pathLst>
              <a:path w="21600" h="21362" extrusionOk="0">
                <a:moveTo>
                  <a:pt x="18508" y="6977"/>
                </a:moveTo>
                <a:cubicBezTo>
                  <a:pt x="16200" y="574"/>
                  <a:pt x="16200" y="574"/>
                  <a:pt x="16200" y="574"/>
                </a:cubicBezTo>
                <a:cubicBezTo>
                  <a:pt x="16200" y="168"/>
                  <a:pt x="15416" y="-238"/>
                  <a:pt x="15068" y="168"/>
                </a:cubicBezTo>
                <a:cubicBezTo>
                  <a:pt x="392" y="5805"/>
                  <a:pt x="392" y="5805"/>
                  <a:pt x="392" y="5805"/>
                </a:cubicBezTo>
                <a:cubicBezTo>
                  <a:pt x="0" y="5805"/>
                  <a:pt x="0" y="6210"/>
                  <a:pt x="0" y="6977"/>
                </a:cubicBezTo>
                <a:cubicBezTo>
                  <a:pt x="2308" y="13380"/>
                  <a:pt x="2308" y="13380"/>
                  <a:pt x="2308" y="13380"/>
                </a:cubicBezTo>
                <a:cubicBezTo>
                  <a:pt x="2308" y="9773"/>
                  <a:pt x="2308" y="9773"/>
                  <a:pt x="2308" y="9773"/>
                </a:cubicBezTo>
                <a:cubicBezTo>
                  <a:pt x="2308" y="8195"/>
                  <a:pt x="3484" y="6977"/>
                  <a:pt x="5008" y="6977"/>
                </a:cubicBezTo>
                <a:cubicBezTo>
                  <a:pt x="8840" y="6977"/>
                  <a:pt x="8840" y="6977"/>
                  <a:pt x="8840" y="6977"/>
                </a:cubicBezTo>
                <a:cubicBezTo>
                  <a:pt x="13456" y="3775"/>
                  <a:pt x="13456" y="3775"/>
                  <a:pt x="13456" y="3775"/>
                </a:cubicBezTo>
                <a:cubicBezTo>
                  <a:pt x="16200" y="6977"/>
                  <a:pt x="16200" y="6977"/>
                  <a:pt x="16200" y="6977"/>
                </a:cubicBezTo>
                <a:lnTo>
                  <a:pt x="18508" y="6977"/>
                </a:lnTo>
                <a:close/>
                <a:moveTo>
                  <a:pt x="20816" y="8961"/>
                </a:moveTo>
                <a:cubicBezTo>
                  <a:pt x="5008" y="8961"/>
                  <a:pt x="5008" y="8961"/>
                  <a:pt x="5008" y="8961"/>
                </a:cubicBezTo>
                <a:cubicBezTo>
                  <a:pt x="4616" y="8961"/>
                  <a:pt x="4224" y="9367"/>
                  <a:pt x="4224" y="9773"/>
                </a:cubicBezTo>
                <a:cubicBezTo>
                  <a:pt x="4224" y="20595"/>
                  <a:pt x="4224" y="20595"/>
                  <a:pt x="4224" y="20595"/>
                </a:cubicBezTo>
                <a:cubicBezTo>
                  <a:pt x="4224" y="20956"/>
                  <a:pt x="4616" y="21362"/>
                  <a:pt x="5008" y="21362"/>
                </a:cubicBezTo>
                <a:cubicBezTo>
                  <a:pt x="20816" y="21362"/>
                  <a:pt x="20816" y="21362"/>
                  <a:pt x="20816" y="21362"/>
                </a:cubicBezTo>
                <a:cubicBezTo>
                  <a:pt x="21208" y="21362"/>
                  <a:pt x="21600" y="20956"/>
                  <a:pt x="21600" y="20595"/>
                </a:cubicBezTo>
                <a:cubicBezTo>
                  <a:pt x="21600" y="9773"/>
                  <a:pt x="21600" y="9773"/>
                  <a:pt x="21600" y="9773"/>
                </a:cubicBezTo>
                <a:cubicBezTo>
                  <a:pt x="21600" y="9367"/>
                  <a:pt x="21208" y="8961"/>
                  <a:pt x="20816" y="8961"/>
                </a:cubicBezTo>
                <a:close/>
                <a:moveTo>
                  <a:pt x="19684" y="18972"/>
                </a:moveTo>
                <a:cubicBezTo>
                  <a:pt x="6532" y="18972"/>
                  <a:pt x="6532" y="18972"/>
                  <a:pt x="6532" y="18972"/>
                </a:cubicBezTo>
                <a:cubicBezTo>
                  <a:pt x="6532" y="17394"/>
                  <a:pt x="6532" y="17394"/>
                  <a:pt x="6532" y="17394"/>
                </a:cubicBezTo>
                <a:cubicBezTo>
                  <a:pt x="8492" y="12163"/>
                  <a:pt x="8492" y="12163"/>
                  <a:pt x="8492" y="12163"/>
                </a:cubicBezTo>
                <a:cubicBezTo>
                  <a:pt x="11540" y="16176"/>
                  <a:pt x="11540" y="16176"/>
                  <a:pt x="11540" y="16176"/>
                </a:cubicBezTo>
                <a:cubicBezTo>
                  <a:pt x="14284" y="13380"/>
                  <a:pt x="14284" y="13380"/>
                  <a:pt x="14284" y="13380"/>
                </a:cubicBezTo>
                <a:cubicBezTo>
                  <a:pt x="18116" y="11757"/>
                  <a:pt x="18116" y="11757"/>
                  <a:pt x="18116" y="11757"/>
                </a:cubicBezTo>
                <a:cubicBezTo>
                  <a:pt x="19684" y="15410"/>
                  <a:pt x="19684" y="15410"/>
                  <a:pt x="19684" y="15410"/>
                </a:cubicBezTo>
                <a:lnTo>
                  <a:pt x="19684" y="18972"/>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7" name="PA_库_形状 "/>
          <p:cNvSpPr/>
          <p:nvPr>
            <p:custDataLst>
              <p:tags r:id="rId15"/>
            </p:custDataLst>
          </p:nvPr>
        </p:nvSpPr>
        <p:spPr>
          <a:xfrm>
            <a:off x="7603253" y="3596513"/>
            <a:ext cx="297772" cy="172975"/>
          </a:xfrm>
          <a:custGeom>
            <a:avLst/>
            <a:gdLst/>
            <a:ahLst/>
            <a:cxnLst>
              <a:cxn ang="0">
                <a:pos x="wd2" y="hd2"/>
              </a:cxn>
              <a:cxn ang="5400000">
                <a:pos x="wd2" y="hd2"/>
              </a:cxn>
              <a:cxn ang="10800000">
                <a:pos x="wd2" y="hd2"/>
              </a:cxn>
              <a:cxn ang="16200000">
                <a:pos x="wd2" y="hd2"/>
              </a:cxn>
            </a:cxnLst>
            <a:rect l="0" t="0" r="r" b="b"/>
            <a:pathLst>
              <a:path w="21600" h="21600" extrusionOk="0">
                <a:moveTo>
                  <a:pt x="5400" y="16348"/>
                </a:moveTo>
                <a:cubicBezTo>
                  <a:pt x="5400" y="7175"/>
                  <a:pt x="5400" y="7175"/>
                  <a:pt x="5400" y="7175"/>
                </a:cubicBezTo>
                <a:cubicBezTo>
                  <a:pt x="7708" y="7175"/>
                  <a:pt x="7708" y="7175"/>
                  <a:pt x="7708" y="7175"/>
                </a:cubicBezTo>
                <a:cubicBezTo>
                  <a:pt x="3832" y="0"/>
                  <a:pt x="3832" y="0"/>
                  <a:pt x="3832" y="0"/>
                </a:cubicBezTo>
                <a:cubicBezTo>
                  <a:pt x="0" y="7175"/>
                  <a:pt x="0" y="7175"/>
                  <a:pt x="0" y="7175"/>
                </a:cubicBezTo>
                <a:cubicBezTo>
                  <a:pt x="2308" y="7175"/>
                  <a:pt x="2308" y="7175"/>
                  <a:pt x="2308" y="7175"/>
                </a:cubicBezTo>
                <a:cubicBezTo>
                  <a:pt x="2308" y="18345"/>
                  <a:pt x="2308" y="18345"/>
                  <a:pt x="2308" y="18345"/>
                </a:cubicBezTo>
                <a:cubicBezTo>
                  <a:pt x="2308" y="20268"/>
                  <a:pt x="3092" y="21600"/>
                  <a:pt x="4224" y="21600"/>
                </a:cubicBezTo>
                <a:cubicBezTo>
                  <a:pt x="13892" y="21600"/>
                  <a:pt x="13892" y="21600"/>
                  <a:pt x="13892" y="21600"/>
                </a:cubicBezTo>
                <a:cubicBezTo>
                  <a:pt x="11148" y="16348"/>
                  <a:pt x="11148" y="16348"/>
                  <a:pt x="11148" y="16348"/>
                </a:cubicBezTo>
                <a:lnTo>
                  <a:pt x="5400" y="16348"/>
                </a:lnTo>
                <a:close/>
                <a:moveTo>
                  <a:pt x="19292" y="14425"/>
                </a:moveTo>
                <a:cubicBezTo>
                  <a:pt x="19292" y="3255"/>
                  <a:pt x="19292" y="3255"/>
                  <a:pt x="19292" y="3255"/>
                </a:cubicBezTo>
                <a:cubicBezTo>
                  <a:pt x="19292" y="1258"/>
                  <a:pt x="18508" y="0"/>
                  <a:pt x="17376" y="0"/>
                </a:cubicBezTo>
                <a:cubicBezTo>
                  <a:pt x="7708" y="0"/>
                  <a:pt x="7708" y="0"/>
                  <a:pt x="7708" y="0"/>
                </a:cubicBezTo>
                <a:cubicBezTo>
                  <a:pt x="10408" y="4512"/>
                  <a:pt x="10408" y="4512"/>
                  <a:pt x="10408" y="4512"/>
                </a:cubicBezTo>
                <a:cubicBezTo>
                  <a:pt x="16200" y="4512"/>
                  <a:pt x="16200" y="4512"/>
                  <a:pt x="16200" y="4512"/>
                </a:cubicBezTo>
                <a:cubicBezTo>
                  <a:pt x="16200" y="14425"/>
                  <a:pt x="16200" y="14425"/>
                  <a:pt x="16200" y="14425"/>
                </a:cubicBezTo>
                <a:cubicBezTo>
                  <a:pt x="13892" y="14425"/>
                  <a:pt x="13892" y="14425"/>
                  <a:pt x="13892" y="14425"/>
                </a:cubicBezTo>
                <a:cubicBezTo>
                  <a:pt x="17724" y="21600"/>
                  <a:pt x="17724" y="21600"/>
                  <a:pt x="17724" y="21600"/>
                </a:cubicBezTo>
                <a:cubicBezTo>
                  <a:pt x="21600" y="14425"/>
                  <a:pt x="21600" y="14425"/>
                  <a:pt x="21600" y="14425"/>
                </a:cubicBezTo>
                <a:lnTo>
                  <a:pt x="19292" y="14425"/>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8" name="PA_库_形状 "/>
          <p:cNvSpPr/>
          <p:nvPr>
            <p:custDataLst>
              <p:tags r:id="rId16"/>
            </p:custDataLst>
          </p:nvPr>
        </p:nvSpPr>
        <p:spPr>
          <a:xfrm>
            <a:off x="5533829" y="3580639"/>
            <a:ext cx="296421" cy="204723"/>
          </a:xfrm>
          <a:custGeom>
            <a:avLst/>
            <a:gdLst/>
            <a:ahLst/>
            <a:cxnLst>
              <a:cxn ang="0">
                <a:pos x="wd2" y="hd2"/>
              </a:cxn>
              <a:cxn ang="5400000">
                <a:pos x="wd2" y="hd2"/>
              </a:cxn>
              <a:cxn ang="10800000">
                <a:pos x="wd2" y="hd2"/>
              </a:cxn>
              <a:cxn ang="16200000">
                <a:pos x="wd2" y="hd2"/>
              </a:cxn>
            </a:cxnLst>
            <a:rect l="0" t="0" r="r" b="b"/>
            <a:pathLst>
              <a:path w="21502" h="21600" extrusionOk="0">
                <a:moveTo>
                  <a:pt x="19194" y="0"/>
                </a:moveTo>
                <a:cubicBezTo>
                  <a:pt x="9134" y="0"/>
                  <a:pt x="9134" y="0"/>
                  <a:pt x="9134" y="0"/>
                </a:cubicBezTo>
                <a:cubicBezTo>
                  <a:pt x="8394" y="0"/>
                  <a:pt x="8002" y="0"/>
                  <a:pt x="7610" y="501"/>
                </a:cubicBezTo>
                <a:cubicBezTo>
                  <a:pt x="294" y="9955"/>
                  <a:pt x="294" y="9955"/>
                  <a:pt x="294" y="9955"/>
                </a:cubicBezTo>
                <a:cubicBezTo>
                  <a:pt x="-98" y="10518"/>
                  <a:pt x="-98" y="11082"/>
                  <a:pt x="294" y="11645"/>
                </a:cubicBezTo>
                <a:cubicBezTo>
                  <a:pt x="7610" y="20473"/>
                  <a:pt x="7610" y="20473"/>
                  <a:pt x="7610" y="20473"/>
                </a:cubicBezTo>
                <a:cubicBezTo>
                  <a:pt x="8002" y="21037"/>
                  <a:pt x="8394" y="21600"/>
                  <a:pt x="9134" y="21600"/>
                </a:cubicBezTo>
                <a:cubicBezTo>
                  <a:pt x="19194" y="21600"/>
                  <a:pt x="19194" y="21600"/>
                  <a:pt x="19194" y="21600"/>
                </a:cubicBezTo>
                <a:cubicBezTo>
                  <a:pt x="20326" y="21600"/>
                  <a:pt x="21502" y="19972"/>
                  <a:pt x="21502" y="18282"/>
                </a:cubicBezTo>
                <a:cubicBezTo>
                  <a:pt x="21502" y="2755"/>
                  <a:pt x="21502" y="2755"/>
                  <a:pt x="21502" y="2755"/>
                </a:cubicBezTo>
                <a:cubicBezTo>
                  <a:pt x="21502" y="1064"/>
                  <a:pt x="20326" y="0"/>
                  <a:pt x="19194" y="0"/>
                </a:cubicBezTo>
                <a:close/>
                <a:moveTo>
                  <a:pt x="16102" y="17155"/>
                </a:moveTo>
                <a:cubicBezTo>
                  <a:pt x="13358" y="12772"/>
                  <a:pt x="13358" y="12772"/>
                  <a:pt x="13358" y="12772"/>
                </a:cubicBezTo>
                <a:cubicBezTo>
                  <a:pt x="10702" y="17155"/>
                  <a:pt x="10702" y="17155"/>
                  <a:pt x="10702" y="17155"/>
                </a:cubicBezTo>
                <a:cubicBezTo>
                  <a:pt x="9134" y="14400"/>
                  <a:pt x="9134" y="14400"/>
                  <a:pt x="9134" y="14400"/>
                </a:cubicBezTo>
                <a:cubicBezTo>
                  <a:pt x="11834" y="10518"/>
                  <a:pt x="11834" y="10518"/>
                  <a:pt x="11834" y="10518"/>
                </a:cubicBezTo>
                <a:cubicBezTo>
                  <a:pt x="9134" y="6637"/>
                  <a:pt x="9134" y="6637"/>
                  <a:pt x="9134" y="6637"/>
                </a:cubicBezTo>
                <a:cubicBezTo>
                  <a:pt x="10702" y="4383"/>
                  <a:pt x="10702" y="4383"/>
                  <a:pt x="10702" y="4383"/>
                </a:cubicBezTo>
                <a:cubicBezTo>
                  <a:pt x="13358" y="8327"/>
                  <a:pt x="13358" y="8327"/>
                  <a:pt x="13358" y="8327"/>
                </a:cubicBezTo>
                <a:cubicBezTo>
                  <a:pt x="16102" y="4383"/>
                  <a:pt x="16102" y="4383"/>
                  <a:pt x="16102" y="4383"/>
                </a:cubicBezTo>
                <a:cubicBezTo>
                  <a:pt x="18018" y="6637"/>
                  <a:pt x="18018" y="6637"/>
                  <a:pt x="18018" y="6637"/>
                </a:cubicBezTo>
                <a:cubicBezTo>
                  <a:pt x="14970" y="10518"/>
                  <a:pt x="14970" y="10518"/>
                  <a:pt x="14970" y="10518"/>
                </a:cubicBezTo>
                <a:cubicBezTo>
                  <a:pt x="18018" y="14400"/>
                  <a:pt x="18018" y="14400"/>
                  <a:pt x="18018" y="14400"/>
                </a:cubicBezTo>
                <a:lnTo>
                  <a:pt x="16102" y="17155"/>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9" name="PA_库_CreateawesomeandUniquepresentationslideswiththesecreative "/>
          <p:cNvSpPr/>
          <p:nvPr>
            <p:custDataLst>
              <p:tags r:id="rId17"/>
            </p:custDataLst>
          </p:nvPr>
        </p:nvSpPr>
        <p:spPr>
          <a:xfrm>
            <a:off x="8428413" y="3603847"/>
            <a:ext cx="262255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a:t>
            </a:r>
          </a:p>
        </p:txBody>
      </p:sp>
      <p:sp>
        <p:nvSpPr>
          <p:cNvPr id="20" name="PA_库_UniqueSlides "/>
          <p:cNvSpPr/>
          <p:nvPr>
            <p:custDataLst>
              <p:tags r:id="rId18"/>
            </p:custDataLst>
          </p:nvPr>
        </p:nvSpPr>
        <p:spPr>
          <a:xfrm>
            <a:off x="8428413" y="3257531"/>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1" name="PA_库_Create awesome and Unique presentation slides with these creative layouts,It’s easy to change colors"/>
          <p:cNvSpPr/>
          <p:nvPr>
            <p:custDataLst>
              <p:tags r:id="rId19"/>
            </p:custDataLst>
          </p:nvPr>
        </p:nvSpPr>
        <p:spPr>
          <a:xfrm>
            <a:off x="6262397" y="1331659"/>
            <a:ext cx="368300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22" name="PA_库_UniqueSlides "/>
          <p:cNvSpPr/>
          <p:nvPr>
            <p:custDataLst>
              <p:tags r:id="rId20"/>
            </p:custDataLst>
          </p:nvPr>
        </p:nvSpPr>
        <p:spPr>
          <a:xfrm>
            <a:off x="6264514" y="965974"/>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3" name="PA_库_Create awesome and Unique presentation slides with these creative layouts,It’s easy to change colors"/>
          <p:cNvSpPr/>
          <p:nvPr>
            <p:custDataLst>
              <p:tags r:id="rId21"/>
            </p:custDataLst>
          </p:nvPr>
        </p:nvSpPr>
        <p:spPr>
          <a:xfrm>
            <a:off x="6262397" y="5779487"/>
            <a:ext cx="3683001"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 these creative layouts,It’s easy to change colors</a:t>
            </a:r>
          </a:p>
        </p:txBody>
      </p:sp>
      <p:sp>
        <p:nvSpPr>
          <p:cNvPr id="24" name="PA_库_UniqueSlides "/>
          <p:cNvSpPr/>
          <p:nvPr>
            <p:custDataLst>
              <p:tags r:id="rId22"/>
            </p:custDataLst>
          </p:nvPr>
        </p:nvSpPr>
        <p:spPr>
          <a:xfrm>
            <a:off x="6264514" y="5413802"/>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pic>
        <p:nvPicPr>
          <p:cNvPr id="25" name="PA_库_图片 24"/>
          <p:cNvPicPr>
            <a:picLocks noChangeAspect="1"/>
          </p:cNvPicPr>
          <p:nvPr>
            <p:custDataLst>
              <p:tags r:id="rId23"/>
            </p:custDataLst>
          </p:nvPr>
        </p:nvPicPr>
        <p:blipFill>
          <a:blip r:embed="rId26" cstate="print">
            <a:extLst>
              <a:ext uri="{28A0092B-C50C-407E-A947-70E740481C1C}">
                <a14:useLocalDpi xmlns:a14="http://schemas.microsoft.com/office/drawing/2010/main" val="0"/>
              </a:ext>
            </a:extLst>
          </a:blip>
          <a:stretch>
            <a:fillRect/>
          </a:stretch>
        </p:blipFill>
        <p:spPr>
          <a:xfrm>
            <a:off x="244471" y="1145510"/>
            <a:ext cx="4761294" cy="4761294"/>
          </a:xfrm>
          <a:prstGeom prst="rect">
            <a:avLst/>
          </a:prstGeom>
        </p:spPr>
      </p:pic>
    </p:spTree>
    <p:extLst>
      <p:ext uri="{BB962C8B-B14F-4D97-AF65-F5344CB8AC3E}">
        <p14:creationId xmlns:p14="http://schemas.microsoft.com/office/powerpoint/2010/main" val="2941150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0-#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set>
                                      <p:cBhvr>
                                        <p:cTn id="9" dur="1" fill="hold">
                                          <p:stCondLst>
                                            <p:cond delay="0"/>
                                          </p:stCondLst>
                                        </p:cTn>
                                        <p:tgtEl>
                                          <p:spTgt spid="3"/>
                                        </p:tgtEl>
                                        <p:attrNameLst>
                                          <p:attrName>style.visibility</p:attrName>
                                        </p:attrNameLst>
                                      </p:cBhvr>
                                      <p:to>
                                        <p:strVal val="visible"/>
                                      </p:to>
                                    </p:set>
                                    <p:anim to="" calcmode="lin" valueType="num">
                                      <p:cBhvr>
                                        <p:cTn id="10" dur="1500" fill="hold">
                                          <p:stCondLst>
                                            <p:cond delay="0"/>
                                          </p:stCondLst>
                                        </p:cTn>
                                        <p:tgtEl>
                                          <p:spTgt spid="3"/>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3"/>
                                        </p:tgtEl>
                                        <p:attrNameLst>
                                          <p:attrName>ppt_h</p:attrName>
                                        </p:attrNameLst>
                                      </p:cBhvr>
                                      <p:tavLst>
                                        <p:tav tm="0">
                                          <p:val>
                                            <p:strVal val="0"/>
                                          </p:val>
                                        </p:tav>
                                        <p:tav tm="100000">
                                          <p:val>
                                            <p:strVal val="#ppt_h"/>
                                          </p:val>
                                        </p:tav>
                                      </p:tavLst>
                                    </p:anim>
                                    <p:animEffect filter="fade">
                                      <p:cBhvr>
                                        <p:cTn id="12" dur="1500">
                                          <p:stCondLst>
                                            <p:cond delay="0"/>
                                          </p:stCondLst>
                                        </p:cTn>
                                        <p:tgtEl>
                                          <p:spTgt spid="3"/>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0-#ppt_w/2"/>
                                          </p:val>
                                        </p:tav>
                                        <p:tav tm="100000">
                                          <p:val>
                                            <p:strVal val="#ppt_x"/>
                                          </p:val>
                                        </p:tav>
                                      </p:tavLst>
                                    </p:anim>
                                    <p:anim calcmode="lin" valueType="num">
                                      <p:cBhvr additive="base">
                                        <p:cTn id="16" dur="1500" fill="hold"/>
                                        <p:tgtEl>
                                          <p:spTgt spid="4"/>
                                        </p:tgtEl>
                                        <p:attrNameLst>
                                          <p:attrName>ppt_y</p:attrName>
                                        </p:attrNameLst>
                                      </p:cBhvr>
                                      <p:tavLst>
                                        <p:tav tm="0">
                                          <p:val>
                                            <p:strVal val="#ppt_y"/>
                                          </p:val>
                                        </p:tav>
                                        <p:tav tm="100000">
                                          <p:val>
                                            <p:strVal val="#ppt_y"/>
                                          </p:val>
                                        </p:tav>
                                      </p:tavLst>
                                    </p:anim>
                                    <p:set>
                                      <p:cBhvr>
                                        <p:cTn id="17" dur="1" fill="hold">
                                          <p:stCondLst>
                                            <p:cond delay="0"/>
                                          </p:stCondLst>
                                        </p:cTn>
                                        <p:tgtEl>
                                          <p:spTgt spid="4"/>
                                        </p:tgtEl>
                                        <p:attrNameLst>
                                          <p:attrName>style.visibility</p:attrName>
                                        </p:attrNameLst>
                                      </p:cBhvr>
                                      <p:to>
                                        <p:strVal val="visible"/>
                                      </p:to>
                                    </p:set>
                                    <p:anim to="" calcmode="lin" valueType="num">
                                      <p:cBhvr>
                                        <p:cTn id="18" dur="1500" fill="hold">
                                          <p:stCondLst>
                                            <p:cond delay="0"/>
                                          </p:stCondLst>
                                        </p:cTn>
                                        <p:tgtEl>
                                          <p:spTgt spid="4"/>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4"/>
                                        </p:tgtEl>
                                        <p:attrNameLst>
                                          <p:attrName>ppt_h</p:attrName>
                                        </p:attrNameLst>
                                      </p:cBhvr>
                                      <p:tavLst>
                                        <p:tav tm="0">
                                          <p:val>
                                            <p:strVal val="0"/>
                                          </p:val>
                                        </p:tav>
                                        <p:tav tm="100000">
                                          <p:val>
                                            <p:strVal val="#ppt_h"/>
                                          </p:val>
                                        </p:tav>
                                      </p:tavLst>
                                    </p:anim>
                                    <p:animEffect filter="fade">
                                      <p:cBhvr>
                                        <p:cTn id="20" dur="1500">
                                          <p:stCondLst>
                                            <p:cond delay="0"/>
                                          </p:stCondLst>
                                        </p:cTn>
                                        <p:tgtEl>
                                          <p:spTgt spid="4"/>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23" dur="1500" fill="hold"/>
                                        <p:tgtEl>
                                          <p:spTgt spid="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5">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5">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5">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5">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5">
                                            <p:txEl>
                                              <p:charRg st="4294967295" end="4294967295"/>
                                            </p:txEl>
                                          </p:spTgt>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31" dur="1500" fill="hold"/>
                                        <p:tgtEl>
                                          <p:spTgt spid="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6">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6">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6">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6">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6">
                                            <p:txEl>
                                              <p:charRg st="4294967295" end="4294967295"/>
                                            </p:txEl>
                                          </p:spTgt>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39" dur="1500" fill="hold"/>
                                        <p:tgtEl>
                                          <p:spTgt spid="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7">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7">
                                            <p:txEl>
                                              <p:charRg st="4294967295" end="4294967295"/>
                                            </p:txEl>
                                          </p:spTgt>
                                        </p:tgtEl>
                                      </p:cBhvr>
                                    </p:animEffect>
                                  </p:childTnLst>
                                </p:cTn>
                              </p:par>
                              <p:par>
                                <p:cTn id="45" presetID="2" presetClass="entr" presetSubtype="8" decel="100000" fill="hold" grpId="0" nodeType="withEffect" nodePh="1">
                                  <p:stCondLst>
                                    <p:cond delay="250"/>
                                  </p:stCondLst>
                                  <p:endCondLst>
                                    <p:cond evt="begin" delay="0">
                                      <p:tn val="45"/>
                                    </p:cond>
                                  </p:endCondLst>
                                  <p:childTnLst>
                                    <p:set>
                                      <p:cBhvr>
                                        <p:cTn id="46"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47"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8">
                                            <p:txEl>
                                              <p:charRg st="4294967295" end="4294967295"/>
                                            </p:txEl>
                                          </p:spTgt>
                                        </p:tgtEl>
                                      </p:cBhvr>
                                    </p:animEffect>
                                  </p:childTnLst>
                                </p:cTn>
                              </p:par>
                              <p:par>
                                <p:cTn id="53" presetID="2" presetClass="entr" presetSubtype="8" decel="100000" fill="hold" grpId="0" nodeType="withEffect" nodePh="1">
                                  <p:stCondLst>
                                    <p:cond delay="250"/>
                                  </p:stCondLst>
                                  <p:endCondLst>
                                    <p:cond evt="begin" delay="0">
                                      <p:tn val="53"/>
                                    </p:cond>
                                  </p:endCondLst>
                                  <p:childTnLst>
                                    <p:set>
                                      <p:cBhvr>
                                        <p:cTn id="54"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55"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9">
                                            <p:txEl>
                                              <p:charRg st="4294967295" end="4294967295"/>
                                            </p:txEl>
                                          </p:spTgt>
                                        </p:tgtEl>
                                      </p:cBhvr>
                                    </p:animEffect>
                                  </p:childTnLst>
                                </p:cTn>
                              </p:par>
                              <p:par>
                                <p:cTn id="61" presetID="2" presetClass="entr" presetSubtype="8" decel="100000" fill="hold" grpId="0" nodeType="withEffect" nodePh="1">
                                  <p:stCondLst>
                                    <p:cond delay="250"/>
                                  </p:stCondLst>
                                  <p:endCondLst>
                                    <p:cond evt="begin" delay="0">
                                      <p:tn val="61"/>
                                    </p:cond>
                                  </p:endCondLst>
                                  <p:childTnLst>
                                    <p:set>
                                      <p:cBhvr>
                                        <p:cTn id="62"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63"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10">
                                            <p:txEl>
                                              <p:charRg st="4294967295" end="4294967295"/>
                                            </p:txEl>
                                          </p:spTgt>
                                        </p:tgtEl>
                                      </p:cBhvr>
                                    </p:animEffect>
                                  </p:childTnLst>
                                </p:cTn>
                              </p:par>
                              <p:par>
                                <p:cTn id="69" presetID="2" presetClass="entr" presetSubtype="8" decel="100000" fill="hold" grpId="0" nodeType="withEffect" nodePh="1">
                                  <p:stCondLst>
                                    <p:cond delay="250"/>
                                  </p:stCondLst>
                                  <p:endCondLst>
                                    <p:cond evt="begin" delay="0">
                                      <p:tn val="69"/>
                                    </p:cond>
                                  </p:endCondLst>
                                  <p:childTnLst>
                                    <p:set>
                                      <p:cBhvr>
                                        <p:cTn id="70"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71"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11">
                                            <p:txEl>
                                              <p:charRg st="4294967295" end="4294967295"/>
                                            </p:txEl>
                                          </p:spTgt>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79"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0"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81"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82"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84" dur="1500">
                                          <p:stCondLst>
                                            <p:cond delay="0"/>
                                          </p:stCondLst>
                                        </p:cTn>
                                        <p:tgtEl>
                                          <p:spTgt spid="12">
                                            <p:txEl>
                                              <p:charRg st="4294967295" end="4294967295"/>
                                            </p:txEl>
                                          </p:spTgt>
                                        </p:tgtEl>
                                      </p:cBhvr>
                                    </p:animEffect>
                                  </p:childTnLst>
                                </p:cTn>
                              </p:par>
                              <p:par>
                                <p:cTn id="85" presetID="2" presetClass="entr" presetSubtype="8" decel="100000" fill="hold" grpId="0" nodeType="withEffect">
                                  <p:stCondLst>
                                    <p:cond delay="250"/>
                                  </p:stCondLst>
                                  <p:childTnLst>
                                    <p:set>
                                      <p:cBhvr>
                                        <p:cTn id="86"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87"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8"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89"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90"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92" dur="1500">
                                          <p:stCondLst>
                                            <p:cond delay="0"/>
                                          </p:stCondLst>
                                        </p:cTn>
                                        <p:tgtEl>
                                          <p:spTgt spid="13">
                                            <p:txEl>
                                              <p:charRg st="4294967295" end="4294967295"/>
                                            </p:txEl>
                                          </p:spTgt>
                                        </p:tgtEl>
                                      </p:cBhvr>
                                    </p:animEffect>
                                  </p:childTnLst>
                                </p:cTn>
                              </p:par>
                              <p:par>
                                <p:cTn id="93" presetID="2" presetClass="entr" presetSubtype="8" decel="100000" fill="hold" grpId="0" nodeType="withEffect" nodePh="1">
                                  <p:stCondLst>
                                    <p:cond delay="250"/>
                                  </p:stCondLst>
                                  <p:endCondLst>
                                    <p:cond evt="begin" delay="0">
                                      <p:tn val="93"/>
                                    </p:cond>
                                  </p:endCondLst>
                                  <p:childTnLst>
                                    <p:set>
                                      <p:cBhvr>
                                        <p:cTn id="94"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95"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6"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97"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98"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100" dur="1500">
                                          <p:stCondLst>
                                            <p:cond delay="0"/>
                                          </p:stCondLst>
                                        </p:cTn>
                                        <p:tgtEl>
                                          <p:spTgt spid="14">
                                            <p:txEl>
                                              <p:charRg st="4294967295" end="4294967295"/>
                                            </p:txEl>
                                          </p:spTgt>
                                        </p:tgtEl>
                                      </p:cBhvr>
                                    </p:animEffect>
                                  </p:childTnLst>
                                </p:cTn>
                              </p:par>
                              <p:par>
                                <p:cTn id="101" presetID="2" presetClass="entr" presetSubtype="8" decel="100000" fill="hold" grpId="0" nodeType="withEffect" nodePh="1">
                                  <p:stCondLst>
                                    <p:cond delay="250"/>
                                  </p:stCondLst>
                                  <p:endCondLst>
                                    <p:cond evt="begin" delay="0">
                                      <p:tn val="101"/>
                                    </p:cond>
                                  </p:endCondLst>
                                  <p:childTnLst>
                                    <p:set>
                                      <p:cBhvr>
                                        <p:cTn id="102"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103"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4"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105"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106"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108" dur="1500">
                                          <p:stCondLst>
                                            <p:cond delay="0"/>
                                          </p:stCondLst>
                                        </p:cTn>
                                        <p:tgtEl>
                                          <p:spTgt spid="15">
                                            <p:txEl>
                                              <p:charRg st="4294967295" end="4294967295"/>
                                            </p:txEl>
                                          </p:spTgt>
                                        </p:tgtEl>
                                      </p:cBhvr>
                                    </p:animEffect>
                                  </p:childTnLst>
                                </p:cTn>
                              </p:par>
                              <p:par>
                                <p:cTn id="109" presetID="2" presetClass="entr" presetSubtype="8" decel="100000" fill="hold" grpId="0" nodeType="withEffect" nodePh="1">
                                  <p:stCondLst>
                                    <p:cond delay="250"/>
                                  </p:stCondLst>
                                  <p:endCondLst>
                                    <p:cond evt="begin" delay="0">
                                      <p:tn val="109"/>
                                    </p:cond>
                                  </p:endCondLst>
                                  <p:childTnLst>
                                    <p:set>
                                      <p:cBhvr>
                                        <p:cTn id="110"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111" dur="1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12" dur="1500" fill="hold"/>
                                        <p:tgtEl>
                                          <p:spTgt spid="16">
                                            <p:txEl>
                                              <p:charRg st="4294967295" end="4294967295"/>
                                            </p:txEl>
                                          </p:spTgt>
                                        </p:tgtEl>
                                        <p:attrNameLst>
                                          <p:attrName>ppt_y</p:attrName>
                                        </p:attrNameLst>
                                      </p:cBhvr>
                                      <p:tavLst>
                                        <p:tav tm="0">
                                          <p:val>
                                            <p:strVal val="#ppt_y"/>
                                          </p:val>
                                        </p:tav>
                                        <p:tav tm="100000">
                                          <p:val>
                                            <p:strVal val="#ppt_y"/>
                                          </p:val>
                                        </p:tav>
                                      </p:tavLst>
                                    </p:anim>
                                    <p:set>
                                      <p:cBhvr>
                                        <p:cTn id="113" dur="1" fill="hold">
                                          <p:stCondLst>
                                            <p:cond delay="0"/>
                                          </p:stCondLst>
                                        </p:cTn>
                                        <p:tgtEl>
                                          <p:spTgt spid="16">
                                            <p:txEl>
                                              <p:charRg st="4294967295" end="4294967295"/>
                                            </p:txEl>
                                          </p:spTgt>
                                        </p:tgtEl>
                                        <p:attrNameLst>
                                          <p:attrName>style.visibility</p:attrName>
                                        </p:attrNameLst>
                                      </p:cBhvr>
                                      <p:to>
                                        <p:strVal val="visible"/>
                                      </p:to>
                                    </p:set>
                                    <p:anim to="" calcmode="lin" valueType="num">
                                      <p:cBhvr>
                                        <p:cTn id="114" dur="1500" fill="hold">
                                          <p:stCondLst>
                                            <p:cond delay="0"/>
                                          </p:stCondLst>
                                        </p:cTn>
                                        <p:tgtEl>
                                          <p:spTgt spid="16">
                                            <p:txEl>
                                              <p:charRg st="4294967295" end="4294967295"/>
                                            </p:txEl>
                                          </p:spTgt>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16">
                                            <p:txEl>
                                              <p:charRg st="4294967295" end="4294967295"/>
                                            </p:txEl>
                                          </p:spTgt>
                                        </p:tgtEl>
                                        <p:attrNameLst>
                                          <p:attrName>ppt_h</p:attrName>
                                        </p:attrNameLst>
                                      </p:cBhvr>
                                      <p:tavLst>
                                        <p:tav tm="0">
                                          <p:val>
                                            <p:strVal val="0"/>
                                          </p:val>
                                        </p:tav>
                                        <p:tav tm="100000">
                                          <p:val>
                                            <p:strVal val="#ppt_h"/>
                                          </p:val>
                                        </p:tav>
                                      </p:tavLst>
                                    </p:anim>
                                    <p:animEffect filter="fade">
                                      <p:cBhvr>
                                        <p:cTn id="116" dur="1500">
                                          <p:stCondLst>
                                            <p:cond delay="0"/>
                                          </p:stCondLst>
                                        </p:cTn>
                                        <p:tgtEl>
                                          <p:spTgt spid="16">
                                            <p:txEl>
                                              <p:charRg st="4294967295" end="4294967295"/>
                                            </p:txEl>
                                          </p:spTgt>
                                        </p:tgtEl>
                                      </p:cBhvr>
                                    </p:animEffect>
                                  </p:childTnLst>
                                </p:cTn>
                              </p:par>
                              <p:par>
                                <p:cTn id="117" presetID="2" presetClass="entr" presetSubtype="8" decel="100000" fill="hold" grpId="0" nodeType="withEffect" nodePh="1">
                                  <p:stCondLst>
                                    <p:cond delay="250"/>
                                  </p:stCondLst>
                                  <p:endCondLst>
                                    <p:cond evt="begin" delay="0">
                                      <p:tn val="117"/>
                                    </p:cond>
                                  </p:endCondLst>
                                  <p:childTnLst>
                                    <p:set>
                                      <p:cBhvr>
                                        <p:cTn id="118"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119"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0"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121"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122"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124" dur="1500">
                                          <p:stCondLst>
                                            <p:cond delay="0"/>
                                          </p:stCondLst>
                                        </p:cTn>
                                        <p:tgtEl>
                                          <p:spTgt spid="17">
                                            <p:txEl>
                                              <p:charRg st="4294967295" end="4294967295"/>
                                            </p:txEl>
                                          </p:spTgt>
                                        </p:tgtEl>
                                      </p:cBhvr>
                                    </p:animEffect>
                                  </p:childTnLst>
                                </p:cTn>
                              </p:par>
                              <p:par>
                                <p:cTn id="125" presetID="2" presetClass="entr" presetSubtype="8" decel="100000" fill="hold" grpId="0" nodeType="withEffect" nodePh="1">
                                  <p:stCondLst>
                                    <p:cond delay="250"/>
                                  </p:stCondLst>
                                  <p:endCondLst>
                                    <p:cond evt="begin" delay="0">
                                      <p:tn val="125"/>
                                    </p:cond>
                                  </p:endCondLst>
                                  <p:childTnLst>
                                    <p:set>
                                      <p:cBhvr>
                                        <p:cTn id="126"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127" dur="1500" fill="hold"/>
                                        <p:tgtEl>
                                          <p:spTgt spid="1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8" dur="1500" fill="hold"/>
                                        <p:tgtEl>
                                          <p:spTgt spid="18">
                                            <p:txEl>
                                              <p:charRg st="4294967295" end="4294967295"/>
                                            </p:txEl>
                                          </p:spTgt>
                                        </p:tgtEl>
                                        <p:attrNameLst>
                                          <p:attrName>ppt_y</p:attrName>
                                        </p:attrNameLst>
                                      </p:cBhvr>
                                      <p:tavLst>
                                        <p:tav tm="0">
                                          <p:val>
                                            <p:strVal val="#ppt_y"/>
                                          </p:val>
                                        </p:tav>
                                        <p:tav tm="100000">
                                          <p:val>
                                            <p:strVal val="#ppt_y"/>
                                          </p:val>
                                        </p:tav>
                                      </p:tavLst>
                                    </p:anim>
                                    <p:set>
                                      <p:cBhvr>
                                        <p:cTn id="129" dur="1" fill="hold">
                                          <p:stCondLst>
                                            <p:cond delay="0"/>
                                          </p:stCondLst>
                                        </p:cTn>
                                        <p:tgtEl>
                                          <p:spTgt spid="18">
                                            <p:txEl>
                                              <p:charRg st="4294967295" end="4294967295"/>
                                            </p:txEl>
                                          </p:spTgt>
                                        </p:tgtEl>
                                        <p:attrNameLst>
                                          <p:attrName>style.visibility</p:attrName>
                                        </p:attrNameLst>
                                      </p:cBhvr>
                                      <p:to>
                                        <p:strVal val="visible"/>
                                      </p:to>
                                    </p:set>
                                    <p:anim to="" calcmode="lin" valueType="num">
                                      <p:cBhvr>
                                        <p:cTn id="130" dur="1500" fill="hold">
                                          <p:stCondLst>
                                            <p:cond delay="0"/>
                                          </p:stCondLst>
                                        </p:cTn>
                                        <p:tgtEl>
                                          <p:spTgt spid="18">
                                            <p:txEl>
                                              <p:charRg st="4294967295" end="4294967295"/>
                                            </p:txEl>
                                          </p:spTgt>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18">
                                            <p:txEl>
                                              <p:charRg st="4294967295" end="4294967295"/>
                                            </p:txEl>
                                          </p:spTgt>
                                        </p:tgtEl>
                                        <p:attrNameLst>
                                          <p:attrName>ppt_h</p:attrName>
                                        </p:attrNameLst>
                                      </p:cBhvr>
                                      <p:tavLst>
                                        <p:tav tm="0">
                                          <p:val>
                                            <p:strVal val="0"/>
                                          </p:val>
                                        </p:tav>
                                        <p:tav tm="100000">
                                          <p:val>
                                            <p:strVal val="#ppt_h"/>
                                          </p:val>
                                        </p:tav>
                                      </p:tavLst>
                                    </p:anim>
                                    <p:animEffect filter="fade">
                                      <p:cBhvr>
                                        <p:cTn id="132" dur="1500">
                                          <p:stCondLst>
                                            <p:cond delay="0"/>
                                          </p:stCondLst>
                                        </p:cTn>
                                        <p:tgtEl>
                                          <p:spTgt spid="18">
                                            <p:txEl>
                                              <p:charRg st="4294967295" end="4294967295"/>
                                            </p:txEl>
                                          </p:spTgt>
                                        </p:tgtEl>
                                      </p:cBhvr>
                                    </p:animEffect>
                                  </p:childTnLst>
                                </p:cTn>
                              </p:par>
                              <p:par>
                                <p:cTn id="133" presetID="2" presetClass="entr" presetSubtype="8" decel="100000" fill="hold" grpId="0" nodeType="withEffect">
                                  <p:stCondLst>
                                    <p:cond delay="250"/>
                                  </p:stCondLst>
                                  <p:childTnLst>
                                    <p:set>
                                      <p:cBhvr>
                                        <p:cTn id="134"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135"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36"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137"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138"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139"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140" dur="1500">
                                          <p:stCondLst>
                                            <p:cond delay="0"/>
                                          </p:stCondLst>
                                        </p:cTn>
                                        <p:tgtEl>
                                          <p:spTgt spid="19">
                                            <p:txEl>
                                              <p:charRg st="4294967295" end="4294967295"/>
                                            </p:txEl>
                                          </p:spTgt>
                                        </p:tgtEl>
                                      </p:cBhvr>
                                    </p:animEffect>
                                  </p:childTnLst>
                                </p:cTn>
                              </p:par>
                              <p:par>
                                <p:cTn id="141" presetID="2" presetClass="entr" presetSubtype="8" decel="100000" fill="hold" grpId="0" nodeType="withEffect">
                                  <p:stCondLst>
                                    <p:cond delay="250"/>
                                  </p:stCondLst>
                                  <p:childTnLst>
                                    <p:set>
                                      <p:cBhvr>
                                        <p:cTn id="142"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143" dur="1500" fill="hold"/>
                                        <p:tgtEl>
                                          <p:spTgt spid="2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4" dur="1500" fill="hold"/>
                                        <p:tgtEl>
                                          <p:spTgt spid="20">
                                            <p:txEl>
                                              <p:charRg st="4294967295" end="4294967295"/>
                                            </p:txEl>
                                          </p:spTgt>
                                        </p:tgtEl>
                                        <p:attrNameLst>
                                          <p:attrName>ppt_y</p:attrName>
                                        </p:attrNameLst>
                                      </p:cBhvr>
                                      <p:tavLst>
                                        <p:tav tm="0">
                                          <p:val>
                                            <p:strVal val="#ppt_y"/>
                                          </p:val>
                                        </p:tav>
                                        <p:tav tm="100000">
                                          <p:val>
                                            <p:strVal val="#ppt_y"/>
                                          </p:val>
                                        </p:tav>
                                      </p:tavLst>
                                    </p:anim>
                                    <p:set>
                                      <p:cBhvr>
                                        <p:cTn id="145" dur="1" fill="hold">
                                          <p:stCondLst>
                                            <p:cond delay="0"/>
                                          </p:stCondLst>
                                        </p:cTn>
                                        <p:tgtEl>
                                          <p:spTgt spid="20">
                                            <p:txEl>
                                              <p:charRg st="4294967295" end="4294967295"/>
                                            </p:txEl>
                                          </p:spTgt>
                                        </p:tgtEl>
                                        <p:attrNameLst>
                                          <p:attrName>style.visibility</p:attrName>
                                        </p:attrNameLst>
                                      </p:cBhvr>
                                      <p:to>
                                        <p:strVal val="visible"/>
                                      </p:to>
                                    </p:set>
                                    <p:anim to="" calcmode="lin" valueType="num">
                                      <p:cBhvr>
                                        <p:cTn id="146" dur="1500" fill="hold">
                                          <p:stCondLst>
                                            <p:cond delay="0"/>
                                          </p:stCondLst>
                                        </p:cTn>
                                        <p:tgtEl>
                                          <p:spTgt spid="20">
                                            <p:txEl>
                                              <p:charRg st="4294967295" end="4294967295"/>
                                            </p:txEl>
                                          </p:spTgt>
                                        </p:tgtEl>
                                        <p:attrNameLst>
                                          <p:attrName>ppt_w</p:attrName>
                                        </p:attrNameLst>
                                      </p:cBhvr>
                                      <p:tavLst>
                                        <p:tav tm="0">
                                          <p:val>
                                            <p:strVal val="0"/>
                                          </p:val>
                                        </p:tav>
                                        <p:tav tm="100000">
                                          <p:val>
                                            <p:strVal val="#ppt_w"/>
                                          </p:val>
                                        </p:tav>
                                      </p:tavLst>
                                    </p:anim>
                                    <p:anim to="" calcmode="lin" valueType="num">
                                      <p:cBhvr>
                                        <p:cTn id="147" dur="1500" fill="hold">
                                          <p:stCondLst>
                                            <p:cond delay="0"/>
                                          </p:stCondLst>
                                        </p:cTn>
                                        <p:tgtEl>
                                          <p:spTgt spid="20">
                                            <p:txEl>
                                              <p:charRg st="4294967295" end="4294967295"/>
                                            </p:txEl>
                                          </p:spTgt>
                                        </p:tgtEl>
                                        <p:attrNameLst>
                                          <p:attrName>ppt_h</p:attrName>
                                        </p:attrNameLst>
                                      </p:cBhvr>
                                      <p:tavLst>
                                        <p:tav tm="0">
                                          <p:val>
                                            <p:strVal val="0"/>
                                          </p:val>
                                        </p:tav>
                                        <p:tav tm="100000">
                                          <p:val>
                                            <p:strVal val="#ppt_h"/>
                                          </p:val>
                                        </p:tav>
                                      </p:tavLst>
                                    </p:anim>
                                    <p:animEffect filter="fade">
                                      <p:cBhvr>
                                        <p:cTn id="148" dur="1500">
                                          <p:stCondLst>
                                            <p:cond delay="0"/>
                                          </p:stCondLst>
                                        </p:cTn>
                                        <p:tgtEl>
                                          <p:spTgt spid="20">
                                            <p:txEl>
                                              <p:charRg st="4294967295" end="4294967295"/>
                                            </p:txEl>
                                          </p:spTgt>
                                        </p:tgtEl>
                                      </p:cBhvr>
                                    </p:animEffect>
                                  </p:childTnLst>
                                </p:cTn>
                              </p:par>
                              <p:par>
                                <p:cTn id="149" presetID="2" presetClass="entr" presetSubtype="8" decel="100000" fill="hold" grpId="0" nodeType="withEffect">
                                  <p:stCondLst>
                                    <p:cond delay="250"/>
                                  </p:stCondLst>
                                  <p:childTnLst>
                                    <p:set>
                                      <p:cBhvr>
                                        <p:cTn id="150"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151" dur="1500" fill="hold"/>
                                        <p:tgtEl>
                                          <p:spTgt spid="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52" dur="1500" fill="hold"/>
                                        <p:tgtEl>
                                          <p:spTgt spid="21">
                                            <p:txEl>
                                              <p:charRg st="4294967295" end="4294967295"/>
                                            </p:txEl>
                                          </p:spTgt>
                                        </p:tgtEl>
                                        <p:attrNameLst>
                                          <p:attrName>ppt_y</p:attrName>
                                        </p:attrNameLst>
                                      </p:cBhvr>
                                      <p:tavLst>
                                        <p:tav tm="0">
                                          <p:val>
                                            <p:strVal val="#ppt_y"/>
                                          </p:val>
                                        </p:tav>
                                        <p:tav tm="100000">
                                          <p:val>
                                            <p:strVal val="#ppt_y"/>
                                          </p:val>
                                        </p:tav>
                                      </p:tavLst>
                                    </p:anim>
                                    <p:set>
                                      <p:cBhvr>
                                        <p:cTn id="153" dur="1" fill="hold">
                                          <p:stCondLst>
                                            <p:cond delay="0"/>
                                          </p:stCondLst>
                                        </p:cTn>
                                        <p:tgtEl>
                                          <p:spTgt spid="21">
                                            <p:txEl>
                                              <p:charRg st="4294967295" end="4294967295"/>
                                            </p:txEl>
                                          </p:spTgt>
                                        </p:tgtEl>
                                        <p:attrNameLst>
                                          <p:attrName>style.visibility</p:attrName>
                                        </p:attrNameLst>
                                      </p:cBhvr>
                                      <p:to>
                                        <p:strVal val="visible"/>
                                      </p:to>
                                    </p:set>
                                    <p:anim to="" calcmode="lin" valueType="num">
                                      <p:cBhvr>
                                        <p:cTn id="154" dur="1500" fill="hold">
                                          <p:stCondLst>
                                            <p:cond delay="0"/>
                                          </p:stCondLst>
                                        </p:cTn>
                                        <p:tgtEl>
                                          <p:spTgt spid="21">
                                            <p:txEl>
                                              <p:charRg st="4294967295" end="4294967295"/>
                                            </p:txEl>
                                          </p:spTgt>
                                        </p:tgtEl>
                                        <p:attrNameLst>
                                          <p:attrName>ppt_w</p:attrName>
                                        </p:attrNameLst>
                                      </p:cBhvr>
                                      <p:tavLst>
                                        <p:tav tm="0">
                                          <p:val>
                                            <p:strVal val="0"/>
                                          </p:val>
                                        </p:tav>
                                        <p:tav tm="100000">
                                          <p:val>
                                            <p:strVal val="#ppt_w"/>
                                          </p:val>
                                        </p:tav>
                                      </p:tavLst>
                                    </p:anim>
                                    <p:anim to="" calcmode="lin" valueType="num">
                                      <p:cBhvr>
                                        <p:cTn id="155" dur="1500" fill="hold">
                                          <p:stCondLst>
                                            <p:cond delay="0"/>
                                          </p:stCondLst>
                                        </p:cTn>
                                        <p:tgtEl>
                                          <p:spTgt spid="21">
                                            <p:txEl>
                                              <p:charRg st="4294967295" end="4294967295"/>
                                            </p:txEl>
                                          </p:spTgt>
                                        </p:tgtEl>
                                        <p:attrNameLst>
                                          <p:attrName>ppt_h</p:attrName>
                                        </p:attrNameLst>
                                      </p:cBhvr>
                                      <p:tavLst>
                                        <p:tav tm="0">
                                          <p:val>
                                            <p:strVal val="0"/>
                                          </p:val>
                                        </p:tav>
                                        <p:tav tm="100000">
                                          <p:val>
                                            <p:strVal val="#ppt_h"/>
                                          </p:val>
                                        </p:tav>
                                      </p:tavLst>
                                    </p:anim>
                                    <p:animEffect filter="fade">
                                      <p:cBhvr>
                                        <p:cTn id="156" dur="1500">
                                          <p:stCondLst>
                                            <p:cond delay="0"/>
                                          </p:stCondLst>
                                        </p:cTn>
                                        <p:tgtEl>
                                          <p:spTgt spid="21">
                                            <p:txEl>
                                              <p:charRg st="4294967295" end="4294967295"/>
                                            </p:txEl>
                                          </p:spTgt>
                                        </p:tgtEl>
                                      </p:cBhvr>
                                    </p:animEffect>
                                  </p:childTnLst>
                                </p:cTn>
                              </p:par>
                              <p:par>
                                <p:cTn id="157" presetID="2" presetClass="entr" presetSubtype="8" decel="100000" fill="hold" grpId="0" nodeType="withEffect">
                                  <p:stCondLst>
                                    <p:cond delay="250"/>
                                  </p:stCondLst>
                                  <p:childTnLst>
                                    <p:set>
                                      <p:cBhvr>
                                        <p:cTn id="158"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159" dur="1500" fill="hold"/>
                                        <p:tgtEl>
                                          <p:spTgt spid="2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0" dur="1500" fill="hold"/>
                                        <p:tgtEl>
                                          <p:spTgt spid="22">
                                            <p:txEl>
                                              <p:charRg st="4294967295" end="4294967295"/>
                                            </p:txEl>
                                          </p:spTgt>
                                        </p:tgtEl>
                                        <p:attrNameLst>
                                          <p:attrName>ppt_y</p:attrName>
                                        </p:attrNameLst>
                                      </p:cBhvr>
                                      <p:tavLst>
                                        <p:tav tm="0">
                                          <p:val>
                                            <p:strVal val="#ppt_y"/>
                                          </p:val>
                                        </p:tav>
                                        <p:tav tm="100000">
                                          <p:val>
                                            <p:strVal val="#ppt_y"/>
                                          </p:val>
                                        </p:tav>
                                      </p:tavLst>
                                    </p:anim>
                                    <p:set>
                                      <p:cBhvr>
                                        <p:cTn id="161" dur="1" fill="hold">
                                          <p:stCondLst>
                                            <p:cond delay="0"/>
                                          </p:stCondLst>
                                        </p:cTn>
                                        <p:tgtEl>
                                          <p:spTgt spid="22">
                                            <p:txEl>
                                              <p:charRg st="4294967295" end="4294967295"/>
                                            </p:txEl>
                                          </p:spTgt>
                                        </p:tgtEl>
                                        <p:attrNameLst>
                                          <p:attrName>style.visibility</p:attrName>
                                        </p:attrNameLst>
                                      </p:cBhvr>
                                      <p:to>
                                        <p:strVal val="visible"/>
                                      </p:to>
                                    </p:set>
                                    <p:anim to="" calcmode="lin" valueType="num">
                                      <p:cBhvr>
                                        <p:cTn id="162" dur="1500" fill="hold">
                                          <p:stCondLst>
                                            <p:cond delay="0"/>
                                          </p:stCondLst>
                                        </p:cTn>
                                        <p:tgtEl>
                                          <p:spTgt spid="22">
                                            <p:txEl>
                                              <p:charRg st="4294967295" end="4294967295"/>
                                            </p:txEl>
                                          </p:spTgt>
                                        </p:tgtEl>
                                        <p:attrNameLst>
                                          <p:attrName>ppt_w</p:attrName>
                                        </p:attrNameLst>
                                      </p:cBhvr>
                                      <p:tavLst>
                                        <p:tav tm="0">
                                          <p:val>
                                            <p:strVal val="0"/>
                                          </p:val>
                                        </p:tav>
                                        <p:tav tm="100000">
                                          <p:val>
                                            <p:strVal val="#ppt_w"/>
                                          </p:val>
                                        </p:tav>
                                      </p:tavLst>
                                    </p:anim>
                                    <p:anim to="" calcmode="lin" valueType="num">
                                      <p:cBhvr>
                                        <p:cTn id="163" dur="1500" fill="hold">
                                          <p:stCondLst>
                                            <p:cond delay="0"/>
                                          </p:stCondLst>
                                        </p:cTn>
                                        <p:tgtEl>
                                          <p:spTgt spid="22">
                                            <p:txEl>
                                              <p:charRg st="4294967295" end="4294967295"/>
                                            </p:txEl>
                                          </p:spTgt>
                                        </p:tgtEl>
                                        <p:attrNameLst>
                                          <p:attrName>ppt_h</p:attrName>
                                        </p:attrNameLst>
                                      </p:cBhvr>
                                      <p:tavLst>
                                        <p:tav tm="0">
                                          <p:val>
                                            <p:strVal val="0"/>
                                          </p:val>
                                        </p:tav>
                                        <p:tav tm="100000">
                                          <p:val>
                                            <p:strVal val="#ppt_h"/>
                                          </p:val>
                                        </p:tav>
                                      </p:tavLst>
                                    </p:anim>
                                    <p:animEffect filter="fade">
                                      <p:cBhvr>
                                        <p:cTn id="164" dur="1500">
                                          <p:stCondLst>
                                            <p:cond delay="0"/>
                                          </p:stCondLst>
                                        </p:cTn>
                                        <p:tgtEl>
                                          <p:spTgt spid="22">
                                            <p:txEl>
                                              <p:charRg st="4294967295" end="4294967295"/>
                                            </p:txEl>
                                          </p:spTgt>
                                        </p:tgtEl>
                                      </p:cBhvr>
                                    </p:animEffect>
                                  </p:childTnLst>
                                </p:cTn>
                              </p:par>
                              <p:par>
                                <p:cTn id="165" presetID="2" presetClass="entr" presetSubtype="8" decel="100000" fill="hold" grpId="0" nodeType="withEffect">
                                  <p:stCondLst>
                                    <p:cond delay="250"/>
                                  </p:stCondLst>
                                  <p:childTnLst>
                                    <p:set>
                                      <p:cBhvr>
                                        <p:cTn id="166"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167" dur="1500" fill="hold"/>
                                        <p:tgtEl>
                                          <p:spTgt spid="2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8" dur="1500" fill="hold"/>
                                        <p:tgtEl>
                                          <p:spTgt spid="23">
                                            <p:txEl>
                                              <p:charRg st="4294967295" end="4294967295"/>
                                            </p:txEl>
                                          </p:spTgt>
                                        </p:tgtEl>
                                        <p:attrNameLst>
                                          <p:attrName>ppt_y</p:attrName>
                                        </p:attrNameLst>
                                      </p:cBhvr>
                                      <p:tavLst>
                                        <p:tav tm="0">
                                          <p:val>
                                            <p:strVal val="#ppt_y"/>
                                          </p:val>
                                        </p:tav>
                                        <p:tav tm="100000">
                                          <p:val>
                                            <p:strVal val="#ppt_y"/>
                                          </p:val>
                                        </p:tav>
                                      </p:tavLst>
                                    </p:anim>
                                    <p:set>
                                      <p:cBhvr>
                                        <p:cTn id="169" dur="1" fill="hold">
                                          <p:stCondLst>
                                            <p:cond delay="0"/>
                                          </p:stCondLst>
                                        </p:cTn>
                                        <p:tgtEl>
                                          <p:spTgt spid="23">
                                            <p:txEl>
                                              <p:charRg st="4294967295" end="4294967295"/>
                                            </p:txEl>
                                          </p:spTgt>
                                        </p:tgtEl>
                                        <p:attrNameLst>
                                          <p:attrName>style.visibility</p:attrName>
                                        </p:attrNameLst>
                                      </p:cBhvr>
                                      <p:to>
                                        <p:strVal val="visible"/>
                                      </p:to>
                                    </p:set>
                                    <p:anim to="" calcmode="lin" valueType="num">
                                      <p:cBhvr>
                                        <p:cTn id="170" dur="1500" fill="hold">
                                          <p:stCondLst>
                                            <p:cond delay="0"/>
                                          </p:stCondLst>
                                        </p:cTn>
                                        <p:tgtEl>
                                          <p:spTgt spid="23">
                                            <p:txEl>
                                              <p:charRg st="4294967295" end="4294967295"/>
                                            </p:txEl>
                                          </p:spTgt>
                                        </p:tgtEl>
                                        <p:attrNameLst>
                                          <p:attrName>ppt_w</p:attrName>
                                        </p:attrNameLst>
                                      </p:cBhvr>
                                      <p:tavLst>
                                        <p:tav tm="0">
                                          <p:val>
                                            <p:strVal val="0"/>
                                          </p:val>
                                        </p:tav>
                                        <p:tav tm="100000">
                                          <p:val>
                                            <p:strVal val="#ppt_w"/>
                                          </p:val>
                                        </p:tav>
                                      </p:tavLst>
                                    </p:anim>
                                    <p:anim to="" calcmode="lin" valueType="num">
                                      <p:cBhvr>
                                        <p:cTn id="171" dur="1500" fill="hold">
                                          <p:stCondLst>
                                            <p:cond delay="0"/>
                                          </p:stCondLst>
                                        </p:cTn>
                                        <p:tgtEl>
                                          <p:spTgt spid="23">
                                            <p:txEl>
                                              <p:charRg st="4294967295" end="4294967295"/>
                                            </p:txEl>
                                          </p:spTgt>
                                        </p:tgtEl>
                                        <p:attrNameLst>
                                          <p:attrName>ppt_h</p:attrName>
                                        </p:attrNameLst>
                                      </p:cBhvr>
                                      <p:tavLst>
                                        <p:tav tm="0">
                                          <p:val>
                                            <p:strVal val="0"/>
                                          </p:val>
                                        </p:tav>
                                        <p:tav tm="100000">
                                          <p:val>
                                            <p:strVal val="#ppt_h"/>
                                          </p:val>
                                        </p:tav>
                                      </p:tavLst>
                                    </p:anim>
                                    <p:animEffect filter="fade">
                                      <p:cBhvr>
                                        <p:cTn id="172" dur="1500">
                                          <p:stCondLst>
                                            <p:cond delay="0"/>
                                          </p:stCondLst>
                                        </p:cTn>
                                        <p:tgtEl>
                                          <p:spTgt spid="23">
                                            <p:txEl>
                                              <p:charRg st="4294967295" end="4294967295"/>
                                            </p:txEl>
                                          </p:spTgt>
                                        </p:tgtEl>
                                      </p:cBhvr>
                                    </p:animEffect>
                                  </p:childTnLst>
                                </p:cTn>
                              </p:par>
                              <p:par>
                                <p:cTn id="173" presetID="2" presetClass="entr" presetSubtype="8" decel="100000" fill="hold" grpId="0" nodeType="withEffect">
                                  <p:stCondLst>
                                    <p:cond delay="250"/>
                                  </p:stCondLst>
                                  <p:childTnLst>
                                    <p:set>
                                      <p:cBhvr>
                                        <p:cTn id="174" dur="1" fill="hold">
                                          <p:stCondLst>
                                            <p:cond delay="0"/>
                                          </p:stCondLst>
                                        </p:cTn>
                                        <p:tgtEl>
                                          <p:spTgt spid="24">
                                            <p:txEl>
                                              <p:charRg st="4294967295" end="4294967295"/>
                                            </p:txEl>
                                          </p:spTgt>
                                        </p:tgtEl>
                                        <p:attrNameLst>
                                          <p:attrName>style.visibility</p:attrName>
                                        </p:attrNameLst>
                                      </p:cBhvr>
                                      <p:to>
                                        <p:strVal val="visible"/>
                                      </p:to>
                                    </p:set>
                                    <p:anim calcmode="lin" valueType="num">
                                      <p:cBhvr additive="base">
                                        <p:cTn id="175" dur="1500" fill="hold"/>
                                        <p:tgtEl>
                                          <p:spTgt spid="2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76" dur="1500" fill="hold"/>
                                        <p:tgtEl>
                                          <p:spTgt spid="24">
                                            <p:txEl>
                                              <p:charRg st="4294967295" end="4294967295"/>
                                            </p:txEl>
                                          </p:spTgt>
                                        </p:tgtEl>
                                        <p:attrNameLst>
                                          <p:attrName>ppt_y</p:attrName>
                                        </p:attrNameLst>
                                      </p:cBhvr>
                                      <p:tavLst>
                                        <p:tav tm="0">
                                          <p:val>
                                            <p:strVal val="#ppt_y"/>
                                          </p:val>
                                        </p:tav>
                                        <p:tav tm="100000">
                                          <p:val>
                                            <p:strVal val="#ppt_y"/>
                                          </p:val>
                                        </p:tav>
                                      </p:tavLst>
                                    </p:anim>
                                    <p:set>
                                      <p:cBhvr>
                                        <p:cTn id="177" dur="1" fill="hold">
                                          <p:stCondLst>
                                            <p:cond delay="0"/>
                                          </p:stCondLst>
                                        </p:cTn>
                                        <p:tgtEl>
                                          <p:spTgt spid="24">
                                            <p:txEl>
                                              <p:charRg st="4294967295" end="4294967295"/>
                                            </p:txEl>
                                          </p:spTgt>
                                        </p:tgtEl>
                                        <p:attrNameLst>
                                          <p:attrName>style.visibility</p:attrName>
                                        </p:attrNameLst>
                                      </p:cBhvr>
                                      <p:to>
                                        <p:strVal val="visible"/>
                                      </p:to>
                                    </p:set>
                                    <p:anim to="" calcmode="lin" valueType="num">
                                      <p:cBhvr>
                                        <p:cTn id="178" dur="1500" fill="hold">
                                          <p:stCondLst>
                                            <p:cond delay="0"/>
                                          </p:stCondLst>
                                        </p:cTn>
                                        <p:tgtEl>
                                          <p:spTgt spid="24">
                                            <p:txEl>
                                              <p:charRg st="4294967295" end="4294967295"/>
                                            </p:txEl>
                                          </p:spTgt>
                                        </p:tgtEl>
                                        <p:attrNameLst>
                                          <p:attrName>ppt_w</p:attrName>
                                        </p:attrNameLst>
                                      </p:cBhvr>
                                      <p:tavLst>
                                        <p:tav tm="0">
                                          <p:val>
                                            <p:strVal val="0"/>
                                          </p:val>
                                        </p:tav>
                                        <p:tav tm="100000">
                                          <p:val>
                                            <p:strVal val="#ppt_w"/>
                                          </p:val>
                                        </p:tav>
                                      </p:tavLst>
                                    </p:anim>
                                    <p:anim to="" calcmode="lin" valueType="num">
                                      <p:cBhvr>
                                        <p:cTn id="179" dur="1500" fill="hold">
                                          <p:stCondLst>
                                            <p:cond delay="0"/>
                                          </p:stCondLst>
                                        </p:cTn>
                                        <p:tgtEl>
                                          <p:spTgt spid="24">
                                            <p:txEl>
                                              <p:charRg st="4294967295" end="4294967295"/>
                                            </p:txEl>
                                          </p:spTgt>
                                        </p:tgtEl>
                                        <p:attrNameLst>
                                          <p:attrName>ppt_h</p:attrName>
                                        </p:attrNameLst>
                                      </p:cBhvr>
                                      <p:tavLst>
                                        <p:tav tm="0">
                                          <p:val>
                                            <p:strVal val="0"/>
                                          </p:val>
                                        </p:tav>
                                        <p:tav tm="100000">
                                          <p:val>
                                            <p:strVal val="#ppt_h"/>
                                          </p:val>
                                        </p:tav>
                                      </p:tavLst>
                                    </p:anim>
                                    <p:animEffect filter="fade">
                                      <p:cBhvr>
                                        <p:cTn id="180" dur="1500">
                                          <p:stCondLst>
                                            <p:cond delay="0"/>
                                          </p:stCondLst>
                                        </p:cTn>
                                        <p:tgtEl>
                                          <p:spTgt spid="24">
                                            <p:txEl>
                                              <p:charRg st="4294967295" end="4294967295"/>
                                            </p:txEl>
                                          </p:spTgt>
                                        </p:tgtEl>
                                      </p:cBhvr>
                                    </p:animEffect>
                                  </p:childTnLst>
                                </p:cTn>
                              </p:par>
                              <p:par>
                                <p:cTn id="181" presetID="2" presetClass="entr" presetSubtype="8" decel="100000" fill="hold" nodeType="withEffect">
                                  <p:stCondLst>
                                    <p:cond delay="250"/>
                                  </p:stCondLst>
                                  <p:childTnLst>
                                    <p:set>
                                      <p:cBhvr>
                                        <p:cTn id="182" dur="1" fill="hold">
                                          <p:stCondLst>
                                            <p:cond delay="0"/>
                                          </p:stCondLst>
                                        </p:cTn>
                                        <p:tgtEl>
                                          <p:spTgt spid="25"/>
                                        </p:tgtEl>
                                        <p:attrNameLst>
                                          <p:attrName>style.visibility</p:attrName>
                                        </p:attrNameLst>
                                      </p:cBhvr>
                                      <p:to>
                                        <p:strVal val="visible"/>
                                      </p:to>
                                    </p:set>
                                    <p:anim calcmode="lin" valueType="num">
                                      <p:cBhvr additive="base">
                                        <p:cTn id="183" dur="1500" fill="hold"/>
                                        <p:tgtEl>
                                          <p:spTgt spid="25"/>
                                        </p:tgtEl>
                                        <p:attrNameLst>
                                          <p:attrName>ppt_x</p:attrName>
                                        </p:attrNameLst>
                                      </p:cBhvr>
                                      <p:tavLst>
                                        <p:tav tm="0">
                                          <p:val>
                                            <p:strVal val="0-#ppt_w/2"/>
                                          </p:val>
                                        </p:tav>
                                        <p:tav tm="100000">
                                          <p:val>
                                            <p:strVal val="#ppt_x"/>
                                          </p:val>
                                        </p:tav>
                                      </p:tavLst>
                                    </p:anim>
                                    <p:anim calcmode="lin" valueType="num">
                                      <p:cBhvr additive="base">
                                        <p:cTn id="184" dur="1500" fill="hold"/>
                                        <p:tgtEl>
                                          <p:spTgt spid="25"/>
                                        </p:tgtEl>
                                        <p:attrNameLst>
                                          <p:attrName>ppt_y</p:attrName>
                                        </p:attrNameLst>
                                      </p:cBhvr>
                                      <p:tavLst>
                                        <p:tav tm="0">
                                          <p:val>
                                            <p:strVal val="#ppt_y"/>
                                          </p:val>
                                        </p:tav>
                                        <p:tav tm="100000">
                                          <p:val>
                                            <p:strVal val="#ppt_y"/>
                                          </p:val>
                                        </p:tav>
                                      </p:tavLst>
                                    </p:anim>
                                    <p:set>
                                      <p:cBhvr>
                                        <p:cTn id="185" dur="1" fill="hold">
                                          <p:stCondLst>
                                            <p:cond delay="0"/>
                                          </p:stCondLst>
                                        </p:cTn>
                                        <p:tgtEl>
                                          <p:spTgt spid="25"/>
                                        </p:tgtEl>
                                        <p:attrNameLst>
                                          <p:attrName>style.visibility</p:attrName>
                                        </p:attrNameLst>
                                      </p:cBhvr>
                                      <p:to>
                                        <p:strVal val="visible"/>
                                      </p:to>
                                    </p:set>
                                    <p:anim to="" calcmode="lin" valueType="num">
                                      <p:cBhvr>
                                        <p:cTn id="186" dur="1500" fill="hold">
                                          <p:stCondLst>
                                            <p:cond delay="0"/>
                                          </p:stCondLst>
                                        </p:cTn>
                                        <p:tgtEl>
                                          <p:spTgt spid="25"/>
                                        </p:tgtEl>
                                        <p:attrNameLst>
                                          <p:attrName>ppt_w</p:attrName>
                                        </p:attrNameLst>
                                      </p:cBhvr>
                                      <p:tavLst>
                                        <p:tav tm="0">
                                          <p:val>
                                            <p:strVal val="0"/>
                                          </p:val>
                                        </p:tav>
                                        <p:tav tm="100000">
                                          <p:val>
                                            <p:strVal val="#ppt_w"/>
                                          </p:val>
                                        </p:tav>
                                      </p:tavLst>
                                    </p:anim>
                                    <p:anim to="" calcmode="lin" valueType="num">
                                      <p:cBhvr>
                                        <p:cTn id="187" dur="1500" fill="hold">
                                          <p:stCondLst>
                                            <p:cond delay="0"/>
                                          </p:stCondLst>
                                        </p:cTn>
                                        <p:tgtEl>
                                          <p:spTgt spid="25"/>
                                        </p:tgtEl>
                                        <p:attrNameLst>
                                          <p:attrName>ppt_h</p:attrName>
                                        </p:attrNameLst>
                                      </p:cBhvr>
                                      <p:tavLst>
                                        <p:tav tm="0">
                                          <p:val>
                                            <p:strVal val="0"/>
                                          </p:val>
                                        </p:tav>
                                        <p:tav tm="100000">
                                          <p:val>
                                            <p:strVal val="#ppt_h"/>
                                          </p:val>
                                        </p:tav>
                                      </p:tavLst>
                                    </p:anim>
                                    <p:animEffect filter="fade">
                                      <p:cBhvr>
                                        <p:cTn id="188" dur="1500">
                                          <p:stCondLst>
                                            <p:cond delay="0"/>
                                          </p:stCondLst>
                                        </p:cTn>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PA_库_直接连接符 2"/>
          <p:cNvCxnSpPr/>
          <p:nvPr>
            <p:custDataLst>
              <p:tags r:id="rId1"/>
            </p:custDataLst>
          </p:nvPr>
        </p:nvCxnSpPr>
        <p:spPr>
          <a:xfrm>
            <a:off x="606056" y="616688"/>
            <a:ext cx="2775098" cy="0"/>
          </a:xfrm>
          <a:prstGeom prst="line">
            <a:avLst/>
          </a:prstGeom>
          <a:ln>
            <a:solidFill>
              <a:srgbClr val="F6D4CD"/>
            </a:solidFill>
          </a:ln>
        </p:spPr>
        <p:style>
          <a:lnRef idx="1">
            <a:schemeClr val="accent1"/>
          </a:lnRef>
          <a:fillRef idx="0">
            <a:schemeClr val="accent1"/>
          </a:fillRef>
          <a:effectRef idx="0">
            <a:schemeClr val="accent1"/>
          </a:effectRef>
          <a:fontRef idx="minor">
            <a:schemeClr val="tx1"/>
          </a:fontRef>
        </p:style>
      </p:cxnSp>
      <p:sp>
        <p:nvSpPr>
          <p:cNvPr id="4" name="PA_库_矩形 3"/>
          <p:cNvSpPr/>
          <p:nvPr>
            <p:custDataLst>
              <p:tags r:id="rId2"/>
            </p:custDataLst>
          </p:nvPr>
        </p:nvSpPr>
        <p:spPr>
          <a:xfrm>
            <a:off x="1088503" y="155023"/>
            <a:ext cx="2292651" cy="461665"/>
          </a:xfrm>
          <a:prstGeom prst="rect">
            <a:avLst/>
          </a:prstGeom>
        </p:spPr>
        <p:txBody>
          <a:bodyPr wrap="square">
            <a:spAutoFit/>
          </a:bodyPr>
          <a:lstStyle/>
          <a:p>
            <a:pPr algn="dist"/>
            <a:r>
              <a:rPr lang="zh-CN" altLang="en-US" sz="2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rPr>
              <a:t>输入标题文字</a:t>
            </a:r>
            <a:endParaRPr lang="zh-CN" altLang="en-US" sz="2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endParaRPr>
          </a:p>
        </p:txBody>
      </p:sp>
      <p:sp>
        <p:nvSpPr>
          <p:cNvPr id="5" name="PA_库_Line "/>
          <p:cNvSpPr/>
          <p:nvPr>
            <p:custDataLst>
              <p:tags r:id="rId3"/>
            </p:custDataLst>
          </p:nvPr>
        </p:nvSpPr>
        <p:spPr>
          <a:xfrm>
            <a:off x="4787955" y="3426095"/>
            <a:ext cx="0" cy="761446"/>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6" name="PA_库_Line "/>
          <p:cNvSpPr/>
          <p:nvPr>
            <p:custDataLst>
              <p:tags r:id="rId4"/>
            </p:custDataLst>
          </p:nvPr>
        </p:nvSpPr>
        <p:spPr>
          <a:xfrm>
            <a:off x="7371700" y="3419311"/>
            <a:ext cx="0" cy="768230"/>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7" name="PA_库_Line "/>
          <p:cNvSpPr/>
          <p:nvPr>
            <p:custDataLst>
              <p:tags r:id="rId5"/>
            </p:custDataLst>
          </p:nvPr>
        </p:nvSpPr>
        <p:spPr>
          <a:xfrm>
            <a:off x="6096001" y="2237874"/>
            <a:ext cx="0" cy="1188221"/>
          </a:xfrm>
          <a:prstGeom prst="line">
            <a:avLst/>
          </a:pr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8" name="PA_库_Line "/>
          <p:cNvSpPr/>
          <p:nvPr>
            <p:custDataLst>
              <p:tags r:id="rId6"/>
            </p:custDataLst>
          </p:nvPr>
        </p:nvSpPr>
        <p:spPr>
          <a:xfrm rot="10800000">
            <a:off x="2218481" y="3419744"/>
            <a:ext cx="7755038" cy="7657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4636"/>
                </a:lnTo>
              </a:path>
            </a:pathLst>
          </a:custGeom>
          <a:ln w="12700">
            <a:solidFill>
              <a:srgbClr val="C2BEBA"/>
            </a:solidFill>
            <a:miter lim="400000"/>
          </a:ln>
        </p:spPr>
        <p:txBody>
          <a:bodyPr lIns="25400" tIns="25400" rIns="25400" bIns="25400" anchor="ctr"/>
          <a:lstStyle/>
          <a:p>
            <a:pPr>
              <a:defRPr sz="3200"/>
            </a:pPr>
            <a:endParaRPr sz="1600">
              <a:latin typeface="方正清刻本悦宋简体" panose="02000000000000000000" pitchFamily="2" charset="-122"/>
              <a:ea typeface="方正清刻本悦宋简体" panose="02000000000000000000" pitchFamily="2" charset="-122"/>
            </a:endParaRPr>
          </a:p>
        </p:txBody>
      </p:sp>
      <p:sp>
        <p:nvSpPr>
          <p:cNvPr id="9" name="PA_库_Circle "/>
          <p:cNvSpPr/>
          <p:nvPr>
            <p:custDataLst>
              <p:tags r:id="rId7"/>
            </p:custDataLst>
          </p:nvPr>
        </p:nvSpPr>
        <p:spPr>
          <a:xfrm>
            <a:off x="1839384" y="3936510"/>
            <a:ext cx="762001" cy="762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0" name="PA_库_Circle "/>
          <p:cNvSpPr/>
          <p:nvPr>
            <p:custDataLst>
              <p:tags r:id="rId8"/>
            </p:custDataLst>
          </p:nvPr>
        </p:nvSpPr>
        <p:spPr>
          <a:xfrm>
            <a:off x="4423128" y="3936510"/>
            <a:ext cx="762001" cy="762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1" name="PA_库_Circle "/>
          <p:cNvSpPr/>
          <p:nvPr>
            <p:custDataLst>
              <p:tags r:id="rId9"/>
            </p:custDataLst>
          </p:nvPr>
        </p:nvSpPr>
        <p:spPr>
          <a:xfrm>
            <a:off x="7006872" y="3936510"/>
            <a:ext cx="762001" cy="762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2" name="PA_库_Circle "/>
          <p:cNvSpPr/>
          <p:nvPr>
            <p:custDataLst>
              <p:tags r:id="rId10"/>
            </p:custDataLst>
          </p:nvPr>
        </p:nvSpPr>
        <p:spPr>
          <a:xfrm>
            <a:off x="9590616" y="3936510"/>
            <a:ext cx="762001" cy="762001"/>
          </a:xfrm>
          <a:prstGeom prst="ellipse">
            <a:avLst/>
          </a:prstGeom>
          <a:solidFill>
            <a:srgbClr val="B5DBDC"/>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3" name="PA_库_Circle "/>
          <p:cNvSpPr/>
          <p:nvPr>
            <p:custDataLst>
              <p:tags r:id="rId11"/>
            </p:custDataLst>
          </p:nvPr>
        </p:nvSpPr>
        <p:spPr>
          <a:xfrm>
            <a:off x="5367114" y="998842"/>
            <a:ext cx="1457772" cy="1457772"/>
          </a:xfrm>
          <a:prstGeom prst="ellipse">
            <a:avLst/>
          </a:prstGeom>
          <a:solidFill>
            <a:srgbClr val="F6D4CD"/>
          </a:solidFill>
          <a:ln w="12700">
            <a:miter lim="400000"/>
          </a:ln>
        </p:spPr>
        <p:txBody>
          <a:bodyPr lIns="22860" rIns="22860"/>
          <a:lstStyle/>
          <a:p>
            <a:pPr defTabSz="914217">
              <a:defRPr sz="3600">
                <a:solidFill>
                  <a:srgbClr val="737572"/>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4" name="PA_库_Name "/>
          <p:cNvSpPr/>
          <p:nvPr>
            <p:custDataLst>
              <p:tags r:id="rId12"/>
            </p:custDataLst>
          </p:nvPr>
        </p:nvSpPr>
        <p:spPr>
          <a:xfrm>
            <a:off x="5493271" y="1280616"/>
            <a:ext cx="1205458" cy="97462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6000">
                <a:solidFill>
                  <a:srgbClr val="FFFFFF"/>
                </a:solidFill>
                <a:latin typeface="Lato Light"/>
                <a:ea typeface="Lato Light"/>
                <a:cs typeface="Lato Light"/>
                <a:sym typeface="Lato Light"/>
              </a:defRPr>
            </a:lvl1pPr>
          </a:lstStyle>
          <a:p>
            <a:pPr algn="ctr"/>
            <a:r>
              <a:rPr lang="zh-CN" altLang="en-US" sz="3000" dirty="0" smtClean="0">
                <a:latin typeface="方正清刻本悦宋简体" panose="02000000000000000000" pitchFamily="2" charset="-122"/>
                <a:ea typeface="方正清刻本悦宋简体" panose="02000000000000000000" pitchFamily="2" charset="-122"/>
              </a:rPr>
              <a:t>仲夏夜</a:t>
            </a:r>
            <a:endParaRPr lang="en-US" altLang="zh-CN" sz="3000" dirty="0" smtClean="0">
              <a:latin typeface="方正清刻本悦宋简体" panose="02000000000000000000" pitchFamily="2" charset="-122"/>
              <a:ea typeface="方正清刻本悦宋简体" panose="02000000000000000000" pitchFamily="2" charset="-122"/>
            </a:endParaRPr>
          </a:p>
          <a:p>
            <a:pPr algn="ctr"/>
            <a:r>
              <a:rPr lang="zh-CN" altLang="en-US" sz="3000" dirty="0" smtClean="0">
                <a:latin typeface="方正清刻本悦宋简体" panose="02000000000000000000" pitchFamily="2" charset="-122"/>
                <a:ea typeface="方正清刻本悦宋简体" panose="02000000000000000000" pitchFamily="2" charset="-122"/>
              </a:rPr>
              <a:t>之梦</a:t>
            </a:r>
            <a:endParaRPr sz="3000" dirty="0">
              <a:latin typeface="方正清刻本悦宋简体" panose="02000000000000000000" pitchFamily="2" charset="-122"/>
              <a:ea typeface="方正清刻本悦宋简体" panose="02000000000000000000" pitchFamily="2" charset="-122"/>
            </a:endParaRPr>
          </a:p>
        </p:txBody>
      </p:sp>
      <p:sp>
        <p:nvSpPr>
          <p:cNvPr id="15" name="PA_库_形状 "/>
          <p:cNvSpPr/>
          <p:nvPr>
            <p:custDataLst>
              <p:tags r:id="rId13"/>
            </p:custDataLst>
          </p:nvPr>
        </p:nvSpPr>
        <p:spPr>
          <a:xfrm>
            <a:off x="7287352" y="4168586"/>
            <a:ext cx="168694" cy="297851"/>
          </a:xfrm>
          <a:custGeom>
            <a:avLst/>
            <a:gdLst/>
            <a:ahLst/>
            <a:cxnLst>
              <a:cxn ang="0">
                <a:pos x="wd2" y="hd2"/>
              </a:cxn>
              <a:cxn ang="5400000">
                <a:pos x="wd2" y="hd2"/>
              </a:cxn>
              <a:cxn ang="10800000">
                <a:pos x="wd2" y="hd2"/>
              </a:cxn>
              <a:cxn ang="16200000">
                <a:pos x="wd2" y="hd2"/>
              </a:cxn>
            </a:cxnLst>
            <a:rect l="0" t="0" r="r" b="b"/>
            <a:pathLst>
              <a:path w="21600" h="21600" extrusionOk="0">
                <a:moveTo>
                  <a:pt x="21600" y="5008"/>
                </a:moveTo>
                <a:cubicBezTo>
                  <a:pt x="21600" y="2700"/>
                  <a:pt x="21600" y="2700"/>
                  <a:pt x="21600" y="2700"/>
                </a:cubicBezTo>
                <a:cubicBezTo>
                  <a:pt x="21600" y="1524"/>
                  <a:pt x="16868" y="0"/>
                  <a:pt x="10838" y="0"/>
                </a:cubicBezTo>
                <a:cubicBezTo>
                  <a:pt x="4656" y="0"/>
                  <a:pt x="0" y="1524"/>
                  <a:pt x="0" y="2700"/>
                </a:cubicBezTo>
                <a:cubicBezTo>
                  <a:pt x="0" y="2700"/>
                  <a:pt x="0" y="2700"/>
                  <a:pt x="0" y="5008"/>
                </a:cubicBezTo>
                <a:cubicBezTo>
                  <a:pt x="0" y="7316"/>
                  <a:pt x="7404" y="9276"/>
                  <a:pt x="7404" y="10800"/>
                </a:cubicBezTo>
                <a:cubicBezTo>
                  <a:pt x="7404" y="12716"/>
                  <a:pt x="0" y="14284"/>
                  <a:pt x="0" y="16592"/>
                </a:cubicBezTo>
                <a:cubicBezTo>
                  <a:pt x="0" y="18900"/>
                  <a:pt x="0" y="19292"/>
                  <a:pt x="0" y="19292"/>
                </a:cubicBezTo>
                <a:cubicBezTo>
                  <a:pt x="0" y="20032"/>
                  <a:pt x="4656" y="21600"/>
                  <a:pt x="10838" y="21600"/>
                </a:cubicBezTo>
                <a:cubicBezTo>
                  <a:pt x="16868" y="21600"/>
                  <a:pt x="21600" y="20032"/>
                  <a:pt x="21600" y="19292"/>
                </a:cubicBezTo>
                <a:cubicBezTo>
                  <a:pt x="21600" y="19292"/>
                  <a:pt x="21600" y="18900"/>
                  <a:pt x="21600" y="16592"/>
                </a:cubicBezTo>
                <a:cubicBezTo>
                  <a:pt x="21600" y="14284"/>
                  <a:pt x="14196" y="12716"/>
                  <a:pt x="14196" y="10800"/>
                </a:cubicBezTo>
                <a:cubicBezTo>
                  <a:pt x="14196" y="9276"/>
                  <a:pt x="21600" y="7316"/>
                  <a:pt x="21600" y="5008"/>
                </a:cubicBezTo>
                <a:close/>
                <a:moveTo>
                  <a:pt x="3358" y="2700"/>
                </a:moveTo>
                <a:cubicBezTo>
                  <a:pt x="4656" y="2308"/>
                  <a:pt x="6717" y="1524"/>
                  <a:pt x="10838" y="1524"/>
                </a:cubicBezTo>
                <a:cubicBezTo>
                  <a:pt x="14883" y="1524"/>
                  <a:pt x="18242" y="2700"/>
                  <a:pt x="18242" y="2700"/>
                </a:cubicBezTo>
                <a:cubicBezTo>
                  <a:pt x="18929" y="2700"/>
                  <a:pt x="19616" y="3092"/>
                  <a:pt x="18929" y="3092"/>
                </a:cubicBezTo>
                <a:cubicBezTo>
                  <a:pt x="17555" y="3832"/>
                  <a:pt x="14196" y="4224"/>
                  <a:pt x="10838" y="4224"/>
                </a:cubicBezTo>
                <a:cubicBezTo>
                  <a:pt x="7404" y="4224"/>
                  <a:pt x="4045" y="3832"/>
                  <a:pt x="2671" y="3092"/>
                </a:cubicBezTo>
                <a:cubicBezTo>
                  <a:pt x="1984" y="3092"/>
                  <a:pt x="3358" y="2700"/>
                  <a:pt x="3358" y="2700"/>
                </a:cubicBezTo>
                <a:close/>
                <a:moveTo>
                  <a:pt x="11525" y="10800"/>
                </a:moveTo>
                <a:cubicBezTo>
                  <a:pt x="11525" y="12324"/>
                  <a:pt x="13510" y="13108"/>
                  <a:pt x="15570" y="14284"/>
                </a:cubicBezTo>
                <a:cubicBezTo>
                  <a:pt x="16868" y="15024"/>
                  <a:pt x="18929" y="16200"/>
                  <a:pt x="18929" y="16592"/>
                </a:cubicBezTo>
                <a:cubicBezTo>
                  <a:pt x="18929" y="18116"/>
                  <a:pt x="18929" y="18116"/>
                  <a:pt x="18929" y="18116"/>
                </a:cubicBezTo>
                <a:cubicBezTo>
                  <a:pt x="17555" y="17724"/>
                  <a:pt x="11525" y="16984"/>
                  <a:pt x="11525" y="15416"/>
                </a:cubicBezTo>
                <a:cubicBezTo>
                  <a:pt x="11525" y="14676"/>
                  <a:pt x="10151" y="14676"/>
                  <a:pt x="10151" y="15416"/>
                </a:cubicBezTo>
                <a:cubicBezTo>
                  <a:pt x="10151" y="16984"/>
                  <a:pt x="4656" y="17724"/>
                  <a:pt x="2671" y="18116"/>
                </a:cubicBezTo>
                <a:cubicBezTo>
                  <a:pt x="2671" y="16592"/>
                  <a:pt x="2671" y="16592"/>
                  <a:pt x="2671" y="16592"/>
                </a:cubicBezTo>
                <a:cubicBezTo>
                  <a:pt x="2671" y="16200"/>
                  <a:pt x="4656" y="15024"/>
                  <a:pt x="6106" y="14284"/>
                </a:cubicBezTo>
                <a:cubicBezTo>
                  <a:pt x="8090" y="13108"/>
                  <a:pt x="10151" y="12324"/>
                  <a:pt x="10151" y="10800"/>
                </a:cubicBezTo>
                <a:cubicBezTo>
                  <a:pt x="10151" y="9668"/>
                  <a:pt x="8090" y="8840"/>
                  <a:pt x="6106" y="7708"/>
                </a:cubicBezTo>
                <a:cubicBezTo>
                  <a:pt x="4656" y="6924"/>
                  <a:pt x="2671" y="5748"/>
                  <a:pt x="2671" y="5008"/>
                </a:cubicBezTo>
                <a:cubicBezTo>
                  <a:pt x="2671" y="3832"/>
                  <a:pt x="2671" y="3832"/>
                  <a:pt x="2671" y="3832"/>
                </a:cubicBezTo>
                <a:cubicBezTo>
                  <a:pt x="4656" y="4616"/>
                  <a:pt x="7404" y="5008"/>
                  <a:pt x="10838" y="5008"/>
                </a:cubicBezTo>
                <a:cubicBezTo>
                  <a:pt x="14196" y="5008"/>
                  <a:pt x="17555" y="4616"/>
                  <a:pt x="18929" y="3832"/>
                </a:cubicBezTo>
                <a:cubicBezTo>
                  <a:pt x="18929" y="5008"/>
                  <a:pt x="18929" y="5008"/>
                  <a:pt x="18929" y="5008"/>
                </a:cubicBezTo>
                <a:cubicBezTo>
                  <a:pt x="18929" y="5748"/>
                  <a:pt x="16868" y="6924"/>
                  <a:pt x="15570" y="7708"/>
                </a:cubicBezTo>
                <a:cubicBezTo>
                  <a:pt x="13510" y="8840"/>
                  <a:pt x="11525" y="9668"/>
                  <a:pt x="11525" y="10800"/>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6" name="PA_库_形状 "/>
          <p:cNvSpPr/>
          <p:nvPr>
            <p:custDataLst>
              <p:tags r:id="rId14"/>
            </p:custDataLst>
          </p:nvPr>
        </p:nvSpPr>
        <p:spPr>
          <a:xfrm>
            <a:off x="9823786" y="4226794"/>
            <a:ext cx="295662" cy="181434"/>
          </a:xfrm>
          <a:custGeom>
            <a:avLst/>
            <a:gdLst/>
            <a:ahLst/>
            <a:cxnLst>
              <a:cxn ang="0">
                <a:pos x="wd2" y="hd2"/>
              </a:cxn>
              <a:cxn ang="5400000">
                <a:pos x="wd2" y="hd2"/>
              </a:cxn>
              <a:cxn ang="10800000">
                <a:pos x="wd2" y="hd2"/>
              </a:cxn>
              <a:cxn ang="16200000">
                <a:pos x="wd2" y="hd2"/>
              </a:cxn>
            </a:cxnLst>
            <a:rect l="0" t="0" r="r" b="b"/>
            <a:pathLst>
              <a:path w="21600" h="21600" extrusionOk="0">
                <a:moveTo>
                  <a:pt x="20079" y="0"/>
                </a:moveTo>
                <a:cubicBezTo>
                  <a:pt x="1565" y="0"/>
                  <a:pt x="1565" y="0"/>
                  <a:pt x="1565" y="0"/>
                </a:cubicBezTo>
                <a:cubicBezTo>
                  <a:pt x="782" y="0"/>
                  <a:pt x="0" y="1287"/>
                  <a:pt x="0" y="2575"/>
                </a:cubicBezTo>
                <a:cubicBezTo>
                  <a:pt x="0" y="19025"/>
                  <a:pt x="0" y="19025"/>
                  <a:pt x="0" y="19025"/>
                </a:cubicBezTo>
                <a:cubicBezTo>
                  <a:pt x="0" y="20313"/>
                  <a:pt x="782" y="21600"/>
                  <a:pt x="1565" y="21600"/>
                </a:cubicBezTo>
                <a:cubicBezTo>
                  <a:pt x="20079" y="21600"/>
                  <a:pt x="20079" y="21600"/>
                  <a:pt x="20079" y="21600"/>
                </a:cubicBezTo>
                <a:cubicBezTo>
                  <a:pt x="20818" y="21600"/>
                  <a:pt x="21600" y="20313"/>
                  <a:pt x="21600" y="19025"/>
                </a:cubicBezTo>
                <a:cubicBezTo>
                  <a:pt x="21600" y="2575"/>
                  <a:pt x="21600" y="2575"/>
                  <a:pt x="21600" y="2575"/>
                </a:cubicBezTo>
                <a:cubicBezTo>
                  <a:pt x="21600" y="1287"/>
                  <a:pt x="20818" y="0"/>
                  <a:pt x="20079" y="0"/>
                </a:cubicBezTo>
                <a:close/>
                <a:moveTo>
                  <a:pt x="11952" y="3862"/>
                </a:moveTo>
                <a:cubicBezTo>
                  <a:pt x="13864" y="3862"/>
                  <a:pt x="13864" y="3862"/>
                  <a:pt x="13864" y="3862"/>
                </a:cubicBezTo>
                <a:cubicBezTo>
                  <a:pt x="13864" y="7653"/>
                  <a:pt x="13864" y="7653"/>
                  <a:pt x="13864" y="7653"/>
                </a:cubicBezTo>
                <a:cubicBezTo>
                  <a:pt x="11952" y="7653"/>
                  <a:pt x="11952" y="7653"/>
                  <a:pt x="11952" y="7653"/>
                </a:cubicBezTo>
                <a:lnTo>
                  <a:pt x="11952" y="3862"/>
                </a:lnTo>
                <a:close/>
                <a:moveTo>
                  <a:pt x="15037" y="8940"/>
                </a:moveTo>
                <a:cubicBezTo>
                  <a:pt x="15037" y="12731"/>
                  <a:pt x="15037" y="12731"/>
                  <a:pt x="15037" y="12731"/>
                </a:cubicBezTo>
                <a:cubicBezTo>
                  <a:pt x="13125" y="12731"/>
                  <a:pt x="13125" y="12731"/>
                  <a:pt x="13125" y="12731"/>
                </a:cubicBezTo>
                <a:cubicBezTo>
                  <a:pt x="13125" y="8940"/>
                  <a:pt x="13125" y="8940"/>
                  <a:pt x="13125" y="8940"/>
                </a:cubicBezTo>
                <a:lnTo>
                  <a:pt x="15037" y="8940"/>
                </a:lnTo>
                <a:close/>
                <a:moveTo>
                  <a:pt x="8475" y="3862"/>
                </a:moveTo>
                <a:cubicBezTo>
                  <a:pt x="10822" y="3862"/>
                  <a:pt x="10822" y="3862"/>
                  <a:pt x="10822" y="3862"/>
                </a:cubicBezTo>
                <a:cubicBezTo>
                  <a:pt x="10822" y="7653"/>
                  <a:pt x="10822" y="7653"/>
                  <a:pt x="10822" y="7653"/>
                </a:cubicBezTo>
                <a:cubicBezTo>
                  <a:pt x="8475" y="7653"/>
                  <a:pt x="8475" y="7653"/>
                  <a:pt x="8475" y="7653"/>
                </a:cubicBezTo>
                <a:lnTo>
                  <a:pt x="8475" y="3862"/>
                </a:lnTo>
                <a:close/>
                <a:moveTo>
                  <a:pt x="11952" y="8940"/>
                </a:moveTo>
                <a:cubicBezTo>
                  <a:pt x="11952" y="12731"/>
                  <a:pt x="11952" y="12731"/>
                  <a:pt x="11952" y="12731"/>
                </a:cubicBezTo>
                <a:cubicBezTo>
                  <a:pt x="9648" y="12731"/>
                  <a:pt x="9648" y="12731"/>
                  <a:pt x="9648" y="12731"/>
                </a:cubicBezTo>
                <a:cubicBezTo>
                  <a:pt x="9648" y="8940"/>
                  <a:pt x="9648" y="8940"/>
                  <a:pt x="9648" y="8940"/>
                </a:cubicBezTo>
                <a:lnTo>
                  <a:pt x="11952" y="8940"/>
                </a:lnTo>
                <a:close/>
                <a:moveTo>
                  <a:pt x="5389" y="3862"/>
                </a:moveTo>
                <a:cubicBezTo>
                  <a:pt x="7736" y="3862"/>
                  <a:pt x="7736" y="3862"/>
                  <a:pt x="7736" y="3862"/>
                </a:cubicBezTo>
                <a:cubicBezTo>
                  <a:pt x="7736" y="7653"/>
                  <a:pt x="7736" y="7653"/>
                  <a:pt x="7736" y="7653"/>
                </a:cubicBezTo>
                <a:cubicBezTo>
                  <a:pt x="5389" y="7653"/>
                  <a:pt x="5389" y="7653"/>
                  <a:pt x="5389" y="7653"/>
                </a:cubicBezTo>
                <a:lnTo>
                  <a:pt x="5389" y="3862"/>
                </a:lnTo>
                <a:close/>
                <a:moveTo>
                  <a:pt x="8475" y="8940"/>
                </a:moveTo>
                <a:cubicBezTo>
                  <a:pt x="8475" y="12731"/>
                  <a:pt x="8475" y="12731"/>
                  <a:pt x="8475" y="12731"/>
                </a:cubicBezTo>
                <a:cubicBezTo>
                  <a:pt x="6563" y="12731"/>
                  <a:pt x="6563" y="12731"/>
                  <a:pt x="6563" y="12731"/>
                </a:cubicBezTo>
                <a:cubicBezTo>
                  <a:pt x="6563" y="8940"/>
                  <a:pt x="6563" y="8940"/>
                  <a:pt x="6563" y="8940"/>
                </a:cubicBezTo>
                <a:lnTo>
                  <a:pt x="8475" y="8940"/>
                </a:lnTo>
                <a:close/>
                <a:moveTo>
                  <a:pt x="2347" y="3862"/>
                </a:moveTo>
                <a:cubicBezTo>
                  <a:pt x="4259" y="3862"/>
                  <a:pt x="4259" y="3862"/>
                  <a:pt x="4259" y="3862"/>
                </a:cubicBezTo>
                <a:cubicBezTo>
                  <a:pt x="4259" y="7653"/>
                  <a:pt x="4259" y="7653"/>
                  <a:pt x="4259" y="7653"/>
                </a:cubicBezTo>
                <a:cubicBezTo>
                  <a:pt x="2347" y="7653"/>
                  <a:pt x="2347" y="7653"/>
                  <a:pt x="2347" y="7653"/>
                </a:cubicBezTo>
                <a:lnTo>
                  <a:pt x="2347" y="3862"/>
                </a:lnTo>
                <a:close/>
                <a:moveTo>
                  <a:pt x="5389" y="8940"/>
                </a:moveTo>
                <a:cubicBezTo>
                  <a:pt x="5389" y="12731"/>
                  <a:pt x="5389" y="12731"/>
                  <a:pt x="5389" y="12731"/>
                </a:cubicBezTo>
                <a:cubicBezTo>
                  <a:pt x="3086" y="12731"/>
                  <a:pt x="3086" y="12731"/>
                  <a:pt x="3086" y="12731"/>
                </a:cubicBezTo>
                <a:cubicBezTo>
                  <a:pt x="3086" y="8940"/>
                  <a:pt x="3086" y="8940"/>
                  <a:pt x="3086" y="8940"/>
                </a:cubicBezTo>
                <a:lnTo>
                  <a:pt x="5389" y="8940"/>
                </a:lnTo>
                <a:close/>
                <a:moveTo>
                  <a:pt x="4259" y="17809"/>
                </a:moveTo>
                <a:cubicBezTo>
                  <a:pt x="2347" y="17809"/>
                  <a:pt x="2347" y="17809"/>
                  <a:pt x="2347" y="17809"/>
                </a:cubicBezTo>
                <a:cubicBezTo>
                  <a:pt x="2347" y="14591"/>
                  <a:pt x="2347" y="14591"/>
                  <a:pt x="2347" y="14591"/>
                </a:cubicBezTo>
                <a:cubicBezTo>
                  <a:pt x="4259" y="14591"/>
                  <a:pt x="4259" y="14591"/>
                  <a:pt x="4259" y="14591"/>
                </a:cubicBezTo>
                <a:lnTo>
                  <a:pt x="4259" y="17809"/>
                </a:lnTo>
                <a:close/>
                <a:moveTo>
                  <a:pt x="16167" y="17809"/>
                </a:moveTo>
                <a:cubicBezTo>
                  <a:pt x="5389" y="17809"/>
                  <a:pt x="5389" y="17809"/>
                  <a:pt x="5389" y="17809"/>
                </a:cubicBezTo>
                <a:cubicBezTo>
                  <a:pt x="5389" y="14591"/>
                  <a:pt x="5389" y="14591"/>
                  <a:pt x="5389" y="14591"/>
                </a:cubicBezTo>
                <a:cubicBezTo>
                  <a:pt x="16167" y="14591"/>
                  <a:pt x="16167" y="14591"/>
                  <a:pt x="16167" y="14591"/>
                </a:cubicBezTo>
                <a:lnTo>
                  <a:pt x="16167" y="17809"/>
                </a:lnTo>
                <a:close/>
                <a:moveTo>
                  <a:pt x="19253" y="17809"/>
                </a:moveTo>
                <a:cubicBezTo>
                  <a:pt x="17341" y="17809"/>
                  <a:pt x="17341" y="17809"/>
                  <a:pt x="17341" y="17809"/>
                </a:cubicBezTo>
                <a:cubicBezTo>
                  <a:pt x="17341" y="14591"/>
                  <a:pt x="17341" y="14591"/>
                  <a:pt x="17341" y="14591"/>
                </a:cubicBezTo>
                <a:cubicBezTo>
                  <a:pt x="19253" y="14591"/>
                  <a:pt x="19253" y="14591"/>
                  <a:pt x="19253" y="14591"/>
                </a:cubicBezTo>
                <a:lnTo>
                  <a:pt x="19253" y="17809"/>
                </a:lnTo>
                <a:close/>
                <a:moveTo>
                  <a:pt x="16167" y="12731"/>
                </a:moveTo>
                <a:cubicBezTo>
                  <a:pt x="16167" y="8940"/>
                  <a:pt x="16167" y="8940"/>
                  <a:pt x="16167" y="8940"/>
                </a:cubicBezTo>
                <a:cubicBezTo>
                  <a:pt x="18471" y="8940"/>
                  <a:pt x="18471" y="8940"/>
                  <a:pt x="18471" y="8940"/>
                </a:cubicBezTo>
                <a:cubicBezTo>
                  <a:pt x="18471" y="12731"/>
                  <a:pt x="18471" y="12731"/>
                  <a:pt x="18471" y="12731"/>
                </a:cubicBezTo>
                <a:lnTo>
                  <a:pt x="16167" y="12731"/>
                </a:lnTo>
                <a:close/>
                <a:moveTo>
                  <a:pt x="19253" y="7653"/>
                </a:moveTo>
                <a:cubicBezTo>
                  <a:pt x="15037" y="7653"/>
                  <a:pt x="15037" y="7653"/>
                  <a:pt x="15037" y="7653"/>
                </a:cubicBezTo>
                <a:cubicBezTo>
                  <a:pt x="15037" y="3862"/>
                  <a:pt x="15037" y="3862"/>
                  <a:pt x="15037" y="3862"/>
                </a:cubicBezTo>
                <a:cubicBezTo>
                  <a:pt x="19253" y="3862"/>
                  <a:pt x="19253" y="3862"/>
                  <a:pt x="19253" y="3862"/>
                </a:cubicBezTo>
                <a:lnTo>
                  <a:pt x="19253" y="7653"/>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7" name="PA_库_形状 "/>
          <p:cNvSpPr/>
          <p:nvPr>
            <p:custDataLst>
              <p:tags r:id="rId15"/>
            </p:custDataLst>
          </p:nvPr>
        </p:nvSpPr>
        <p:spPr>
          <a:xfrm>
            <a:off x="2071498" y="4189752"/>
            <a:ext cx="297772" cy="255517"/>
          </a:xfrm>
          <a:custGeom>
            <a:avLst/>
            <a:gdLst/>
            <a:ahLst/>
            <a:cxnLst>
              <a:cxn ang="0">
                <a:pos x="wd2" y="hd2"/>
              </a:cxn>
              <a:cxn ang="5400000">
                <a:pos x="wd2" y="hd2"/>
              </a:cxn>
              <a:cxn ang="10800000">
                <a:pos x="wd2" y="hd2"/>
              </a:cxn>
              <a:cxn ang="16200000">
                <a:pos x="wd2" y="hd2"/>
              </a:cxn>
            </a:cxnLst>
            <a:rect l="0" t="0" r="r" b="b"/>
            <a:pathLst>
              <a:path w="21600" h="21600" extrusionOk="0">
                <a:moveTo>
                  <a:pt x="10016" y="11740"/>
                </a:moveTo>
                <a:cubicBezTo>
                  <a:pt x="11932" y="11740"/>
                  <a:pt x="11932" y="11740"/>
                  <a:pt x="11932" y="11740"/>
                </a:cubicBezTo>
                <a:cubicBezTo>
                  <a:pt x="11932" y="13976"/>
                  <a:pt x="11932" y="13976"/>
                  <a:pt x="11932" y="13976"/>
                </a:cubicBezTo>
                <a:cubicBezTo>
                  <a:pt x="21600" y="13976"/>
                  <a:pt x="21600" y="13976"/>
                  <a:pt x="21600" y="13976"/>
                </a:cubicBezTo>
                <a:cubicBezTo>
                  <a:pt x="21600" y="13976"/>
                  <a:pt x="21600" y="8538"/>
                  <a:pt x="21208" y="6760"/>
                </a:cubicBezTo>
                <a:cubicBezTo>
                  <a:pt x="21208" y="4930"/>
                  <a:pt x="20816" y="4066"/>
                  <a:pt x="19292" y="4066"/>
                </a:cubicBezTo>
                <a:cubicBezTo>
                  <a:pt x="15808" y="4066"/>
                  <a:pt x="15808" y="4066"/>
                  <a:pt x="15808" y="4066"/>
                </a:cubicBezTo>
                <a:cubicBezTo>
                  <a:pt x="15024" y="2694"/>
                  <a:pt x="14676" y="1372"/>
                  <a:pt x="14676" y="1372"/>
                </a:cubicBezTo>
                <a:cubicBezTo>
                  <a:pt x="14284" y="457"/>
                  <a:pt x="13892" y="0"/>
                  <a:pt x="13065" y="0"/>
                </a:cubicBezTo>
                <a:cubicBezTo>
                  <a:pt x="8448" y="0"/>
                  <a:pt x="8448" y="0"/>
                  <a:pt x="8448" y="0"/>
                </a:cubicBezTo>
                <a:cubicBezTo>
                  <a:pt x="7708" y="0"/>
                  <a:pt x="7316" y="457"/>
                  <a:pt x="7316" y="1372"/>
                </a:cubicBezTo>
                <a:cubicBezTo>
                  <a:pt x="6924" y="1372"/>
                  <a:pt x="6532" y="2694"/>
                  <a:pt x="5792" y="4066"/>
                </a:cubicBezTo>
                <a:cubicBezTo>
                  <a:pt x="2308" y="4066"/>
                  <a:pt x="2308" y="4066"/>
                  <a:pt x="2308" y="4066"/>
                </a:cubicBezTo>
                <a:cubicBezTo>
                  <a:pt x="740" y="4066"/>
                  <a:pt x="392" y="4930"/>
                  <a:pt x="392" y="6760"/>
                </a:cubicBezTo>
                <a:cubicBezTo>
                  <a:pt x="0" y="8538"/>
                  <a:pt x="0" y="13976"/>
                  <a:pt x="0" y="13976"/>
                </a:cubicBezTo>
                <a:cubicBezTo>
                  <a:pt x="10016" y="13976"/>
                  <a:pt x="10016" y="13976"/>
                  <a:pt x="10016" y="13976"/>
                </a:cubicBezTo>
                <a:lnTo>
                  <a:pt x="10016" y="11740"/>
                </a:lnTo>
                <a:close/>
                <a:moveTo>
                  <a:pt x="8100" y="2694"/>
                </a:moveTo>
                <a:cubicBezTo>
                  <a:pt x="8448" y="2236"/>
                  <a:pt x="8448" y="1830"/>
                  <a:pt x="9232" y="1830"/>
                </a:cubicBezTo>
                <a:cubicBezTo>
                  <a:pt x="12368" y="1830"/>
                  <a:pt x="12368" y="1830"/>
                  <a:pt x="12368" y="1830"/>
                </a:cubicBezTo>
                <a:cubicBezTo>
                  <a:pt x="13065" y="1830"/>
                  <a:pt x="13065" y="2236"/>
                  <a:pt x="13456" y="2694"/>
                </a:cubicBezTo>
                <a:cubicBezTo>
                  <a:pt x="13456" y="2694"/>
                  <a:pt x="13892" y="3608"/>
                  <a:pt x="13892" y="4066"/>
                </a:cubicBezTo>
                <a:cubicBezTo>
                  <a:pt x="7708" y="4066"/>
                  <a:pt x="7708" y="4066"/>
                  <a:pt x="7708" y="4066"/>
                </a:cubicBezTo>
                <a:cubicBezTo>
                  <a:pt x="8100" y="3608"/>
                  <a:pt x="8100" y="2694"/>
                  <a:pt x="8100" y="2694"/>
                </a:cubicBezTo>
                <a:close/>
                <a:moveTo>
                  <a:pt x="11932" y="18042"/>
                </a:moveTo>
                <a:cubicBezTo>
                  <a:pt x="10016" y="18042"/>
                  <a:pt x="10016" y="18042"/>
                  <a:pt x="10016" y="18042"/>
                </a:cubicBezTo>
                <a:cubicBezTo>
                  <a:pt x="10016" y="15349"/>
                  <a:pt x="10016" y="15349"/>
                  <a:pt x="10016" y="15349"/>
                </a:cubicBezTo>
                <a:cubicBezTo>
                  <a:pt x="392" y="15349"/>
                  <a:pt x="392" y="15349"/>
                  <a:pt x="392" y="15349"/>
                </a:cubicBezTo>
                <a:cubicBezTo>
                  <a:pt x="392" y="15349"/>
                  <a:pt x="740" y="17585"/>
                  <a:pt x="740" y="19364"/>
                </a:cubicBezTo>
                <a:cubicBezTo>
                  <a:pt x="740" y="20279"/>
                  <a:pt x="1132" y="21600"/>
                  <a:pt x="2700" y="21600"/>
                </a:cubicBezTo>
                <a:cubicBezTo>
                  <a:pt x="18900" y="21600"/>
                  <a:pt x="18900" y="21600"/>
                  <a:pt x="18900" y="21600"/>
                </a:cubicBezTo>
                <a:cubicBezTo>
                  <a:pt x="20424" y="21600"/>
                  <a:pt x="20816" y="20279"/>
                  <a:pt x="20816" y="19364"/>
                </a:cubicBezTo>
                <a:cubicBezTo>
                  <a:pt x="20816" y="17585"/>
                  <a:pt x="21208" y="15349"/>
                  <a:pt x="21208" y="15349"/>
                </a:cubicBezTo>
                <a:cubicBezTo>
                  <a:pt x="11932" y="15349"/>
                  <a:pt x="11932" y="15349"/>
                  <a:pt x="11932" y="15349"/>
                </a:cubicBezTo>
                <a:lnTo>
                  <a:pt x="11932" y="18042"/>
                </a:ln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8" name="PA_库_形状 "/>
          <p:cNvSpPr/>
          <p:nvPr>
            <p:custDataLst>
              <p:tags r:id="rId16"/>
            </p:custDataLst>
          </p:nvPr>
        </p:nvSpPr>
        <p:spPr>
          <a:xfrm>
            <a:off x="4652811" y="4207590"/>
            <a:ext cx="270286" cy="219842"/>
          </a:xfrm>
          <a:custGeom>
            <a:avLst/>
            <a:gdLst/>
            <a:ahLst/>
            <a:cxnLst>
              <a:cxn ang="0">
                <a:pos x="wd2" y="hd2"/>
              </a:cxn>
              <a:cxn ang="5400000">
                <a:pos x="wd2" y="hd2"/>
              </a:cxn>
              <a:cxn ang="10800000">
                <a:pos x="wd2" y="hd2"/>
              </a:cxn>
              <a:cxn ang="16200000">
                <a:pos x="wd2" y="hd2"/>
              </a:cxn>
            </a:cxnLst>
            <a:rect l="0" t="0" r="r" b="b"/>
            <a:pathLst>
              <a:path w="21106" h="19903" extrusionOk="0">
                <a:moveTo>
                  <a:pt x="1818" y="5016"/>
                </a:moveTo>
                <a:cubicBezTo>
                  <a:pt x="3884" y="3121"/>
                  <a:pt x="5575" y="1659"/>
                  <a:pt x="10129" y="4041"/>
                </a:cubicBezTo>
                <a:cubicBezTo>
                  <a:pt x="12242" y="5503"/>
                  <a:pt x="13886" y="5990"/>
                  <a:pt x="15154" y="5990"/>
                </a:cubicBezTo>
                <a:cubicBezTo>
                  <a:pt x="17642" y="5990"/>
                  <a:pt x="19286" y="4529"/>
                  <a:pt x="20554" y="3121"/>
                </a:cubicBezTo>
                <a:cubicBezTo>
                  <a:pt x="20929" y="2634"/>
                  <a:pt x="21352" y="1659"/>
                  <a:pt x="20929" y="1172"/>
                </a:cubicBezTo>
                <a:cubicBezTo>
                  <a:pt x="20554" y="685"/>
                  <a:pt x="19709" y="685"/>
                  <a:pt x="19286" y="1172"/>
                </a:cubicBezTo>
                <a:cubicBezTo>
                  <a:pt x="17220" y="3121"/>
                  <a:pt x="15576" y="4529"/>
                  <a:pt x="10975" y="1659"/>
                </a:cubicBezTo>
                <a:cubicBezTo>
                  <a:pt x="5575" y="-1697"/>
                  <a:pt x="2663" y="685"/>
                  <a:pt x="597" y="3121"/>
                </a:cubicBezTo>
                <a:cubicBezTo>
                  <a:pt x="175" y="3554"/>
                  <a:pt x="-248" y="4529"/>
                  <a:pt x="175" y="5016"/>
                </a:cubicBezTo>
                <a:cubicBezTo>
                  <a:pt x="597" y="5503"/>
                  <a:pt x="1395" y="5503"/>
                  <a:pt x="1818" y="5016"/>
                </a:cubicBezTo>
                <a:close/>
                <a:moveTo>
                  <a:pt x="19286" y="7939"/>
                </a:moveTo>
                <a:cubicBezTo>
                  <a:pt x="17220" y="9834"/>
                  <a:pt x="15576" y="11729"/>
                  <a:pt x="10975" y="8859"/>
                </a:cubicBezTo>
                <a:cubicBezTo>
                  <a:pt x="5575" y="5016"/>
                  <a:pt x="2663" y="7939"/>
                  <a:pt x="597" y="9834"/>
                </a:cubicBezTo>
                <a:cubicBezTo>
                  <a:pt x="175" y="10321"/>
                  <a:pt x="-248" y="11295"/>
                  <a:pt x="175" y="11729"/>
                </a:cubicBezTo>
                <a:cubicBezTo>
                  <a:pt x="597" y="12216"/>
                  <a:pt x="1395" y="12216"/>
                  <a:pt x="1818" y="11729"/>
                </a:cubicBezTo>
                <a:cubicBezTo>
                  <a:pt x="3884" y="9834"/>
                  <a:pt x="5575" y="8426"/>
                  <a:pt x="10129" y="11295"/>
                </a:cubicBezTo>
                <a:cubicBezTo>
                  <a:pt x="12242" y="12703"/>
                  <a:pt x="13886" y="13190"/>
                  <a:pt x="15154" y="13190"/>
                </a:cubicBezTo>
                <a:cubicBezTo>
                  <a:pt x="17642" y="13190"/>
                  <a:pt x="19286" y="11295"/>
                  <a:pt x="20554" y="10321"/>
                </a:cubicBezTo>
                <a:cubicBezTo>
                  <a:pt x="20929" y="9834"/>
                  <a:pt x="21352" y="8859"/>
                  <a:pt x="20929" y="8426"/>
                </a:cubicBezTo>
                <a:cubicBezTo>
                  <a:pt x="20554" y="7398"/>
                  <a:pt x="19709" y="7398"/>
                  <a:pt x="19286" y="7939"/>
                </a:cubicBezTo>
                <a:close/>
                <a:moveTo>
                  <a:pt x="19286" y="14652"/>
                </a:moveTo>
                <a:cubicBezTo>
                  <a:pt x="17220" y="17034"/>
                  <a:pt x="15576" y="18441"/>
                  <a:pt x="10975" y="15572"/>
                </a:cubicBezTo>
                <a:cubicBezTo>
                  <a:pt x="5575" y="11729"/>
                  <a:pt x="2663" y="14652"/>
                  <a:pt x="597" y="16547"/>
                </a:cubicBezTo>
                <a:cubicBezTo>
                  <a:pt x="175" y="17034"/>
                  <a:pt x="-248" y="17954"/>
                  <a:pt x="175" y="18441"/>
                </a:cubicBezTo>
                <a:cubicBezTo>
                  <a:pt x="597" y="19416"/>
                  <a:pt x="1395" y="19416"/>
                  <a:pt x="1818" y="18929"/>
                </a:cubicBezTo>
                <a:cubicBezTo>
                  <a:pt x="3884" y="16547"/>
                  <a:pt x="5575" y="15085"/>
                  <a:pt x="10129" y="17954"/>
                </a:cubicBezTo>
                <a:cubicBezTo>
                  <a:pt x="12242" y="19416"/>
                  <a:pt x="13886" y="19903"/>
                  <a:pt x="15154" y="19903"/>
                </a:cubicBezTo>
                <a:cubicBezTo>
                  <a:pt x="17642" y="19903"/>
                  <a:pt x="19286" y="18441"/>
                  <a:pt x="20554" y="17034"/>
                </a:cubicBezTo>
                <a:cubicBezTo>
                  <a:pt x="20929" y="16547"/>
                  <a:pt x="21352" y="15572"/>
                  <a:pt x="20929" y="15085"/>
                </a:cubicBezTo>
                <a:cubicBezTo>
                  <a:pt x="20554" y="14652"/>
                  <a:pt x="19709" y="14165"/>
                  <a:pt x="19286" y="14652"/>
                </a:cubicBezTo>
                <a:close/>
              </a:path>
            </a:pathLst>
          </a:custGeom>
          <a:solidFill>
            <a:srgbClr val="FFFFFF"/>
          </a:solidFill>
          <a:ln w="12700">
            <a:miter lim="400000"/>
          </a:ln>
        </p:spPr>
        <p:txBody>
          <a:bodyPr lIns="22860" rIns="22860" anchor="ctr"/>
          <a:lstStyle/>
          <a:p>
            <a:pPr defTabSz="914217">
              <a:defRPr sz="3600">
                <a:solidFill>
                  <a:srgbClr val="7E7E7E"/>
                </a:solidFill>
                <a:latin typeface="Lato Light"/>
                <a:ea typeface="Lato Light"/>
                <a:cs typeface="Lato Light"/>
                <a:sym typeface="Lato Light"/>
              </a:defRPr>
            </a:pPr>
            <a:endParaRPr>
              <a:latin typeface="方正清刻本悦宋简体" panose="02000000000000000000" pitchFamily="2" charset="-122"/>
              <a:ea typeface="方正清刻本悦宋简体" panose="02000000000000000000" pitchFamily="2" charset="-122"/>
            </a:endParaRPr>
          </a:p>
        </p:txBody>
      </p:sp>
      <p:sp>
        <p:nvSpPr>
          <p:cNvPr id="19" name="PA_库_Uniqueslides "/>
          <p:cNvSpPr/>
          <p:nvPr>
            <p:custDataLst>
              <p:tags r:id="rId17"/>
            </p:custDataLst>
          </p:nvPr>
        </p:nvSpPr>
        <p:spPr>
          <a:xfrm>
            <a:off x="1485558" y="498687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0" name="PA_库_CreateawesomeandUniquepresentationslideswith "/>
          <p:cNvSpPr/>
          <p:nvPr>
            <p:custDataLst>
              <p:tags r:id="rId18"/>
            </p:custDataLst>
          </p:nvPr>
        </p:nvSpPr>
        <p:spPr>
          <a:xfrm>
            <a:off x="1245062" y="5356272"/>
            <a:ext cx="1997374"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a:t>
            </a:r>
          </a:p>
        </p:txBody>
      </p:sp>
      <p:sp>
        <p:nvSpPr>
          <p:cNvPr id="21" name="PA_库_Uniqueslides "/>
          <p:cNvSpPr/>
          <p:nvPr>
            <p:custDataLst>
              <p:tags r:id="rId19"/>
            </p:custDataLst>
          </p:nvPr>
        </p:nvSpPr>
        <p:spPr>
          <a:xfrm>
            <a:off x="4053726" y="498687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2" name="PA_库_CreateawesomeandUniquepresentationslideswith "/>
          <p:cNvSpPr/>
          <p:nvPr>
            <p:custDataLst>
              <p:tags r:id="rId20"/>
            </p:custDataLst>
          </p:nvPr>
        </p:nvSpPr>
        <p:spPr>
          <a:xfrm>
            <a:off x="3813230" y="5356272"/>
            <a:ext cx="1997373"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a:t>
            </a:r>
          </a:p>
        </p:txBody>
      </p:sp>
      <p:sp>
        <p:nvSpPr>
          <p:cNvPr id="23" name="PA_库_Uniqueslides "/>
          <p:cNvSpPr/>
          <p:nvPr>
            <p:custDataLst>
              <p:tags r:id="rId21"/>
            </p:custDataLst>
          </p:nvPr>
        </p:nvSpPr>
        <p:spPr>
          <a:xfrm>
            <a:off x="6621894" y="498687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4" name="PA_库_CreateawesomeandUniquepresentationslideswith "/>
          <p:cNvSpPr/>
          <p:nvPr>
            <p:custDataLst>
              <p:tags r:id="rId22"/>
            </p:custDataLst>
          </p:nvPr>
        </p:nvSpPr>
        <p:spPr>
          <a:xfrm>
            <a:off x="6381398" y="5356272"/>
            <a:ext cx="1997373"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a:t>
            </a:r>
          </a:p>
        </p:txBody>
      </p:sp>
      <p:sp>
        <p:nvSpPr>
          <p:cNvPr id="25" name="PA_库_Uniqueslides "/>
          <p:cNvSpPr/>
          <p:nvPr>
            <p:custDataLst>
              <p:tags r:id="rId23"/>
            </p:custDataLst>
          </p:nvPr>
        </p:nvSpPr>
        <p:spPr>
          <a:xfrm>
            <a:off x="9190062" y="4986875"/>
            <a:ext cx="1333698" cy="3590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2000" dirty="0" smtClean="0">
                <a:latin typeface="方正清刻本悦宋简体" panose="02000000000000000000" pitchFamily="2" charset="-122"/>
                <a:ea typeface="方正清刻本悦宋简体" panose="02000000000000000000" pitchFamily="2" charset="-122"/>
              </a:rPr>
              <a:t>仲夏夜之梦</a:t>
            </a:r>
            <a:endParaRPr sz="2000" dirty="0">
              <a:latin typeface="方正清刻本悦宋简体" panose="02000000000000000000" pitchFamily="2" charset="-122"/>
              <a:ea typeface="方正清刻本悦宋简体" panose="02000000000000000000" pitchFamily="2" charset="-122"/>
            </a:endParaRPr>
          </a:p>
        </p:txBody>
      </p:sp>
      <p:sp>
        <p:nvSpPr>
          <p:cNvPr id="26" name="PA_库_CreateawesomeandUniquepresentationslideswith "/>
          <p:cNvSpPr/>
          <p:nvPr>
            <p:custDataLst>
              <p:tags r:id="rId24"/>
            </p:custDataLst>
          </p:nvPr>
        </p:nvSpPr>
        <p:spPr>
          <a:xfrm>
            <a:off x="8949565" y="5356272"/>
            <a:ext cx="1997374" cy="531428"/>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r>
              <a:rPr sz="1200">
                <a:latin typeface="方正清刻本悦宋简体" panose="02000000000000000000" pitchFamily="2" charset="-122"/>
                <a:ea typeface="方正清刻本悦宋简体" panose="02000000000000000000" pitchFamily="2" charset="-122"/>
              </a:rPr>
              <a:t>Create awesome and Unique presentation slides with</a:t>
            </a:r>
          </a:p>
        </p:txBody>
      </p:sp>
      <p:pic>
        <p:nvPicPr>
          <p:cNvPr id="27" name="PA_库_图片 26"/>
          <p:cNvPicPr>
            <a:picLocks noChangeAspect="1"/>
          </p:cNvPicPr>
          <p:nvPr>
            <p:custDataLst>
              <p:tags r:id="rId25"/>
            </p:custDataLst>
          </p:nvPr>
        </p:nvPicPr>
        <p:blipFill>
          <a:blip r:embed="rId28" cstate="print">
            <a:extLst>
              <a:ext uri="{28A0092B-C50C-407E-A947-70E740481C1C}">
                <a14:useLocalDpi xmlns:a14="http://schemas.microsoft.com/office/drawing/2010/main" val="0"/>
              </a:ext>
            </a:extLst>
          </a:blip>
          <a:stretch>
            <a:fillRect/>
          </a:stretch>
        </p:blipFill>
        <p:spPr>
          <a:xfrm>
            <a:off x="4774750" y="315171"/>
            <a:ext cx="2580910" cy="2580910"/>
          </a:xfrm>
          <a:prstGeom prst="rect">
            <a:avLst/>
          </a:prstGeom>
        </p:spPr>
      </p:pic>
    </p:spTree>
    <p:extLst>
      <p:ext uri="{BB962C8B-B14F-4D97-AF65-F5344CB8AC3E}">
        <p14:creationId xmlns:p14="http://schemas.microsoft.com/office/powerpoint/2010/main" val="17196072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250"/>
                                  </p:stCondLst>
                                  <p:endCondLst>
                                    <p:cond evt="begin" delay="0">
                                      <p:tn val="13"/>
                                    </p:cond>
                                  </p:endCondLst>
                                  <p:childTnLst>
                                    <p:set>
                                      <p:cBhvr>
                                        <p:cTn id="14"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15"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6" dur="1500" fill="hold"/>
                                        <p:tgtEl>
                                          <p:spTgt spid="5">
                                            <p:txEl>
                                              <p:charRg st="4294967295" end="4294967295"/>
                                            </p:txEl>
                                          </p:spTgt>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nodePh="1">
                                  <p:stCondLst>
                                    <p:cond delay="250"/>
                                  </p:stCondLst>
                                  <p:endCondLst>
                                    <p:cond evt="begin" delay="0">
                                      <p:tn val="17"/>
                                    </p:cond>
                                  </p:endCondLst>
                                  <p:childTnLst>
                                    <p:set>
                                      <p:cBhvr>
                                        <p:cTn id="18"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19" dur="1500" fill="hold"/>
                                        <p:tgtEl>
                                          <p:spTgt spid="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0" dur="1500" fill="hold"/>
                                        <p:tgtEl>
                                          <p:spTgt spid="6">
                                            <p:txEl>
                                              <p:charRg st="4294967295" end="4294967295"/>
                                            </p:txEl>
                                          </p:spTgt>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nodePh="1">
                                  <p:stCondLst>
                                    <p:cond delay="250"/>
                                  </p:stCondLst>
                                  <p:endCondLst>
                                    <p:cond evt="begin" delay="0">
                                      <p:tn val="21"/>
                                    </p:cond>
                                  </p:endCondLst>
                                  <p:childTnLst>
                                    <p:set>
                                      <p:cBhvr>
                                        <p:cTn id="22"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23" dur="1500" fill="hold"/>
                                        <p:tgtEl>
                                          <p:spTgt spid="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4" dur="1500" fill="hold"/>
                                        <p:tgtEl>
                                          <p:spTgt spid="7">
                                            <p:txEl>
                                              <p:charRg st="4294967295" end="4294967295"/>
                                            </p:txEl>
                                          </p:spTgt>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nodePh="1">
                                  <p:stCondLst>
                                    <p:cond delay="250"/>
                                  </p:stCondLst>
                                  <p:endCondLst>
                                    <p:cond evt="begin" delay="0">
                                      <p:tn val="25"/>
                                    </p:cond>
                                  </p:endCondLst>
                                  <p:childTnLst>
                                    <p:set>
                                      <p:cBhvr>
                                        <p:cTn id="26"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27" dur="15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8" dur="1500" fill="hold"/>
                                        <p:tgtEl>
                                          <p:spTgt spid="8">
                                            <p:txEl>
                                              <p:charRg st="4294967295" end="4294967295"/>
                                            </p:txEl>
                                          </p:spTgt>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nodePh="1">
                                  <p:stCondLst>
                                    <p:cond delay="250"/>
                                  </p:stCondLst>
                                  <p:endCondLst>
                                    <p:cond evt="begin" delay="0">
                                      <p:tn val="29"/>
                                    </p:cond>
                                  </p:endCondLst>
                                  <p:childTnLst>
                                    <p:set>
                                      <p:cBhvr>
                                        <p:cTn id="30"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31" dur="1500" fill="hold"/>
                                        <p:tgtEl>
                                          <p:spTgt spid="9">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32" dur="1500" fill="hold"/>
                                        <p:tgtEl>
                                          <p:spTgt spid="9">
                                            <p:txEl>
                                              <p:charRg st="4294967295" end="4294967295"/>
                                            </p:txEl>
                                          </p:spTgt>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nodePh="1">
                                  <p:stCondLst>
                                    <p:cond delay="250"/>
                                  </p:stCondLst>
                                  <p:endCondLst>
                                    <p:cond evt="begin" delay="0">
                                      <p:tn val="33"/>
                                    </p:cond>
                                  </p:endCondLst>
                                  <p:childTnLst>
                                    <p:set>
                                      <p:cBhvr>
                                        <p:cTn id="34"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35" dur="1500" fill="hold"/>
                                        <p:tgtEl>
                                          <p:spTgt spid="10">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36" dur="1500" fill="hold"/>
                                        <p:tgtEl>
                                          <p:spTgt spid="10">
                                            <p:txEl>
                                              <p:charRg st="4294967295" end="4294967295"/>
                                            </p:txEl>
                                          </p:spTgt>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nodePh="1">
                                  <p:stCondLst>
                                    <p:cond delay="250"/>
                                  </p:stCondLst>
                                  <p:endCondLst>
                                    <p:cond evt="begin" delay="0">
                                      <p:tn val="37"/>
                                    </p:cond>
                                  </p:endCondLst>
                                  <p:childTnLst>
                                    <p:set>
                                      <p:cBhvr>
                                        <p:cTn id="38"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39" dur="1500" fill="hold"/>
                                        <p:tgtEl>
                                          <p:spTgt spid="11">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0" dur="1500" fill="hold"/>
                                        <p:tgtEl>
                                          <p:spTgt spid="11">
                                            <p:txEl>
                                              <p:charRg st="4294967295" end="4294967295"/>
                                            </p:txEl>
                                          </p:spTgt>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nodePh="1">
                                  <p:stCondLst>
                                    <p:cond delay="250"/>
                                  </p:stCondLst>
                                  <p:endCondLst>
                                    <p:cond evt="begin" delay="0">
                                      <p:tn val="41"/>
                                    </p:cond>
                                  </p:endCondLst>
                                  <p:childTnLst>
                                    <p:set>
                                      <p:cBhvr>
                                        <p:cTn id="42"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43" dur="1500" fill="hold"/>
                                        <p:tgtEl>
                                          <p:spTgt spid="12">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4" dur="1500" fill="hold"/>
                                        <p:tgtEl>
                                          <p:spTgt spid="12">
                                            <p:txEl>
                                              <p:charRg st="4294967295" end="4294967295"/>
                                            </p:txEl>
                                          </p:spTgt>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nodePh="1">
                                  <p:stCondLst>
                                    <p:cond delay="250"/>
                                  </p:stCondLst>
                                  <p:endCondLst>
                                    <p:cond evt="begin" delay="0">
                                      <p:tn val="45"/>
                                    </p:cond>
                                  </p:endCondLst>
                                  <p:childTnLst>
                                    <p:set>
                                      <p:cBhvr>
                                        <p:cTn id="46"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47" dur="1500" fill="hold"/>
                                        <p:tgtEl>
                                          <p:spTgt spid="1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8" dur="1500" fill="hold"/>
                                        <p:tgtEl>
                                          <p:spTgt spid="13">
                                            <p:txEl>
                                              <p:charRg st="4294967295" end="4294967295"/>
                                            </p:txEl>
                                          </p:spTgt>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250"/>
                                  </p:stCondLst>
                                  <p:childTnLst>
                                    <p:set>
                                      <p:cBhvr>
                                        <p:cTn id="50"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51" dur="1500" fill="hold"/>
                                        <p:tgtEl>
                                          <p:spTgt spid="1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52" dur="1500" fill="hold"/>
                                        <p:tgtEl>
                                          <p:spTgt spid="14">
                                            <p:txEl>
                                              <p:charRg st="4294967295" end="4294967295"/>
                                            </p:txEl>
                                          </p:spTgt>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nodePh="1">
                                  <p:stCondLst>
                                    <p:cond delay="250"/>
                                  </p:stCondLst>
                                  <p:endCondLst>
                                    <p:cond evt="begin" delay="0">
                                      <p:tn val="53"/>
                                    </p:cond>
                                  </p:endCondLst>
                                  <p:childTnLst>
                                    <p:set>
                                      <p:cBhvr>
                                        <p:cTn id="54"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55" dur="1500" fill="hold"/>
                                        <p:tgtEl>
                                          <p:spTgt spid="1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56" dur="1500" fill="hold"/>
                                        <p:tgtEl>
                                          <p:spTgt spid="15">
                                            <p:txEl>
                                              <p:charRg st="4294967295" end="4294967295"/>
                                            </p:txEl>
                                          </p:spTgt>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nodePh="1">
                                  <p:stCondLst>
                                    <p:cond delay="250"/>
                                  </p:stCondLst>
                                  <p:endCondLst>
                                    <p:cond evt="begin" delay="0">
                                      <p:tn val="57"/>
                                    </p:cond>
                                  </p:endCondLst>
                                  <p:childTnLst>
                                    <p:set>
                                      <p:cBhvr>
                                        <p:cTn id="58"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59" dur="1500" fill="hold"/>
                                        <p:tgtEl>
                                          <p:spTgt spid="1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0" dur="1500" fill="hold"/>
                                        <p:tgtEl>
                                          <p:spTgt spid="16">
                                            <p:txEl>
                                              <p:charRg st="4294967295" end="4294967295"/>
                                            </p:txEl>
                                          </p:spTgt>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nodePh="1">
                                  <p:stCondLst>
                                    <p:cond delay="250"/>
                                  </p:stCondLst>
                                  <p:endCondLst>
                                    <p:cond evt="begin" delay="0">
                                      <p:tn val="61"/>
                                    </p:cond>
                                  </p:endCondLst>
                                  <p:childTnLst>
                                    <p:set>
                                      <p:cBhvr>
                                        <p:cTn id="62"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63" dur="1500" fill="hold"/>
                                        <p:tgtEl>
                                          <p:spTgt spid="1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4" dur="1500" fill="hold"/>
                                        <p:tgtEl>
                                          <p:spTgt spid="17">
                                            <p:txEl>
                                              <p:charRg st="4294967295" end="4294967295"/>
                                            </p:txEl>
                                          </p:spTgt>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nodePh="1">
                                  <p:stCondLst>
                                    <p:cond delay="250"/>
                                  </p:stCondLst>
                                  <p:endCondLst>
                                    <p:cond evt="begin" delay="0">
                                      <p:tn val="65"/>
                                    </p:cond>
                                  </p:endCondLst>
                                  <p:childTnLst>
                                    <p:set>
                                      <p:cBhvr>
                                        <p:cTn id="66"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67" dur="1500" fill="hold"/>
                                        <p:tgtEl>
                                          <p:spTgt spid="1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8" dur="1500" fill="hold"/>
                                        <p:tgtEl>
                                          <p:spTgt spid="18">
                                            <p:txEl>
                                              <p:charRg st="4294967295" end="4294967295"/>
                                            </p:txEl>
                                          </p:spTgt>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71" dur="1500" fill="hold"/>
                                        <p:tgtEl>
                                          <p:spTgt spid="19">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72" dur="1500" fill="hold"/>
                                        <p:tgtEl>
                                          <p:spTgt spid="19">
                                            <p:txEl>
                                              <p:charRg st="4294967295" end="4294967295"/>
                                            </p:txEl>
                                          </p:spTgt>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250"/>
                                  </p:stCondLst>
                                  <p:childTnLst>
                                    <p:set>
                                      <p:cBhvr>
                                        <p:cTn id="74"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75" dur="1500" fill="hold"/>
                                        <p:tgtEl>
                                          <p:spTgt spid="20">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76" dur="1500" fill="hold"/>
                                        <p:tgtEl>
                                          <p:spTgt spid="20">
                                            <p:txEl>
                                              <p:charRg st="4294967295" end="4294967295"/>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250"/>
                                  </p:stCondLst>
                                  <p:childTnLst>
                                    <p:set>
                                      <p:cBhvr>
                                        <p:cTn id="78"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79" dur="1500" fill="hold"/>
                                        <p:tgtEl>
                                          <p:spTgt spid="21">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0" dur="1500" fill="hold"/>
                                        <p:tgtEl>
                                          <p:spTgt spid="21">
                                            <p:txEl>
                                              <p:charRg st="4294967295" end="4294967295"/>
                                            </p:txEl>
                                          </p:spTgt>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p:stCondLst>
                                    <p:cond delay="250"/>
                                  </p:stCondLst>
                                  <p:childTnLst>
                                    <p:set>
                                      <p:cBhvr>
                                        <p:cTn id="82"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83" dur="1500" fill="hold"/>
                                        <p:tgtEl>
                                          <p:spTgt spid="22">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4" dur="1500" fill="hold"/>
                                        <p:tgtEl>
                                          <p:spTgt spid="22">
                                            <p:txEl>
                                              <p:charRg st="4294967295" end="4294967295"/>
                                            </p:txEl>
                                          </p:spTgt>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87" dur="1500" fill="hold"/>
                                        <p:tgtEl>
                                          <p:spTgt spid="2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8" dur="1500" fill="hold"/>
                                        <p:tgtEl>
                                          <p:spTgt spid="23">
                                            <p:txEl>
                                              <p:charRg st="4294967295" end="4294967295"/>
                                            </p:txEl>
                                          </p:spTgt>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250"/>
                                  </p:stCondLst>
                                  <p:childTnLst>
                                    <p:set>
                                      <p:cBhvr>
                                        <p:cTn id="90" dur="1" fill="hold">
                                          <p:stCondLst>
                                            <p:cond delay="0"/>
                                          </p:stCondLst>
                                        </p:cTn>
                                        <p:tgtEl>
                                          <p:spTgt spid="24">
                                            <p:txEl>
                                              <p:charRg st="4294967295" end="4294967295"/>
                                            </p:txEl>
                                          </p:spTgt>
                                        </p:tgtEl>
                                        <p:attrNameLst>
                                          <p:attrName>style.visibility</p:attrName>
                                        </p:attrNameLst>
                                      </p:cBhvr>
                                      <p:to>
                                        <p:strVal val="visible"/>
                                      </p:to>
                                    </p:set>
                                    <p:anim calcmode="lin" valueType="num">
                                      <p:cBhvr additive="base">
                                        <p:cTn id="91" dur="1500" fill="hold"/>
                                        <p:tgtEl>
                                          <p:spTgt spid="2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92" dur="1500" fill="hold"/>
                                        <p:tgtEl>
                                          <p:spTgt spid="24">
                                            <p:txEl>
                                              <p:charRg st="4294967295" end="4294967295"/>
                                            </p:txEl>
                                          </p:spTgt>
                                        </p:tgtEl>
                                        <p:attrNameLst>
                                          <p:attrName>ppt_y</p:attrName>
                                        </p:attrNameLst>
                                      </p:cBhvr>
                                      <p:tavLst>
                                        <p:tav tm="0">
                                          <p:val>
                                            <p:strVal val="1+#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25">
                                            <p:txEl>
                                              <p:charRg st="4294967295" end="4294967295"/>
                                            </p:txEl>
                                          </p:spTgt>
                                        </p:tgtEl>
                                        <p:attrNameLst>
                                          <p:attrName>style.visibility</p:attrName>
                                        </p:attrNameLst>
                                      </p:cBhvr>
                                      <p:to>
                                        <p:strVal val="visible"/>
                                      </p:to>
                                    </p:set>
                                    <p:anim calcmode="lin" valueType="num">
                                      <p:cBhvr additive="base">
                                        <p:cTn id="95" dur="1500" fill="hold"/>
                                        <p:tgtEl>
                                          <p:spTgt spid="2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96" dur="1500" fill="hold"/>
                                        <p:tgtEl>
                                          <p:spTgt spid="25">
                                            <p:txEl>
                                              <p:charRg st="4294967295" end="4294967295"/>
                                            </p:txEl>
                                          </p:spTgt>
                                        </p:tgtEl>
                                        <p:attrNameLst>
                                          <p:attrName>ppt_y</p:attrName>
                                        </p:attrNameLst>
                                      </p:cBhvr>
                                      <p:tavLst>
                                        <p:tav tm="0">
                                          <p:val>
                                            <p:strVal val="1+#ppt_h/2"/>
                                          </p:val>
                                        </p:tav>
                                        <p:tav tm="100000">
                                          <p:val>
                                            <p:strVal val="#ppt_y"/>
                                          </p:val>
                                        </p:tav>
                                      </p:tavLst>
                                    </p:anim>
                                  </p:childTnLst>
                                </p:cTn>
                              </p:par>
                              <p:par>
                                <p:cTn id="97" presetID="2" presetClass="entr" presetSubtype="4" decel="100000" fill="hold" grpId="0" nodeType="withEffect">
                                  <p:stCondLst>
                                    <p:cond delay="250"/>
                                  </p:stCondLst>
                                  <p:childTnLst>
                                    <p:set>
                                      <p:cBhvr>
                                        <p:cTn id="98" dur="1" fill="hold">
                                          <p:stCondLst>
                                            <p:cond delay="0"/>
                                          </p:stCondLst>
                                        </p:cTn>
                                        <p:tgtEl>
                                          <p:spTgt spid="26">
                                            <p:txEl>
                                              <p:charRg st="4294967295" end="4294967295"/>
                                            </p:txEl>
                                          </p:spTgt>
                                        </p:tgtEl>
                                        <p:attrNameLst>
                                          <p:attrName>style.visibility</p:attrName>
                                        </p:attrNameLst>
                                      </p:cBhvr>
                                      <p:to>
                                        <p:strVal val="visible"/>
                                      </p:to>
                                    </p:set>
                                    <p:anim calcmode="lin" valueType="num">
                                      <p:cBhvr additive="base">
                                        <p:cTn id="99" dur="1500" fill="hold"/>
                                        <p:tgtEl>
                                          <p:spTgt spid="2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00" dur="1500" fill="hold"/>
                                        <p:tgtEl>
                                          <p:spTgt spid="26">
                                            <p:txEl>
                                              <p:charRg st="4294967295" end="4294967295"/>
                                            </p:txEl>
                                          </p:spTgt>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25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1500" fill="hold"/>
                                        <p:tgtEl>
                                          <p:spTgt spid="27"/>
                                        </p:tgtEl>
                                        <p:attrNameLst>
                                          <p:attrName>ppt_x</p:attrName>
                                        </p:attrNameLst>
                                      </p:cBhvr>
                                      <p:tavLst>
                                        <p:tav tm="0">
                                          <p:val>
                                            <p:strVal val="#ppt_x"/>
                                          </p:val>
                                        </p:tav>
                                        <p:tav tm="100000">
                                          <p:val>
                                            <p:strVal val="#ppt_x"/>
                                          </p:val>
                                        </p:tav>
                                      </p:tavLst>
                                    </p:anim>
                                    <p:anim calcmode="lin" valueType="num">
                                      <p:cBhvr additive="base">
                                        <p:cTn id="104" dur="1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P spid="2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a:cxnSpLocks/>
          </p:cNvCxnSpPr>
          <p:nvPr/>
        </p:nvCxnSpPr>
        <p:spPr>
          <a:xfrm>
            <a:off x="1977543" y="3432924"/>
            <a:ext cx="8236915" cy="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6096000" y="3121571"/>
            <a:ext cx="0" cy="311353"/>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870361" y="2411963"/>
            <a:ext cx="2451278" cy="350865"/>
          </a:xfrm>
          <a:prstGeom prst="rect">
            <a:avLst/>
          </a:prstGeom>
          <a:noFill/>
        </p:spPr>
        <p:txBody>
          <a:bodyPr wrap="square" rtlCol="0">
            <a:spAutoFit/>
          </a:bodyPr>
          <a:lstStyle/>
          <a:p>
            <a:pPr algn="ctr">
              <a:lnSpc>
                <a:spcPct val="120000"/>
              </a:lnSpc>
            </a:pPr>
            <a:r>
              <a:rPr lang="en-US" sz="1400">
                <a:latin typeface="方正清刻本悦宋简体" panose="02000000000000000000" pitchFamily="2" charset="-122"/>
                <a:ea typeface="方正清刻本悦宋简体" panose="02000000000000000000" pitchFamily="2" charset="-122"/>
              </a:rPr>
              <a:t>THOMAS EDISON</a:t>
            </a:r>
            <a:endParaRPr lang="en-US">
              <a:latin typeface="方正清刻本悦宋简体" panose="02000000000000000000" pitchFamily="2" charset="-122"/>
              <a:ea typeface="方正清刻本悦宋简体" panose="02000000000000000000" pitchFamily="2" charset="-122"/>
            </a:endParaRPr>
          </a:p>
        </p:txBody>
      </p:sp>
      <p:sp>
        <p:nvSpPr>
          <p:cNvPr id="40" name="TextBox 39"/>
          <p:cNvSpPr txBox="1"/>
          <p:nvPr/>
        </p:nvSpPr>
        <p:spPr>
          <a:xfrm>
            <a:off x="5198772" y="2692633"/>
            <a:ext cx="1794456" cy="295466"/>
          </a:xfrm>
          <a:prstGeom prst="rect">
            <a:avLst/>
          </a:prstGeom>
          <a:noFill/>
        </p:spPr>
        <p:txBody>
          <a:bodyPr wrap="square" rtlCol="0">
            <a:spAutoFit/>
          </a:bodyPr>
          <a:lstStyle/>
          <a:p>
            <a:pPr algn="ctr">
              <a:lnSpc>
                <a:spcPct val="120000"/>
              </a:lnSpc>
            </a:pPr>
            <a:r>
              <a:rPr lang="en-US" sz="1100">
                <a:solidFill>
                  <a:schemeClr val="tx2"/>
                </a:solidFill>
                <a:latin typeface="方正清刻本悦宋简体" panose="02000000000000000000" pitchFamily="2" charset="-122"/>
                <a:ea typeface="方正清刻本悦宋简体" panose="02000000000000000000" pitchFamily="2" charset="-122"/>
              </a:rPr>
              <a:t>CEO</a:t>
            </a:r>
            <a:endParaRPr lang="en-US" sz="1400">
              <a:solidFill>
                <a:schemeClr val="tx2"/>
              </a:solidFill>
              <a:latin typeface="方正清刻本悦宋简体" panose="02000000000000000000" pitchFamily="2" charset="-122"/>
              <a:ea typeface="方正清刻本悦宋简体" panose="02000000000000000000" pitchFamily="2" charset="-122"/>
            </a:endParaRPr>
          </a:p>
        </p:txBody>
      </p:sp>
      <p:cxnSp>
        <p:nvCxnSpPr>
          <p:cNvPr id="19" name="Straight Connector 18"/>
          <p:cNvCxnSpPr>
            <a:cxnSpLocks/>
          </p:cNvCxnSpPr>
          <p:nvPr/>
        </p:nvCxnSpPr>
        <p:spPr>
          <a:xfrm flipV="1">
            <a:off x="1943955" y="3432924"/>
            <a:ext cx="0" cy="315301"/>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026752" y="5312433"/>
            <a:ext cx="1853286" cy="350865"/>
          </a:xfrm>
          <a:prstGeom prst="rect">
            <a:avLst/>
          </a:prstGeom>
          <a:noFill/>
        </p:spPr>
        <p:txBody>
          <a:bodyPr wrap="square" rtlCol="0">
            <a:spAutoFit/>
          </a:bodyPr>
          <a:lstStyle/>
          <a:p>
            <a:pPr algn="ctr">
              <a:lnSpc>
                <a:spcPct val="120000"/>
              </a:lnSpc>
            </a:pPr>
            <a:r>
              <a:rPr lang="en-US" sz="1400">
                <a:latin typeface="方正清刻本悦宋简体" panose="02000000000000000000" pitchFamily="2" charset="-122"/>
                <a:ea typeface="方正清刻本悦宋简体" panose="02000000000000000000" pitchFamily="2" charset="-122"/>
              </a:rPr>
              <a:t>Richard Slack</a:t>
            </a:r>
            <a:endParaRPr lang="en-US">
              <a:latin typeface="方正清刻本悦宋简体" panose="02000000000000000000" pitchFamily="2" charset="-122"/>
              <a:ea typeface="方正清刻本悦宋简体" panose="02000000000000000000" pitchFamily="2" charset="-122"/>
            </a:endParaRPr>
          </a:p>
        </p:txBody>
      </p:sp>
      <p:sp>
        <p:nvSpPr>
          <p:cNvPr id="42" name="TextBox 41"/>
          <p:cNvSpPr txBox="1"/>
          <p:nvPr/>
        </p:nvSpPr>
        <p:spPr>
          <a:xfrm>
            <a:off x="1056167" y="5627731"/>
            <a:ext cx="1794456" cy="313932"/>
          </a:xfrm>
          <a:prstGeom prst="rect">
            <a:avLst/>
          </a:prstGeom>
          <a:noFill/>
        </p:spPr>
        <p:txBody>
          <a:bodyPr wrap="square" rtlCol="0">
            <a:spAutoFit/>
          </a:bodyPr>
          <a:lstStyle/>
          <a:p>
            <a:pPr algn="ctr">
              <a:lnSpc>
                <a:spcPct val="120000"/>
              </a:lnSpc>
            </a:pPr>
            <a:r>
              <a:rPr lang="en-US" sz="1200">
                <a:solidFill>
                  <a:schemeClr val="tx2"/>
                </a:solidFill>
                <a:latin typeface="方正清刻本悦宋简体" panose="02000000000000000000" pitchFamily="2" charset="-122"/>
                <a:ea typeface="方正清刻本悦宋简体" panose="02000000000000000000" pitchFamily="2" charset="-122"/>
              </a:rPr>
              <a:t>Manager</a:t>
            </a:r>
            <a:endParaRPr lang="en-US" sz="1600">
              <a:solidFill>
                <a:schemeClr val="tx2"/>
              </a:solidFill>
              <a:latin typeface="方正清刻本悦宋简体" panose="02000000000000000000" pitchFamily="2" charset="-122"/>
              <a:ea typeface="方正清刻本悦宋简体" panose="02000000000000000000" pitchFamily="2" charset="-122"/>
            </a:endParaRPr>
          </a:p>
        </p:txBody>
      </p:sp>
      <p:cxnSp>
        <p:nvCxnSpPr>
          <p:cNvPr id="49" name="Straight Connector 48"/>
          <p:cNvCxnSpPr>
            <a:cxnSpLocks/>
          </p:cNvCxnSpPr>
          <p:nvPr/>
        </p:nvCxnSpPr>
        <p:spPr>
          <a:xfrm flipV="1">
            <a:off x="4705692" y="3432924"/>
            <a:ext cx="0" cy="315299"/>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3788489" y="5312433"/>
            <a:ext cx="1853286" cy="350865"/>
          </a:xfrm>
          <a:prstGeom prst="rect">
            <a:avLst/>
          </a:prstGeom>
          <a:noFill/>
        </p:spPr>
        <p:txBody>
          <a:bodyPr wrap="square" rtlCol="0">
            <a:spAutoFit/>
          </a:bodyPr>
          <a:lstStyle/>
          <a:p>
            <a:pPr algn="ctr">
              <a:lnSpc>
                <a:spcPct val="120000"/>
              </a:lnSpc>
            </a:pPr>
            <a:r>
              <a:rPr lang="en-US" sz="1400">
                <a:latin typeface="方正清刻本悦宋简体" panose="02000000000000000000" pitchFamily="2" charset="-122"/>
                <a:ea typeface="方正清刻本悦宋简体" panose="02000000000000000000" pitchFamily="2" charset="-122"/>
              </a:rPr>
              <a:t>Paul Reynolds</a:t>
            </a:r>
            <a:endParaRPr lang="en-US">
              <a:latin typeface="方正清刻本悦宋简体" panose="02000000000000000000" pitchFamily="2" charset="-122"/>
              <a:ea typeface="方正清刻本悦宋简体" panose="02000000000000000000" pitchFamily="2" charset="-122"/>
            </a:endParaRPr>
          </a:p>
        </p:txBody>
      </p:sp>
      <p:sp>
        <p:nvSpPr>
          <p:cNvPr id="51" name="TextBox 50"/>
          <p:cNvSpPr txBox="1"/>
          <p:nvPr/>
        </p:nvSpPr>
        <p:spPr>
          <a:xfrm>
            <a:off x="3817904" y="5627731"/>
            <a:ext cx="1794456" cy="313932"/>
          </a:xfrm>
          <a:prstGeom prst="rect">
            <a:avLst/>
          </a:prstGeom>
          <a:noFill/>
        </p:spPr>
        <p:txBody>
          <a:bodyPr wrap="square" rtlCol="0">
            <a:spAutoFit/>
          </a:bodyPr>
          <a:lstStyle/>
          <a:p>
            <a:pPr algn="ctr">
              <a:lnSpc>
                <a:spcPct val="120000"/>
              </a:lnSpc>
            </a:pPr>
            <a:r>
              <a:rPr lang="en-US" sz="1200">
                <a:solidFill>
                  <a:schemeClr val="tx2"/>
                </a:solidFill>
                <a:latin typeface="方正清刻本悦宋简体" panose="02000000000000000000" pitchFamily="2" charset="-122"/>
                <a:ea typeface="方正清刻本悦宋简体" panose="02000000000000000000" pitchFamily="2" charset="-122"/>
              </a:rPr>
              <a:t>Manager</a:t>
            </a:r>
            <a:endParaRPr lang="en-US" sz="1600">
              <a:solidFill>
                <a:schemeClr val="tx2"/>
              </a:solidFill>
              <a:latin typeface="方正清刻本悦宋简体" panose="02000000000000000000" pitchFamily="2" charset="-122"/>
              <a:ea typeface="方正清刻本悦宋简体" panose="02000000000000000000" pitchFamily="2" charset="-122"/>
            </a:endParaRPr>
          </a:p>
        </p:txBody>
      </p:sp>
      <p:cxnSp>
        <p:nvCxnSpPr>
          <p:cNvPr id="54" name="Straight Connector 53"/>
          <p:cNvCxnSpPr>
            <a:cxnSpLocks/>
          </p:cNvCxnSpPr>
          <p:nvPr/>
        </p:nvCxnSpPr>
        <p:spPr>
          <a:xfrm flipV="1">
            <a:off x="7467429" y="3432924"/>
            <a:ext cx="0" cy="31530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6550226" y="5312433"/>
            <a:ext cx="1853286" cy="350865"/>
          </a:xfrm>
          <a:prstGeom prst="rect">
            <a:avLst/>
          </a:prstGeom>
          <a:noFill/>
        </p:spPr>
        <p:txBody>
          <a:bodyPr wrap="square" rtlCol="0">
            <a:spAutoFit/>
          </a:bodyPr>
          <a:lstStyle/>
          <a:p>
            <a:pPr algn="ctr">
              <a:lnSpc>
                <a:spcPct val="120000"/>
              </a:lnSpc>
            </a:pPr>
            <a:r>
              <a:rPr lang="en-US" sz="1400">
                <a:latin typeface="方正清刻本悦宋简体" panose="02000000000000000000" pitchFamily="2" charset="-122"/>
                <a:ea typeface="方正清刻本悦宋简体" panose="02000000000000000000" pitchFamily="2" charset="-122"/>
              </a:rPr>
              <a:t>Mark Pickford</a:t>
            </a:r>
            <a:endParaRPr lang="en-US">
              <a:latin typeface="方正清刻本悦宋简体" panose="02000000000000000000" pitchFamily="2" charset="-122"/>
              <a:ea typeface="方正清刻本悦宋简体" panose="02000000000000000000" pitchFamily="2" charset="-122"/>
            </a:endParaRPr>
          </a:p>
        </p:txBody>
      </p:sp>
      <p:sp>
        <p:nvSpPr>
          <p:cNvPr id="56" name="TextBox 55"/>
          <p:cNvSpPr txBox="1"/>
          <p:nvPr/>
        </p:nvSpPr>
        <p:spPr>
          <a:xfrm>
            <a:off x="6579641" y="5627731"/>
            <a:ext cx="1794456" cy="313932"/>
          </a:xfrm>
          <a:prstGeom prst="rect">
            <a:avLst/>
          </a:prstGeom>
          <a:noFill/>
        </p:spPr>
        <p:txBody>
          <a:bodyPr wrap="square" rtlCol="0">
            <a:spAutoFit/>
          </a:bodyPr>
          <a:lstStyle/>
          <a:p>
            <a:pPr algn="ctr">
              <a:lnSpc>
                <a:spcPct val="120000"/>
              </a:lnSpc>
            </a:pPr>
            <a:r>
              <a:rPr lang="en-US" sz="1200">
                <a:solidFill>
                  <a:schemeClr val="tx2"/>
                </a:solidFill>
                <a:latin typeface="方正清刻本悦宋简体" panose="02000000000000000000" pitchFamily="2" charset="-122"/>
                <a:ea typeface="方正清刻本悦宋简体" panose="02000000000000000000" pitchFamily="2" charset="-122"/>
              </a:rPr>
              <a:t>Manager</a:t>
            </a:r>
            <a:endParaRPr lang="en-US" sz="1600">
              <a:solidFill>
                <a:schemeClr val="tx2"/>
              </a:solidFill>
              <a:latin typeface="方正清刻本悦宋简体" panose="02000000000000000000" pitchFamily="2" charset="-122"/>
              <a:ea typeface="方正清刻本悦宋简体" panose="02000000000000000000" pitchFamily="2" charset="-122"/>
            </a:endParaRPr>
          </a:p>
        </p:txBody>
      </p:sp>
      <p:cxnSp>
        <p:nvCxnSpPr>
          <p:cNvPr id="59" name="Straight Connector 58"/>
          <p:cNvCxnSpPr>
            <a:cxnSpLocks/>
          </p:cNvCxnSpPr>
          <p:nvPr/>
        </p:nvCxnSpPr>
        <p:spPr>
          <a:xfrm flipV="1">
            <a:off x="10229166" y="3432924"/>
            <a:ext cx="0" cy="31530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9311963" y="5312433"/>
            <a:ext cx="1853286" cy="350865"/>
          </a:xfrm>
          <a:prstGeom prst="rect">
            <a:avLst/>
          </a:prstGeom>
          <a:noFill/>
        </p:spPr>
        <p:txBody>
          <a:bodyPr wrap="square" rtlCol="0">
            <a:spAutoFit/>
          </a:bodyPr>
          <a:lstStyle/>
          <a:p>
            <a:pPr algn="ctr">
              <a:lnSpc>
                <a:spcPct val="120000"/>
              </a:lnSpc>
            </a:pPr>
            <a:r>
              <a:rPr lang="en-US" sz="1400">
                <a:latin typeface="方正清刻本悦宋简体" panose="02000000000000000000" pitchFamily="2" charset="-122"/>
                <a:ea typeface="方正清刻本悦宋简体" panose="02000000000000000000" pitchFamily="2" charset="-122"/>
              </a:rPr>
              <a:t>Justin Forder</a:t>
            </a:r>
            <a:endParaRPr lang="en-US">
              <a:latin typeface="方正清刻本悦宋简体" panose="02000000000000000000" pitchFamily="2" charset="-122"/>
              <a:ea typeface="方正清刻本悦宋简体" panose="02000000000000000000" pitchFamily="2" charset="-122"/>
            </a:endParaRPr>
          </a:p>
        </p:txBody>
      </p:sp>
      <p:sp>
        <p:nvSpPr>
          <p:cNvPr id="61" name="TextBox 60"/>
          <p:cNvSpPr txBox="1"/>
          <p:nvPr/>
        </p:nvSpPr>
        <p:spPr>
          <a:xfrm>
            <a:off x="9341378" y="5627731"/>
            <a:ext cx="1794456" cy="313932"/>
          </a:xfrm>
          <a:prstGeom prst="rect">
            <a:avLst/>
          </a:prstGeom>
          <a:noFill/>
        </p:spPr>
        <p:txBody>
          <a:bodyPr wrap="square" rtlCol="0">
            <a:spAutoFit/>
          </a:bodyPr>
          <a:lstStyle/>
          <a:p>
            <a:pPr algn="ctr">
              <a:lnSpc>
                <a:spcPct val="120000"/>
              </a:lnSpc>
            </a:pPr>
            <a:r>
              <a:rPr lang="en-US" sz="1200">
                <a:solidFill>
                  <a:schemeClr val="tx2"/>
                </a:solidFill>
                <a:latin typeface="方正清刻本悦宋简体" panose="02000000000000000000" pitchFamily="2" charset="-122"/>
                <a:ea typeface="方正清刻本悦宋简体" panose="02000000000000000000" pitchFamily="2" charset="-122"/>
              </a:rPr>
              <a:t>Manager</a:t>
            </a:r>
            <a:endParaRPr lang="en-US" sz="1600">
              <a:solidFill>
                <a:schemeClr val="tx2"/>
              </a:solidFill>
              <a:latin typeface="方正清刻本悦宋简体" panose="02000000000000000000" pitchFamily="2" charset="-122"/>
              <a:ea typeface="方正清刻本悦宋简体" panose="02000000000000000000" pitchFamily="2" charset="-122"/>
            </a:endParaRPr>
          </a:p>
        </p:txBody>
      </p:sp>
      <p:pic>
        <p:nvPicPr>
          <p:cNvPr id="14" name="图片占位符 13"/>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1148" r="11148"/>
          <a:stretch>
            <a:fillRect/>
          </a:stretch>
        </p:blipFill>
        <p:spPr/>
      </p:pic>
      <p:pic>
        <p:nvPicPr>
          <p:cNvPr id="15" name="图片占位符 1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1229" r="11229"/>
          <a:stretch>
            <a:fillRect/>
          </a:stretch>
        </p:blipFill>
        <p:spPr/>
      </p:pic>
      <p:pic>
        <p:nvPicPr>
          <p:cNvPr id="16" name="图片占位符 15"/>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1184" r="11184"/>
          <a:stretch>
            <a:fillRect/>
          </a:stretch>
        </p:blipFill>
        <p:spPr/>
      </p:pic>
      <p:pic>
        <p:nvPicPr>
          <p:cNvPr id="17" name="图片占位符 16"/>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11184" r="11184"/>
          <a:stretch>
            <a:fillRect/>
          </a:stretch>
        </p:blipFill>
        <p:spPr/>
      </p:pic>
      <p:pic>
        <p:nvPicPr>
          <p:cNvPr id="18" name="图片占位符 17"/>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1229" r="11229"/>
          <a:stretch>
            <a:fillRect/>
          </a:stretch>
        </p:blipFill>
        <p:spPr/>
      </p:pic>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4533" y="-1392865"/>
            <a:ext cx="3347484" cy="3347484"/>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5602471">
            <a:off x="8036413" y="2957982"/>
            <a:ext cx="5996963" cy="5996963"/>
          </a:xfrm>
          <a:prstGeom prst="rect">
            <a:avLst/>
          </a:prstGeom>
        </p:spPr>
      </p:pic>
    </p:spTree>
    <p:extLst>
      <p:ext uri="{BB962C8B-B14F-4D97-AF65-F5344CB8AC3E}">
        <p14:creationId xmlns:p14="http://schemas.microsoft.com/office/powerpoint/2010/main" val="31559013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500"/>
                                        <p:tgtEl>
                                          <p:spTgt spid="6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P spid="41" grpId="0"/>
      <p:bldP spid="42" grpId="0"/>
      <p:bldP spid="50" grpId="0"/>
      <p:bldP spid="51" grpId="0"/>
      <p:bldP spid="55" grpId="0"/>
      <p:bldP spid="56" grpId="0"/>
      <p:bldP spid="60" grpId="0"/>
      <p:bldP spid="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Rounded Corners 81"/>
          <p:cNvSpPr/>
          <p:nvPr/>
        </p:nvSpPr>
        <p:spPr>
          <a:xfrm>
            <a:off x="4750158" y="1113516"/>
            <a:ext cx="2691684" cy="1086116"/>
          </a:xfrm>
          <a:prstGeom prst="roundRect">
            <a:avLst>
              <a:gd name="adj" fmla="val 50000"/>
            </a:avLst>
          </a:prstGeom>
          <a:solidFill>
            <a:srgbClr val="B5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grpSp>
        <p:nvGrpSpPr>
          <p:cNvPr id="83" name="Group 82"/>
          <p:cNvGrpSpPr/>
          <p:nvPr/>
        </p:nvGrpSpPr>
        <p:grpSpPr>
          <a:xfrm>
            <a:off x="6041477" y="1351523"/>
            <a:ext cx="1288747" cy="626069"/>
            <a:chOff x="6639060" y="499089"/>
            <a:chExt cx="1400365" cy="626069"/>
          </a:xfrm>
        </p:grpSpPr>
        <p:sp>
          <p:nvSpPr>
            <p:cNvPr id="38" name="TextBox 37"/>
            <p:cNvSpPr txBox="1"/>
            <p:nvPr/>
          </p:nvSpPr>
          <p:spPr>
            <a:xfrm>
              <a:off x="6639060" y="499089"/>
              <a:ext cx="1400365"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PAUL GIBB</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40" name="TextBox 39"/>
            <p:cNvSpPr txBox="1"/>
            <p:nvPr/>
          </p:nvSpPr>
          <p:spPr>
            <a:xfrm>
              <a:off x="6639060" y="829692"/>
              <a:ext cx="1400365" cy="295466"/>
            </a:xfrm>
            <a:prstGeom prst="rect">
              <a:avLst/>
            </a:prstGeom>
            <a:noFill/>
          </p:spPr>
          <p:txBody>
            <a:bodyPr wrap="square" rtlCol="0">
              <a:spAutoFit/>
            </a:bodyPr>
            <a:lstStyle/>
            <a:p>
              <a:pPr>
                <a:lnSpc>
                  <a:spcPct val="120000"/>
                </a:lnSpc>
              </a:pPr>
              <a:r>
                <a:rPr lang="en-US" sz="1100">
                  <a:solidFill>
                    <a:schemeClr val="bg1"/>
                  </a:solidFill>
                  <a:latin typeface="方正清刻本悦宋简体" panose="02000000000000000000" pitchFamily="2" charset="-122"/>
                  <a:ea typeface="方正清刻本悦宋简体" panose="02000000000000000000" pitchFamily="2" charset="-122"/>
                </a:rPr>
                <a:t>CEO</a:t>
              </a:r>
              <a:endParaRPr lang="en-US" sz="1400">
                <a:solidFill>
                  <a:schemeClr val="bg1"/>
                </a:solidFill>
                <a:latin typeface="方正清刻本悦宋简体" panose="02000000000000000000" pitchFamily="2" charset="-122"/>
                <a:ea typeface="方正清刻本悦宋简体" panose="02000000000000000000" pitchFamily="2" charset="-122"/>
              </a:endParaRPr>
            </a:p>
          </p:txBody>
        </p:sp>
      </p:grpSp>
      <p:cxnSp>
        <p:nvCxnSpPr>
          <p:cNvPr id="77" name="Straight Connector 76"/>
          <p:cNvCxnSpPr>
            <a:cxnSpLocks/>
            <a:stCxn id="82" idx="2"/>
          </p:cNvCxnSpPr>
          <p:nvPr/>
        </p:nvCxnSpPr>
        <p:spPr>
          <a:xfrm>
            <a:off x="6096000" y="2199632"/>
            <a:ext cx="0" cy="446718"/>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cxnSpLocks/>
          </p:cNvCxnSpPr>
          <p:nvPr/>
        </p:nvCxnSpPr>
        <p:spPr>
          <a:xfrm>
            <a:off x="3939862" y="2633266"/>
            <a:ext cx="4312276" cy="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cxnSpLocks/>
          </p:cNvCxnSpPr>
          <p:nvPr/>
        </p:nvCxnSpPr>
        <p:spPr>
          <a:xfrm>
            <a:off x="3939862" y="2639500"/>
            <a:ext cx="0" cy="432047"/>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6" name="Rectangle: Rounded Corners 85"/>
          <p:cNvSpPr/>
          <p:nvPr/>
        </p:nvSpPr>
        <p:spPr>
          <a:xfrm>
            <a:off x="2693831" y="3071547"/>
            <a:ext cx="2279560" cy="91982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89" name="TextBox 88"/>
          <p:cNvSpPr txBox="1"/>
          <p:nvPr/>
        </p:nvSpPr>
        <p:spPr>
          <a:xfrm>
            <a:off x="3686657" y="3234479"/>
            <a:ext cx="1398456"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Tom Smith</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90" name="TextBox 89"/>
          <p:cNvSpPr txBox="1"/>
          <p:nvPr/>
        </p:nvSpPr>
        <p:spPr>
          <a:xfrm>
            <a:off x="3686657" y="3508025"/>
            <a:ext cx="1091427" cy="313932"/>
          </a:xfrm>
          <a:prstGeom prst="rect">
            <a:avLst/>
          </a:prstGeom>
          <a:noFill/>
        </p:spPr>
        <p:txBody>
          <a:bodyPr wrap="square" rtlCol="0">
            <a:spAutoFit/>
          </a:bodyPr>
          <a:lstStyle/>
          <a:p>
            <a:pPr>
              <a:lnSpc>
                <a:spcPct val="120000"/>
              </a:lnSpc>
            </a:pPr>
            <a:r>
              <a:rPr lang="en-US" sz="1200">
                <a:solidFill>
                  <a:schemeClr val="bg1"/>
                </a:solidFill>
                <a:latin typeface="方正清刻本悦宋简体" panose="02000000000000000000" pitchFamily="2" charset="-122"/>
                <a:ea typeface="方正清刻本悦宋简体" panose="02000000000000000000" pitchFamily="2" charset="-122"/>
              </a:rPr>
              <a:t>Manager</a:t>
            </a:r>
            <a:endParaRPr lang="en-US" sz="160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91" name="Straight Connector 90"/>
          <p:cNvCxnSpPr>
            <a:cxnSpLocks/>
          </p:cNvCxnSpPr>
          <p:nvPr/>
        </p:nvCxnSpPr>
        <p:spPr>
          <a:xfrm>
            <a:off x="8252138" y="2639500"/>
            <a:ext cx="0" cy="432047"/>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93" name="Rectangle: Rounded Corners 92"/>
          <p:cNvSpPr/>
          <p:nvPr/>
        </p:nvSpPr>
        <p:spPr>
          <a:xfrm>
            <a:off x="7006107" y="3071547"/>
            <a:ext cx="2279560" cy="91982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96" name="TextBox 95"/>
          <p:cNvSpPr txBox="1"/>
          <p:nvPr/>
        </p:nvSpPr>
        <p:spPr>
          <a:xfrm>
            <a:off x="7998933" y="3234479"/>
            <a:ext cx="1398456"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Tom Smith</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97" name="TextBox 96"/>
          <p:cNvSpPr txBox="1"/>
          <p:nvPr/>
        </p:nvSpPr>
        <p:spPr>
          <a:xfrm>
            <a:off x="7998933" y="3508025"/>
            <a:ext cx="1091427" cy="313932"/>
          </a:xfrm>
          <a:prstGeom prst="rect">
            <a:avLst/>
          </a:prstGeom>
          <a:noFill/>
        </p:spPr>
        <p:txBody>
          <a:bodyPr wrap="square" rtlCol="0">
            <a:spAutoFit/>
          </a:bodyPr>
          <a:lstStyle/>
          <a:p>
            <a:pPr>
              <a:lnSpc>
                <a:spcPct val="120000"/>
              </a:lnSpc>
            </a:pPr>
            <a:r>
              <a:rPr lang="en-US" sz="1200">
                <a:solidFill>
                  <a:schemeClr val="bg1"/>
                </a:solidFill>
                <a:latin typeface="方正清刻本悦宋简体" panose="02000000000000000000" pitchFamily="2" charset="-122"/>
                <a:ea typeface="方正清刻本悦宋简体" panose="02000000000000000000" pitchFamily="2" charset="-122"/>
              </a:rPr>
              <a:t>Manager</a:t>
            </a:r>
            <a:endParaRPr lang="en-US" sz="160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99" name="Straight Connector 98"/>
          <p:cNvCxnSpPr>
            <a:cxnSpLocks/>
          </p:cNvCxnSpPr>
          <p:nvPr/>
        </p:nvCxnSpPr>
        <p:spPr>
          <a:xfrm>
            <a:off x="3939862" y="3991782"/>
            <a:ext cx="0" cy="390465"/>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cxnSpLocks/>
          </p:cNvCxnSpPr>
          <p:nvPr/>
        </p:nvCxnSpPr>
        <p:spPr>
          <a:xfrm>
            <a:off x="8252138" y="3991782"/>
            <a:ext cx="0" cy="390465"/>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cxnSpLocks/>
          </p:cNvCxnSpPr>
          <p:nvPr/>
        </p:nvCxnSpPr>
        <p:spPr>
          <a:xfrm>
            <a:off x="2010590" y="4382247"/>
            <a:ext cx="2717168" cy="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cxnSpLocks/>
          </p:cNvCxnSpPr>
          <p:nvPr/>
        </p:nvCxnSpPr>
        <p:spPr>
          <a:xfrm>
            <a:off x="2010590" y="4382247"/>
            <a:ext cx="0" cy="457316"/>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9" name="Rectangle: Rounded Corners 118"/>
          <p:cNvSpPr/>
          <p:nvPr/>
        </p:nvSpPr>
        <p:spPr>
          <a:xfrm>
            <a:off x="821833" y="4866945"/>
            <a:ext cx="2174780" cy="877540"/>
          </a:xfrm>
          <a:prstGeom prst="roundRect">
            <a:avLst>
              <a:gd name="adj" fmla="val 50000"/>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122" name="TextBox 121"/>
          <p:cNvSpPr txBox="1"/>
          <p:nvPr/>
        </p:nvSpPr>
        <p:spPr>
          <a:xfrm>
            <a:off x="1719318" y="5034082"/>
            <a:ext cx="1334176"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Tom Smith</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123" name="TextBox 122"/>
          <p:cNvSpPr txBox="1"/>
          <p:nvPr/>
        </p:nvSpPr>
        <p:spPr>
          <a:xfrm>
            <a:off x="1719318" y="5293575"/>
            <a:ext cx="1041260" cy="313932"/>
          </a:xfrm>
          <a:prstGeom prst="rect">
            <a:avLst/>
          </a:prstGeom>
          <a:noFill/>
        </p:spPr>
        <p:txBody>
          <a:bodyPr wrap="square" rtlCol="0">
            <a:spAutoFit/>
          </a:bodyPr>
          <a:lstStyle/>
          <a:p>
            <a:pPr>
              <a:lnSpc>
                <a:spcPct val="120000"/>
              </a:lnSpc>
            </a:pPr>
            <a:r>
              <a:rPr lang="en-US" sz="1200">
                <a:solidFill>
                  <a:schemeClr val="bg1"/>
                </a:solidFill>
                <a:latin typeface="方正清刻本悦宋简体" panose="02000000000000000000" pitchFamily="2" charset="-122"/>
                <a:ea typeface="方正清刻本悦宋简体" panose="02000000000000000000" pitchFamily="2" charset="-122"/>
              </a:rPr>
              <a:t>Executive</a:t>
            </a:r>
            <a:endParaRPr lang="en-US" sz="160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124" name="Straight Connector 123"/>
          <p:cNvCxnSpPr>
            <a:cxnSpLocks/>
          </p:cNvCxnSpPr>
          <p:nvPr/>
        </p:nvCxnSpPr>
        <p:spPr>
          <a:xfrm>
            <a:off x="4734197" y="4382247"/>
            <a:ext cx="0" cy="457316"/>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26" name="Rectangle: Rounded Corners 125"/>
          <p:cNvSpPr/>
          <p:nvPr/>
        </p:nvSpPr>
        <p:spPr>
          <a:xfrm>
            <a:off x="3545440" y="4866945"/>
            <a:ext cx="2174780" cy="877540"/>
          </a:xfrm>
          <a:prstGeom prst="roundRect">
            <a:avLst>
              <a:gd name="adj" fmla="val 50000"/>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129" name="TextBox 128"/>
          <p:cNvSpPr txBox="1"/>
          <p:nvPr/>
        </p:nvSpPr>
        <p:spPr>
          <a:xfrm>
            <a:off x="4442925" y="5034082"/>
            <a:ext cx="1334176"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Tom Smith</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130" name="TextBox 129"/>
          <p:cNvSpPr txBox="1"/>
          <p:nvPr/>
        </p:nvSpPr>
        <p:spPr>
          <a:xfrm>
            <a:off x="4442925" y="5293575"/>
            <a:ext cx="1041260" cy="313932"/>
          </a:xfrm>
          <a:prstGeom prst="rect">
            <a:avLst/>
          </a:prstGeom>
          <a:noFill/>
        </p:spPr>
        <p:txBody>
          <a:bodyPr wrap="square" rtlCol="0">
            <a:spAutoFit/>
          </a:bodyPr>
          <a:lstStyle/>
          <a:p>
            <a:pPr>
              <a:lnSpc>
                <a:spcPct val="120000"/>
              </a:lnSpc>
            </a:pPr>
            <a:r>
              <a:rPr lang="en-US" sz="1200">
                <a:solidFill>
                  <a:schemeClr val="bg1"/>
                </a:solidFill>
                <a:latin typeface="方正清刻本悦宋简体" panose="02000000000000000000" pitchFamily="2" charset="-122"/>
                <a:ea typeface="方正清刻本悦宋简体" panose="02000000000000000000" pitchFamily="2" charset="-122"/>
              </a:rPr>
              <a:t>Executive</a:t>
            </a:r>
            <a:endParaRPr lang="en-US" sz="1600">
              <a:solidFill>
                <a:schemeClr val="bg1"/>
              </a:solidFill>
              <a:latin typeface="方正清刻本悦宋简体" panose="02000000000000000000" pitchFamily="2" charset="-122"/>
              <a:ea typeface="方正清刻本悦宋简体" panose="02000000000000000000" pitchFamily="2" charset="-122"/>
            </a:endParaRPr>
          </a:p>
        </p:txBody>
      </p:sp>
      <p:sp>
        <p:nvSpPr>
          <p:cNvPr id="143" name="Rectangle: Rounded Corners 142"/>
          <p:cNvSpPr/>
          <p:nvPr/>
        </p:nvSpPr>
        <p:spPr>
          <a:xfrm>
            <a:off x="6269047" y="4866945"/>
            <a:ext cx="2174780" cy="877540"/>
          </a:xfrm>
          <a:prstGeom prst="roundRect">
            <a:avLst>
              <a:gd name="adj" fmla="val 50000"/>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146" name="TextBox 145"/>
          <p:cNvSpPr txBox="1"/>
          <p:nvPr/>
        </p:nvSpPr>
        <p:spPr>
          <a:xfrm>
            <a:off x="7166532" y="5034082"/>
            <a:ext cx="1334176"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Tom Smith</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147" name="TextBox 146"/>
          <p:cNvSpPr txBox="1"/>
          <p:nvPr/>
        </p:nvSpPr>
        <p:spPr>
          <a:xfrm>
            <a:off x="7166532" y="5293575"/>
            <a:ext cx="1041260" cy="313932"/>
          </a:xfrm>
          <a:prstGeom prst="rect">
            <a:avLst/>
          </a:prstGeom>
          <a:noFill/>
        </p:spPr>
        <p:txBody>
          <a:bodyPr wrap="square" rtlCol="0">
            <a:spAutoFit/>
          </a:bodyPr>
          <a:lstStyle/>
          <a:p>
            <a:pPr>
              <a:lnSpc>
                <a:spcPct val="120000"/>
              </a:lnSpc>
            </a:pPr>
            <a:r>
              <a:rPr lang="en-US" sz="1200">
                <a:solidFill>
                  <a:schemeClr val="bg1"/>
                </a:solidFill>
                <a:latin typeface="方正清刻本悦宋简体" panose="02000000000000000000" pitchFamily="2" charset="-122"/>
                <a:ea typeface="方正清刻本悦宋简体" panose="02000000000000000000" pitchFamily="2" charset="-122"/>
              </a:rPr>
              <a:t>Executive</a:t>
            </a:r>
            <a:endParaRPr lang="en-US" sz="1600">
              <a:solidFill>
                <a:schemeClr val="bg1"/>
              </a:solidFill>
              <a:latin typeface="方正清刻本悦宋简体" panose="02000000000000000000" pitchFamily="2" charset="-122"/>
              <a:ea typeface="方正清刻本悦宋简体" panose="02000000000000000000" pitchFamily="2" charset="-122"/>
            </a:endParaRPr>
          </a:p>
        </p:txBody>
      </p:sp>
      <p:sp>
        <p:nvSpPr>
          <p:cNvPr id="151" name="Rectangle: Rounded Corners 150"/>
          <p:cNvSpPr/>
          <p:nvPr/>
        </p:nvSpPr>
        <p:spPr>
          <a:xfrm>
            <a:off x="8992654" y="4866945"/>
            <a:ext cx="2174780" cy="877540"/>
          </a:xfrm>
          <a:prstGeom prst="roundRect">
            <a:avLst>
              <a:gd name="adj" fmla="val 50000"/>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154" name="TextBox 153"/>
          <p:cNvSpPr txBox="1"/>
          <p:nvPr/>
        </p:nvSpPr>
        <p:spPr>
          <a:xfrm>
            <a:off x="9890139" y="5034082"/>
            <a:ext cx="1334176"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Tom Smith</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155" name="TextBox 154"/>
          <p:cNvSpPr txBox="1"/>
          <p:nvPr/>
        </p:nvSpPr>
        <p:spPr>
          <a:xfrm>
            <a:off x="9890139" y="5293575"/>
            <a:ext cx="1041260" cy="313932"/>
          </a:xfrm>
          <a:prstGeom prst="rect">
            <a:avLst/>
          </a:prstGeom>
          <a:noFill/>
        </p:spPr>
        <p:txBody>
          <a:bodyPr wrap="square" rtlCol="0">
            <a:spAutoFit/>
          </a:bodyPr>
          <a:lstStyle/>
          <a:p>
            <a:pPr>
              <a:lnSpc>
                <a:spcPct val="120000"/>
              </a:lnSpc>
            </a:pPr>
            <a:r>
              <a:rPr lang="en-US" sz="1200">
                <a:solidFill>
                  <a:schemeClr val="bg1"/>
                </a:solidFill>
                <a:latin typeface="方正清刻本悦宋简体" panose="02000000000000000000" pitchFamily="2" charset="-122"/>
                <a:ea typeface="方正清刻本悦宋简体" panose="02000000000000000000" pitchFamily="2" charset="-122"/>
              </a:rPr>
              <a:t>Executive</a:t>
            </a:r>
            <a:endParaRPr lang="en-US" sz="160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163" name="Straight Connector 162"/>
          <p:cNvCxnSpPr>
            <a:cxnSpLocks/>
          </p:cNvCxnSpPr>
          <p:nvPr/>
        </p:nvCxnSpPr>
        <p:spPr>
          <a:xfrm>
            <a:off x="7441842" y="4382247"/>
            <a:ext cx="2717168" cy="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a:cxnSpLocks/>
          </p:cNvCxnSpPr>
          <p:nvPr/>
        </p:nvCxnSpPr>
        <p:spPr>
          <a:xfrm>
            <a:off x="7457804" y="4382247"/>
            <a:ext cx="0" cy="457316"/>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a:cxnSpLocks/>
          </p:cNvCxnSpPr>
          <p:nvPr/>
        </p:nvCxnSpPr>
        <p:spPr>
          <a:xfrm>
            <a:off x="10181411" y="4382247"/>
            <a:ext cx="0" cy="457316"/>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 name="图片占位符 2"/>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1241" r="11241"/>
          <a:stretch>
            <a:fillRect/>
          </a:stretch>
        </p:blipFill>
        <p:spPr/>
      </p:pic>
      <p:pic>
        <p:nvPicPr>
          <p:cNvPr id="12" name="图片占位符 11"/>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1184" r="11184"/>
          <a:stretch>
            <a:fillRect/>
          </a:stretch>
        </p:blipFill>
        <p:spPr/>
      </p:pic>
      <p:pic>
        <p:nvPicPr>
          <p:cNvPr id="18" name="图片占位符 1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11117" r="11117"/>
          <a:stretch>
            <a:fillRect/>
          </a:stretch>
        </p:blipFill>
        <p:spPr/>
      </p:pic>
      <p:pic>
        <p:nvPicPr>
          <p:cNvPr id="22" name="图片占位符 21"/>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1254" r="11254"/>
          <a:stretch>
            <a:fillRect/>
          </a:stretch>
        </p:blipFill>
        <p:spPr/>
      </p:pic>
      <p:pic>
        <p:nvPicPr>
          <p:cNvPr id="21" name="图片占位符 20"/>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l="11184" r="11184"/>
          <a:stretch>
            <a:fillRect/>
          </a:stretch>
        </p:blipFill>
        <p:spPr/>
      </p:pic>
      <p:pic>
        <p:nvPicPr>
          <p:cNvPr id="20" name="图片占位符 19"/>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1184" r="11184"/>
          <a:stretch>
            <a:fillRect/>
          </a:stretch>
        </p:blipFill>
        <p:spPr/>
      </p:pic>
      <p:pic>
        <p:nvPicPr>
          <p:cNvPr id="19" name="图片占位符 18"/>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1254" r="11254"/>
          <a:stretch>
            <a:fillRect/>
          </a:stretch>
        </p:blipFill>
        <p:spPr/>
      </p:pic>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4533" y="-1392865"/>
            <a:ext cx="3347484" cy="3347484"/>
          </a:xfrm>
          <a:prstGeom prst="rect">
            <a:avLst/>
          </a:prstGeom>
        </p:spPr>
      </p:pic>
      <p:pic>
        <p:nvPicPr>
          <p:cNvPr id="44" name="图片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5602471">
            <a:off x="8036413" y="2957982"/>
            <a:ext cx="5996963" cy="5996963"/>
          </a:xfrm>
          <a:prstGeom prst="rect">
            <a:avLst/>
          </a:prstGeom>
        </p:spPr>
      </p:pic>
    </p:spTree>
    <p:extLst>
      <p:ext uri="{BB962C8B-B14F-4D97-AF65-F5344CB8AC3E}">
        <p14:creationId xmlns:p14="http://schemas.microsoft.com/office/powerpoint/2010/main" val="3426817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childTnLst>
                                </p:cTn>
                              </p:par>
                              <p:par>
                                <p:cTn id="8" presetID="10" presetClass="entr" presetSubtype="0" fill="hold" nodeType="withEffect">
                                  <p:stCondLst>
                                    <p:cond delay="0"/>
                                  </p:stCondLst>
                                  <p:childTnLst>
                                    <p:set>
                                      <p:cBhvr>
                                        <p:cTn id="9" dur="1" fill="hold">
                                          <p:stCondLst>
                                            <p:cond delay="0"/>
                                          </p:stCondLst>
                                        </p:cTn>
                                        <p:tgtEl>
                                          <p:spTgt spid="83"/>
                                        </p:tgtEl>
                                        <p:attrNameLst>
                                          <p:attrName>style.visibility</p:attrName>
                                        </p:attrNameLst>
                                      </p:cBhvr>
                                      <p:to>
                                        <p:strVal val="visible"/>
                                      </p:to>
                                    </p:set>
                                    <p:animEffect transition="in" filter="fade">
                                      <p:cBhvr>
                                        <p:cTn id="10" dur="500"/>
                                        <p:tgtEl>
                                          <p:spTgt spid="8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9"/>
                                        </p:tgtEl>
                                        <p:attrNameLst>
                                          <p:attrName>style.visibility</p:attrName>
                                        </p:attrNameLst>
                                      </p:cBhvr>
                                      <p:to>
                                        <p:strVal val="visible"/>
                                      </p:to>
                                    </p:set>
                                    <p:animEffect transition="in" filter="fade">
                                      <p:cBhvr>
                                        <p:cTn id="18" dur="500"/>
                                        <p:tgtEl>
                                          <p:spTgt spid="8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0"/>
                                        </p:tgtEl>
                                        <p:attrNameLst>
                                          <p:attrName>style.visibility</p:attrName>
                                        </p:attrNameLst>
                                      </p:cBhvr>
                                      <p:to>
                                        <p:strVal val="visible"/>
                                      </p:to>
                                    </p:set>
                                    <p:animEffect transition="in" filter="fade">
                                      <p:cBhvr>
                                        <p:cTn id="21" dur="500"/>
                                        <p:tgtEl>
                                          <p:spTgt spid="9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91"/>
                                        </p:tgtEl>
                                        <p:attrNameLst>
                                          <p:attrName>style.visibility</p:attrName>
                                        </p:attrNameLst>
                                      </p:cBhvr>
                                      <p:to>
                                        <p:strVal val="visible"/>
                                      </p:to>
                                    </p:set>
                                    <p:animEffect transition="in" filter="fade">
                                      <p:cBhvr>
                                        <p:cTn id="26" dur="500"/>
                                        <p:tgtEl>
                                          <p:spTgt spid="9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3"/>
                                        </p:tgtEl>
                                        <p:attrNameLst>
                                          <p:attrName>style.visibility</p:attrName>
                                        </p:attrNameLst>
                                      </p:cBhvr>
                                      <p:to>
                                        <p:strVal val="visible"/>
                                      </p:to>
                                    </p:set>
                                    <p:animEffect transition="in" filter="fade">
                                      <p:cBhvr>
                                        <p:cTn id="29" dur="500"/>
                                        <p:tgtEl>
                                          <p:spTgt spid="9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fade">
                                      <p:cBhvr>
                                        <p:cTn id="32" dur="500"/>
                                        <p:tgtEl>
                                          <p:spTgt spid="9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9"/>
                                        </p:tgtEl>
                                        <p:attrNameLst>
                                          <p:attrName>style.visibility</p:attrName>
                                        </p:attrNameLst>
                                      </p:cBhvr>
                                      <p:to>
                                        <p:strVal val="visible"/>
                                      </p:to>
                                    </p:set>
                                    <p:animEffect transition="in" filter="fade">
                                      <p:cBhvr>
                                        <p:cTn id="40" dur="500"/>
                                        <p:tgtEl>
                                          <p:spTgt spid="1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fade">
                                      <p:cBhvr>
                                        <p:cTn id="43" dur="500"/>
                                        <p:tgtEl>
                                          <p:spTgt spid="1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3"/>
                                        </p:tgtEl>
                                        <p:attrNameLst>
                                          <p:attrName>style.visibility</p:attrName>
                                        </p:attrNameLst>
                                      </p:cBhvr>
                                      <p:to>
                                        <p:strVal val="visible"/>
                                      </p:to>
                                    </p:set>
                                    <p:animEffect transition="in" filter="fade">
                                      <p:cBhvr>
                                        <p:cTn id="46" dur="500"/>
                                        <p:tgtEl>
                                          <p:spTgt spid="12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26"/>
                                        </p:tgtEl>
                                        <p:attrNameLst>
                                          <p:attrName>style.visibility</p:attrName>
                                        </p:attrNameLst>
                                      </p:cBhvr>
                                      <p:to>
                                        <p:strVal val="visible"/>
                                      </p:to>
                                    </p:set>
                                    <p:animEffect transition="in" filter="fade">
                                      <p:cBhvr>
                                        <p:cTn id="51" dur="500"/>
                                        <p:tgtEl>
                                          <p:spTgt spid="12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9"/>
                                        </p:tgtEl>
                                        <p:attrNameLst>
                                          <p:attrName>style.visibility</p:attrName>
                                        </p:attrNameLst>
                                      </p:cBhvr>
                                      <p:to>
                                        <p:strVal val="visible"/>
                                      </p:to>
                                    </p:set>
                                    <p:animEffect transition="in" filter="fade">
                                      <p:cBhvr>
                                        <p:cTn id="54" dur="500"/>
                                        <p:tgtEl>
                                          <p:spTgt spid="12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0"/>
                                        </p:tgtEl>
                                        <p:attrNameLst>
                                          <p:attrName>style.visibility</p:attrName>
                                        </p:attrNameLst>
                                      </p:cBhvr>
                                      <p:to>
                                        <p:strVal val="visible"/>
                                      </p:to>
                                    </p:set>
                                    <p:animEffect transition="in" filter="fade">
                                      <p:cBhvr>
                                        <p:cTn id="57" dur="500"/>
                                        <p:tgtEl>
                                          <p:spTgt spid="13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43"/>
                                        </p:tgtEl>
                                        <p:attrNameLst>
                                          <p:attrName>style.visibility</p:attrName>
                                        </p:attrNameLst>
                                      </p:cBhvr>
                                      <p:to>
                                        <p:strVal val="visible"/>
                                      </p:to>
                                    </p:set>
                                    <p:animEffect transition="in" filter="fade">
                                      <p:cBhvr>
                                        <p:cTn id="62" dur="500"/>
                                        <p:tgtEl>
                                          <p:spTgt spid="14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46"/>
                                        </p:tgtEl>
                                        <p:attrNameLst>
                                          <p:attrName>style.visibility</p:attrName>
                                        </p:attrNameLst>
                                      </p:cBhvr>
                                      <p:to>
                                        <p:strVal val="visible"/>
                                      </p:to>
                                    </p:set>
                                    <p:animEffect transition="in" filter="fade">
                                      <p:cBhvr>
                                        <p:cTn id="65" dur="500"/>
                                        <p:tgtEl>
                                          <p:spTgt spid="14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47"/>
                                        </p:tgtEl>
                                        <p:attrNameLst>
                                          <p:attrName>style.visibility</p:attrName>
                                        </p:attrNameLst>
                                      </p:cBhvr>
                                      <p:to>
                                        <p:strVal val="visible"/>
                                      </p:to>
                                    </p:set>
                                    <p:animEffect transition="in" filter="fade">
                                      <p:cBhvr>
                                        <p:cTn id="68" dur="500"/>
                                        <p:tgtEl>
                                          <p:spTgt spid="14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51"/>
                                        </p:tgtEl>
                                        <p:attrNameLst>
                                          <p:attrName>style.visibility</p:attrName>
                                        </p:attrNameLst>
                                      </p:cBhvr>
                                      <p:to>
                                        <p:strVal val="visible"/>
                                      </p:to>
                                    </p:set>
                                    <p:animEffect transition="in" filter="fade">
                                      <p:cBhvr>
                                        <p:cTn id="73" dur="500"/>
                                        <p:tgtEl>
                                          <p:spTgt spid="15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54"/>
                                        </p:tgtEl>
                                        <p:attrNameLst>
                                          <p:attrName>style.visibility</p:attrName>
                                        </p:attrNameLst>
                                      </p:cBhvr>
                                      <p:to>
                                        <p:strVal val="visible"/>
                                      </p:to>
                                    </p:set>
                                    <p:animEffect transition="in" filter="fade">
                                      <p:cBhvr>
                                        <p:cTn id="76" dur="500"/>
                                        <p:tgtEl>
                                          <p:spTgt spid="15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55"/>
                                        </p:tgtEl>
                                        <p:attrNameLst>
                                          <p:attrName>style.visibility</p:attrName>
                                        </p:attrNameLst>
                                      </p:cBhvr>
                                      <p:to>
                                        <p:strVal val="visible"/>
                                      </p:to>
                                    </p:set>
                                    <p:animEffect transition="in" filter="fade">
                                      <p:cBhvr>
                                        <p:cTn id="79"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6" grpId="0" animBg="1"/>
      <p:bldP spid="89" grpId="0"/>
      <p:bldP spid="90" grpId="0"/>
      <p:bldP spid="93" grpId="0" animBg="1"/>
      <p:bldP spid="96" grpId="0"/>
      <p:bldP spid="97" grpId="0"/>
      <p:bldP spid="119" grpId="0" animBg="1"/>
      <p:bldP spid="122" grpId="0"/>
      <p:bldP spid="123" grpId="0"/>
      <p:bldP spid="126" grpId="0" animBg="1"/>
      <p:bldP spid="129" grpId="0"/>
      <p:bldP spid="130" grpId="0"/>
      <p:bldP spid="143" grpId="0" animBg="1"/>
      <p:bldP spid="146" grpId="0"/>
      <p:bldP spid="147" grpId="0"/>
      <p:bldP spid="151" grpId="0" animBg="1"/>
      <p:bldP spid="154" grpId="0"/>
      <p:bldP spid="1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70176" y="827208"/>
            <a:ext cx="2539183" cy="966506"/>
          </a:xfrm>
          <a:prstGeom prst="rect">
            <a:avLst/>
          </a:prstGeom>
          <a:solidFill>
            <a:srgbClr val="F6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38" name="TextBox 37"/>
          <p:cNvSpPr txBox="1"/>
          <p:nvPr/>
        </p:nvSpPr>
        <p:spPr>
          <a:xfrm>
            <a:off x="5660981" y="1022393"/>
            <a:ext cx="1825654"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THOMAS EDISON</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40" name="TextBox 39"/>
          <p:cNvSpPr txBox="1"/>
          <p:nvPr/>
        </p:nvSpPr>
        <p:spPr>
          <a:xfrm>
            <a:off x="5660981" y="1303063"/>
            <a:ext cx="1295211" cy="295466"/>
          </a:xfrm>
          <a:prstGeom prst="rect">
            <a:avLst/>
          </a:prstGeom>
          <a:noFill/>
        </p:spPr>
        <p:txBody>
          <a:bodyPr wrap="square" rtlCol="0">
            <a:spAutoFit/>
          </a:bodyPr>
          <a:lstStyle/>
          <a:p>
            <a:pPr>
              <a:lnSpc>
                <a:spcPct val="120000"/>
              </a:lnSpc>
            </a:pPr>
            <a:r>
              <a:rPr lang="en-US" sz="1100">
                <a:solidFill>
                  <a:schemeClr val="bg1"/>
                </a:solidFill>
                <a:latin typeface="方正清刻本悦宋简体" panose="02000000000000000000" pitchFamily="2" charset="-122"/>
                <a:ea typeface="方正清刻本悦宋简体" panose="02000000000000000000" pitchFamily="2" charset="-122"/>
              </a:rPr>
              <a:t>CEO</a:t>
            </a:r>
            <a:endParaRPr lang="en-US" sz="140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3" name="Group 2"/>
          <p:cNvGrpSpPr/>
          <p:nvPr/>
        </p:nvGrpSpPr>
        <p:grpSpPr>
          <a:xfrm>
            <a:off x="2303595" y="1908205"/>
            <a:ext cx="7584811" cy="1154203"/>
            <a:chOff x="2303595" y="1908205"/>
            <a:chExt cx="7584811" cy="1154203"/>
          </a:xfrm>
        </p:grpSpPr>
        <p:cxnSp>
          <p:nvCxnSpPr>
            <p:cNvPr id="9" name="Straight Connector 8"/>
            <p:cNvCxnSpPr>
              <a:cxnSpLocks/>
            </p:cNvCxnSpPr>
            <p:nvPr/>
          </p:nvCxnSpPr>
          <p:spPr>
            <a:xfrm>
              <a:off x="6096000" y="1908205"/>
              <a:ext cx="0" cy="616153"/>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a:off x="2303595" y="2524358"/>
              <a:ext cx="7584811" cy="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cxnSpLocks/>
            </p:cNvCxnSpPr>
            <p:nvPr/>
          </p:nvCxnSpPr>
          <p:spPr>
            <a:xfrm flipV="1">
              <a:off x="2303595" y="2524358"/>
              <a:ext cx="0" cy="53805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cxnSpLocks/>
            </p:cNvCxnSpPr>
            <p:nvPr/>
          </p:nvCxnSpPr>
          <p:spPr>
            <a:xfrm flipV="1">
              <a:off x="6096000" y="2524358"/>
              <a:ext cx="0" cy="53805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cxnSpLocks/>
            </p:cNvCxnSpPr>
            <p:nvPr/>
          </p:nvCxnSpPr>
          <p:spPr>
            <a:xfrm flipV="1">
              <a:off x="9888406" y="2524358"/>
              <a:ext cx="0" cy="538050"/>
            </a:xfrm>
            <a:prstGeom prst="line">
              <a:avLst/>
            </a:prstGeom>
            <a:ln w="12700">
              <a:solidFill>
                <a:schemeClr val="accent6">
                  <a:lumMod val="9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7" name="TextBox 76"/>
          <p:cNvSpPr txBox="1"/>
          <p:nvPr/>
        </p:nvSpPr>
        <p:spPr>
          <a:xfrm>
            <a:off x="891733" y="4706039"/>
            <a:ext cx="2257349" cy="1200329"/>
          </a:xfrm>
          <a:prstGeom prst="rect">
            <a:avLst/>
          </a:prstGeom>
          <a:noFill/>
        </p:spPr>
        <p:txBody>
          <a:bodyPr wrap="none" rtlCol="0">
            <a:spAutoFit/>
          </a:bodyPr>
          <a:lstStyle/>
          <a:p>
            <a:pPr marL="171450" indent="-171450">
              <a:lnSpc>
                <a:spcPct val="200000"/>
              </a:lnSpc>
              <a:buFont typeface="Wingdings" panose="05000000000000000000" pitchFamily="2" charset="2"/>
              <a:buChar char="Ø"/>
            </a:pPr>
            <a:r>
              <a:rPr lang="en-US" sz="1200">
                <a:solidFill>
                  <a:schemeClr val="tx2"/>
                </a:solidFill>
                <a:latin typeface="方正清刻本悦宋简体" panose="02000000000000000000" pitchFamily="2" charset="-122"/>
                <a:ea typeface="方正清刻本悦宋简体" panose="02000000000000000000" pitchFamily="2" charset="-122"/>
              </a:rPr>
              <a:t>Lorem ipsum dolor amet, consect </a:t>
            </a:r>
          </a:p>
          <a:p>
            <a:pPr marL="171450" indent="-171450">
              <a:lnSpc>
                <a:spcPct val="200000"/>
              </a:lnSpc>
              <a:buFont typeface="Wingdings" panose="05000000000000000000" pitchFamily="2" charset="2"/>
              <a:buChar char="Ø"/>
            </a:pPr>
            <a:r>
              <a:rPr lang="en-US" sz="1200">
                <a:solidFill>
                  <a:schemeClr val="tx2"/>
                </a:solidFill>
                <a:latin typeface="方正清刻本悦宋简体" panose="02000000000000000000" pitchFamily="2" charset="-122"/>
                <a:ea typeface="方正清刻本悦宋简体" panose="02000000000000000000" pitchFamily="2" charset="-122"/>
              </a:rPr>
              <a:t>adipiscing elit. Sed et enim </a:t>
            </a:r>
            <a:endParaRPr lang="vi-VN" sz="1200">
              <a:solidFill>
                <a:schemeClr val="tx2"/>
              </a:solidFill>
              <a:latin typeface="+mj-ea"/>
              <a:ea typeface="方正清刻本悦宋简体" panose="02000000000000000000" pitchFamily="2" charset="-122"/>
            </a:endParaRPr>
          </a:p>
          <a:p>
            <a:pPr marL="171450" indent="-171450">
              <a:lnSpc>
                <a:spcPct val="200000"/>
              </a:lnSpc>
              <a:buFont typeface="Wingdings" panose="05000000000000000000" pitchFamily="2" charset="2"/>
              <a:buChar char="Ø"/>
            </a:pPr>
            <a:r>
              <a:rPr lang="en-US" sz="1200">
                <a:solidFill>
                  <a:schemeClr val="tx2"/>
                </a:solidFill>
                <a:latin typeface="方正清刻本悦宋简体" panose="02000000000000000000" pitchFamily="2" charset="-122"/>
                <a:ea typeface="方正清刻本悦宋简体" panose="02000000000000000000" pitchFamily="2" charset="-122"/>
              </a:rPr>
              <a:t>ligula. Curabitur at ligula a lorem</a:t>
            </a:r>
            <a:endParaRPr lang="vi-VN" sz="1200">
              <a:solidFill>
                <a:schemeClr val="tx2"/>
              </a:solidFill>
              <a:latin typeface="+mj-ea"/>
              <a:ea typeface="方正清刻本悦宋简体" panose="02000000000000000000" pitchFamily="2" charset="-122"/>
            </a:endParaRPr>
          </a:p>
        </p:txBody>
      </p:sp>
      <p:sp>
        <p:nvSpPr>
          <p:cNvPr id="78" name="TextBox 77"/>
          <p:cNvSpPr txBox="1"/>
          <p:nvPr/>
        </p:nvSpPr>
        <p:spPr>
          <a:xfrm>
            <a:off x="891733" y="4309584"/>
            <a:ext cx="2664477" cy="338554"/>
          </a:xfrm>
          <a:prstGeom prst="rect">
            <a:avLst/>
          </a:prstGeom>
          <a:noFill/>
        </p:spPr>
        <p:txBody>
          <a:bodyPr wrap="square" rtlCol="0">
            <a:spAutoFit/>
          </a:bodyPr>
          <a:lstStyle/>
          <a:p>
            <a:r>
              <a:rPr lang="zh-CN" altLang="en-US" sz="1600" dirty="0" smtClean="0">
                <a:latin typeface="方正清刻本悦宋简体" panose="02000000000000000000" pitchFamily="2" charset="-122"/>
                <a:ea typeface="方正清刻本悦宋简体" panose="02000000000000000000" pitchFamily="2" charset="-122"/>
              </a:rPr>
              <a:t>仲夏夜之梦</a:t>
            </a:r>
            <a:endParaRPr lang="en-US" sz="1600" dirty="0">
              <a:latin typeface="方正清刻本悦宋简体" panose="02000000000000000000" pitchFamily="2" charset="-122"/>
              <a:ea typeface="方正清刻本悦宋简体" panose="02000000000000000000" pitchFamily="2" charset="-122"/>
            </a:endParaRPr>
          </a:p>
        </p:txBody>
      </p:sp>
      <p:sp>
        <p:nvSpPr>
          <p:cNvPr id="79" name="TextBox 78"/>
          <p:cNvSpPr txBox="1"/>
          <p:nvPr/>
        </p:nvSpPr>
        <p:spPr>
          <a:xfrm>
            <a:off x="4684138" y="4706039"/>
            <a:ext cx="2257349" cy="1200329"/>
          </a:xfrm>
          <a:prstGeom prst="rect">
            <a:avLst/>
          </a:prstGeom>
          <a:noFill/>
        </p:spPr>
        <p:txBody>
          <a:bodyPr wrap="none" rtlCol="0">
            <a:spAutoFit/>
          </a:bodyPr>
          <a:lstStyle/>
          <a:p>
            <a:pPr marL="171450" indent="-171450">
              <a:lnSpc>
                <a:spcPct val="200000"/>
              </a:lnSpc>
              <a:buFont typeface="Wingdings" panose="05000000000000000000" pitchFamily="2" charset="2"/>
              <a:buChar char="Ø"/>
            </a:pPr>
            <a:r>
              <a:rPr lang="en-US" sz="1200">
                <a:solidFill>
                  <a:schemeClr val="tx2"/>
                </a:solidFill>
                <a:latin typeface="方正清刻本悦宋简体" panose="02000000000000000000" pitchFamily="2" charset="-122"/>
                <a:ea typeface="方正清刻本悦宋简体" panose="02000000000000000000" pitchFamily="2" charset="-122"/>
              </a:rPr>
              <a:t>Lorem ipsum dolor amet, consect </a:t>
            </a:r>
          </a:p>
          <a:p>
            <a:pPr marL="171450" indent="-171450">
              <a:lnSpc>
                <a:spcPct val="200000"/>
              </a:lnSpc>
              <a:buFont typeface="Wingdings" panose="05000000000000000000" pitchFamily="2" charset="2"/>
              <a:buChar char="Ø"/>
            </a:pPr>
            <a:r>
              <a:rPr lang="en-US" sz="1200">
                <a:solidFill>
                  <a:schemeClr val="tx2"/>
                </a:solidFill>
                <a:latin typeface="方正清刻本悦宋简体" panose="02000000000000000000" pitchFamily="2" charset="-122"/>
                <a:ea typeface="方正清刻本悦宋简体" panose="02000000000000000000" pitchFamily="2" charset="-122"/>
              </a:rPr>
              <a:t>adipiscing elit. Sed et enim </a:t>
            </a:r>
            <a:endParaRPr lang="vi-VN" sz="1200">
              <a:solidFill>
                <a:schemeClr val="tx2"/>
              </a:solidFill>
              <a:latin typeface="+mj-ea"/>
              <a:ea typeface="方正清刻本悦宋简体" panose="02000000000000000000" pitchFamily="2" charset="-122"/>
            </a:endParaRPr>
          </a:p>
          <a:p>
            <a:pPr marL="171450" indent="-171450">
              <a:lnSpc>
                <a:spcPct val="200000"/>
              </a:lnSpc>
              <a:buFont typeface="Wingdings" panose="05000000000000000000" pitchFamily="2" charset="2"/>
              <a:buChar char="Ø"/>
            </a:pPr>
            <a:r>
              <a:rPr lang="en-US" sz="1200">
                <a:solidFill>
                  <a:schemeClr val="tx2"/>
                </a:solidFill>
                <a:latin typeface="方正清刻本悦宋简体" panose="02000000000000000000" pitchFamily="2" charset="-122"/>
                <a:ea typeface="方正清刻本悦宋简体" panose="02000000000000000000" pitchFamily="2" charset="-122"/>
              </a:rPr>
              <a:t>ligula. Curabitur at ligula a lorem</a:t>
            </a:r>
            <a:endParaRPr lang="vi-VN" sz="1200">
              <a:solidFill>
                <a:schemeClr val="tx2"/>
              </a:solidFill>
              <a:latin typeface="+mj-ea"/>
              <a:ea typeface="方正清刻本悦宋简体" panose="02000000000000000000" pitchFamily="2" charset="-122"/>
            </a:endParaRPr>
          </a:p>
        </p:txBody>
      </p:sp>
      <p:sp>
        <p:nvSpPr>
          <p:cNvPr id="80" name="TextBox 79"/>
          <p:cNvSpPr txBox="1"/>
          <p:nvPr/>
        </p:nvSpPr>
        <p:spPr>
          <a:xfrm>
            <a:off x="4684138" y="4309584"/>
            <a:ext cx="2664477" cy="338554"/>
          </a:xfrm>
          <a:prstGeom prst="rect">
            <a:avLst/>
          </a:prstGeom>
          <a:noFill/>
        </p:spPr>
        <p:txBody>
          <a:bodyPr wrap="square" rtlCol="0">
            <a:spAutoFit/>
          </a:bodyPr>
          <a:lstStyle/>
          <a:p>
            <a:r>
              <a:rPr lang="zh-CN" altLang="en-US" sz="1600" dirty="0" smtClean="0">
                <a:latin typeface="方正清刻本悦宋简体" panose="02000000000000000000" pitchFamily="2" charset="-122"/>
                <a:ea typeface="方正清刻本悦宋简体" panose="02000000000000000000" pitchFamily="2" charset="-122"/>
              </a:rPr>
              <a:t>仲夏夜之梦</a:t>
            </a:r>
            <a:endParaRPr lang="en-US" sz="1600" dirty="0">
              <a:latin typeface="方正清刻本悦宋简体" panose="02000000000000000000" pitchFamily="2" charset="-122"/>
              <a:ea typeface="方正清刻本悦宋简体" panose="02000000000000000000" pitchFamily="2" charset="-122"/>
            </a:endParaRPr>
          </a:p>
        </p:txBody>
      </p:sp>
      <p:sp>
        <p:nvSpPr>
          <p:cNvPr id="81" name="TextBox 80"/>
          <p:cNvSpPr txBox="1"/>
          <p:nvPr/>
        </p:nvSpPr>
        <p:spPr>
          <a:xfrm>
            <a:off x="8476543" y="4706039"/>
            <a:ext cx="2257349" cy="1200329"/>
          </a:xfrm>
          <a:prstGeom prst="rect">
            <a:avLst/>
          </a:prstGeom>
          <a:noFill/>
        </p:spPr>
        <p:txBody>
          <a:bodyPr wrap="none" rtlCol="0">
            <a:spAutoFit/>
          </a:bodyPr>
          <a:lstStyle/>
          <a:p>
            <a:pPr marL="171450" indent="-171450">
              <a:lnSpc>
                <a:spcPct val="200000"/>
              </a:lnSpc>
              <a:buFont typeface="Wingdings" panose="05000000000000000000" pitchFamily="2" charset="2"/>
              <a:buChar char="Ø"/>
            </a:pPr>
            <a:r>
              <a:rPr lang="en-US" sz="1200">
                <a:solidFill>
                  <a:schemeClr val="tx2"/>
                </a:solidFill>
                <a:latin typeface="方正清刻本悦宋简体" panose="02000000000000000000" pitchFamily="2" charset="-122"/>
                <a:ea typeface="方正清刻本悦宋简体" panose="02000000000000000000" pitchFamily="2" charset="-122"/>
              </a:rPr>
              <a:t>Lorem ipsum dolor amet, consect </a:t>
            </a:r>
          </a:p>
          <a:p>
            <a:pPr marL="171450" indent="-171450">
              <a:lnSpc>
                <a:spcPct val="200000"/>
              </a:lnSpc>
              <a:buFont typeface="Wingdings" panose="05000000000000000000" pitchFamily="2" charset="2"/>
              <a:buChar char="Ø"/>
            </a:pPr>
            <a:r>
              <a:rPr lang="en-US" sz="1200">
                <a:solidFill>
                  <a:schemeClr val="tx2"/>
                </a:solidFill>
                <a:latin typeface="方正清刻本悦宋简体" panose="02000000000000000000" pitchFamily="2" charset="-122"/>
                <a:ea typeface="方正清刻本悦宋简体" panose="02000000000000000000" pitchFamily="2" charset="-122"/>
              </a:rPr>
              <a:t>adipiscing elit. Sed et enim </a:t>
            </a:r>
            <a:endParaRPr lang="vi-VN" sz="1200">
              <a:solidFill>
                <a:schemeClr val="tx2"/>
              </a:solidFill>
              <a:latin typeface="+mj-ea"/>
              <a:ea typeface="方正清刻本悦宋简体" panose="02000000000000000000" pitchFamily="2" charset="-122"/>
            </a:endParaRPr>
          </a:p>
          <a:p>
            <a:pPr marL="171450" indent="-171450">
              <a:lnSpc>
                <a:spcPct val="200000"/>
              </a:lnSpc>
              <a:buFont typeface="Wingdings" panose="05000000000000000000" pitchFamily="2" charset="2"/>
              <a:buChar char="Ø"/>
            </a:pPr>
            <a:r>
              <a:rPr lang="en-US" sz="1200">
                <a:solidFill>
                  <a:schemeClr val="tx2"/>
                </a:solidFill>
                <a:latin typeface="方正清刻本悦宋简体" panose="02000000000000000000" pitchFamily="2" charset="-122"/>
                <a:ea typeface="方正清刻本悦宋简体" panose="02000000000000000000" pitchFamily="2" charset="-122"/>
              </a:rPr>
              <a:t>ligula. Curabitur at ligula a lorem</a:t>
            </a:r>
            <a:endParaRPr lang="vi-VN" sz="1200">
              <a:solidFill>
                <a:schemeClr val="tx2"/>
              </a:solidFill>
              <a:latin typeface="+mj-ea"/>
              <a:ea typeface="方正清刻本悦宋简体" panose="02000000000000000000" pitchFamily="2" charset="-122"/>
            </a:endParaRPr>
          </a:p>
        </p:txBody>
      </p:sp>
      <p:sp>
        <p:nvSpPr>
          <p:cNvPr id="82" name="TextBox 81"/>
          <p:cNvSpPr txBox="1"/>
          <p:nvPr/>
        </p:nvSpPr>
        <p:spPr>
          <a:xfrm>
            <a:off x="8476543" y="4309584"/>
            <a:ext cx="2664477" cy="338554"/>
          </a:xfrm>
          <a:prstGeom prst="rect">
            <a:avLst/>
          </a:prstGeom>
          <a:noFill/>
        </p:spPr>
        <p:txBody>
          <a:bodyPr wrap="square" rtlCol="0">
            <a:spAutoFit/>
          </a:bodyPr>
          <a:lstStyle/>
          <a:p>
            <a:r>
              <a:rPr lang="zh-CN" altLang="en-US" sz="1600" dirty="0" smtClean="0">
                <a:latin typeface="方正清刻本悦宋简体" panose="02000000000000000000" pitchFamily="2" charset="-122"/>
                <a:ea typeface="方正清刻本悦宋简体" panose="02000000000000000000" pitchFamily="2" charset="-122"/>
              </a:rPr>
              <a:t>仲夏夜之梦</a:t>
            </a:r>
            <a:endParaRPr lang="en-US" sz="1600" dirty="0">
              <a:latin typeface="方正清刻本悦宋简体" panose="02000000000000000000" pitchFamily="2" charset="-122"/>
              <a:ea typeface="方正清刻本悦宋简体" panose="02000000000000000000" pitchFamily="2" charset="-122"/>
            </a:endParaRPr>
          </a:p>
        </p:txBody>
      </p:sp>
      <p:sp>
        <p:nvSpPr>
          <p:cNvPr id="29" name="Rectangle 28"/>
          <p:cNvSpPr/>
          <p:nvPr/>
        </p:nvSpPr>
        <p:spPr>
          <a:xfrm>
            <a:off x="1277771" y="3062408"/>
            <a:ext cx="2539183" cy="966506"/>
          </a:xfrm>
          <a:prstGeom prst="rect">
            <a:avLst/>
          </a:prstGeom>
          <a:solidFill>
            <a:srgbClr val="B5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31" name="TextBox 30"/>
          <p:cNvSpPr txBox="1"/>
          <p:nvPr/>
        </p:nvSpPr>
        <p:spPr>
          <a:xfrm>
            <a:off x="1868576" y="3257593"/>
            <a:ext cx="1825654"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Richard Slack</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32" name="TextBox 31"/>
          <p:cNvSpPr txBox="1"/>
          <p:nvPr/>
        </p:nvSpPr>
        <p:spPr>
          <a:xfrm>
            <a:off x="1868576" y="3538263"/>
            <a:ext cx="1295211" cy="313932"/>
          </a:xfrm>
          <a:prstGeom prst="rect">
            <a:avLst/>
          </a:prstGeom>
          <a:noFill/>
        </p:spPr>
        <p:txBody>
          <a:bodyPr wrap="square" rtlCol="0">
            <a:spAutoFit/>
          </a:bodyPr>
          <a:lstStyle/>
          <a:p>
            <a:pPr>
              <a:lnSpc>
                <a:spcPct val="120000"/>
              </a:lnSpc>
            </a:pPr>
            <a:r>
              <a:rPr lang="en-US" sz="1200">
                <a:solidFill>
                  <a:schemeClr val="bg1"/>
                </a:solidFill>
                <a:latin typeface="方正清刻本悦宋简体" panose="02000000000000000000" pitchFamily="2" charset="-122"/>
                <a:ea typeface="方正清刻本悦宋简体" panose="02000000000000000000" pitchFamily="2" charset="-122"/>
              </a:rPr>
              <a:t>Manager</a:t>
            </a:r>
            <a:endParaRPr lang="en-US" sz="1600">
              <a:solidFill>
                <a:schemeClr val="bg1"/>
              </a:solidFill>
              <a:latin typeface="方正清刻本悦宋简体" panose="02000000000000000000" pitchFamily="2" charset="-122"/>
              <a:ea typeface="方正清刻本悦宋简体" panose="02000000000000000000" pitchFamily="2" charset="-122"/>
            </a:endParaRPr>
          </a:p>
        </p:txBody>
      </p:sp>
      <p:sp>
        <p:nvSpPr>
          <p:cNvPr id="66" name="Rectangle 65"/>
          <p:cNvSpPr/>
          <p:nvPr/>
        </p:nvSpPr>
        <p:spPr>
          <a:xfrm>
            <a:off x="5070176" y="3062408"/>
            <a:ext cx="2539183" cy="966506"/>
          </a:xfrm>
          <a:prstGeom prst="rect">
            <a:avLst/>
          </a:prstGeom>
          <a:solidFill>
            <a:srgbClr val="B5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68" name="TextBox 67"/>
          <p:cNvSpPr txBox="1"/>
          <p:nvPr/>
        </p:nvSpPr>
        <p:spPr>
          <a:xfrm>
            <a:off x="5660981" y="3257593"/>
            <a:ext cx="1825654"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Paul Reynolds</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69" name="TextBox 68"/>
          <p:cNvSpPr txBox="1"/>
          <p:nvPr/>
        </p:nvSpPr>
        <p:spPr>
          <a:xfrm>
            <a:off x="5660981" y="3538263"/>
            <a:ext cx="1295211" cy="313932"/>
          </a:xfrm>
          <a:prstGeom prst="rect">
            <a:avLst/>
          </a:prstGeom>
          <a:noFill/>
        </p:spPr>
        <p:txBody>
          <a:bodyPr wrap="square" rtlCol="0">
            <a:spAutoFit/>
          </a:bodyPr>
          <a:lstStyle/>
          <a:p>
            <a:pPr>
              <a:lnSpc>
                <a:spcPct val="120000"/>
              </a:lnSpc>
            </a:pPr>
            <a:r>
              <a:rPr lang="en-US" sz="1200">
                <a:solidFill>
                  <a:schemeClr val="bg1"/>
                </a:solidFill>
                <a:latin typeface="方正清刻本悦宋简体" panose="02000000000000000000" pitchFamily="2" charset="-122"/>
                <a:ea typeface="方正清刻本悦宋简体" panose="02000000000000000000" pitchFamily="2" charset="-122"/>
              </a:rPr>
              <a:t>Manager</a:t>
            </a:r>
            <a:endParaRPr lang="en-US" sz="1600">
              <a:solidFill>
                <a:schemeClr val="bg1"/>
              </a:solidFill>
              <a:latin typeface="方正清刻本悦宋简体" panose="02000000000000000000" pitchFamily="2" charset="-122"/>
              <a:ea typeface="方正清刻本悦宋简体" panose="02000000000000000000" pitchFamily="2" charset="-122"/>
            </a:endParaRPr>
          </a:p>
        </p:txBody>
      </p:sp>
      <p:sp>
        <p:nvSpPr>
          <p:cNvPr id="73" name="Rectangle 72"/>
          <p:cNvSpPr/>
          <p:nvPr/>
        </p:nvSpPr>
        <p:spPr>
          <a:xfrm>
            <a:off x="8862582" y="3062408"/>
            <a:ext cx="2539183" cy="966506"/>
          </a:xfrm>
          <a:prstGeom prst="rect">
            <a:avLst/>
          </a:prstGeom>
          <a:solidFill>
            <a:srgbClr val="B5D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方正清刻本悦宋简体" panose="02000000000000000000" pitchFamily="2" charset="-122"/>
              <a:ea typeface="方正清刻本悦宋简体" panose="02000000000000000000" pitchFamily="2" charset="-122"/>
            </a:endParaRPr>
          </a:p>
        </p:txBody>
      </p:sp>
      <p:sp>
        <p:nvSpPr>
          <p:cNvPr id="75" name="TextBox 74"/>
          <p:cNvSpPr txBox="1"/>
          <p:nvPr/>
        </p:nvSpPr>
        <p:spPr>
          <a:xfrm>
            <a:off x="9453387" y="3257593"/>
            <a:ext cx="1825654" cy="350865"/>
          </a:xfrm>
          <a:prstGeom prst="rect">
            <a:avLst/>
          </a:prstGeom>
          <a:noFill/>
        </p:spPr>
        <p:txBody>
          <a:bodyPr wrap="square" rtlCol="0">
            <a:spAutoFit/>
          </a:bodyPr>
          <a:lstStyle/>
          <a:p>
            <a:pPr>
              <a:lnSpc>
                <a:spcPct val="120000"/>
              </a:lnSpc>
            </a:pPr>
            <a:r>
              <a:rPr lang="en-US" sz="1400">
                <a:solidFill>
                  <a:schemeClr val="bg1"/>
                </a:solidFill>
                <a:latin typeface="方正清刻本悦宋简体" panose="02000000000000000000" pitchFamily="2" charset="-122"/>
                <a:ea typeface="方正清刻本悦宋简体" panose="02000000000000000000" pitchFamily="2" charset="-122"/>
              </a:rPr>
              <a:t>Mark Pickford</a:t>
            </a:r>
            <a:endParaRPr 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76" name="TextBox 75"/>
          <p:cNvSpPr txBox="1"/>
          <p:nvPr/>
        </p:nvSpPr>
        <p:spPr>
          <a:xfrm>
            <a:off x="9453387" y="3538263"/>
            <a:ext cx="1295211" cy="313932"/>
          </a:xfrm>
          <a:prstGeom prst="rect">
            <a:avLst/>
          </a:prstGeom>
          <a:noFill/>
        </p:spPr>
        <p:txBody>
          <a:bodyPr wrap="square" rtlCol="0">
            <a:spAutoFit/>
          </a:bodyPr>
          <a:lstStyle/>
          <a:p>
            <a:pPr>
              <a:lnSpc>
                <a:spcPct val="120000"/>
              </a:lnSpc>
            </a:pPr>
            <a:r>
              <a:rPr lang="en-US" sz="1200">
                <a:solidFill>
                  <a:schemeClr val="bg1"/>
                </a:solidFill>
                <a:latin typeface="方正清刻本悦宋简体" panose="02000000000000000000" pitchFamily="2" charset="-122"/>
                <a:ea typeface="方正清刻本悦宋简体" panose="02000000000000000000" pitchFamily="2" charset="-122"/>
              </a:rPr>
              <a:t>Manager</a:t>
            </a:r>
            <a:endParaRPr lang="en-US" sz="1600">
              <a:solidFill>
                <a:schemeClr val="bg1"/>
              </a:solidFill>
              <a:latin typeface="方正清刻本悦宋简体" panose="02000000000000000000" pitchFamily="2" charset="-122"/>
              <a:ea typeface="方正清刻本悦宋简体" panose="02000000000000000000" pitchFamily="2" charset="-122"/>
            </a:endParaRPr>
          </a:p>
        </p:txBody>
      </p:sp>
      <p:pic>
        <p:nvPicPr>
          <p:cNvPr id="14" name="图片占位符 13"/>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1184" r="11184"/>
          <a:stretch>
            <a:fillRect/>
          </a:stretch>
        </p:blipFill>
        <p:spPr/>
      </p:pic>
      <p:pic>
        <p:nvPicPr>
          <p:cNvPr id="16" name="图片占位符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1184" r="11184"/>
          <a:stretch>
            <a:fillRect/>
          </a:stretch>
        </p:blipFill>
        <p:spPr/>
      </p:pic>
      <p:pic>
        <p:nvPicPr>
          <p:cNvPr id="17" name="图片占位符 16"/>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11248" r="11248"/>
          <a:stretch>
            <a:fillRect/>
          </a:stretch>
        </p:blipFill>
        <p:spPr/>
      </p:pic>
      <p:pic>
        <p:nvPicPr>
          <p:cNvPr id="15" name="图片占位符 1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1184" r="11184"/>
          <a:stretch>
            <a:fillRect/>
          </a:stretch>
        </p:blipFill>
        <p:spPr/>
      </p:pic>
      <p:pic>
        <p:nvPicPr>
          <p:cNvPr id="30" name="图片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4533" y="-1392865"/>
            <a:ext cx="3347484" cy="3347484"/>
          </a:xfrm>
          <a:prstGeom prst="rect">
            <a:avLst/>
          </a:prstGeom>
        </p:spPr>
      </p:pic>
      <p:pic>
        <p:nvPicPr>
          <p:cNvPr id="33" name="图片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5602471">
            <a:off x="8036413" y="2957982"/>
            <a:ext cx="5996963" cy="5996963"/>
          </a:xfrm>
          <a:prstGeom prst="rect">
            <a:avLst/>
          </a:prstGeom>
        </p:spPr>
      </p:pic>
    </p:spTree>
    <p:extLst>
      <p:ext uri="{BB962C8B-B14F-4D97-AF65-F5344CB8AC3E}">
        <p14:creationId xmlns:p14="http://schemas.microsoft.com/office/powerpoint/2010/main" val="22124864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fade">
                                      <p:cBhvr>
                                        <p:cTn id="34" dur="500"/>
                                        <p:tgtEl>
                                          <p:spTgt spid="7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7">
                                            <p:txEl>
                                              <p:pRg st="0" end="0"/>
                                            </p:txEl>
                                          </p:spTgt>
                                        </p:tgtEl>
                                        <p:attrNameLst>
                                          <p:attrName>style.visibility</p:attrName>
                                        </p:attrNameLst>
                                      </p:cBhvr>
                                      <p:to>
                                        <p:strVal val="visible"/>
                                      </p:to>
                                    </p:set>
                                    <p:animEffect transition="in" filter="wipe(left)">
                                      <p:cBhvr>
                                        <p:cTn id="39" dur="500"/>
                                        <p:tgtEl>
                                          <p:spTgt spid="77">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77">
                                            <p:txEl>
                                              <p:pRg st="1" end="1"/>
                                            </p:txEl>
                                          </p:spTgt>
                                        </p:tgtEl>
                                        <p:attrNameLst>
                                          <p:attrName>style.visibility</p:attrName>
                                        </p:attrNameLst>
                                      </p:cBhvr>
                                      <p:to>
                                        <p:strVal val="visible"/>
                                      </p:to>
                                    </p:set>
                                    <p:animEffect transition="in" filter="wipe(left)">
                                      <p:cBhvr>
                                        <p:cTn id="44" dur="500"/>
                                        <p:tgtEl>
                                          <p:spTgt spid="77">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77">
                                            <p:txEl>
                                              <p:pRg st="2" end="2"/>
                                            </p:txEl>
                                          </p:spTgt>
                                        </p:tgtEl>
                                        <p:attrNameLst>
                                          <p:attrName>style.visibility</p:attrName>
                                        </p:attrNameLst>
                                      </p:cBhvr>
                                      <p:to>
                                        <p:strVal val="visible"/>
                                      </p:to>
                                    </p:set>
                                    <p:animEffect transition="in" filter="wipe(left)">
                                      <p:cBhvr>
                                        <p:cTn id="49" dur="500"/>
                                        <p:tgtEl>
                                          <p:spTgt spid="77">
                                            <p:txEl>
                                              <p:pRg st="2" end="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500"/>
                                        <p:tgtEl>
                                          <p:spTgt spid="6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fade">
                                      <p:cBhvr>
                                        <p:cTn id="57" dur="500"/>
                                        <p:tgtEl>
                                          <p:spTgt spid="6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fade">
                                      <p:cBhvr>
                                        <p:cTn id="60" dur="500"/>
                                        <p:tgtEl>
                                          <p:spTgt spid="6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79">
                                            <p:txEl>
                                              <p:pRg st="0" end="0"/>
                                            </p:txEl>
                                          </p:spTgt>
                                        </p:tgtEl>
                                        <p:attrNameLst>
                                          <p:attrName>style.visibility</p:attrName>
                                        </p:attrNameLst>
                                      </p:cBhvr>
                                      <p:to>
                                        <p:strVal val="visible"/>
                                      </p:to>
                                    </p:set>
                                    <p:animEffect transition="in" filter="wipe(left)">
                                      <p:cBhvr>
                                        <p:cTn id="70" dur="500"/>
                                        <p:tgtEl>
                                          <p:spTgt spid="79">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79">
                                            <p:txEl>
                                              <p:pRg st="1" end="1"/>
                                            </p:txEl>
                                          </p:spTgt>
                                        </p:tgtEl>
                                        <p:attrNameLst>
                                          <p:attrName>style.visibility</p:attrName>
                                        </p:attrNameLst>
                                      </p:cBhvr>
                                      <p:to>
                                        <p:strVal val="visible"/>
                                      </p:to>
                                    </p:set>
                                    <p:animEffect transition="in" filter="wipe(left)">
                                      <p:cBhvr>
                                        <p:cTn id="75" dur="500"/>
                                        <p:tgtEl>
                                          <p:spTgt spid="79">
                                            <p:txEl>
                                              <p:pRg st="1" end="1"/>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79">
                                            <p:txEl>
                                              <p:pRg st="2" end="2"/>
                                            </p:txEl>
                                          </p:spTgt>
                                        </p:tgtEl>
                                        <p:attrNameLst>
                                          <p:attrName>style.visibility</p:attrName>
                                        </p:attrNameLst>
                                      </p:cBhvr>
                                      <p:to>
                                        <p:strVal val="visible"/>
                                      </p:to>
                                    </p:set>
                                    <p:animEffect transition="in" filter="wipe(left)">
                                      <p:cBhvr>
                                        <p:cTn id="80" dur="500"/>
                                        <p:tgtEl>
                                          <p:spTgt spid="79">
                                            <p:txEl>
                                              <p:pRg st="2" end="2"/>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73"/>
                                        </p:tgtEl>
                                        <p:attrNameLst>
                                          <p:attrName>style.visibility</p:attrName>
                                        </p:attrNameLst>
                                      </p:cBhvr>
                                      <p:to>
                                        <p:strVal val="visible"/>
                                      </p:to>
                                    </p:set>
                                    <p:animEffect transition="in" filter="fade">
                                      <p:cBhvr>
                                        <p:cTn id="85" dur="500"/>
                                        <p:tgtEl>
                                          <p:spTgt spid="7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500"/>
                                        <p:tgtEl>
                                          <p:spTgt spid="7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grpId="0" nodeType="clickEffect">
                                  <p:stCondLst>
                                    <p:cond delay="0"/>
                                  </p:stCondLst>
                                  <p:childTnLst>
                                    <p:set>
                                      <p:cBhvr>
                                        <p:cTn id="95" dur="1" fill="hold">
                                          <p:stCondLst>
                                            <p:cond delay="0"/>
                                          </p:stCondLst>
                                        </p:cTn>
                                        <p:tgtEl>
                                          <p:spTgt spid="82"/>
                                        </p:tgtEl>
                                        <p:attrNameLst>
                                          <p:attrName>style.visibility</p:attrName>
                                        </p:attrNameLst>
                                      </p:cBhvr>
                                      <p:to>
                                        <p:strVal val="visible"/>
                                      </p:to>
                                    </p:set>
                                    <p:animEffect transition="in" filter="fade">
                                      <p:cBhvr>
                                        <p:cTn id="96" dur="500"/>
                                        <p:tgtEl>
                                          <p:spTgt spid="82"/>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81">
                                            <p:txEl>
                                              <p:pRg st="0" end="0"/>
                                            </p:txEl>
                                          </p:spTgt>
                                        </p:tgtEl>
                                        <p:attrNameLst>
                                          <p:attrName>style.visibility</p:attrName>
                                        </p:attrNameLst>
                                      </p:cBhvr>
                                      <p:to>
                                        <p:strVal val="visible"/>
                                      </p:to>
                                    </p:set>
                                    <p:animEffect transition="in" filter="wipe(left)">
                                      <p:cBhvr>
                                        <p:cTn id="101" dur="500"/>
                                        <p:tgtEl>
                                          <p:spTgt spid="81">
                                            <p:txEl>
                                              <p:pRg st="0" end="0"/>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81">
                                            <p:txEl>
                                              <p:pRg st="1" end="1"/>
                                            </p:txEl>
                                          </p:spTgt>
                                        </p:tgtEl>
                                        <p:attrNameLst>
                                          <p:attrName>style.visibility</p:attrName>
                                        </p:attrNameLst>
                                      </p:cBhvr>
                                      <p:to>
                                        <p:strVal val="visible"/>
                                      </p:to>
                                    </p:set>
                                    <p:animEffect transition="in" filter="wipe(left)">
                                      <p:cBhvr>
                                        <p:cTn id="106" dur="500"/>
                                        <p:tgtEl>
                                          <p:spTgt spid="81">
                                            <p:txEl>
                                              <p:pRg st="1" end="1"/>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grpId="0" nodeType="clickEffect">
                                  <p:stCondLst>
                                    <p:cond delay="0"/>
                                  </p:stCondLst>
                                  <p:childTnLst>
                                    <p:set>
                                      <p:cBhvr>
                                        <p:cTn id="110" dur="1" fill="hold">
                                          <p:stCondLst>
                                            <p:cond delay="0"/>
                                          </p:stCondLst>
                                        </p:cTn>
                                        <p:tgtEl>
                                          <p:spTgt spid="81">
                                            <p:txEl>
                                              <p:pRg st="2" end="2"/>
                                            </p:txEl>
                                          </p:spTgt>
                                        </p:tgtEl>
                                        <p:attrNameLst>
                                          <p:attrName>style.visibility</p:attrName>
                                        </p:attrNameLst>
                                      </p:cBhvr>
                                      <p:to>
                                        <p:strVal val="visible"/>
                                      </p:to>
                                    </p:set>
                                    <p:animEffect transition="in" filter="wipe(left)">
                                      <p:cBhvr>
                                        <p:cTn id="111" dur="500"/>
                                        <p:tgtEl>
                                          <p:spTgt spid="8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8" grpId="0"/>
      <p:bldP spid="40" grpId="0"/>
      <p:bldP spid="77" grpId="0" build="p"/>
      <p:bldP spid="78" grpId="0"/>
      <p:bldP spid="79" grpId="0" build="p"/>
      <p:bldP spid="80" grpId="0"/>
      <p:bldP spid="81" grpId="0" build="p"/>
      <p:bldP spid="82" grpId="0"/>
      <p:bldP spid="29" grpId="0" animBg="1"/>
      <p:bldP spid="31" grpId="0"/>
      <p:bldP spid="32" grpId="0"/>
      <p:bldP spid="66" grpId="0" animBg="1"/>
      <p:bldP spid="68" grpId="0"/>
      <p:bldP spid="69" grpId="0"/>
      <p:bldP spid="73" grpId="0" animBg="1"/>
      <p:bldP spid="75" grpId="0"/>
      <p:bldP spid="7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B85366A-00D9-4E71-B815-B593C19DAB61"/>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仲夏"/>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00.xml><?xml version="1.0" encoding="utf-8"?>
<p:tagLst xmlns:a="http://schemas.openxmlformats.org/drawingml/2006/main" xmlns:r="http://schemas.openxmlformats.org/officeDocument/2006/relationships" xmlns:p="http://schemas.openxmlformats.org/presentationml/2006/main">
  <p:tag name="PA" val="v4.0.0"/>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0.0"/>
</p:tagLst>
</file>

<file path=ppt/tags/tag108.xml><?xml version="1.0" encoding="utf-8"?>
<p:tagLst xmlns:a="http://schemas.openxmlformats.org/drawingml/2006/main" xmlns:r="http://schemas.openxmlformats.org/officeDocument/2006/relationships" xmlns:p="http://schemas.openxmlformats.org/presentationml/2006/main">
  <p:tag name="PA" val="v4.0.0"/>
</p:tagLst>
</file>

<file path=ppt/tags/tag109.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10.xml><?xml version="1.0" encoding="utf-8"?>
<p:tagLst xmlns:a="http://schemas.openxmlformats.org/drawingml/2006/main" xmlns:r="http://schemas.openxmlformats.org/officeDocument/2006/relationships" xmlns:p="http://schemas.openxmlformats.org/presentationml/2006/main">
  <p:tag name="PA" val="v4.0.0"/>
</p:tagLst>
</file>

<file path=ppt/tags/tag111.xml><?xml version="1.0" encoding="utf-8"?>
<p:tagLst xmlns:a="http://schemas.openxmlformats.org/drawingml/2006/main" xmlns:r="http://schemas.openxmlformats.org/officeDocument/2006/relationships" xmlns:p="http://schemas.openxmlformats.org/presentationml/2006/main">
  <p:tag name="PA" val="v4.0.0"/>
</p:tagLst>
</file>

<file path=ppt/tags/tag112.xml><?xml version="1.0" encoding="utf-8"?>
<p:tagLst xmlns:a="http://schemas.openxmlformats.org/drawingml/2006/main" xmlns:r="http://schemas.openxmlformats.org/officeDocument/2006/relationships" xmlns:p="http://schemas.openxmlformats.org/presentationml/2006/main">
  <p:tag name="PA" val="v4.0.0"/>
</p:tagLst>
</file>

<file path=ppt/tags/tag113.xml><?xml version="1.0" encoding="utf-8"?>
<p:tagLst xmlns:a="http://schemas.openxmlformats.org/drawingml/2006/main" xmlns:r="http://schemas.openxmlformats.org/officeDocument/2006/relationships" xmlns:p="http://schemas.openxmlformats.org/presentationml/2006/main">
  <p:tag name="PA" val="v4.0.0"/>
</p:tagLst>
</file>

<file path=ppt/tags/tag114.xml><?xml version="1.0" encoding="utf-8"?>
<p:tagLst xmlns:a="http://schemas.openxmlformats.org/drawingml/2006/main" xmlns:r="http://schemas.openxmlformats.org/officeDocument/2006/relationships" xmlns:p="http://schemas.openxmlformats.org/presentationml/2006/main">
  <p:tag name="PA" val="v4.0.0"/>
</p:tagLst>
</file>

<file path=ppt/tags/tag115.xml><?xml version="1.0" encoding="utf-8"?>
<p:tagLst xmlns:a="http://schemas.openxmlformats.org/drawingml/2006/main" xmlns:r="http://schemas.openxmlformats.org/officeDocument/2006/relationships" xmlns:p="http://schemas.openxmlformats.org/presentationml/2006/main">
  <p:tag name="PA" val="v4.0.0"/>
</p:tagLst>
</file>

<file path=ppt/tags/tag116.xml><?xml version="1.0" encoding="utf-8"?>
<p:tagLst xmlns:a="http://schemas.openxmlformats.org/drawingml/2006/main" xmlns:r="http://schemas.openxmlformats.org/officeDocument/2006/relationships" xmlns:p="http://schemas.openxmlformats.org/presentationml/2006/main">
  <p:tag name="PA" val="v4.0.0"/>
</p:tagLst>
</file>

<file path=ppt/tags/tag117.xml><?xml version="1.0" encoding="utf-8"?>
<p:tagLst xmlns:a="http://schemas.openxmlformats.org/drawingml/2006/main" xmlns:r="http://schemas.openxmlformats.org/officeDocument/2006/relationships" xmlns:p="http://schemas.openxmlformats.org/presentationml/2006/main">
  <p:tag name="PA" val="v4.0.0"/>
</p:tagLst>
</file>

<file path=ppt/tags/tag118.xml><?xml version="1.0" encoding="utf-8"?>
<p:tagLst xmlns:a="http://schemas.openxmlformats.org/drawingml/2006/main" xmlns:r="http://schemas.openxmlformats.org/officeDocument/2006/relationships" xmlns:p="http://schemas.openxmlformats.org/presentationml/2006/main">
  <p:tag name="PA" val="v4.0.0"/>
</p:tagLst>
</file>

<file path=ppt/tags/tag119.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20.xml><?xml version="1.0" encoding="utf-8"?>
<p:tagLst xmlns:a="http://schemas.openxmlformats.org/drawingml/2006/main" xmlns:r="http://schemas.openxmlformats.org/officeDocument/2006/relationships" xmlns:p="http://schemas.openxmlformats.org/presentationml/2006/main">
  <p:tag name="PA" val="v4.0.0"/>
</p:tagLst>
</file>

<file path=ppt/tags/tag121.xml><?xml version="1.0" encoding="utf-8"?>
<p:tagLst xmlns:a="http://schemas.openxmlformats.org/drawingml/2006/main" xmlns:r="http://schemas.openxmlformats.org/officeDocument/2006/relationships" xmlns:p="http://schemas.openxmlformats.org/presentationml/2006/main">
  <p:tag name="PA" val="v4.0.0"/>
</p:tagLst>
</file>

<file path=ppt/tags/tag122.xml><?xml version="1.0" encoding="utf-8"?>
<p:tagLst xmlns:a="http://schemas.openxmlformats.org/drawingml/2006/main" xmlns:r="http://schemas.openxmlformats.org/officeDocument/2006/relationships" xmlns:p="http://schemas.openxmlformats.org/presentationml/2006/main">
  <p:tag name="PA" val="v4.0.0"/>
</p:tagLst>
</file>

<file path=ppt/tags/tag123.xml><?xml version="1.0" encoding="utf-8"?>
<p:tagLst xmlns:a="http://schemas.openxmlformats.org/drawingml/2006/main" xmlns:r="http://schemas.openxmlformats.org/officeDocument/2006/relationships" xmlns:p="http://schemas.openxmlformats.org/presentationml/2006/main">
  <p:tag name="PA" val="v4.0.0"/>
</p:tagLst>
</file>

<file path=ppt/tags/tag124.xml><?xml version="1.0" encoding="utf-8"?>
<p:tagLst xmlns:a="http://schemas.openxmlformats.org/drawingml/2006/main" xmlns:r="http://schemas.openxmlformats.org/officeDocument/2006/relationships" xmlns:p="http://schemas.openxmlformats.org/presentationml/2006/main">
  <p:tag name="PA" val="v4.0.0"/>
</p:tagLst>
</file>

<file path=ppt/tags/tag125.xml><?xml version="1.0" encoding="utf-8"?>
<p:tagLst xmlns:a="http://schemas.openxmlformats.org/drawingml/2006/main" xmlns:r="http://schemas.openxmlformats.org/officeDocument/2006/relationships" xmlns:p="http://schemas.openxmlformats.org/presentationml/2006/main">
  <p:tag name="PA" val="v4.0.0"/>
</p:tagLst>
</file>

<file path=ppt/tags/tag126.xml><?xml version="1.0" encoding="utf-8"?>
<p:tagLst xmlns:a="http://schemas.openxmlformats.org/drawingml/2006/main" xmlns:r="http://schemas.openxmlformats.org/officeDocument/2006/relationships" xmlns:p="http://schemas.openxmlformats.org/presentationml/2006/main">
  <p:tag name="PA" val="v4.0.0"/>
</p:tagLst>
</file>

<file path=ppt/tags/tag127.xml><?xml version="1.0" encoding="utf-8"?>
<p:tagLst xmlns:a="http://schemas.openxmlformats.org/drawingml/2006/main" xmlns:r="http://schemas.openxmlformats.org/officeDocument/2006/relationships" xmlns:p="http://schemas.openxmlformats.org/presentationml/2006/main">
  <p:tag name="PA" val="v4.0.0"/>
</p:tagLst>
</file>

<file path=ppt/tags/tag128.xml><?xml version="1.0" encoding="utf-8"?>
<p:tagLst xmlns:a="http://schemas.openxmlformats.org/drawingml/2006/main" xmlns:r="http://schemas.openxmlformats.org/officeDocument/2006/relationships" xmlns:p="http://schemas.openxmlformats.org/presentationml/2006/main">
  <p:tag name="PA" val="v4.0.0"/>
</p:tagLst>
</file>

<file path=ppt/tags/tag129.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30.xml><?xml version="1.0" encoding="utf-8"?>
<p:tagLst xmlns:a="http://schemas.openxmlformats.org/drawingml/2006/main" xmlns:r="http://schemas.openxmlformats.org/officeDocument/2006/relationships" xmlns:p="http://schemas.openxmlformats.org/presentationml/2006/main">
  <p:tag name="PA" val="v4.0.0"/>
</p:tagLst>
</file>

<file path=ppt/tags/tag131.xml><?xml version="1.0" encoding="utf-8"?>
<p:tagLst xmlns:a="http://schemas.openxmlformats.org/drawingml/2006/main" xmlns:r="http://schemas.openxmlformats.org/officeDocument/2006/relationships" xmlns:p="http://schemas.openxmlformats.org/presentationml/2006/main">
  <p:tag name="PA" val="v4.0.0"/>
</p:tagLst>
</file>

<file path=ppt/tags/tag132.xml><?xml version="1.0" encoding="utf-8"?>
<p:tagLst xmlns:a="http://schemas.openxmlformats.org/drawingml/2006/main" xmlns:r="http://schemas.openxmlformats.org/officeDocument/2006/relationships" xmlns:p="http://schemas.openxmlformats.org/presentationml/2006/main">
  <p:tag name="PA" val="v4.0.0"/>
</p:tagLst>
</file>

<file path=ppt/tags/tag133.xml><?xml version="1.0" encoding="utf-8"?>
<p:tagLst xmlns:a="http://schemas.openxmlformats.org/drawingml/2006/main" xmlns:r="http://schemas.openxmlformats.org/officeDocument/2006/relationships" xmlns:p="http://schemas.openxmlformats.org/presentationml/2006/main">
  <p:tag name="PA" val="v4.0.0"/>
</p:tagLst>
</file>

<file path=ppt/tags/tag134.xml><?xml version="1.0" encoding="utf-8"?>
<p:tagLst xmlns:a="http://schemas.openxmlformats.org/drawingml/2006/main" xmlns:r="http://schemas.openxmlformats.org/officeDocument/2006/relationships" xmlns:p="http://schemas.openxmlformats.org/presentationml/2006/main">
  <p:tag name="PA" val="v4.0.0"/>
</p:tagLst>
</file>

<file path=ppt/tags/tag135.xml><?xml version="1.0" encoding="utf-8"?>
<p:tagLst xmlns:a="http://schemas.openxmlformats.org/drawingml/2006/main" xmlns:r="http://schemas.openxmlformats.org/officeDocument/2006/relationships" xmlns:p="http://schemas.openxmlformats.org/presentationml/2006/main">
  <p:tag name="PA" val="v4.0.0"/>
</p:tagLst>
</file>

<file path=ppt/tags/tag136.xml><?xml version="1.0" encoding="utf-8"?>
<p:tagLst xmlns:a="http://schemas.openxmlformats.org/drawingml/2006/main" xmlns:r="http://schemas.openxmlformats.org/officeDocument/2006/relationships" xmlns:p="http://schemas.openxmlformats.org/presentationml/2006/main">
  <p:tag name="PA" val="v4.0.0"/>
</p:tagLst>
</file>

<file path=ppt/tags/tag137.xml><?xml version="1.0" encoding="utf-8"?>
<p:tagLst xmlns:a="http://schemas.openxmlformats.org/drawingml/2006/main" xmlns:r="http://schemas.openxmlformats.org/officeDocument/2006/relationships" xmlns:p="http://schemas.openxmlformats.org/presentationml/2006/main">
  <p:tag name="PA" val="v4.0.0"/>
</p:tagLst>
</file>

<file path=ppt/tags/tag138.xml><?xml version="1.0" encoding="utf-8"?>
<p:tagLst xmlns:a="http://schemas.openxmlformats.org/drawingml/2006/main" xmlns:r="http://schemas.openxmlformats.org/officeDocument/2006/relationships" xmlns:p="http://schemas.openxmlformats.org/presentationml/2006/main">
  <p:tag name="PA" val="v4.0.0"/>
</p:tagLst>
</file>

<file path=ppt/tags/tag139.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40.xml><?xml version="1.0" encoding="utf-8"?>
<p:tagLst xmlns:a="http://schemas.openxmlformats.org/drawingml/2006/main" xmlns:r="http://schemas.openxmlformats.org/officeDocument/2006/relationships" xmlns:p="http://schemas.openxmlformats.org/presentationml/2006/main">
  <p:tag name="PA" val="v4.0.0"/>
</p:tagLst>
</file>

<file path=ppt/tags/tag141.xml><?xml version="1.0" encoding="utf-8"?>
<p:tagLst xmlns:a="http://schemas.openxmlformats.org/drawingml/2006/main" xmlns:r="http://schemas.openxmlformats.org/officeDocument/2006/relationships" xmlns:p="http://schemas.openxmlformats.org/presentationml/2006/main">
  <p:tag name="PA" val="v4.0.0"/>
</p:tagLst>
</file>

<file path=ppt/tags/tag142.xml><?xml version="1.0" encoding="utf-8"?>
<p:tagLst xmlns:a="http://schemas.openxmlformats.org/drawingml/2006/main" xmlns:r="http://schemas.openxmlformats.org/officeDocument/2006/relationships" xmlns:p="http://schemas.openxmlformats.org/presentationml/2006/main">
  <p:tag name="PA" val="v4.0.0"/>
</p:tagLst>
</file>

<file path=ppt/tags/tag143.xml><?xml version="1.0" encoding="utf-8"?>
<p:tagLst xmlns:a="http://schemas.openxmlformats.org/drawingml/2006/main" xmlns:r="http://schemas.openxmlformats.org/officeDocument/2006/relationships" xmlns:p="http://schemas.openxmlformats.org/presentationml/2006/main">
  <p:tag name="PA" val="v4.0.0"/>
</p:tagLst>
</file>

<file path=ppt/tags/tag144.xml><?xml version="1.0" encoding="utf-8"?>
<p:tagLst xmlns:a="http://schemas.openxmlformats.org/drawingml/2006/main" xmlns:r="http://schemas.openxmlformats.org/officeDocument/2006/relationships" xmlns:p="http://schemas.openxmlformats.org/presentationml/2006/main">
  <p:tag name="PA" val="v4.0.0"/>
</p:tagLst>
</file>

<file path=ppt/tags/tag145.xml><?xml version="1.0" encoding="utf-8"?>
<p:tagLst xmlns:a="http://schemas.openxmlformats.org/drawingml/2006/main" xmlns:r="http://schemas.openxmlformats.org/officeDocument/2006/relationships" xmlns:p="http://schemas.openxmlformats.org/presentationml/2006/main">
  <p:tag name="PA" val="v4.0.0"/>
</p:tagLst>
</file>

<file path=ppt/tags/tag146.xml><?xml version="1.0" encoding="utf-8"?>
<p:tagLst xmlns:a="http://schemas.openxmlformats.org/drawingml/2006/main" xmlns:r="http://schemas.openxmlformats.org/officeDocument/2006/relationships" xmlns:p="http://schemas.openxmlformats.org/presentationml/2006/main">
  <p:tag name="PA" val="v4.0.0"/>
</p:tagLst>
</file>

<file path=ppt/tags/tag147.xml><?xml version="1.0" encoding="utf-8"?>
<p:tagLst xmlns:a="http://schemas.openxmlformats.org/drawingml/2006/main" xmlns:r="http://schemas.openxmlformats.org/officeDocument/2006/relationships" xmlns:p="http://schemas.openxmlformats.org/presentationml/2006/main">
  <p:tag name="PA" val="v4.0.0"/>
</p:tagLst>
</file>

<file path=ppt/tags/tag148.xml><?xml version="1.0" encoding="utf-8"?>
<p:tagLst xmlns:a="http://schemas.openxmlformats.org/drawingml/2006/main" xmlns:r="http://schemas.openxmlformats.org/officeDocument/2006/relationships" xmlns:p="http://schemas.openxmlformats.org/presentationml/2006/main">
  <p:tag name="PA" val="v4.0.0"/>
</p:tagLst>
</file>

<file path=ppt/tags/tag149.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50.xml><?xml version="1.0" encoding="utf-8"?>
<p:tagLst xmlns:a="http://schemas.openxmlformats.org/drawingml/2006/main" xmlns:r="http://schemas.openxmlformats.org/officeDocument/2006/relationships" xmlns:p="http://schemas.openxmlformats.org/presentationml/2006/main">
  <p:tag name="PA" val="v4.0.0"/>
</p:tagLst>
</file>

<file path=ppt/tags/tag151.xml><?xml version="1.0" encoding="utf-8"?>
<p:tagLst xmlns:a="http://schemas.openxmlformats.org/drawingml/2006/main" xmlns:r="http://schemas.openxmlformats.org/officeDocument/2006/relationships" xmlns:p="http://schemas.openxmlformats.org/presentationml/2006/main">
  <p:tag name="PA" val="v4.0.0"/>
</p:tagLst>
</file>

<file path=ppt/tags/tag152.xml><?xml version="1.0" encoding="utf-8"?>
<p:tagLst xmlns:a="http://schemas.openxmlformats.org/drawingml/2006/main" xmlns:r="http://schemas.openxmlformats.org/officeDocument/2006/relationships" xmlns:p="http://schemas.openxmlformats.org/presentationml/2006/main">
  <p:tag name="PA" val="v4.0.0"/>
</p:tagLst>
</file>

<file path=ppt/tags/tag153.xml><?xml version="1.0" encoding="utf-8"?>
<p:tagLst xmlns:a="http://schemas.openxmlformats.org/drawingml/2006/main" xmlns:r="http://schemas.openxmlformats.org/officeDocument/2006/relationships" xmlns:p="http://schemas.openxmlformats.org/presentationml/2006/main">
  <p:tag name="PA" val="v4.0.0"/>
</p:tagLst>
</file>

<file path=ppt/tags/tag154.xml><?xml version="1.0" encoding="utf-8"?>
<p:tagLst xmlns:a="http://schemas.openxmlformats.org/drawingml/2006/main" xmlns:r="http://schemas.openxmlformats.org/officeDocument/2006/relationships" xmlns:p="http://schemas.openxmlformats.org/presentationml/2006/main">
  <p:tag name="PA" val="v4.0.0"/>
</p:tagLst>
</file>

<file path=ppt/tags/tag155.xml><?xml version="1.0" encoding="utf-8"?>
<p:tagLst xmlns:a="http://schemas.openxmlformats.org/drawingml/2006/main" xmlns:r="http://schemas.openxmlformats.org/officeDocument/2006/relationships" xmlns:p="http://schemas.openxmlformats.org/presentationml/2006/main">
  <p:tag name="PA" val="v4.0.0"/>
</p:tagLst>
</file>

<file path=ppt/tags/tag156.xml><?xml version="1.0" encoding="utf-8"?>
<p:tagLst xmlns:a="http://schemas.openxmlformats.org/drawingml/2006/main" xmlns:r="http://schemas.openxmlformats.org/officeDocument/2006/relationships" xmlns:p="http://schemas.openxmlformats.org/presentationml/2006/main">
  <p:tag name="PA" val="v4.0.0"/>
</p:tagLst>
</file>

<file path=ppt/tags/tag157.xml><?xml version="1.0" encoding="utf-8"?>
<p:tagLst xmlns:a="http://schemas.openxmlformats.org/drawingml/2006/main" xmlns:r="http://schemas.openxmlformats.org/officeDocument/2006/relationships" xmlns:p="http://schemas.openxmlformats.org/presentationml/2006/main">
  <p:tag name="PA" val="v4.0.0"/>
</p:tagLst>
</file>

<file path=ppt/tags/tag158.xml><?xml version="1.0" encoding="utf-8"?>
<p:tagLst xmlns:a="http://schemas.openxmlformats.org/drawingml/2006/main" xmlns:r="http://schemas.openxmlformats.org/officeDocument/2006/relationships" xmlns:p="http://schemas.openxmlformats.org/presentationml/2006/main">
  <p:tag name="PA" val="v4.0.0"/>
</p:tagLst>
</file>

<file path=ppt/tags/tag159.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60.xml><?xml version="1.0" encoding="utf-8"?>
<p:tagLst xmlns:a="http://schemas.openxmlformats.org/drawingml/2006/main" xmlns:r="http://schemas.openxmlformats.org/officeDocument/2006/relationships" xmlns:p="http://schemas.openxmlformats.org/presentationml/2006/main">
  <p:tag name="PA" val="v4.0.0"/>
</p:tagLst>
</file>

<file path=ppt/tags/tag161.xml><?xml version="1.0" encoding="utf-8"?>
<p:tagLst xmlns:a="http://schemas.openxmlformats.org/drawingml/2006/main" xmlns:r="http://schemas.openxmlformats.org/officeDocument/2006/relationships" xmlns:p="http://schemas.openxmlformats.org/presentationml/2006/main">
  <p:tag name="PA" val="v4.0.0"/>
</p:tagLst>
</file>

<file path=ppt/tags/tag162.xml><?xml version="1.0" encoding="utf-8"?>
<p:tagLst xmlns:a="http://schemas.openxmlformats.org/drawingml/2006/main" xmlns:r="http://schemas.openxmlformats.org/officeDocument/2006/relationships" xmlns:p="http://schemas.openxmlformats.org/presentationml/2006/main">
  <p:tag name="PA" val="v4.0.0"/>
</p:tagLst>
</file>

<file path=ppt/tags/tag163.xml><?xml version="1.0" encoding="utf-8"?>
<p:tagLst xmlns:a="http://schemas.openxmlformats.org/drawingml/2006/main" xmlns:r="http://schemas.openxmlformats.org/officeDocument/2006/relationships" xmlns:p="http://schemas.openxmlformats.org/presentationml/2006/main">
  <p:tag name="PA" val="v4.0.0"/>
</p:tagLst>
</file>

<file path=ppt/tags/tag164.xml><?xml version="1.0" encoding="utf-8"?>
<p:tagLst xmlns:a="http://schemas.openxmlformats.org/drawingml/2006/main" xmlns:r="http://schemas.openxmlformats.org/officeDocument/2006/relationships" xmlns:p="http://schemas.openxmlformats.org/presentationml/2006/main">
  <p:tag name="PA" val="v4.0.0"/>
</p:tagLst>
</file>

<file path=ppt/tags/tag165.xml><?xml version="1.0" encoding="utf-8"?>
<p:tagLst xmlns:a="http://schemas.openxmlformats.org/drawingml/2006/main" xmlns:r="http://schemas.openxmlformats.org/officeDocument/2006/relationships" xmlns:p="http://schemas.openxmlformats.org/presentationml/2006/main">
  <p:tag name="PA" val="v4.0.0"/>
</p:tagLst>
</file>

<file path=ppt/tags/tag166.xml><?xml version="1.0" encoding="utf-8"?>
<p:tagLst xmlns:a="http://schemas.openxmlformats.org/drawingml/2006/main" xmlns:r="http://schemas.openxmlformats.org/officeDocument/2006/relationships" xmlns:p="http://schemas.openxmlformats.org/presentationml/2006/main">
  <p:tag name="PA" val="v4.0.0"/>
</p:tagLst>
</file>

<file path=ppt/tags/tag167.xml><?xml version="1.0" encoding="utf-8"?>
<p:tagLst xmlns:a="http://schemas.openxmlformats.org/drawingml/2006/main" xmlns:r="http://schemas.openxmlformats.org/officeDocument/2006/relationships" xmlns:p="http://schemas.openxmlformats.org/presentationml/2006/main">
  <p:tag name="PA" val="v4.0.0"/>
</p:tagLst>
</file>

<file path=ppt/tags/tag168.xml><?xml version="1.0" encoding="utf-8"?>
<p:tagLst xmlns:a="http://schemas.openxmlformats.org/drawingml/2006/main" xmlns:r="http://schemas.openxmlformats.org/officeDocument/2006/relationships" xmlns:p="http://schemas.openxmlformats.org/presentationml/2006/main">
  <p:tag name="PA" val="v4.0.0"/>
</p:tagLst>
</file>

<file path=ppt/tags/tag169.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70.xml><?xml version="1.0" encoding="utf-8"?>
<p:tagLst xmlns:a="http://schemas.openxmlformats.org/drawingml/2006/main" xmlns:r="http://schemas.openxmlformats.org/officeDocument/2006/relationships" xmlns:p="http://schemas.openxmlformats.org/presentationml/2006/main">
  <p:tag name="PA" val="v4.0.0"/>
</p:tagLst>
</file>

<file path=ppt/tags/tag171.xml><?xml version="1.0" encoding="utf-8"?>
<p:tagLst xmlns:a="http://schemas.openxmlformats.org/drawingml/2006/main" xmlns:r="http://schemas.openxmlformats.org/officeDocument/2006/relationships" xmlns:p="http://schemas.openxmlformats.org/presentationml/2006/main">
  <p:tag name="PA" val="v4.0.0"/>
</p:tagLst>
</file>

<file path=ppt/tags/tag172.xml><?xml version="1.0" encoding="utf-8"?>
<p:tagLst xmlns:a="http://schemas.openxmlformats.org/drawingml/2006/main" xmlns:r="http://schemas.openxmlformats.org/officeDocument/2006/relationships" xmlns:p="http://schemas.openxmlformats.org/presentationml/2006/main">
  <p:tag name="PA" val="v4.0.0"/>
</p:tagLst>
</file>

<file path=ppt/tags/tag173.xml><?xml version="1.0" encoding="utf-8"?>
<p:tagLst xmlns:a="http://schemas.openxmlformats.org/drawingml/2006/main" xmlns:r="http://schemas.openxmlformats.org/officeDocument/2006/relationships" xmlns:p="http://schemas.openxmlformats.org/presentationml/2006/main">
  <p:tag name="PA" val="v4.0.0"/>
</p:tagLst>
</file>

<file path=ppt/tags/tag174.xml><?xml version="1.0" encoding="utf-8"?>
<p:tagLst xmlns:a="http://schemas.openxmlformats.org/drawingml/2006/main" xmlns:r="http://schemas.openxmlformats.org/officeDocument/2006/relationships" xmlns:p="http://schemas.openxmlformats.org/presentationml/2006/main">
  <p:tag name="PA" val="v4.0.0"/>
</p:tagLst>
</file>

<file path=ppt/tags/tag175.xml><?xml version="1.0" encoding="utf-8"?>
<p:tagLst xmlns:a="http://schemas.openxmlformats.org/drawingml/2006/main" xmlns:r="http://schemas.openxmlformats.org/officeDocument/2006/relationships" xmlns:p="http://schemas.openxmlformats.org/presentationml/2006/main">
  <p:tag name="PA" val="v4.0.0"/>
</p:tagLst>
</file>

<file path=ppt/tags/tag176.xml><?xml version="1.0" encoding="utf-8"?>
<p:tagLst xmlns:a="http://schemas.openxmlformats.org/drawingml/2006/main" xmlns:r="http://schemas.openxmlformats.org/officeDocument/2006/relationships" xmlns:p="http://schemas.openxmlformats.org/presentationml/2006/main">
  <p:tag name="PA" val="v4.0.0"/>
</p:tagLst>
</file>

<file path=ppt/tags/tag177.xml><?xml version="1.0" encoding="utf-8"?>
<p:tagLst xmlns:a="http://schemas.openxmlformats.org/drawingml/2006/main" xmlns:r="http://schemas.openxmlformats.org/officeDocument/2006/relationships" xmlns:p="http://schemas.openxmlformats.org/presentationml/2006/main">
  <p:tag name="PA" val="v4.0.0"/>
</p:tagLst>
</file>

<file path=ppt/tags/tag178.xml><?xml version="1.0" encoding="utf-8"?>
<p:tagLst xmlns:a="http://schemas.openxmlformats.org/drawingml/2006/main" xmlns:r="http://schemas.openxmlformats.org/officeDocument/2006/relationships" xmlns:p="http://schemas.openxmlformats.org/presentationml/2006/main">
  <p:tag name="PA" val="v4.0.0"/>
</p:tagLst>
</file>

<file path=ppt/tags/tag179.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80.xml><?xml version="1.0" encoding="utf-8"?>
<p:tagLst xmlns:a="http://schemas.openxmlformats.org/drawingml/2006/main" xmlns:r="http://schemas.openxmlformats.org/officeDocument/2006/relationships" xmlns:p="http://schemas.openxmlformats.org/presentationml/2006/main">
  <p:tag name="PA" val="v4.0.0"/>
</p:tagLst>
</file>

<file path=ppt/tags/tag181.xml><?xml version="1.0" encoding="utf-8"?>
<p:tagLst xmlns:a="http://schemas.openxmlformats.org/drawingml/2006/main" xmlns:r="http://schemas.openxmlformats.org/officeDocument/2006/relationships" xmlns:p="http://schemas.openxmlformats.org/presentationml/2006/main">
  <p:tag name="PA" val="v4.0.0"/>
</p:tagLst>
</file>

<file path=ppt/tags/tag182.xml><?xml version="1.0" encoding="utf-8"?>
<p:tagLst xmlns:a="http://schemas.openxmlformats.org/drawingml/2006/main" xmlns:r="http://schemas.openxmlformats.org/officeDocument/2006/relationships" xmlns:p="http://schemas.openxmlformats.org/presentationml/2006/main">
  <p:tag name="PA" val="v4.0.0"/>
</p:tagLst>
</file>

<file path=ppt/tags/tag183.xml><?xml version="1.0" encoding="utf-8"?>
<p:tagLst xmlns:a="http://schemas.openxmlformats.org/drawingml/2006/main" xmlns:r="http://schemas.openxmlformats.org/officeDocument/2006/relationships" xmlns:p="http://schemas.openxmlformats.org/presentationml/2006/main">
  <p:tag name="PA" val="v4.0.0"/>
</p:tagLst>
</file>

<file path=ppt/tags/tag184.xml><?xml version="1.0" encoding="utf-8"?>
<p:tagLst xmlns:a="http://schemas.openxmlformats.org/drawingml/2006/main" xmlns:r="http://schemas.openxmlformats.org/officeDocument/2006/relationships" xmlns:p="http://schemas.openxmlformats.org/presentationml/2006/main">
  <p:tag name="PA" val="v4.0.0"/>
</p:tagLst>
</file>

<file path=ppt/tags/tag185.xml><?xml version="1.0" encoding="utf-8"?>
<p:tagLst xmlns:a="http://schemas.openxmlformats.org/drawingml/2006/main" xmlns:r="http://schemas.openxmlformats.org/officeDocument/2006/relationships" xmlns:p="http://schemas.openxmlformats.org/presentationml/2006/main">
  <p:tag name="PA" val="v4.0.0"/>
</p:tagLst>
</file>

<file path=ppt/tags/tag186.xml><?xml version="1.0" encoding="utf-8"?>
<p:tagLst xmlns:a="http://schemas.openxmlformats.org/drawingml/2006/main" xmlns:r="http://schemas.openxmlformats.org/officeDocument/2006/relationships" xmlns:p="http://schemas.openxmlformats.org/presentationml/2006/main">
  <p:tag name="PA" val="v4.0.0"/>
</p:tagLst>
</file>

<file path=ppt/tags/tag187.xml><?xml version="1.0" encoding="utf-8"?>
<p:tagLst xmlns:a="http://schemas.openxmlformats.org/drawingml/2006/main" xmlns:r="http://schemas.openxmlformats.org/officeDocument/2006/relationships" xmlns:p="http://schemas.openxmlformats.org/presentationml/2006/main">
  <p:tag name="PA" val="v4.0.0"/>
</p:tagLst>
</file>

<file path=ppt/tags/tag188.xml><?xml version="1.0" encoding="utf-8"?>
<p:tagLst xmlns:a="http://schemas.openxmlformats.org/drawingml/2006/main" xmlns:r="http://schemas.openxmlformats.org/officeDocument/2006/relationships" xmlns:p="http://schemas.openxmlformats.org/presentationml/2006/main">
  <p:tag name="PA" val="v4.0.0"/>
</p:tagLst>
</file>

<file path=ppt/tags/tag189.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190.xml><?xml version="1.0" encoding="utf-8"?>
<p:tagLst xmlns:a="http://schemas.openxmlformats.org/drawingml/2006/main" xmlns:r="http://schemas.openxmlformats.org/officeDocument/2006/relationships" xmlns:p="http://schemas.openxmlformats.org/presentationml/2006/main">
  <p:tag name="PA" val="v4.0.0"/>
</p:tagLst>
</file>

<file path=ppt/tags/tag191.xml><?xml version="1.0" encoding="utf-8"?>
<p:tagLst xmlns:a="http://schemas.openxmlformats.org/drawingml/2006/main" xmlns:r="http://schemas.openxmlformats.org/officeDocument/2006/relationships" xmlns:p="http://schemas.openxmlformats.org/presentationml/2006/main">
  <p:tag name="PA" val="v4.0.0"/>
</p:tagLst>
</file>

<file path=ppt/tags/tag192.xml><?xml version="1.0" encoding="utf-8"?>
<p:tagLst xmlns:a="http://schemas.openxmlformats.org/drawingml/2006/main" xmlns:r="http://schemas.openxmlformats.org/officeDocument/2006/relationships" xmlns:p="http://schemas.openxmlformats.org/presentationml/2006/main">
  <p:tag name="PA" val="v4.0.0"/>
</p:tagLst>
</file>

<file path=ppt/tags/tag193.xml><?xml version="1.0" encoding="utf-8"?>
<p:tagLst xmlns:a="http://schemas.openxmlformats.org/drawingml/2006/main" xmlns:r="http://schemas.openxmlformats.org/officeDocument/2006/relationships" xmlns:p="http://schemas.openxmlformats.org/presentationml/2006/main">
  <p:tag name="PA" val="v4.0.0"/>
</p:tagLst>
</file>

<file path=ppt/tags/tag194.xml><?xml version="1.0" encoding="utf-8"?>
<p:tagLst xmlns:a="http://schemas.openxmlformats.org/drawingml/2006/main" xmlns:r="http://schemas.openxmlformats.org/officeDocument/2006/relationships" xmlns:p="http://schemas.openxmlformats.org/presentationml/2006/main">
  <p:tag name="PA" val="v4.0.0"/>
</p:tagLst>
</file>

<file path=ppt/tags/tag195.xml><?xml version="1.0" encoding="utf-8"?>
<p:tagLst xmlns:a="http://schemas.openxmlformats.org/drawingml/2006/main" xmlns:r="http://schemas.openxmlformats.org/officeDocument/2006/relationships" xmlns:p="http://schemas.openxmlformats.org/presentationml/2006/main">
  <p:tag name="PA" val="v4.0.0"/>
</p:tagLst>
</file>

<file path=ppt/tags/tag196.xml><?xml version="1.0" encoding="utf-8"?>
<p:tagLst xmlns:a="http://schemas.openxmlformats.org/drawingml/2006/main" xmlns:r="http://schemas.openxmlformats.org/officeDocument/2006/relationships" xmlns:p="http://schemas.openxmlformats.org/presentationml/2006/main">
  <p:tag name="PA" val="v4.0.0"/>
</p:tagLst>
</file>

<file path=ppt/tags/tag197.xml><?xml version="1.0" encoding="utf-8"?>
<p:tagLst xmlns:a="http://schemas.openxmlformats.org/drawingml/2006/main" xmlns:r="http://schemas.openxmlformats.org/officeDocument/2006/relationships" xmlns:p="http://schemas.openxmlformats.org/presentationml/2006/main">
  <p:tag name="PA" val="v4.0.0"/>
</p:tagLst>
</file>

<file path=ppt/tags/tag198.xml><?xml version="1.0" encoding="utf-8"?>
<p:tagLst xmlns:a="http://schemas.openxmlformats.org/drawingml/2006/main" xmlns:r="http://schemas.openxmlformats.org/officeDocument/2006/relationships" xmlns:p="http://schemas.openxmlformats.org/presentationml/2006/main">
  <p:tag name="PA" val="v4.0.0"/>
</p:tagLst>
</file>

<file path=ppt/tags/tag19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00.xml><?xml version="1.0" encoding="utf-8"?>
<p:tagLst xmlns:a="http://schemas.openxmlformats.org/drawingml/2006/main" xmlns:r="http://schemas.openxmlformats.org/officeDocument/2006/relationships" xmlns:p="http://schemas.openxmlformats.org/presentationml/2006/main">
  <p:tag name="PA" val="v4.0.0"/>
</p:tagLst>
</file>

<file path=ppt/tags/tag201.xml><?xml version="1.0" encoding="utf-8"?>
<p:tagLst xmlns:a="http://schemas.openxmlformats.org/drawingml/2006/main" xmlns:r="http://schemas.openxmlformats.org/officeDocument/2006/relationships" xmlns:p="http://schemas.openxmlformats.org/presentationml/2006/main">
  <p:tag name="PA" val="v4.0.0"/>
</p:tagLst>
</file>

<file path=ppt/tags/tag202.xml><?xml version="1.0" encoding="utf-8"?>
<p:tagLst xmlns:a="http://schemas.openxmlformats.org/drawingml/2006/main" xmlns:r="http://schemas.openxmlformats.org/officeDocument/2006/relationships" xmlns:p="http://schemas.openxmlformats.org/presentationml/2006/main">
  <p:tag name="PA" val="v4.0.0"/>
</p:tagLst>
</file>

<file path=ppt/tags/tag203.xml><?xml version="1.0" encoding="utf-8"?>
<p:tagLst xmlns:a="http://schemas.openxmlformats.org/drawingml/2006/main" xmlns:r="http://schemas.openxmlformats.org/officeDocument/2006/relationships" xmlns:p="http://schemas.openxmlformats.org/presentationml/2006/main">
  <p:tag name="PA" val="v4.0.0"/>
</p:tagLst>
</file>

<file path=ppt/tags/tag204.xml><?xml version="1.0" encoding="utf-8"?>
<p:tagLst xmlns:a="http://schemas.openxmlformats.org/drawingml/2006/main" xmlns:r="http://schemas.openxmlformats.org/officeDocument/2006/relationships" xmlns:p="http://schemas.openxmlformats.org/presentationml/2006/main">
  <p:tag name="PA" val="v4.0.0"/>
</p:tagLst>
</file>

<file path=ppt/tags/tag205.xml><?xml version="1.0" encoding="utf-8"?>
<p:tagLst xmlns:a="http://schemas.openxmlformats.org/drawingml/2006/main" xmlns:r="http://schemas.openxmlformats.org/officeDocument/2006/relationships" xmlns:p="http://schemas.openxmlformats.org/presentationml/2006/main">
  <p:tag name="PA" val="v4.0.0"/>
</p:tagLst>
</file>

<file path=ppt/tags/tag206.xml><?xml version="1.0" encoding="utf-8"?>
<p:tagLst xmlns:a="http://schemas.openxmlformats.org/drawingml/2006/main" xmlns:r="http://schemas.openxmlformats.org/officeDocument/2006/relationships" xmlns:p="http://schemas.openxmlformats.org/presentationml/2006/main">
  <p:tag name="PA" val="v4.0.0"/>
</p:tagLst>
</file>

<file path=ppt/tags/tag207.xml><?xml version="1.0" encoding="utf-8"?>
<p:tagLst xmlns:a="http://schemas.openxmlformats.org/drawingml/2006/main" xmlns:r="http://schemas.openxmlformats.org/officeDocument/2006/relationships" xmlns:p="http://schemas.openxmlformats.org/presentationml/2006/main">
  <p:tag name="PA" val="v4.0.0"/>
</p:tagLst>
</file>

<file path=ppt/tags/tag208.xml><?xml version="1.0" encoding="utf-8"?>
<p:tagLst xmlns:a="http://schemas.openxmlformats.org/drawingml/2006/main" xmlns:r="http://schemas.openxmlformats.org/officeDocument/2006/relationships" xmlns:p="http://schemas.openxmlformats.org/presentationml/2006/main">
  <p:tag name="PA" val="v4.0.0"/>
</p:tagLst>
</file>

<file path=ppt/tags/tag209.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10.xml><?xml version="1.0" encoding="utf-8"?>
<p:tagLst xmlns:a="http://schemas.openxmlformats.org/drawingml/2006/main" xmlns:r="http://schemas.openxmlformats.org/officeDocument/2006/relationships" xmlns:p="http://schemas.openxmlformats.org/presentationml/2006/main">
  <p:tag name="PA" val="v4.0.0"/>
</p:tagLst>
</file>

<file path=ppt/tags/tag211.xml><?xml version="1.0" encoding="utf-8"?>
<p:tagLst xmlns:a="http://schemas.openxmlformats.org/drawingml/2006/main" xmlns:r="http://schemas.openxmlformats.org/officeDocument/2006/relationships" xmlns:p="http://schemas.openxmlformats.org/presentationml/2006/main">
  <p:tag name="PA" val="v4.0.0"/>
</p:tagLst>
</file>

<file path=ppt/tags/tag212.xml><?xml version="1.0" encoding="utf-8"?>
<p:tagLst xmlns:a="http://schemas.openxmlformats.org/drawingml/2006/main" xmlns:r="http://schemas.openxmlformats.org/officeDocument/2006/relationships" xmlns:p="http://schemas.openxmlformats.org/presentationml/2006/main">
  <p:tag name="PA" val="v4.0.0"/>
</p:tagLst>
</file>

<file path=ppt/tags/tag213.xml><?xml version="1.0" encoding="utf-8"?>
<p:tagLst xmlns:a="http://schemas.openxmlformats.org/drawingml/2006/main" xmlns:r="http://schemas.openxmlformats.org/officeDocument/2006/relationships" xmlns:p="http://schemas.openxmlformats.org/presentationml/2006/main">
  <p:tag name="PA" val="v4.0.0"/>
</p:tagLst>
</file>

<file path=ppt/tags/tag214.xml><?xml version="1.0" encoding="utf-8"?>
<p:tagLst xmlns:a="http://schemas.openxmlformats.org/drawingml/2006/main" xmlns:r="http://schemas.openxmlformats.org/officeDocument/2006/relationships" xmlns:p="http://schemas.openxmlformats.org/presentationml/2006/main">
  <p:tag name="PA" val="v4.0.0"/>
</p:tagLst>
</file>

<file path=ppt/tags/tag215.xml><?xml version="1.0" encoding="utf-8"?>
<p:tagLst xmlns:a="http://schemas.openxmlformats.org/drawingml/2006/main" xmlns:r="http://schemas.openxmlformats.org/officeDocument/2006/relationships" xmlns:p="http://schemas.openxmlformats.org/presentationml/2006/main">
  <p:tag name="PA" val="v4.0.0"/>
</p:tagLst>
</file>

<file path=ppt/tags/tag216.xml><?xml version="1.0" encoding="utf-8"?>
<p:tagLst xmlns:a="http://schemas.openxmlformats.org/drawingml/2006/main" xmlns:r="http://schemas.openxmlformats.org/officeDocument/2006/relationships" xmlns:p="http://schemas.openxmlformats.org/presentationml/2006/main">
  <p:tag name="PA" val="v4.0.0"/>
</p:tagLst>
</file>

<file path=ppt/tags/tag217.xml><?xml version="1.0" encoding="utf-8"?>
<p:tagLst xmlns:a="http://schemas.openxmlformats.org/drawingml/2006/main" xmlns:r="http://schemas.openxmlformats.org/officeDocument/2006/relationships" xmlns:p="http://schemas.openxmlformats.org/presentationml/2006/main">
  <p:tag name="PA" val="v4.0.0"/>
</p:tagLst>
</file>

<file path=ppt/tags/tag218.xml><?xml version="1.0" encoding="utf-8"?>
<p:tagLst xmlns:a="http://schemas.openxmlformats.org/drawingml/2006/main" xmlns:r="http://schemas.openxmlformats.org/officeDocument/2006/relationships" xmlns:p="http://schemas.openxmlformats.org/presentationml/2006/main">
  <p:tag name="PA" val="v4.0.0"/>
</p:tagLst>
</file>

<file path=ppt/tags/tag219.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20.xml><?xml version="1.0" encoding="utf-8"?>
<p:tagLst xmlns:a="http://schemas.openxmlformats.org/drawingml/2006/main" xmlns:r="http://schemas.openxmlformats.org/officeDocument/2006/relationships" xmlns:p="http://schemas.openxmlformats.org/presentationml/2006/main">
  <p:tag name="PA" val="v4.0.0"/>
</p:tagLst>
</file>

<file path=ppt/tags/tag221.xml><?xml version="1.0" encoding="utf-8"?>
<p:tagLst xmlns:a="http://schemas.openxmlformats.org/drawingml/2006/main" xmlns:r="http://schemas.openxmlformats.org/officeDocument/2006/relationships" xmlns:p="http://schemas.openxmlformats.org/presentationml/2006/main">
  <p:tag name="PA" val="v4.0.0"/>
</p:tagLst>
</file>

<file path=ppt/tags/tag222.xml><?xml version="1.0" encoding="utf-8"?>
<p:tagLst xmlns:a="http://schemas.openxmlformats.org/drawingml/2006/main" xmlns:r="http://schemas.openxmlformats.org/officeDocument/2006/relationships" xmlns:p="http://schemas.openxmlformats.org/presentationml/2006/main">
  <p:tag name="PA" val="v4.0.0"/>
</p:tagLst>
</file>

<file path=ppt/tags/tag223.xml><?xml version="1.0" encoding="utf-8"?>
<p:tagLst xmlns:a="http://schemas.openxmlformats.org/drawingml/2006/main" xmlns:r="http://schemas.openxmlformats.org/officeDocument/2006/relationships" xmlns:p="http://schemas.openxmlformats.org/presentationml/2006/main">
  <p:tag name="PA" val="v4.0.0"/>
</p:tagLst>
</file>

<file path=ppt/tags/tag224.xml><?xml version="1.0" encoding="utf-8"?>
<p:tagLst xmlns:a="http://schemas.openxmlformats.org/drawingml/2006/main" xmlns:r="http://schemas.openxmlformats.org/officeDocument/2006/relationships" xmlns:p="http://schemas.openxmlformats.org/presentationml/2006/main">
  <p:tag name="PA" val="v4.0.0"/>
</p:tagLst>
</file>

<file path=ppt/tags/tag225.xml><?xml version="1.0" encoding="utf-8"?>
<p:tagLst xmlns:a="http://schemas.openxmlformats.org/drawingml/2006/main" xmlns:r="http://schemas.openxmlformats.org/officeDocument/2006/relationships" xmlns:p="http://schemas.openxmlformats.org/presentationml/2006/main">
  <p:tag name="PA" val="v4.0.0"/>
</p:tagLst>
</file>

<file path=ppt/tags/tag226.xml><?xml version="1.0" encoding="utf-8"?>
<p:tagLst xmlns:a="http://schemas.openxmlformats.org/drawingml/2006/main" xmlns:r="http://schemas.openxmlformats.org/officeDocument/2006/relationships" xmlns:p="http://schemas.openxmlformats.org/presentationml/2006/main">
  <p:tag name="PA" val="v4.0.0"/>
</p:tagLst>
</file>

<file path=ppt/tags/tag227.xml><?xml version="1.0" encoding="utf-8"?>
<p:tagLst xmlns:a="http://schemas.openxmlformats.org/drawingml/2006/main" xmlns:r="http://schemas.openxmlformats.org/officeDocument/2006/relationships" xmlns:p="http://schemas.openxmlformats.org/presentationml/2006/main">
  <p:tag name="PA" val="v4.0.0"/>
</p:tagLst>
</file>

<file path=ppt/tags/tag228.xml><?xml version="1.0" encoding="utf-8"?>
<p:tagLst xmlns:a="http://schemas.openxmlformats.org/drawingml/2006/main" xmlns:r="http://schemas.openxmlformats.org/officeDocument/2006/relationships" xmlns:p="http://schemas.openxmlformats.org/presentationml/2006/main">
  <p:tag name="PA" val="v4.0.0"/>
</p:tagLst>
</file>

<file path=ppt/tags/tag229.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30.xml><?xml version="1.0" encoding="utf-8"?>
<p:tagLst xmlns:a="http://schemas.openxmlformats.org/drawingml/2006/main" xmlns:r="http://schemas.openxmlformats.org/officeDocument/2006/relationships" xmlns:p="http://schemas.openxmlformats.org/presentationml/2006/main">
  <p:tag name="PA" val="v4.0.0"/>
</p:tagLst>
</file>

<file path=ppt/tags/tag231.xml><?xml version="1.0" encoding="utf-8"?>
<p:tagLst xmlns:a="http://schemas.openxmlformats.org/drawingml/2006/main" xmlns:r="http://schemas.openxmlformats.org/officeDocument/2006/relationships" xmlns:p="http://schemas.openxmlformats.org/presentationml/2006/main">
  <p:tag name="PA" val="v4.0.0"/>
</p:tagLst>
</file>

<file path=ppt/tags/tag232.xml><?xml version="1.0" encoding="utf-8"?>
<p:tagLst xmlns:a="http://schemas.openxmlformats.org/drawingml/2006/main" xmlns:r="http://schemas.openxmlformats.org/officeDocument/2006/relationships" xmlns:p="http://schemas.openxmlformats.org/presentationml/2006/main">
  <p:tag name="PA" val="v4.0.0"/>
</p:tagLst>
</file>

<file path=ppt/tags/tag233.xml><?xml version="1.0" encoding="utf-8"?>
<p:tagLst xmlns:a="http://schemas.openxmlformats.org/drawingml/2006/main" xmlns:r="http://schemas.openxmlformats.org/officeDocument/2006/relationships" xmlns:p="http://schemas.openxmlformats.org/presentationml/2006/main">
  <p:tag name="PA" val="v4.0.0"/>
</p:tagLst>
</file>

<file path=ppt/tags/tag234.xml><?xml version="1.0" encoding="utf-8"?>
<p:tagLst xmlns:a="http://schemas.openxmlformats.org/drawingml/2006/main" xmlns:r="http://schemas.openxmlformats.org/officeDocument/2006/relationships" xmlns:p="http://schemas.openxmlformats.org/presentationml/2006/main">
  <p:tag name="PA" val="v4.0.0"/>
</p:tagLst>
</file>

<file path=ppt/tags/tag235.xml><?xml version="1.0" encoding="utf-8"?>
<p:tagLst xmlns:a="http://schemas.openxmlformats.org/drawingml/2006/main" xmlns:r="http://schemas.openxmlformats.org/officeDocument/2006/relationships" xmlns:p="http://schemas.openxmlformats.org/presentationml/2006/main">
  <p:tag name="PA" val="v4.0.0"/>
</p:tagLst>
</file>

<file path=ppt/tags/tag236.xml><?xml version="1.0" encoding="utf-8"?>
<p:tagLst xmlns:a="http://schemas.openxmlformats.org/drawingml/2006/main" xmlns:r="http://schemas.openxmlformats.org/officeDocument/2006/relationships" xmlns:p="http://schemas.openxmlformats.org/presentationml/2006/main">
  <p:tag name="PA" val="v4.0.0"/>
</p:tagLst>
</file>

<file path=ppt/tags/tag237.xml><?xml version="1.0" encoding="utf-8"?>
<p:tagLst xmlns:a="http://schemas.openxmlformats.org/drawingml/2006/main" xmlns:r="http://schemas.openxmlformats.org/officeDocument/2006/relationships" xmlns:p="http://schemas.openxmlformats.org/presentationml/2006/main">
  <p:tag name="PA" val="v4.0.0"/>
</p:tagLst>
</file>

<file path=ppt/tags/tag238.xml><?xml version="1.0" encoding="utf-8"?>
<p:tagLst xmlns:a="http://schemas.openxmlformats.org/drawingml/2006/main" xmlns:r="http://schemas.openxmlformats.org/officeDocument/2006/relationships" xmlns:p="http://schemas.openxmlformats.org/presentationml/2006/main">
  <p:tag name="PA" val="v4.0.0"/>
</p:tagLst>
</file>

<file path=ppt/tags/tag239.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40.xml><?xml version="1.0" encoding="utf-8"?>
<p:tagLst xmlns:a="http://schemas.openxmlformats.org/drawingml/2006/main" xmlns:r="http://schemas.openxmlformats.org/officeDocument/2006/relationships" xmlns:p="http://schemas.openxmlformats.org/presentationml/2006/main">
  <p:tag name="PA" val="v4.0.0"/>
</p:tagLst>
</file>

<file path=ppt/tags/tag241.xml><?xml version="1.0" encoding="utf-8"?>
<p:tagLst xmlns:a="http://schemas.openxmlformats.org/drawingml/2006/main" xmlns:r="http://schemas.openxmlformats.org/officeDocument/2006/relationships" xmlns:p="http://schemas.openxmlformats.org/presentationml/2006/main">
  <p:tag name="PA" val="v4.0.0"/>
</p:tagLst>
</file>

<file path=ppt/tags/tag242.xml><?xml version="1.0" encoding="utf-8"?>
<p:tagLst xmlns:a="http://schemas.openxmlformats.org/drawingml/2006/main" xmlns:r="http://schemas.openxmlformats.org/officeDocument/2006/relationships" xmlns:p="http://schemas.openxmlformats.org/presentationml/2006/main">
  <p:tag name="PA" val="v4.0.0"/>
</p:tagLst>
</file>

<file path=ppt/tags/tag243.xml><?xml version="1.0" encoding="utf-8"?>
<p:tagLst xmlns:a="http://schemas.openxmlformats.org/drawingml/2006/main" xmlns:r="http://schemas.openxmlformats.org/officeDocument/2006/relationships" xmlns:p="http://schemas.openxmlformats.org/presentationml/2006/main">
  <p:tag name="PA" val="v4.0.0"/>
</p:tagLst>
</file>

<file path=ppt/tags/tag244.xml><?xml version="1.0" encoding="utf-8"?>
<p:tagLst xmlns:a="http://schemas.openxmlformats.org/drawingml/2006/main" xmlns:r="http://schemas.openxmlformats.org/officeDocument/2006/relationships" xmlns:p="http://schemas.openxmlformats.org/presentationml/2006/main">
  <p:tag name="PA" val="v4.0.0"/>
</p:tagLst>
</file>

<file path=ppt/tags/tag245.xml><?xml version="1.0" encoding="utf-8"?>
<p:tagLst xmlns:a="http://schemas.openxmlformats.org/drawingml/2006/main" xmlns:r="http://schemas.openxmlformats.org/officeDocument/2006/relationships" xmlns:p="http://schemas.openxmlformats.org/presentationml/2006/main">
  <p:tag name="PA" val="v4.0.0"/>
</p:tagLst>
</file>

<file path=ppt/tags/tag246.xml><?xml version="1.0" encoding="utf-8"?>
<p:tagLst xmlns:a="http://schemas.openxmlformats.org/drawingml/2006/main" xmlns:r="http://schemas.openxmlformats.org/officeDocument/2006/relationships" xmlns:p="http://schemas.openxmlformats.org/presentationml/2006/main">
  <p:tag name="PA" val="v4.0.0"/>
</p:tagLst>
</file>

<file path=ppt/tags/tag247.xml><?xml version="1.0" encoding="utf-8"?>
<p:tagLst xmlns:a="http://schemas.openxmlformats.org/drawingml/2006/main" xmlns:r="http://schemas.openxmlformats.org/officeDocument/2006/relationships" xmlns:p="http://schemas.openxmlformats.org/presentationml/2006/main">
  <p:tag name="PA" val="v4.0.0"/>
</p:tagLst>
</file>

<file path=ppt/tags/tag248.xml><?xml version="1.0" encoding="utf-8"?>
<p:tagLst xmlns:a="http://schemas.openxmlformats.org/drawingml/2006/main" xmlns:r="http://schemas.openxmlformats.org/officeDocument/2006/relationships" xmlns:p="http://schemas.openxmlformats.org/presentationml/2006/main">
  <p:tag name="PA" val="v4.0.0"/>
</p:tagLst>
</file>

<file path=ppt/tags/tag249.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50.xml><?xml version="1.0" encoding="utf-8"?>
<p:tagLst xmlns:a="http://schemas.openxmlformats.org/drawingml/2006/main" xmlns:r="http://schemas.openxmlformats.org/officeDocument/2006/relationships" xmlns:p="http://schemas.openxmlformats.org/presentationml/2006/main">
  <p:tag name="PA" val="v4.0.0"/>
</p:tagLst>
</file>

<file path=ppt/tags/tag251.xml><?xml version="1.0" encoding="utf-8"?>
<p:tagLst xmlns:a="http://schemas.openxmlformats.org/drawingml/2006/main" xmlns:r="http://schemas.openxmlformats.org/officeDocument/2006/relationships" xmlns:p="http://schemas.openxmlformats.org/presentationml/2006/main">
  <p:tag name="PA" val="v4.0.0"/>
</p:tagLst>
</file>

<file path=ppt/tags/tag252.xml><?xml version="1.0" encoding="utf-8"?>
<p:tagLst xmlns:a="http://schemas.openxmlformats.org/drawingml/2006/main" xmlns:r="http://schemas.openxmlformats.org/officeDocument/2006/relationships" xmlns:p="http://schemas.openxmlformats.org/presentationml/2006/main">
  <p:tag name="PA" val="v4.0.0"/>
</p:tagLst>
</file>

<file path=ppt/tags/tag253.xml><?xml version="1.0" encoding="utf-8"?>
<p:tagLst xmlns:a="http://schemas.openxmlformats.org/drawingml/2006/main" xmlns:r="http://schemas.openxmlformats.org/officeDocument/2006/relationships" xmlns:p="http://schemas.openxmlformats.org/presentationml/2006/main">
  <p:tag name="PA" val="v4.0.0"/>
</p:tagLst>
</file>

<file path=ppt/tags/tag254.xml><?xml version="1.0" encoding="utf-8"?>
<p:tagLst xmlns:a="http://schemas.openxmlformats.org/drawingml/2006/main" xmlns:r="http://schemas.openxmlformats.org/officeDocument/2006/relationships" xmlns:p="http://schemas.openxmlformats.org/presentationml/2006/main">
  <p:tag name="PA" val="v4.0.0"/>
</p:tagLst>
</file>

<file path=ppt/tags/tag255.xml><?xml version="1.0" encoding="utf-8"?>
<p:tagLst xmlns:a="http://schemas.openxmlformats.org/drawingml/2006/main" xmlns:r="http://schemas.openxmlformats.org/officeDocument/2006/relationships" xmlns:p="http://schemas.openxmlformats.org/presentationml/2006/main">
  <p:tag name="PA" val="v4.0.0"/>
</p:tagLst>
</file>

<file path=ppt/tags/tag256.xml><?xml version="1.0" encoding="utf-8"?>
<p:tagLst xmlns:a="http://schemas.openxmlformats.org/drawingml/2006/main" xmlns:r="http://schemas.openxmlformats.org/officeDocument/2006/relationships" xmlns:p="http://schemas.openxmlformats.org/presentationml/2006/main">
  <p:tag name="PA" val="v4.0.0"/>
</p:tagLst>
</file>

<file path=ppt/tags/tag257.xml><?xml version="1.0" encoding="utf-8"?>
<p:tagLst xmlns:a="http://schemas.openxmlformats.org/drawingml/2006/main" xmlns:r="http://schemas.openxmlformats.org/officeDocument/2006/relationships" xmlns:p="http://schemas.openxmlformats.org/presentationml/2006/main">
  <p:tag name="PA" val="v4.0.0"/>
</p:tagLst>
</file>

<file path=ppt/tags/tag258.xml><?xml version="1.0" encoding="utf-8"?>
<p:tagLst xmlns:a="http://schemas.openxmlformats.org/drawingml/2006/main" xmlns:r="http://schemas.openxmlformats.org/officeDocument/2006/relationships" xmlns:p="http://schemas.openxmlformats.org/presentationml/2006/main">
  <p:tag name="PA" val="v4.0.0"/>
</p:tagLst>
</file>

<file path=ppt/tags/tag259.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60.xml><?xml version="1.0" encoding="utf-8"?>
<p:tagLst xmlns:a="http://schemas.openxmlformats.org/drawingml/2006/main" xmlns:r="http://schemas.openxmlformats.org/officeDocument/2006/relationships" xmlns:p="http://schemas.openxmlformats.org/presentationml/2006/main">
  <p:tag name="PA" val="v4.0.0"/>
</p:tagLst>
</file>

<file path=ppt/tags/tag261.xml><?xml version="1.0" encoding="utf-8"?>
<p:tagLst xmlns:a="http://schemas.openxmlformats.org/drawingml/2006/main" xmlns:r="http://schemas.openxmlformats.org/officeDocument/2006/relationships" xmlns:p="http://schemas.openxmlformats.org/presentationml/2006/main">
  <p:tag name="PA" val="v4.0.0"/>
</p:tagLst>
</file>

<file path=ppt/tags/tag262.xml><?xml version="1.0" encoding="utf-8"?>
<p:tagLst xmlns:a="http://schemas.openxmlformats.org/drawingml/2006/main" xmlns:r="http://schemas.openxmlformats.org/officeDocument/2006/relationships" xmlns:p="http://schemas.openxmlformats.org/presentationml/2006/main">
  <p:tag name="PA" val="v4.0.0"/>
</p:tagLst>
</file>

<file path=ppt/tags/tag263.xml><?xml version="1.0" encoding="utf-8"?>
<p:tagLst xmlns:a="http://schemas.openxmlformats.org/drawingml/2006/main" xmlns:r="http://schemas.openxmlformats.org/officeDocument/2006/relationships" xmlns:p="http://schemas.openxmlformats.org/presentationml/2006/main">
  <p:tag name="PA" val="v4.0.0"/>
</p:tagLst>
</file>

<file path=ppt/tags/tag264.xml><?xml version="1.0" encoding="utf-8"?>
<p:tagLst xmlns:a="http://schemas.openxmlformats.org/drawingml/2006/main" xmlns:r="http://schemas.openxmlformats.org/officeDocument/2006/relationships" xmlns:p="http://schemas.openxmlformats.org/presentationml/2006/main">
  <p:tag name="PA" val="v4.0.0"/>
</p:tagLst>
</file>

<file path=ppt/tags/tag265.xml><?xml version="1.0" encoding="utf-8"?>
<p:tagLst xmlns:a="http://schemas.openxmlformats.org/drawingml/2006/main" xmlns:r="http://schemas.openxmlformats.org/officeDocument/2006/relationships" xmlns:p="http://schemas.openxmlformats.org/presentationml/2006/main">
  <p:tag name="PA" val="v4.0.0"/>
</p:tagLst>
</file>

<file path=ppt/tags/tag266.xml><?xml version="1.0" encoding="utf-8"?>
<p:tagLst xmlns:a="http://schemas.openxmlformats.org/drawingml/2006/main" xmlns:r="http://schemas.openxmlformats.org/officeDocument/2006/relationships" xmlns:p="http://schemas.openxmlformats.org/presentationml/2006/main">
  <p:tag name="PA" val="v4.0.0"/>
</p:tagLst>
</file>

<file path=ppt/tags/tag267.xml><?xml version="1.0" encoding="utf-8"?>
<p:tagLst xmlns:a="http://schemas.openxmlformats.org/drawingml/2006/main" xmlns:r="http://schemas.openxmlformats.org/officeDocument/2006/relationships" xmlns:p="http://schemas.openxmlformats.org/presentationml/2006/main">
  <p:tag name="PA" val="v4.0.0"/>
</p:tagLst>
</file>

<file path=ppt/tags/tag268.xml><?xml version="1.0" encoding="utf-8"?>
<p:tagLst xmlns:a="http://schemas.openxmlformats.org/drawingml/2006/main" xmlns:r="http://schemas.openxmlformats.org/officeDocument/2006/relationships" xmlns:p="http://schemas.openxmlformats.org/presentationml/2006/main">
  <p:tag name="PA" val="v4.0.0"/>
</p:tagLst>
</file>

<file path=ppt/tags/tag269.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70.xml><?xml version="1.0" encoding="utf-8"?>
<p:tagLst xmlns:a="http://schemas.openxmlformats.org/drawingml/2006/main" xmlns:r="http://schemas.openxmlformats.org/officeDocument/2006/relationships" xmlns:p="http://schemas.openxmlformats.org/presentationml/2006/main">
  <p:tag name="PA" val="v4.0.0"/>
</p:tagLst>
</file>

<file path=ppt/tags/tag271.xml><?xml version="1.0" encoding="utf-8"?>
<p:tagLst xmlns:a="http://schemas.openxmlformats.org/drawingml/2006/main" xmlns:r="http://schemas.openxmlformats.org/officeDocument/2006/relationships" xmlns:p="http://schemas.openxmlformats.org/presentationml/2006/main">
  <p:tag name="PA" val="v4.0.0"/>
</p:tagLst>
</file>

<file path=ppt/tags/tag272.xml><?xml version="1.0" encoding="utf-8"?>
<p:tagLst xmlns:a="http://schemas.openxmlformats.org/drawingml/2006/main" xmlns:r="http://schemas.openxmlformats.org/officeDocument/2006/relationships" xmlns:p="http://schemas.openxmlformats.org/presentationml/2006/main">
  <p:tag name="PA" val="v4.0.0"/>
</p:tagLst>
</file>

<file path=ppt/tags/tag273.xml><?xml version="1.0" encoding="utf-8"?>
<p:tagLst xmlns:a="http://schemas.openxmlformats.org/drawingml/2006/main" xmlns:r="http://schemas.openxmlformats.org/officeDocument/2006/relationships" xmlns:p="http://schemas.openxmlformats.org/presentationml/2006/main">
  <p:tag name="PA" val="v4.0.0"/>
</p:tagLst>
</file>

<file path=ppt/tags/tag274.xml><?xml version="1.0" encoding="utf-8"?>
<p:tagLst xmlns:a="http://schemas.openxmlformats.org/drawingml/2006/main" xmlns:r="http://schemas.openxmlformats.org/officeDocument/2006/relationships" xmlns:p="http://schemas.openxmlformats.org/presentationml/2006/main">
  <p:tag name="PA" val="v4.0.0"/>
</p:tagLst>
</file>

<file path=ppt/tags/tag275.xml><?xml version="1.0" encoding="utf-8"?>
<p:tagLst xmlns:a="http://schemas.openxmlformats.org/drawingml/2006/main" xmlns:r="http://schemas.openxmlformats.org/officeDocument/2006/relationships" xmlns:p="http://schemas.openxmlformats.org/presentationml/2006/main">
  <p:tag name="PA" val="v4.0.0"/>
</p:tagLst>
</file>

<file path=ppt/tags/tag276.xml><?xml version="1.0" encoding="utf-8"?>
<p:tagLst xmlns:a="http://schemas.openxmlformats.org/drawingml/2006/main" xmlns:r="http://schemas.openxmlformats.org/officeDocument/2006/relationships" xmlns:p="http://schemas.openxmlformats.org/presentationml/2006/main">
  <p:tag name="PA" val="v4.0.0"/>
</p:tagLst>
</file>

<file path=ppt/tags/tag277.xml><?xml version="1.0" encoding="utf-8"?>
<p:tagLst xmlns:a="http://schemas.openxmlformats.org/drawingml/2006/main" xmlns:r="http://schemas.openxmlformats.org/officeDocument/2006/relationships" xmlns:p="http://schemas.openxmlformats.org/presentationml/2006/main">
  <p:tag name="PA" val="v4.0.0"/>
</p:tagLst>
</file>

<file path=ppt/tags/tag278.xml><?xml version="1.0" encoding="utf-8"?>
<p:tagLst xmlns:a="http://schemas.openxmlformats.org/drawingml/2006/main" xmlns:r="http://schemas.openxmlformats.org/officeDocument/2006/relationships" xmlns:p="http://schemas.openxmlformats.org/presentationml/2006/main">
  <p:tag name="PA" val="v4.0.0"/>
</p:tagLst>
</file>

<file path=ppt/tags/tag279.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80.xml><?xml version="1.0" encoding="utf-8"?>
<p:tagLst xmlns:a="http://schemas.openxmlformats.org/drawingml/2006/main" xmlns:r="http://schemas.openxmlformats.org/officeDocument/2006/relationships" xmlns:p="http://schemas.openxmlformats.org/presentationml/2006/main">
  <p:tag name="PA" val="v4.0.0"/>
</p:tagLst>
</file>

<file path=ppt/tags/tag281.xml><?xml version="1.0" encoding="utf-8"?>
<p:tagLst xmlns:a="http://schemas.openxmlformats.org/drawingml/2006/main" xmlns:r="http://schemas.openxmlformats.org/officeDocument/2006/relationships" xmlns:p="http://schemas.openxmlformats.org/presentationml/2006/main">
  <p:tag name="PA" val="v4.0.0"/>
</p:tagLst>
</file>

<file path=ppt/tags/tag282.xml><?xml version="1.0" encoding="utf-8"?>
<p:tagLst xmlns:a="http://schemas.openxmlformats.org/drawingml/2006/main" xmlns:r="http://schemas.openxmlformats.org/officeDocument/2006/relationships" xmlns:p="http://schemas.openxmlformats.org/presentationml/2006/main">
  <p:tag name="PA" val="v4.0.0"/>
</p:tagLst>
</file>

<file path=ppt/tags/tag283.xml><?xml version="1.0" encoding="utf-8"?>
<p:tagLst xmlns:a="http://schemas.openxmlformats.org/drawingml/2006/main" xmlns:r="http://schemas.openxmlformats.org/officeDocument/2006/relationships" xmlns:p="http://schemas.openxmlformats.org/presentationml/2006/main">
  <p:tag name="PA" val="v4.0.0"/>
</p:tagLst>
</file>

<file path=ppt/tags/tag284.xml><?xml version="1.0" encoding="utf-8"?>
<p:tagLst xmlns:a="http://schemas.openxmlformats.org/drawingml/2006/main" xmlns:r="http://schemas.openxmlformats.org/officeDocument/2006/relationships" xmlns:p="http://schemas.openxmlformats.org/presentationml/2006/main">
  <p:tag name="PA" val="v4.0.0"/>
</p:tagLst>
</file>

<file path=ppt/tags/tag285.xml><?xml version="1.0" encoding="utf-8"?>
<p:tagLst xmlns:a="http://schemas.openxmlformats.org/drawingml/2006/main" xmlns:r="http://schemas.openxmlformats.org/officeDocument/2006/relationships" xmlns:p="http://schemas.openxmlformats.org/presentationml/2006/main">
  <p:tag name="PA" val="v4.0.0"/>
</p:tagLst>
</file>

<file path=ppt/tags/tag286.xml><?xml version="1.0" encoding="utf-8"?>
<p:tagLst xmlns:a="http://schemas.openxmlformats.org/drawingml/2006/main" xmlns:r="http://schemas.openxmlformats.org/officeDocument/2006/relationships" xmlns:p="http://schemas.openxmlformats.org/presentationml/2006/main">
  <p:tag name="PA" val="v4.0.0"/>
</p:tagLst>
</file>

<file path=ppt/tags/tag287.xml><?xml version="1.0" encoding="utf-8"?>
<p:tagLst xmlns:a="http://schemas.openxmlformats.org/drawingml/2006/main" xmlns:r="http://schemas.openxmlformats.org/officeDocument/2006/relationships" xmlns:p="http://schemas.openxmlformats.org/presentationml/2006/main">
  <p:tag name="PA" val="v4.0.0"/>
</p:tagLst>
</file>

<file path=ppt/tags/tag288.xml><?xml version="1.0" encoding="utf-8"?>
<p:tagLst xmlns:a="http://schemas.openxmlformats.org/drawingml/2006/main" xmlns:r="http://schemas.openxmlformats.org/officeDocument/2006/relationships" xmlns:p="http://schemas.openxmlformats.org/presentationml/2006/main">
  <p:tag name="PA" val="v4.0.0"/>
</p:tagLst>
</file>

<file path=ppt/tags/tag289.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290.xml><?xml version="1.0" encoding="utf-8"?>
<p:tagLst xmlns:a="http://schemas.openxmlformats.org/drawingml/2006/main" xmlns:r="http://schemas.openxmlformats.org/officeDocument/2006/relationships" xmlns:p="http://schemas.openxmlformats.org/presentationml/2006/main">
  <p:tag name="PA" val="v4.0.0"/>
</p:tagLst>
</file>

<file path=ppt/tags/tag291.xml><?xml version="1.0" encoding="utf-8"?>
<p:tagLst xmlns:a="http://schemas.openxmlformats.org/drawingml/2006/main" xmlns:r="http://schemas.openxmlformats.org/officeDocument/2006/relationships" xmlns:p="http://schemas.openxmlformats.org/presentationml/2006/main">
  <p:tag name="PA" val="v4.0.0"/>
</p:tagLst>
</file>

<file path=ppt/tags/tag292.xml><?xml version="1.0" encoding="utf-8"?>
<p:tagLst xmlns:a="http://schemas.openxmlformats.org/drawingml/2006/main" xmlns:r="http://schemas.openxmlformats.org/officeDocument/2006/relationships" xmlns:p="http://schemas.openxmlformats.org/presentationml/2006/main">
  <p:tag name="PA" val="v4.0.0"/>
</p:tagLst>
</file>

<file path=ppt/tags/tag293.xml><?xml version="1.0" encoding="utf-8"?>
<p:tagLst xmlns:a="http://schemas.openxmlformats.org/drawingml/2006/main" xmlns:r="http://schemas.openxmlformats.org/officeDocument/2006/relationships" xmlns:p="http://schemas.openxmlformats.org/presentationml/2006/main">
  <p:tag name="PA" val="v4.0.0"/>
</p:tagLst>
</file>

<file path=ppt/tags/tag294.xml><?xml version="1.0" encoding="utf-8"?>
<p:tagLst xmlns:a="http://schemas.openxmlformats.org/drawingml/2006/main" xmlns:r="http://schemas.openxmlformats.org/officeDocument/2006/relationships" xmlns:p="http://schemas.openxmlformats.org/presentationml/2006/main">
  <p:tag name="PA" val="v4.0.0"/>
</p:tagLst>
</file>

<file path=ppt/tags/tag295.xml><?xml version="1.0" encoding="utf-8"?>
<p:tagLst xmlns:a="http://schemas.openxmlformats.org/drawingml/2006/main" xmlns:r="http://schemas.openxmlformats.org/officeDocument/2006/relationships" xmlns:p="http://schemas.openxmlformats.org/presentationml/2006/main">
  <p:tag name="PA" val="v4.0.0"/>
</p:tagLst>
</file>

<file path=ppt/tags/tag296.xml><?xml version="1.0" encoding="utf-8"?>
<p:tagLst xmlns:a="http://schemas.openxmlformats.org/drawingml/2006/main" xmlns:r="http://schemas.openxmlformats.org/officeDocument/2006/relationships" xmlns:p="http://schemas.openxmlformats.org/presentationml/2006/main">
  <p:tag name="PA" val="v4.0.0"/>
</p:tagLst>
</file>

<file path=ppt/tags/tag297.xml><?xml version="1.0" encoding="utf-8"?>
<p:tagLst xmlns:a="http://schemas.openxmlformats.org/drawingml/2006/main" xmlns:r="http://schemas.openxmlformats.org/officeDocument/2006/relationships" xmlns:p="http://schemas.openxmlformats.org/presentationml/2006/main">
  <p:tag name="PA" val="v4.0.0"/>
</p:tagLst>
</file>

<file path=ppt/tags/tag298.xml><?xml version="1.0" encoding="utf-8"?>
<p:tagLst xmlns:a="http://schemas.openxmlformats.org/drawingml/2006/main" xmlns:r="http://schemas.openxmlformats.org/officeDocument/2006/relationships" xmlns:p="http://schemas.openxmlformats.org/presentationml/2006/main">
  <p:tag name="PA" val="v4.0.0"/>
</p:tagLst>
</file>

<file path=ppt/tags/tag29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00.xml><?xml version="1.0" encoding="utf-8"?>
<p:tagLst xmlns:a="http://schemas.openxmlformats.org/drawingml/2006/main" xmlns:r="http://schemas.openxmlformats.org/officeDocument/2006/relationships" xmlns:p="http://schemas.openxmlformats.org/presentationml/2006/main">
  <p:tag name="PA" val="v4.0.0"/>
</p:tagLst>
</file>

<file path=ppt/tags/tag301.xml><?xml version="1.0" encoding="utf-8"?>
<p:tagLst xmlns:a="http://schemas.openxmlformats.org/drawingml/2006/main" xmlns:r="http://schemas.openxmlformats.org/officeDocument/2006/relationships" xmlns:p="http://schemas.openxmlformats.org/presentationml/2006/main">
  <p:tag name="PA" val="v4.0.0"/>
</p:tagLst>
</file>

<file path=ppt/tags/tag302.xml><?xml version="1.0" encoding="utf-8"?>
<p:tagLst xmlns:a="http://schemas.openxmlformats.org/drawingml/2006/main" xmlns:r="http://schemas.openxmlformats.org/officeDocument/2006/relationships" xmlns:p="http://schemas.openxmlformats.org/presentationml/2006/main">
  <p:tag name="PA" val="v4.0.0"/>
</p:tagLst>
</file>

<file path=ppt/tags/tag303.xml><?xml version="1.0" encoding="utf-8"?>
<p:tagLst xmlns:a="http://schemas.openxmlformats.org/drawingml/2006/main" xmlns:r="http://schemas.openxmlformats.org/officeDocument/2006/relationships" xmlns:p="http://schemas.openxmlformats.org/presentationml/2006/main">
  <p:tag name="PA" val="v4.0.0"/>
</p:tagLst>
</file>

<file path=ppt/tags/tag304.xml><?xml version="1.0" encoding="utf-8"?>
<p:tagLst xmlns:a="http://schemas.openxmlformats.org/drawingml/2006/main" xmlns:r="http://schemas.openxmlformats.org/officeDocument/2006/relationships" xmlns:p="http://schemas.openxmlformats.org/presentationml/2006/main">
  <p:tag name="PA" val="v4.0.0"/>
</p:tagLst>
</file>

<file path=ppt/tags/tag305.xml><?xml version="1.0" encoding="utf-8"?>
<p:tagLst xmlns:a="http://schemas.openxmlformats.org/drawingml/2006/main" xmlns:r="http://schemas.openxmlformats.org/officeDocument/2006/relationships" xmlns:p="http://schemas.openxmlformats.org/presentationml/2006/main">
  <p:tag name="PA" val="v4.0.0"/>
</p:tagLst>
</file>

<file path=ppt/tags/tag306.xml><?xml version="1.0" encoding="utf-8"?>
<p:tagLst xmlns:a="http://schemas.openxmlformats.org/drawingml/2006/main" xmlns:r="http://schemas.openxmlformats.org/officeDocument/2006/relationships" xmlns:p="http://schemas.openxmlformats.org/presentationml/2006/main">
  <p:tag name="PA" val="v4.0.0"/>
</p:tagLst>
</file>

<file path=ppt/tags/tag307.xml><?xml version="1.0" encoding="utf-8"?>
<p:tagLst xmlns:a="http://schemas.openxmlformats.org/drawingml/2006/main" xmlns:r="http://schemas.openxmlformats.org/officeDocument/2006/relationships" xmlns:p="http://schemas.openxmlformats.org/presentationml/2006/main">
  <p:tag name="PA" val="v4.0.0"/>
</p:tagLst>
</file>

<file path=ppt/tags/tag308.xml><?xml version="1.0" encoding="utf-8"?>
<p:tagLst xmlns:a="http://schemas.openxmlformats.org/drawingml/2006/main" xmlns:r="http://schemas.openxmlformats.org/officeDocument/2006/relationships" xmlns:p="http://schemas.openxmlformats.org/presentationml/2006/main">
  <p:tag name="PA" val="v4.0.0"/>
</p:tagLst>
</file>

<file path=ppt/tags/tag309.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10.xml><?xml version="1.0" encoding="utf-8"?>
<p:tagLst xmlns:a="http://schemas.openxmlformats.org/drawingml/2006/main" xmlns:r="http://schemas.openxmlformats.org/officeDocument/2006/relationships" xmlns:p="http://schemas.openxmlformats.org/presentationml/2006/main">
  <p:tag name="PA" val="v4.0.0"/>
</p:tagLst>
</file>

<file path=ppt/tags/tag311.xml><?xml version="1.0" encoding="utf-8"?>
<p:tagLst xmlns:a="http://schemas.openxmlformats.org/drawingml/2006/main" xmlns:r="http://schemas.openxmlformats.org/officeDocument/2006/relationships" xmlns:p="http://schemas.openxmlformats.org/presentationml/2006/main">
  <p:tag name="PA" val="v4.0.0"/>
</p:tagLst>
</file>

<file path=ppt/tags/tag312.xml><?xml version="1.0" encoding="utf-8"?>
<p:tagLst xmlns:a="http://schemas.openxmlformats.org/drawingml/2006/main" xmlns:r="http://schemas.openxmlformats.org/officeDocument/2006/relationships" xmlns:p="http://schemas.openxmlformats.org/presentationml/2006/main">
  <p:tag name="PA" val="v4.0.0"/>
</p:tagLst>
</file>

<file path=ppt/tags/tag313.xml><?xml version="1.0" encoding="utf-8"?>
<p:tagLst xmlns:a="http://schemas.openxmlformats.org/drawingml/2006/main" xmlns:r="http://schemas.openxmlformats.org/officeDocument/2006/relationships" xmlns:p="http://schemas.openxmlformats.org/presentationml/2006/main">
  <p:tag name="PA" val="v4.0.0"/>
</p:tagLst>
</file>

<file path=ppt/tags/tag314.xml><?xml version="1.0" encoding="utf-8"?>
<p:tagLst xmlns:a="http://schemas.openxmlformats.org/drawingml/2006/main" xmlns:r="http://schemas.openxmlformats.org/officeDocument/2006/relationships" xmlns:p="http://schemas.openxmlformats.org/presentationml/2006/main">
  <p:tag name="PA" val="v4.0.0"/>
</p:tagLst>
</file>

<file path=ppt/tags/tag315.xml><?xml version="1.0" encoding="utf-8"?>
<p:tagLst xmlns:a="http://schemas.openxmlformats.org/drawingml/2006/main" xmlns:r="http://schemas.openxmlformats.org/officeDocument/2006/relationships" xmlns:p="http://schemas.openxmlformats.org/presentationml/2006/main">
  <p:tag name="PA" val="v4.0.0"/>
</p:tagLst>
</file>

<file path=ppt/tags/tag316.xml><?xml version="1.0" encoding="utf-8"?>
<p:tagLst xmlns:a="http://schemas.openxmlformats.org/drawingml/2006/main" xmlns:r="http://schemas.openxmlformats.org/officeDocument/2006/relationships" xmlns:p="http://schemas.openxmlformats.org/presentationml/2006/main">
  <p:tag name="PA" val="v4.0.0"/>
</p:tagLst>
</file>

<file path=ppt/tags/tag317.xml><?xml version="1.0" encoding="utf-8"?>
<p:tagLst xmlns:a="http://schemas.openxmlformats.org/drawingml/2006/main" xmlns:r="http://schemas.openxmlformats.org/officeDocument/2006/relationships" xmlns:p="http://schemas.openxmlformats.org/presentationml/2006/main">
  <p:tag name="PA" val="v4.0.0"/>
</p:tagLst>
</file>

<file path=ppt/tags/tag318.xml><?xml version="1.0" encoding="utf-8"?>
<p:tagLst xmlns:a="http://schemas.openxmlformats.org/drawingml/2006/main" xmlns:r="http://schemas.openxmlformats.org/officeDocument/2006/relationships" xmlns:p="http://schemas.openxmlformats.org/presentationml/2006/main">
  <p:tag name="PA" val="v4.0.0"/>
</p:tagLst>
</file>

<file path=ppt/tags/tag319.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20.xml><?xml version="1.0" encoding="utf-8"?>
<p:tagLst xmlns:a="http://schemas.openxmlformats.org/drawingml/2006/main" xmlns:r="http://schemas.openxmlformats.org/officeDocument/2006/relationships" xmlns:p="http://schemas.openxmlformats.org/presentationml/2006/main">
  <p:tag name="PA" val="v4.0.0"/>
</p:tagLst>
</file>

<file path=ppt/tags/tag321.xml><?xml version="1.0" encoding="utf-8"?>
<p:tagLst xmlns:a="http://schemas.openxmlformats.org/drawingml/2006/main" xmlns:r="http://schemas.openxmlformats.org/officeDocument/2006/relationships" xmlns:p="http://schemas.openxmlformats.org/presentationml/2006/main">
  <p:tag name="PA" val="v4.0.0"/>
</p:tagLst>
</file>

<file path=ppt/tags/tag322.xml><?xml version="1.0" encoding="utf-8"?>
<p:tagLst xmlns:a="http://schemas.openxmlformats.org/drawingml/2006/main" xmlns:r="http://schemas.openxmlformats.org/officeDocument/2006/relationships" xmlns:p="http://schemas.openxmlformats.org/presentationml/2006/main">
  <p:tag name="PA" val="v4.0.0"/>
</p:tagLst>
</file>

<file path=ppt/tags/tag323.xml><?xml version="1.0" encoding="utf-8"?>
<p:tagLst xmlns:a="http://schemas.openxmlformats.org/drawingml/2006/main" xmlns:r="http://schemas.openxmlformats.org/officeDocument/2006/relationships" xmlns:p="http://schemas.openxmlformats.org/presentationml/2006/main">
  <p:tag name="PA" val="v4.0.0"/>
</p:tagLst>
</file>

<file path=ppt/tags/tag324.xml><?xml version="1.0" encoding="utf-8"?>
<p:tagLst xmlns:a="http://schemas.openxmlformats.org/drawingml/2006/main" xmlns:r="http://schemas.openxmlformats.org/officeDocument/2006/relationships" xmlns:p="http://schemas.openxmlformats.org/presentationml/2006/main">
  <p:tag name="PA" val="v4.0.0"/>
</p:tagLst>
</file>

<file path=ppt/tags/tag325.xml><?xml version="1.0" encoding="utf-8"?>
<p:tagLst xmlns:a="http://schemas.openxmlformats.org/drawingml/2006/main" xmlns:r="http://schemas.openxmlformats.org/officeDocument/2006/relationships" xmlns:p="http://schemas.openxmlformats.org/presentationml/2006/main">
  <p:tag name="PA" val="v4.0.0"/>
</p:tagLst>
</file>

<file path=ppt/tags/tag326.xml><?xml version="1.0" encoding="utf-8"?>
<p:tagLst xmlns:a="http://schemas.openxmlformats.org/drawingml/2006/main" xmlns:r="http://schemas.openxmlformats.org/officeDocument/2006/relationships" xmlns:p="http://schemas.openxmlformats.org/presentationml/2006/main">
  <p:tag name="PA" val="v4.0.0"/>
</p:tagLst>
</file>

<file path=ppt/tags/tag327.xml><?xml version="1.0" encoding="utf-8"?>
<p:tagLst xmlns:a="http://schemas.openxmlformats.org/drawingml/2006/main" xmlns:r="http://schemas.openxmlformats.org/officeDocument/2006/relationships" xmlns:p="http://schemas.openxmlformats.org/presentationml/2006/main">
  <p:tag name="PA" val="v4.0.0"/>
</p:tagLst>
</file>

<file path=ppt/tags/tag328.xml><?xml version="1.0" encoding="utf-8"?>
<p:tagLst xmlns:a="http://schemas.openxmlformats.org/drawingml/2006/main" xmlns:r="http://schemas.openxmlformats.org/officeDocument/2006/relationships" xmlns:p="http://schemas.openxmlformats.org/presentationml/2006/main">
  <p:tag name="PA" val="v4.0.0"/>
</p:tagLst>
</file>

<file path=ppt/tags/tag329.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30.xml><?xml version="1.0" encoding="utf-8"?>
<p:tagLst xmlns:a="http://schemas.openxmlformats.org/drawingml/2006/main" xmlns:r="http://schemas.openxmlformats.org/officeDocument/2006/relationships" xmlns:p="http://schemas.openxmlformats.org/presentationml/2006/main">
  <p:tag name="PA" val="v4.0.0"/>
</p:tagLst>
</file>

<file path=ppt/tags/tag331.xml><?xml version="1.0" encoding="utf-8"?>
<p:tagLst xmlns:a="http://schemas.openxmlformats.org/drawingml/2006/main" xmlns:r="http://schemas.openxmlformats.org/officeDocument/2006/relationships" xmlns:p="http://schemas.openxmlformats.org/presentationml/2006/main">
  <p:tag name="PA" val="v4.0.0"/>
</p:tagLst>
</file>

<file path=ppt/tags/tag332.xml><?xml version="1.0" encoding="utf-8"?>
<p:tagLst xmlns:a="http://schemas.openxmlformats.org/drawingml/2006/main" xmlns:r="http://schemas.openxmlformats.org/officeDocument/2006/relationships" xmlns:p="http://schemas.openxmlformats.org/presentationml/2006/main">
  <p:tag name="PA" val="v4.0.0"/>
</p:tagLst>
</file>

<file path=ppt/tags/tag333.xml><?xml version="1.0" encoding="utf-8"?>
<p:tagLst xmlns:a="http://schemas.openxmlformats.org/drawingml/2006/main" xmlns:r="http://schemas.openxmlformats.org/officeDocument/2006/relationships" xmlns:p="http://schemas.openxmlformats.org/presentationml/2006/main">
  <p:tag name="PA" val="v4.0.0"/>
</p:tagLst>
</file>

<file path=ppt/tags/tag334.xml><?xml version="1.0" encoding="utf-8"?>
<p:tagLst xmlns:a="http://schemas.openxmlformats.org/drawingml/2006/main" xmlns:r="http://schemas.openxmlformats.org/officeDocument/2006/relationships" xmlns:p="http://schemas.openxmlformats.org/presentationml/2006/main">
  <p:tag name="PA" val="v4.0.0"/>
</p:tagLst>
</file>

<file path=ppt/tags/tag335.xml><?xml version="1.0" encoding="utf-8"?>
<p:tagLst xmlns:a="http://schemas.openxmlformats.org/drawingml/2006/main" xmlns:r="http://schemas.openxmlformats.org/officeDocument/2006/relationships" xmlns:p="http://schemas.openxmlformats.org/presentationml/2006/main">
  <p:tag name="PA" val="v4.0.0"/>
</p:tagLst>
</file>

<file path=ppt/tags/tag336.xml><?xml version="1.0" encoding="utf-8"?>
<p:tagLst xmlns:a="http://schemas.openxmlformats.org/drawingml/2006/main" xmlns:r="http://schemas.openxmlformats.org/officeDocument/2006/relationships" xmlns:p="http://schemas.openxmlformats.org/presentationml/2006/main">
  <p:tag name="PA" val="v4.0.0"/>
</p:tagLst>
</file>

<file path=ppt/tags/tag337.xml><?xml version="1.0" encoding="utf-8"?>
<p:tagLst xmlns:a="http://schemas.openxmlformats.org/drawingml/2006/main" xmlns:r="http://schemas.openxmlformats.org/officeDocument/2006/relationships" xmlns:p="http://schemas.openxmlformats.org/presentationml/2006/main">
  <p:tag name="PA" val="v4.0.0"/>
</p:tagLst>
</file>

<file path=ppt/tags/tag338.xml><?xml version="1.0" encoding="utf-8"?>
<p:tagLst xmlns:a="http://schemas.openxmlformats.org/drawingml/2006/main" xmlns:r="http://schemas.openxmlformats.org/officeDocument/2006/relationships" xmlns:p="http://schemas.openxmlformats.org/presentationml/2006/main">
  <p:tag name="PA" val="v4.0.0"/>
</p:tagLst>
</file>

<file path=ppt/tags/tag339.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40.xml><?xml version="1.0" encoding="utf-8"?>
<p:tagLst xmlns:a="http://schemas.openxmlformats.org/drawingml/2006/main" xmlns:r="http://schemas.openxmlformats.org/officeDocument/2006/relationships" xmlns:p="http://schemas.openxmlformats.org/presentationml/2006/main">
  <p:tag name="PA" val="v4.0.0"/>
</p:tagLst>
</file>

<file path=ppt/tags/tag341.xml><?xml version="1.0" encoding="utf-8"?>
<p:tagLst xmlns:a="http://schemas.openxmlformats.org/drawingml/2006/main" xmlns:r="http://schemas.openxmlformats.org/officeDocument/2006/relationships" xmlns:p="http://schemas.openxmlformats.org/presentationml/2006/main">
  <p:tag name="PA" val="v4.0.0"/>
</p:tagLst>
</file>

<file path=ppt/tags/tag342.xml><?xml version="1.0" encoding="utf-8"?>
<p:tagLst xmlns:a="http://schemas.openxmlformats.org/drawingml/2006/main" xmlns:r="http://schemas.openxmlformats.org/officeDocument/2006/relationships" xmlns:p="http://schemas.openxmlformats.org/presentationml/2006/main">
  <p:tag name="PA" val="v4.0.0"/>
</p:tagLst>
</file>

<file path=ppt/tags/tag343.xml><?xml version="1.0" encoding="utf-8"?>
<p:tagLst xmlns:a="http://schemas.openxmlformats.org/drawingml/2006/main" xmlns:r="http://schemas.openxmlformats.org/officeDocument/2006/relationships" xmlns:p="http://schemas.openxmlformats.org/presentationml/2006/main">
  <p:tag name="PA" val="v4.0.0"/>
</p:tagLst>
</file>

<file path=ppt/tags/tag344.xml><?xml version="1.0" encoding="utf-8"?>
<p:tagLst xmlns:a="http://schemas.openxmlformats.org/drawingml/2006/main" xmlns:r="http://schemas.openxmlformats.org/officeDocument/2006/relationships" xmlns:p="http://schemas.openxmlformats.org/presentationml/2006/main">
  <p:tag name="PA" val="v4.0.0"/>
</p:tagLst>
</file>

<file path=ppt/tags/tag345.xml><?xml version="1.0" encoding="utf-8"?>
<p:tagLst xmlns:a="http://schemas.openxmlformats.org/drawingml/2006/main" xmlns:r="http://schemas.openxmlformats.org/officeDocument/2006/relationships" xmlns:p="http://schemas.openxmlformats.org/presentationml/2006/main">
  <p:tag name="PA" val="v4.0.0"/>
</p:tagLst>
</file>

<file path=ppt/tags/tag346.xml><?xml version="1.0" encoding="utf-8"?>
<p:tagLst xmlns:a="http://schemas.openxmlformats.org/drawingml/2006/main" xmlns:r="http://schemas.openxmlformats.org/officeDocument/2006/relationships" xmlns:p="http://schemas.openxmlformats.org/presentationml/2006/main">
  <p:tag name="PA" val="v4.0.0"/>
</p:tagLst>
</file>

<file path=ppt/tags/tag347.xml><?xml version="1.0" encoding="utf-8"?>
<p:tagLst xmlns:a="http://schemas.openxmlformats.org/drawingml/2006/main" xmlns:r="http://schemas.openxmlformats.org/officeDocument/2006/relationships" xmlns:p="http://schemas.openxmlformats.org/presentationml/2006/main">
  <p:tag name="PA" val="v4.0.0"/>
</p:tagLst>
</file>

<file path=ppt/tags/tag348.xml><?xml version="1.0" encoding="utf-8"?>
<p:tagLst xmlns:a="http://schemas.openxmlformats.org/drawingml/2006/main" xmlns:r="http://schemas.openxmlformats.org/officeDocument/2006/relationships" xmlns:p="http://schemas.openxmlformats.org/presentationml/2006/main">
  <p:tag name="PA" val="v4.0.0"/>
</p:tagLst>
</file>

<file path=ppt/tags/tag349.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50.xml><?xml version="1.0" encoding="utf-8"?>
<p:tagLst xmlns:a="http://schemas.openxmlformats.org/drawingml/2006/main" xmlns:r="http://schemas.openxmlformats.org/officeDocument/2006/relationships" xmlns:p="http://schemas.openxmlformats.org/presentationml/2006/main">
  <p:tag name="PA" val="v4.0.0"/>
</p:tagLst>
</file>

<file path=ppt/tags/tag351.xml><?xml version="1.0" encoding="utf-8"?>
<p:tagLst xmlns:a="http://schemas.openxmlformats.org/drawingml/2006/main" xmlns:r="http://schemas.openxmlformats.org/officeDocument/2006/relationships" xmlns:p="http://schemas.openxmlformats.org/presentationml/2006/main">
  <p:tag name="PA" val="v4.0.0"/>
</p:tagLst>
</file>

<file path=ppt/tags/tag352.xml><?xml version="1.0" encoding="utf-8"?>
<p:tagLst xmlns:a="http://schemas.openxmlformats.org/drawingml/2006/main" xmlns:r="http://schemas.openxmlformats.org/officeDocument/2006/relationships" xmlns:p="http://schemas.openxmlformats.org/presentationml/2006/main">
  <p:tag name="PA" val="v4.0.0"/>
</p:tagLst>
</file>

<file path=ppt/tags/tag353.xml><?xml version="1.0" encoding="utf-8"?>
<p:tagLst xmlns:a="http://schemas.openxmlformats.org/drawingml/2006/main" xmlns:r="http://schemas.openxmlformats.org/officeDocument/2006/relationships" xmlns:p="http://schemas.openxmlformats.org/presentationml/2006/main">
  <p:tag name="PA" val="v4.0.0"/>
</p:tagLst>
</file>

<file path=ppt/tags/tag354.xml><?xml version="1.0" encoding="utf-8"?>
<p:tagLst xmlns:a="http://schemas.openxmlformats.org/drawingml/2006/main" xmlns:r="http://schemas.openxmlformats.org/officeDocument/2006/relationships" xmlns:p="http://schemas.openxmlformats.org/presentationml/2006/main">
  <p:tag name="PA" val="v4.0.0"/>
</p:tagLst>
</file>

<file path=ppt/tags/tag355.xml><?xml version="1.0" encoding="utf-8"?>
<p:tagLst xmlns:a="http://schemas.openxmlformats.org/drawingml/2006/main" xmlns:r="http://schemas.openxmlformats.org/officeDocument/2006/relationships" xmlns:p="http://schemas.openxmlformats.org/presentationml/2006/main">
  <p:tag name="PA" val="v4.0.0"/>
</p:tagLst>
</file>

<file path=ppt/tags/tag356.xml><?xml version="1.0" encoding="utf-8"?>
<p:tagLst xmlns:a="http://schemas.openxmlformats.org/drawingml/2006/main" xmlns:r="http://schemas.openxmlformats.org/officeDocument/2006/relationships" xmlns:p="http://schemas.openxmlformats.org/presentationml/2006/main">
  <p:tag name="PA" val="v4.0.0"/>
</p:tagLst>
</file>

<file path=ppt/tags/tag357.xml><?xml version="1.0" encoding="utf-8"?>
<p:tagLst xmlns:a="http://schemas.openxmlformats.org/drawingml/2006/main" xmlns:r="http://schemas.openxmlformats.org/officeDocument/2006/relationships" xmlns:p="http://schemas.openxmlformats.org/presentationml/2006/main">
  <p:tag name="PA" val="v4.0.0"/>
</p:tagLst>
</file>

<file path=ppt/tags/tag358.xml><?xml version="1.0" encoding="utf-8"?>
<p:tagLst xmlns:a="http://schemas.openxmlformats.org/drawingml/2006/main" xmlns:r="http://schemas.openxmlformats.org/officeDocument/2006/relationships" xmlns:p="http://schemas.openxmlformats.org/presentationml/2006/main">
  <p:tag name="PA" val="v4.0.0"/>
</p:tagLst>
</file>

<file path=ppt/tags/tag359.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60.xml><?xml version="1.0" encoding="utf-8"?>
<p:tagLst xmlns:a="http://schemas.openxmlformats.org/drawingml/2006/main" xmlns:r="http://schemas.openxmlformats.org/officeDocument/2006/relationships" xmlns:p="http://schemas.openxmlformats.org/presentationml/2006/main">
  <p:tag name="PA" val="v4.0.0"/>
</p:tagLst>
</file>

<file path=ppt/tags/tag361.xml><?xml version="1.0" encoding="utf-8"?>
<p:tagLst xmlns:a="http://schemas.openxmlformats.org/drawingml/2006/main" xmlns:r="http://schemas.openxmlformats.org/officeDocument/2006/relationships" xmlns:p="http://schemas.openxmlformats.org/presentationml/2006/main">
  <p:tag name="PA" val="v4.0.0"/>
</p:tagLst>
</file>

<file path=ppt/tags/tag362.xml><?xml version="1.0" encoding="utf-8"?>
<p:tagLst xmlns:a="http://schemas.openxmlformats.org/drawingml/2006/main" xmlns:r="http://schemas.openxmlformats.org/officeDocument/2006/relationships" xmlns:p="http://schemas.openxmlformats.org/presentationml/2006/main">
  <p:tag name="PA" val="v4.0.0"/>
</p:tagLst>
</file>

<file path=ppt/tags/tag363.xml><?xml version="1.0" encoding="utf-8"?>
<p:tagLst xmlns:a="http://schemas.openxmlformats.org/drawingml/2006/main" xmlns:r="http://schemas.openxmlformats.org/officeDocument/2006/relationships" xmlns:p="http://schemas.openxmlformats.org/presentationml/2006/main">
  <p:tag name="PA" val="v4.0.0"/>
</p:tagLst>
</file>

<file path=ppt/tags/tag364.xml><?xml version="1.0" encoding="utf-8"?>
<p:tagLst xmlns:a="http://schemas.openxmlformats.org/drawingml/2006/main" xmlns:r="http://schemas.openxmlformats.org/officeDocument/2006/relationships" xmlns:p="http://schemas.openxmlformats.org/presentationml/2006/main">
  <p:tag name="PA" val="v4.0.0"/>
</p:tagLst>
</file>

<file path=ppt/tags/tag365.xml><?xml version="1.0" encoding="utf-8"?>
<p:tagLst xmlns:a="http://schemas.openxmlformats.org/drawingml/2006/main" xmlns:r="http://schemas.openxmlformats.org/officeDocument/2006/relationships" xmlns:p="http://schemas.openxmlformats.org/presentationml/2006/main">
  <p:tag name="PA" val="v4.0.0"/>
</p:tagLst>
</file>

<file path=ppt/tags/tag366.xml><?xml version="1.0" encoding="utf-8"?>
<p:tagLst xmlns:a="http://schemas.openxmlformats.org/drawingml/2006/main" xmlns:r="http://schemas.openxmlformats.org/officeDocument/2006/relationships" xmlns:p="http://schemas.openxmlformats.org/presentationml/2006/main">
  <p:tag name="PA" val="v4.0.0"/>
</p:tagLst>
</file>

<file path=ppt/tags/tag367.xml><?xml version="1.0" encoding="utf-8"?>
<p:tagLst xmlns:a="http://schemas.openxmlformats.org/drawingml/2006/main" xmlns:r="http://schemas.openxmlformats.org/officeDocument/2006/relationships" xmlns:p="http://schemas.openxmlformats.org/presentationml/2006/main">
  <p:tag name="PA" val="v4.0.0"/>
</p:tagLst>
</file>

<file path=ppt/tags/tag368.xml><?xml version="1.0" encoding="utf-8"?>
<p:tagLst xmlns:a="http://schemas.openxmlformats.org/drawingml/2006/main" xmlns:r="http://schemas.openxmlformats.org/officeDocument/2006/relationships" xmlns:p="http://schemas.openxmlformats.org/presentationml/2006/main">
  <p:tag name="PA" val="v4.0.0"/>
</p:tagLst>
</file>

<file path=ppt/tags/tag369.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70.xml><?xml version="1.0" encoding="utf-8"?>
<p:tagLst xmlns:a="http://schemas.openxmlformats.org/drawingml/2006/main" xmlns:r="http://schemas.openxmlformats.org/officeDocument/2006/relationships" xmlns:p="http://schemas.openxmlformats.org/presentationml/2006/main">
  <p:tag name="PA" val="v4.0.0"/>
</p:tagLst>
</file>

<file path=ppt/tags/tag371.xml><?xml version="1.0" encoding="utf-8"?>
<p:tagLst xmlns:a="http://schemas.openxmlformats.org/drawingml/2006/main" xmlns:r="http://schemas.openxmlformats.org/officeDocument/2006/relationships" xmlns:p="http://schemas.openxmlformats.org/presentationml/2006/main">
  <p:tag name="PA" val="v4.0.0"/>
</p:tagLst>
</file>

<file path=ppt/tags/tag372.xml><?xml version="1.0" encoding="utf-8"?>
<p:tagLst xmlns:a="http://schemas.openxmlformats.org/drawingml/2006/main" xmlns:r="http://schemas.openxmlformats.org/officeDocument/2006/relationships" xmlns:p="http://schemas.openxmlformats.org/presentationml/2006/main">
  <p:tag name="PA" val="v4.0.0"/>
</p:tagLst>
</file>

<file path=ppt/tags/tag373.xml><?xml version="1.0" encoding="utf-8"?>
<p:tagLst xmlns:a="http://schemas.openxmlformats.org/drawingml/2006/main" xmlns:r="http://schemas.openxmlformats.org/officeDocument/2006/relationships" xmlns:p="http://schemas.openxmlformats.org/presentationml/2006/main">
  <p:tag name="PA" val="v4.0.0"/>
</p:tagLst>
</file>

<file path=ppt/tags/tag374.xml><?xml version="1.0" encoding="utf-8"?>
<p:tagLst xmlns:a="http://schemas.openxmlformats.org/drawingml/2006/main" xmlns:r="http://schemas.openxmlformats.org/officeDocument/2006/relationships" xmlns:p="http://schemas.openxmlformats.org/presentationml/2006/main">
  <p:tag name="PA" val="v4.0.0"/>
</p:tagLst>
</file>

<file path=ppt/tags/tag375.xml><?xml version="1.0" encoding="utf-8"?>
<p:tagLst xmlns:a="http://schemas.openxmlformats.org/drawingml/2006/main" xmlns:r="http://schemas.openxmlformats.org/officeDocument/2006/relationships" xmlns:p="http://schemas.openxmlformats.org/presentationml/2006/main">
  <p:tag name="PA" val="v4.0.0"/>
</p:tagLst>
</file>

<file path=ppt/tags/tag376.xml><?xml version="1.0" encoding="utf-8"?>
<p:tagLst xmlns:a="http://schemas.openxmlformats.org/drawingml/2006/main" xmlns:r="http://schemas.openxmlformats.org/officeDocument/2006/relationships" xmlns:p="http://schemas.openxmlformats.org/presentationml/2006/main">
  <p:tag name="PA" val="v4.0.0"/>
</p:tagLst>
</file>

<file path=ppt/tags/tag377.xml><?xml version="1.0" encoding="utf-8"?>
<p:tagLst xmlns:a="http://schemas.openxmlformats.org/drawingml/2006/main" xmlns:r="http://schemas.openxmlformats.org/officeDocument/2006/relationships" xmlns:p="http://schemas.openxmlformats.org/presentationml/2006/main">
  <p:tag name="PA" val="v4.0.0"/>
</p:tagLst>
</file>

<file path=ppt/tags/tag378.xml><?xml version="1.0" encoding="utf-8"?>
<p:tagLst xmlns:a="http://schemas.openxmlformats.org/drawingml/2006/main" xmlns:r="http://schemas.openxmlformats.org/officeDocument/2006/relationships" xmlns:p="http://schemas.openxmlformats.org/presentationml/2006/main">
  <p:tag name="PA" val="v4.0.0"/>
</p:tagLst>
</file>

<file path=ppt/tags/tag379.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80.xml><?xml version="1.0" encoding="utf-8"?>
<p:tagLst xmlns:a="http://schemas.openxmlformats.org/drawingml/2006/main" xmlns:r="http://schemas.openxmlformats.org/officeDocument/2006/relationships" xmlns:p="http://schemas.openxmlformats.org/presentationml/2006/main">
  <p:tag name="PA" val="v4.0.0"/>
</p:tagLst>
</file>

<file path=ppt/tags/tag381.xml><?xml version="1.0" encoding="utf-8"?>
<p:tagLst xmlns:a="http://schemas.openxmlformats.org/drawingml/2006/main" xmlns:r="http://schemas.openxmlformats.org/officeDocument/2006/relationships" xmlns:p="http://schemas.openxmlformats.org/presentationml/2006/main">
  <p:tag name="PA" val="v4.0.0"/>
</p:tagLst>
</file>

<file path=ppt/tags/tag382.xml><?xml version="1.0" encoding="utf-8"?>
<p:tagLst xmlns:a="http://schemas.openxmlformats.org/drawingml/2006/main" xmlns:r="http://schemas.openxmlformats.org/officeDocument/2006/relationships" xmlns:p="http://schemas.openxmlformats.org/presentationml/2006/main">
  <p:tag name="PA" val="v4.0.0"/>
</p:tagLst>
</file>

<file path=ppt/tags/tag383.xml><?xml version="1.0" encoding="utf-8"?>
<p:tagLst xmlns:a="http://schemas.openxmlformats.org/drawingml/2006/main" xmlns:r="http://schemas.openxmlformats.org/officeDocument/2006/relationships" xmlns:p="http://schemas.openxmlformats.org/presentationml/2006/main">
  <p:tag name="PA" val="v4.0.0"/>
</p:tagLst>
</file>

<file path=ppt/tags/tag384.xml><?xml version="1.0" encoding="utf-8"?>
<p:tagLst xmlns:a="http://schemas.openxmlformats.org/drawingml/2006/main" xmlns:r="http://schemas.openxmlformats.org/officeDocument/2006/relationships" xmlns:p="http://schemas.openxmlformats.org/presentationml/2006/main">
  <p:tag name="PA" val="v4.0.0"/>
</p:tagLst>
</file>

<file path=ppt/tags/tag385.xml><?xml version="1.0" encoding="utf-8"?>
<p:tagLst xmlns:a="http://schemas.openxmlformats.org/drawingml/2006/main" xmlns:r="http://schemas.openxmlformats.org/officeDocument/2006/relationships" xmlns:p="http://schemas.openxmlformats.org/presentationml/2006/main">
  <p:tag name="PA" val="v4.0.0"/>
</p:tagLst>
</file>

<file path=ppt/tags/tag386.xml><?xml version="1.0" encoding="utf-8"?>
<p:tagLst xmlns:a="http://schemas.openxmlformats.org/drawingml/2006/main" xmlns:r="http://schemas.openxmlformats.org/officeDocument/2006/relationships" xmlns:p="http://schemas.openxmlformats.org/presentationml/2006/main">
  <p:tag name="PA" val="v4.0.0"/>
</p:tagLst>
</file>

<file path=ppt/tags/tag387.xml><?xml version="1.0" encoding="utf-8"?>
<p:tagLst xmlns:a="http://schemas.openxmlformats.org/drawingml/2006/main" xmlns:r="http://schemas.openxmlformats.org/officeDocument/2006/relationships" xmlns:p="http://schemas.openxmlformats.org/presentationml/2006/main">
  <p:tag name="PA" val="v4.0.0"/>
</p:tagLst>
</file>

<file path=ppt/tags/tag388.xml><?xml version="1.0" encoding="utf-8"?>
<p:tagLst xmlns:a="http://schemas.openxmlformats.org/drawingml/2006/main" xmlns:r="http://schemas.openxmlformats.org/officeDocument/2006/relationships" xmlns:p="http://schemas.openxmlformats.org/presentationml/2006/main">
  <p:tag name="PA" val="v4.0.0"/>
</p:tagLst>
</file>

<file path=ppt/tags/tag389.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390.xml><?xml version="1.0" encoding="utf-8"?>
<p:tagLst xmlns:a="http://schemas.openxmlformats.org/drawingml/2006/main" xmlns:r="http://schemas.openxmlformats.org/officeDocument/2006/relationships" xmlns:p="http://schemas.openxmlformats.org/presentationml/2006/main">
  <p:tag name="PA" val="v4.0.0"/>
</p:tagLst>
</file>

<file path=ppt/tags/tag391.xml><?xml version="1.0" encoding="utf-8"?>
<p:tagLst xmlns:a="http://schemas.openxmlformats.org/drawingml/2006/main" xmlns:r="http://schemas.openxmlformats.org/officeDocument/2006/relationships" xmlns:p="http://schemas.openxmlformats.org/presentationml/2006/main">
  <p:tag name="PA" val="v4.0.0"/>
</p:tagLst>
</file>

<file path=ppt/tags/tag392.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4.0.0"/>
</p:tagLst>
</file>

<file path=ppt/tags/tag84.xml><?xml version="1.0" encoding="utf-8"?>
<p:tagLst xmlns:a="http://schemas.openxmlformats.org/drawingml/2006/main" xmlns:r="http://schemas.openxmlformats.org/officeDocument/2006/relationships" xmlns:p="http://schemas.openxmlformats.org/presentationml/2006/main">
  <p:tag name="PA" val="v4.0.0"/>
</p:tagLst>
</file>

<file path=ppt/tags/tag85.xml><?xml version="1.0" encoding="utf-8"?>
<p:tagLst xmlns:a="http://schemas.openxmlformats.org/drawingml/2006/main" xmlns:r="http://schemas.openxmlformats.org/officeDocument/2006/relationships" xmlns:p="http://schemas.openxmlformats.org/presentationml/2006/main">
  <p:tag name="PA" val="v4.0.0"/>
</p:tagLst>
</file>

<file path=ppt/tags/tag86.xml><?xml version="1.0" encoding="utf-8"?>
<p:tagLst xmlns:a="http://schemas.openxmlformats.org/drawingml/2006/main" xmlns:r="http://schemas.openxmlformats.org/officeDocument/2006/relationships" xmlns:p="http://schemas.openxmlformats.org/presentationml/2006/main">
  <p:tag name="PA" val="v4.0.0"/>
</p:tagLst>
</file>

<file path=ppt/tags/tag87.xml><?xml version="1.0" encoding="utf-8"?>
<p:tagLst xmlns:a="http://schemas.openxmlformats.org/drawingml/2006/main" xmlns:r="http://schemas.openxmlformats.org/officeDocument/2006/relationships" xmlns:p="http://schemas.openxmlformats.org/presentationml/2006/main">
  <p:tag name="PA" val="v4.0.0"/>
</p:tagLst>
</file>

<file path=ppt/tags/tag88.xml><?xml version="1.0" encoding="utf-8"?>
<p:tagLst xmlns:a="http://schemas.openxmlformats.org/drawingml/2006/main" xmlns:r="http://schemas.openxmlformats.org/officeDocument/2006/relationships" xmlns:p="http://schemas.openxmlformats.org/presentationml/2006/main">
  <p:tag name="PA" val="v4.0.0"/>
</p:tagLst>
</file>

<file path=ppt/tags/tag89.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0.0"/>
</p:tagLst>
</file>

<file path=ppt/tags/tag91.xml><?xml version="1.0" encoding="utf-8"?>
<p:tagLst xmlns:a="http://schemas.openxmlformats.org/drawingml/2006/main" xmlns:r="http://schemas.openxmlformats.org/officeDocument/2006/relationships" xmlns:p="http://schemas.openxmlformats.org/presentationml/2006/main">
  <p:tag name="PA" val="v4.0.0"/>
</p:tagLst>
</file>

<file path=ppt/tags/tag92.xml><?xml version="1.0" encoding="utf-8"?>
<p:tagLst xmlns:a="http://schemas.openxmlformats.org/drawingml/2006/main" xmlns:r="http://schemas.openxmlformats.org/officeDocument/2006/relationships" xmlns:p="http://schemas.openxmlformats.org/presentationml/2006/main">
  <p:tag name="PA" val="v4.0.0"/>
</p:tagLst>
</file>

<file path=ppt/tags/tag93.xml><?xml version="1.0" encoding="utf-8"?>
<p:tagLst xmlns:a="http://schemas.openxmlformats.org/drawingml/2006/main" xmlns:r="http://schemas.openxmlformats.org/officeDocument/2006/relationships" xmlns:p="http://schemas.openxmlformats.org/presentationml/2006/main">
  <p:tag name="PA" val="v4.0.0"/>
</p:tagLst>
</file>

<file path=ppt/tags/tag94.xml><?xml version="1.0" encoding="utf-8"?>
<p:tagLst xmlns:a="http://schemas.openxmlformats.org/drawingml/2006/main" xmlns:r="http://schemas.openxmlformats.org/officeDocument/2006/relationships" xmlns:p="http://schemas.openxmlformats.org/presentationml/2006/main">
  <p:tag name="PA" val="v4.0.0"/>
</p:tagLst>
</file>

<file path=ppt/tags/tag95.xml><?xml version="1.0" encoding="utf-8"?>
<p:tagLst xmlns:a="http://schemas.openxmlformats.org/drawingml/2006/main" xmlns:r="http://schemas.openxmlformats.org/officeDocument/2006/relationships" xmlns:p="http://schemas.openxmlformats.org/presentationml/2006/main">
  <p:tag name="PA" val="v4.0.0"/>
</p:tagLst>
</file>

<file path=ppt/tags/tag96.xml><?xml version="1.0" encoding="utf-8"?>
<p:tagLst xmlns:a="http://schemas.openxmlformats.org/drawingml/2006/main" xmlns:r="http://schemas.openxmlformats.org/officeDocument/2006/relationships" xmlns:p="http://schemas.openxmlformats.org/presentationml/2006/main">
  <p:tag name="PA" val="v4.0.0"/>
</p:tagLst>
</file>

<file path=ppt/tags/tag97.xml><?xml version="1.0" encoding="utf-8"?>
<p:tagLst xmlns:a="http://schemas.openxmlformats.org/drawingml/2006/main" xmlns:r="http://schemas.openxmlformats.org/officeDocument/2006/relationships" xmlns:p="http://schemas.openxmlformats.org/presentationml/2006/main">
  <p:tag name="PA" val="v4.0.0"/>
</p:tagLst>
</file>

<file path=ppt/tags/tag98.xml><?xml version="1.0" encoding="utf-8"?>
<p:tagLst xmlns:a="http://schemas.openxmlformats.org/drawingml/2006/main" xmlns:r="http://schemas.openxmlformats.org/officeDocument/2006/relationships" xmlns:p="http://schemas.openxmlformats.org/presentationml/2006/main">
  <p:tag name="PA" val="v4.0.0"/>
</p:tagLst>
</file>

<file path=ppt/tags/tag9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2067</Words>
  <Application>Microsoft Office PowerPoint</Application>
  <PresentationFormat>自定义</PresentationFormat>
  <Paragraphs>277</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唯美花卉</dc:title>
  <dc:creator>第一PPT</dc:creator>
  <cp:keywords>www.1ppt.com</cp:keywords>
  <dc:description>www.1ppt.com</dc:description>
  <cp:lastModifiedBy>Windows User</cp:lastModifiedBy>
  <cp:revision>89</cp:revision>
  <dcterms:created xsi:type="dcterms:W3CDTF">2017-11-24T07:14:42Z</dcterms:created>
  <dcterms:modified xsi:type="dcterms:W3CDTF">2018-10-18T06:46:21Z</dcterms:modified>
</cp:coreProperties>
</file>