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4.xml" ContentType="application/vnd.openxmlformats-officedocument.drawingml.chart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7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34"/>
  </p:notesMasterIdLst>
  <p:handoutMasterIdLst>
    <p:handoutMasterId r:id="rId35"/>
  </p:handoutMasterIdLst>
  <p:sldIdLst>
    <p:sldId id="3092" r:id="rId3"/>
    <p:sldId id="3070" r:id="rId4"/>
    <p:sldId id="3069" r:id="rId5"/>
    <p:sldId id="3108" r:id="rId6"/>
    <p:sldId id="3094" r:id="rId7"/>
    <p:sldId id="3096" r:id="rId8"/>
    <p:sldId id="3100" r:id="rId9"/>
    <p:sldId id="3112" r:id="rId10"/>
    <p:sldId id="3110" r:id="rId11"/>
    <p:sldId id="3095" r:id="rId12"/>
    <p:sldId id="3101" r:id="rId13"/>
    <p:sldId id="3105" r:id="rId14"/>
    <p:sldId id="3113" r:id="rId15"/>
    <p:sldId id="3119" r:id="rId16"/>
    <p:sldId id="3120" r:id="rId17"/>
    <p:sldId id="3118" r:id="rId18"/>
    <p:sldId id="3109" r:id="rId19"/>
    <p:sldId id="3103" r:id="rId20"/>
    <p:sldId id="3104" r:id="rId21"/>
    <p:sldId id="3107" r:id="rId22"/>
    <p:sldId id="3111" r:id="rId23"/>
    <p:sldId id="3093" r:id="rId24"/>
    <p:sldId id="3114" r:id="rId25"/>
    <p:sldId id="3098" r:id="rId26"/>
    <p:sldId id="3116" r:id="rId27"/>
    <p:sldId id="3117" r:id="rId28"/>
    <p:sldId id="3121" r:id="rId29"/>
    <p:sldId id="3122" r:id="rId30"/>
    <p:sldId id="3123" r:id="rId31"/>
    <p:sldId id="3115" r:id="rId32"/>
    <p:sldId id="3124" r:id="rId33"/>
  </p:sldIdLst>
  <p:sldSz cx="12858750" cy="7232650"/>
  <p:notesSz cx="6858000" cy="9144000"/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AE7F"/>
    <a:srgbClr val="FE5817"/>
    <a:srgbClr val="FFC000"/>
    <a:srgbClr val="66CCFF"/>
    <a:srgbClr val="33C0C9"/>
    <a:srgbClr val="FFFFFF"/>
    <a:srgbClr val="F59817"/>
    <a:srgbClr val="01438E"/>
    <a:srgbClr val="6EB92C"/>
    <a:srgbClr val="920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212E3C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bg1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5391232"/>
        <c:axId val="215401216"/>
      </c:barChart>
      <c:catAx>
        <c:axId val="21539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zh-CN"/>
          </a:p>
        </c:txPr>
        <c:crossAx val="215401216"/>
        <c:crosses val="autoZero"/>
        <c:auto val="1"/>
        <c:lblAlgn val="ctr"/>
        <c:lblOffset val="100"/>
        <c:tickMarkSkip val="1"/>
        <c:noMultiLvlLbl val="0"/>
      </c:catAx>
      <c:valAx>
        <c:axId val="215401216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5391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854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432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193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079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343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602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80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115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642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4786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725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3343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9678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686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0636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6609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10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566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41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792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9795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72338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159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465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233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909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085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832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403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54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11976260" y="3722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0" y="0"/>
            <a:ext cx="12858750" cy="877294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-4112" y="7064439"/>
            <a:ext cx="12862862" cy="16821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-4112" y="7099300"/>
            <a:ext cx="12862862" cy="133350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 userDrawn="1"/>
        </p:nvSpPr>
        <p:spPr bwMode="auto">
          <a:xfrm>
            <a:off x="0" y="0"/>
            <a:ext cx="12858750" cy="1158564"/>
          </a:xfrm>
          <a:custGeom>
            <a:avLst/>
            <a:gdLst>
              <a:gd name="T0" fmla="*/ 0 w 5718"/>
              <a:gd name="T1" fmla="*/ 0 h 519"/>
              <a:gd name="T2" fmla="*/ 5718 w 5718"/>
              <a:gd name="T3" fmla="*/ 0 h 519"/>
              <a:gd name="T4" fmla="*/ 5718 w 5718"/>
              <a:gd name="T5" fmla="*/ 152 h 519"/>
              <a:gd name="T6" fmla="*/ 3115 w 5718"/>
              <a:gd name="T7" fmla="*/ 152 h 519"/>
              <a:gd name="T8" fmla="*/ 3059 w 5718"/>
              <a:gd name="T9" fmla="*/ 156 h 519"/>
              <a:gd name="T10" fmla="*/ 3003 w 5718"/>
              <a:gd name="T11" fmla="*/ 168 h 519"/>
              <a:gd name="T12" fmla="*/ 2953 w 5718"/>
              <a:gd name="T13" fmla="*/ 189 h 519"/>
              <a:gd name="T14" fmla="*/ 2906 w 5718"/>
              <a:gd name="T15" fmla="*/ 215 h 519"/>
              <a:gd name="T16" fmla="*/ 2862 w 5718"/>
              <a:gd name="T17" fmla="*/ 250 h 519"/>
              <a:gd name="T18" fmla="*/ 2824 w 5718"/>
              <a:gd name="T19" fmla="*/ 290 h 519"/>
              <a:gd name="T20" fmla="*/ 2790 w 5718"/>
              <a:gd name="T21" fmla="*/ 336 h 519"/>
              <a:gd name="T22" fmla="*/ 2759 w 5718"/>
              <a:gd name="T23" fmla="*/ 381 h 519"/>
              <a:gd name="T24" fmla="*/ 2720 w 5718"/>
              <a:gd name="T25" fmla="*/ 421 h 519"/>
              <a:gd name="T26" fmla="*/ 2677 w 5718"/>
              <a:gd name="T27" fmla="*/ 456 h 519"/>
              <a:gd name="T28" fmla="*/ 2628 w 5718"/>
              <a:gd name="T29" fmla="*/ 482 h 519"/>
              <a:gd name="T30" fmla="*/ 2577 w 5718"/>
              <a:gd name="T31" fmla="*/ 503 h 519"/>
              <a:gd name="T32" fmla="*/ 2523 w 5718"/>
              <a:gd name="T33" fmla="*/ 515 h 519"/>
              <a:gd name="T34" fmla="*/ 2467 w 5718"/>
              <a:gd name="T35" fmla="*/ 519 h 519"/>
              <a:gd name="T36" fmla="*/ 0 w 5718"/>
              <a:gd name="T37" fmla="*/ 519 h 519"/>
              <a:gd name="T38" fmla="*/ 0 w 5718"/>
              <a:gd name="T39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18" h="519">
                <a:moveTo>
                  <a:pt x="0" y="0"/>
                </a:moveTo>
                <a:lnTo>
                  <a:pt x="5718" y="0"/>
                </a:lnTo>
                <a:lnTo>
                  <a:pt x="5718" y="152"/>
                </a:lnTo>
                <a:lnTo>
                  <a:pt x="3115" y="152"/>
                </a:lnTo>
                <a:lnTo>
                  <a:pt x="3059" y="156"/>
                </a:lnTo>
                <a:lnTo>
                  <a:pt x="3003" y="168"/>
                </a:lnTo>
                <a:lnTo>
                  <a:pt x="2953" y="189"/>
                </a:lnTo>
                <a:lnTo>
                  <a:pt x="2906" y="215"/>
                </a:lnTo>
                <a:lnTo>
                  <a:pt x="2862" y="250"/>
                </a:lnTo>
                <a:lnTo>
                  <a:pt x="2824" y="290"/>
                </a:lnTo>
                <a:lnTo>
                  <a:pt x="2790" y="336"/>
                </a:lnTo>
                <a:lnTo>
                  <a:pt x="2759" y="381"/>
                </a:lnTo>
                <a:lnTo>
                  <a:pt x="2720" y="421"/>
                </a:lnTo>
                <a:lnTo>
                  <a:pt x="2677" y="456"/>
                </a:lnTo>
                <a:lnTo>
                  <a:pt x="2628" y="482"/>
                </a:lnTo>
                <a:lnTo>
                  <a:pt x="2577" y="503"/>
                </a:lnTo>
                <a:lnTo>
                  <a:pt x="2523" y="515"/>
                </a:lnTo>
                <a:lnTo>
                  <a:pt x="2467" y="519"/>
                </a:lnTo>
                <a:lnTo>
                  <a:pt x="0" y="5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7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08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584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14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792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pad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 userDrawn="1"/>
        </p:nvSpPr>
        <p:spPr>
          <a:xfrm rot="5400000">
            <a:off x="-55848" y="177726"/>
            <a:ext cx="758498" cy="646094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16200000" flipH="1">
            <a:off x="11745839" y="-307834"/>
            <a:ext cx="815054" cy="1430722"/>
          </a:xfrm>
          <a:prstGeom prst="rtTriangl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921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45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08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1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755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1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5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7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2707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chart" Target="../charts/char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526" y="0"/>
            <a:ext cx="12859276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36687" y="1374876"/>
            <a:ext cx="27363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b="1" cap="all" dirty="0" smtClean="0">
                <a:latin typeface="Agency FB" panose="020B0503020202020204" pitchFamily="34" charset="0"/>
                <a:cs typeface="Arial" panose="020B0604020202020204" pitchFamily="34" charset="0"/>
              </a:rPr>
              <a:t>YOURLOGO</a:t>
            </a:r>
            <a:endParaRPr lang="zh-CN" altLang="en-US" b="1" cap="all" dirty="0"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6687" y="1816125"/>
            <a:ext cx="705678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cs typeface="Arial" panose="020B0604020202020204" pitchFamily="34" charset="0"/>
              </a:rPr>
              <a:t>简洁实用高端</a:t>
            </a:r>
            <a:r>
              <a:rPr lang="en-US" altLang="zh-CN" sz="5400" b="1" cap="all" dirty="0" smtClean="0">
                <a:cs typeface="Arial" panose="020B0604020202020204" pitchFamily="34" charset="0"/>
              </a:rPr>
              <a:t>PPT</a:t>
            </a:r>
            <a:r>
              <a:rPr lang="zh-CN" altLang="en-US" sz="5400" b="1" cap="all" dirty="0" smtClean="0">
                <a:cs typeface="Arial" panose="020B0604020202020204" pitchFamily="34" charset="0"/>
              </a:rPr>
              <a:t>模板</a:t>
            </a:r>
            <a:endParaRPr lang="zh-CN" altLang="en-US" sz="5400" b="1" cap="all" dirty="0"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8648" y="2697410"/>
            <a:ext cx="672879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48648" y="3337227"/>
            <a:ext cx="2480326" cy="307777"/>
            <a:chOff x="212643" y="3466044"/>
            <a:chExt cx="2574566" cy="307777"/>
          </a:xfrm>
        </p:grpSpPr>
        <p:sp>
          <p:nvSpPr>
            <p:cNvPr id="13" name="矩形 259"/>
            <p:cNvSpPr>
              <a:spLocks noChangeArrowheads="1"/>
            </p:cNvSpPr>
            <p:nvPr/>
          </p:nvSpPr>
          <p:spPr bwMode="auto">
            <a:xfrm>
              <a:off x="236687" y="3466044"/>
              <a:ext cx="255052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zh-CN" altLang="en-US" sz="1400" b="1" cap="all" dirty="0" smtClean="0">
                  <a:cs typeface="Arial" panose="020B0604020202020204" pitchFamily="34" charset="0"/>
                </a:rPr>
                <a:t>适用述职</a:t>
              </a:r>
              <a:r>
                <a:rPr lang="en-US" altLang="zh-CN" sz="1400" b="1" cap="all" dirty="0" smtClean="0">
                  <a:cs typeface="Arial" panose="020B0604020202020204" pitchFamily="34" charset="0"/>
                </a:rPr>
                <a:t>  </a:t>
              </a:r>
              <a:r>
                <a:rPr lang="zh-CN" altLang="en-US" sz="1400" b="1" cap="all" dirty="0" smtClean="0">
                  <a:cs typeface="Arial" panose="020B0604020202020204" pitchFamily="34" charset="0"/>
                </a:rPr>
                <a:t>总结</a:t>
              </a:r>
              <a:r>
                <a:rPr lang="en-US" altLang="zh-CN" sz="1400" b="1" cap="all" dirty="0" smtClean="0">
                  <a:cs typeface="Arial" panose="020B0604020202020204" pitchFamily="34" charset="0"/>
                </a:rPr>
                <a:t>  </a:t>
              </a:r>
              <a:r>
                <a:rPr lang="zh-CN" altLang="en-US" sz="1400" b="1" cap="all" dirty="0" smtClean="0">
                  <a:cs typeface="Arial" panose="020B0604020202020204" pitchFamily="34" charset="0"/>
                </a:rPr>
                <a:t>报告  </a:t>
              </a:r>
              <a:r>
                <a:rPr lang="zh-CN" altLang="en-US" sz="1400" b="1" cap="all" dirty="0">
                  <a:cs typeface="Arial" panose="020B0604020202020204" pitchFamily="34" charset="0"/>
                </a:rPr>
                <a:t>简介</a:t>
              </a:r>
              <a:r>
                <a:rPr lang="zh-CN" altLang="en-US" sz="1400" b="1" cap="all" dirty="0" smtClean="0">
                  <a:cs typeface="Arial" panose="020B0604020202020204" pitchFamily="34" charset="0"/>
                </a:rPr>
                <a:t>等</a:t>
              </a:r>
              <a:endParaRPr lang="zh-CN" altLang="en-US" sz="1400" b="1" cap="all" dirty="0">
                <a:cs typeface="Arial" panose="020B0604020202020204" pitchFamily="34" charset="0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541134" y="3586444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075547" y="3588825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12643" y="3595969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037951" y="3586444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36687" y="2673715"/>
            <a:ext cx="6840760" cy="43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4633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1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6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9" grpId="1"/>
      <p:bldP spid="10" grpId="0"/>
      <p:bldP spid="10" grpId="1"/>
      <p:bldP spid="18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58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3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3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3647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iphone6-floa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516" y="1489955"/>
            <a:ext cx="5453193" cy="5375040"/>
          </a:xfrm>
          <a:prstGeom prst="rect">
            <a:avLst/>
          </a:prstGeom>
        </p:spPr>
      </p:pic>
      <p:sp>
        <p:nvSpPr>
          <p:cNvPr id="44" name="Picture Placeholder 2"/>
          <p:cNvSpPr txBox="1">
            <a:spLocks/>
          </p:cNvSpPr>
          <p:nvPr/>
        </p:nvSpPr>
        <p:spPr>
          <a:xfrm rot="19522915">
            <a:off x="5494817" y="1702851"/>
            <a:ext cx="2197686" cy="4543174"/>
          </a:xfrm>
          <a:custGeom>
            <a:avLst/>
            <a:gdLst>
              <a:gd name="connsiteX0" fmla="*/ 0 w 2952328"/>
              <a:gd name="connsiteY0" fmla="*/ 0 h 6624736"/>
              <a:gd name="connsiteX1" fmla="*/ 2952328 w 2952328"/>
              <a:gd name="connsiteY1" fmla="*/ 0 h 6624736"/>
              <a:gd name="connsiteX2" fmla="*/ 2952328 w 2952328"/>
              <a:gd name="connsiteY2" fmla="*/ 6624736 h 6624736"/>
              <a:gd name="connsiteX3" fmla="*/ 0 w 2952328"/>
              <a:gd name="connsiteY3" fmla="*/ 6624736 h 6624736"/>
              <a:gd name="connsiteX4" fmla="*/ 0 w 2952328"/>
              <a:gd name="connsiteY4" fmla="*/ 0 h 6624736"/>
              <a:gd name="connsiteX0" fmla="*/ 0 w 2969261"/>
              <a:gd name="connsiteY0" fmla="*/ 254000 h 6878736"/>
              <a:gd name="connsiteX1" fmla="*/ 2969261 w 2969261"/>
              <a:gd name="connsiteY1" fmla="*/ 0 h 6878736"/>
              <a:gd name="connsiteX2" fmla="*/ 2952328 w 2969261"/>
              <a:gd name="connsiteY2" fmla="*/ 6878736 h 6878736"/>
              <a:gd name="connsiteX3" fmla="*/ 0 w 2969261"/>
              <a:gd name="connsiteY3" fmla="*/ 6878736 h 6878736"/>
              <a:gd name="connsiteX4" fmla="*/ 0 w 2969261"/>
              <a:gd name="connsiteY4" fmla="*/ 25400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69260 w 2986193"/>
              <a:gd name="connsiteY2" fmla="*/ 6878736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52327 w 2986193"/>
              <a:gd name="connsiteY2" fmla="*/ 6841831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33868 w 2969261"/>
              <a:gd name="connsiteY0" fmla="*/ 245219 h 6878736"/>
              <a:gd name="connsiteX1" fmla="*/ 2969261 w 2969261"/>
              <a:gd name="connsiteY1" fmla="*/ 0 h 6878736"/>
              <a:gd name="connsiteX2" fmla="*/ 2935395 w 2969261"/>
              <a:gd name="connsiteY2" fmla="*/ 6841831 h 6878736"/>
              <a:gd name="connsiteX3" fmla="*/ 0 w 2969261"/>
              <a:gd name="connsiteY3" fmla="*/ 6878736 h 6878736"/>
              <a:gd name="connsiteX4" fmla="*/ 33868 w 2969261"/>
              <a:gd name="connsiteY4" fmla="*/ 245219 h 6878736"/>
              <a:gd name="connsiteX0" fmla="*/ 33868 w 2995253"/>
              <a:gd name="connsiteY0" fmla="*/ 245219 h 6878736"/>
              <a:gd name="connsiteX1" fmla="*/ 2969261 w 2995253"/>
              <a:gd name="connsiteY1" fmla="*/ 0 h 6878736"/>
              <a:gd name="connsiteX2" fmla="*/ 2994661 w 2995253"/>
              <a:gd name="connsiteY2" fmla="*/ 6823477 h 6878736"/>
              <a:gd name="connsiteX3" fmla="*/ 0 w 2995253"/>
              <a:gd name="connsiteY3" fmla="*/ 6878736 h 6878736"/>
              <a:gd name="connsiteX4" fmla="*/ 33868 w 2995253"/>
              <a:gd name="connsiteY4" fmla="*/ 245219 h 6878736"/>
              <a:gd name="connsiteX0" fmla="*/ 1 w 2961386"/>
              <a:gd name="connsiteY0" fmla="*/ 245219 h 6878736"/>
              <a:gd name="connsiteX1" fmla="*/ 2935394 w 2961386"/>
              <a:gd name="connsiteY1" fmla="*/ 0 h 6878736"/>
              <a:gd name="connsiteX2" fmla="*/ 2960794 w 2961386"/>
              <a:gd name="connsiteY2" fmla="*/ 6823477 h 6878736"/>
              <a:gd name="connsiteX3" fmla="*/ 0 w 2961386"/>
              <a:gd name="connsiteY3" fmla="*/ 6878736 h 6878736"/>
              <a:gd name="connsiteX4" fmla="*/ 1 w 2961386"/>
              <a:gd name="connsiteY4" fmla="*/ 245219 h 6878736"/>
              <a:gd name="connsiteX0" fmla="*/ 8467 w 2969852"/>
              <a:gd name="connsiteY0" fmla="*/ 245219 h 6851206"/>
              <a:gd name="connsiteX1" fmla="*/ 2943860 w 2969852"/>
              <a:gd name="connsiteY1" fmla="*/ 0 h 6851206"/>
              <a:gd name="connsiteX2" fmla="*/ 2969260 w 2969852"/>
              <a:gd name="connsiteY2" fmla="*/ 6823477 h 6851206"/>
              <a:gd name="connsiteX3" fmla="*/ 0 w 2969852"/>
              <a:gd name="connsiteY3" fmla="*/ 6851206 h 6851206"/>
              <a:gd name="connsiteX4" fmla="*/ 8467 w 2969852"/>
              <a:gd name="connsiteY4" fmla="*/ 245219 h 6851206"/>
              <a:gd name="connsiteX0" fmla="*/ 8467 w 2969414"/>
              <a:gd name="connsiteY0" fmla="*/ 0 h 6605987"/>
              <a:gd name="connsiteX1" fmla="*/ 2829556 w 2969414"/>
              <a:gd name="connsiteY1" fmla="*/ 401969 h 6605987"/>
              <a:gd name="connsiteX2" fmla="*/ 2969260 w 2969414"/>
              <a:gd name="connsiteY2" fmla="*/ 6578258 h 6605987"/>
              <a:gd name="connsiteX3" fmla="*/ 0 w 2969414"/>
              <a:gd name="connsiteY3" fmla="*/ 6605987 h 6605987"/>
              <a:gd name="connsiteX4" fmla="*/ 8467 w 2969414"/>
              <a:gd name="connsiteY4" fmla="*/ 0 h 6605987"/>
              <a:gd name="connsiteX0" fmla="*/ 8467 w 3097622"/>
              <a:gd name="connsiteY0" fmla="*/ 0 h 6605987"/>
              <a:gd name="connsiteX1" fmla="*/ 2829556 w 3097622"/>
              <a:gd name="connsiteY1" fmla="*/ 401969 h 6605987"/>
              <a:gd name="connsiteX2" fmla="*/ 3097538 w 3097622"/>
              <a:gd name="connsiteY2" fmla="*/ 6589096 h 6605987"/>
              <a:gd name="connsiteX3" fmla="*/ 0 w 3097622"/>
              <a:gd name="connsiteY3" fmla="*/ 6605987 h 6605987"/>
              <a:gd name="connsiteX4" fmla="*/ 8467 w 3097622"/>
              <a:gd name="connsiteY4" fmla="*/ 0 h 6605987"/>
              <a:gd name="connsiteX0" fmla="*/ 0 w 3089155"/>
              <a:gd name="connsiteY0" fmla="*/ 0 h 6589096"/>
              <a:gd name="connsiteX1" fmla="*/ 2821089 w 3089155"/>
              <a:gd name="connsiteY1" fmla="*/ 401969 h 6589096"/>
              <a:gd name="connsiteX2" fmla="*/ 3089071 w 3089155"/>
              <a:gd name="connsiteY2" fmla="*/ 6589096 h 6589096"/>
              <a:gd name="connsiteX3" fmla="*/ 227546 w 3089155"/>
              <a:gd name="connsiteY3" fmla="*/ 6104607 h 6589096"/>
              <a:gd name="connsiteX4" fmla="*/ 0 w 3089155"/>
              <a:gd name="connsiteY4" fmla="*/ 0 h 6589096"/>
              <a:gd name="connsiteX0" fmla="*/ 0 w 3121113"/>
              <a:gd name="connsiteY0" fmla="*/ 0 h 6788810"/>
              <a:gd name="connsiteX1" fmla="*/ 2853047 w 3121113"/>
              <a:gd name="connsiteY1" fmla="*/ 601683 h 6788810"/>
              <a:gd name="connsiteX2" fmla="*/ 3121029 w 3121113"/>
              <a:gd name="connsiteY2" fmla="*/ 6788810 h 6788810"/>
              <a:gd name="connsiteX3" fmla="*/ 259504 w 3121113"/>
              <a:gd name="connsiteY3" fmla="*/ 6304321 h 6788810"/>
              <a:gd name="connsiteX4" fmla="*/ 0 w 3121113"/>
              <a:gd name="connsiteY4" fmla="*/ 0 h 6788810"/>
              <a:gd name="connsiteX0" fmla="*/ 0 w 3121100"/>
              <a:gd name="connsiteY0" fmla="*/ 0 h 6788810"/>
              <a:gd name="connsiteX1" fmla="*/ 2802850 w 3121100"/>
              <a:gd name="connsiteY1" fmla="*/ 645355 h 6788810"/>
              <a:gd name="connsiteX2" fmla="*/ 3121029 w 3121100"/>
              <a:gd name="connsiteY2" fmla="*/ 6788810 h 6788810"/>
              <a:gd name="connsiteX3" fmla="*/ 259504 w 3121100"/>
              <a:gd name="connsiteY3" fmla="*/ 6304321 h 6788810"/>
              <a:gd name="connsiteX4" fmla="*/ 0 w 3121100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59504 w 3131164"/>
              <a:gd name="connsiteY3" fmla="*/ 6304321 h 6782299"/>
              <a:gd name="connsiteX4" fmla="*/ 0 w 3131164"/>
              <a:gd name="connsiteY4" fmla="*/ 0 h 6782299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89081 w 3131164"/>
              <a:gd name="connsiteY3" fmla="*/ 5977048 h 6782299"/>
              <a:gd name="connsiteX4" fmla="*/ 0 w 3131164"/>
              <a:gd name="connsiteY4" fmla="*/ 0 h 6782299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193668"/>
              <a:gd name="connsiteY0" fmla="*/ 0 h 6869923"/>
              <a:gd name="connsiteX1" fmla="*/ 2763033 w 3193668"/>
              <a:gd name="connsiteY1" fmla="*/ 940675 h 6869923"/>
              <a:gd name="connsiteX2" fmla="*/ 3193668 w 3193668"/>
              <a:gd name="connsiteY2" fmla="*/ 6869923 h 6869923"/>
              <a:gd name="connsiteX3" fmla="*/ 231476 w 3193668"/>
              <a:gd name="connsiteY3" fmla="*/ 6264530 h 6869923"/>
              <a:gd name="connsiteX4" fmla="*/ 0 w 3193668"/>
              <a:gd name="connsiteY4" fmla="*/ 0 h 6869923"/>
              <a:gd name="connsiteX0" fmla="*/ 0 w 3193668"/>
              <a:gd name="connsiteY0" fmla="*/ 0 h 7745897"/>
              <a:gd name="connsiteX1" fmla="*/ 2763033 w 3193668"/>
              <a:gd name="connsiteY1" fmla="*/ 940675 h 7745897"/>
              <a:gd name="connsiteX2" fmla="*/ 3193668 w 3193668"/>
              <a:gd name="connsiteY2" fmla="*/ 6869923 h 7745897"/>
              <a:gd name="connsiteX3" fmla="*/ 939234 w 3193668"/>
              <a:gd name="connsiteY3" fmla="*/ 7745897 h 7745897"/>
              <a:gd name="connsiteX4" fmla="*/ 0 w 3193668"/>
              <a:gd name="connsiteY4" fmla="*/ 0 h 7745897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16004 h 6733423"/>
              <a:gd name="connsiteX1" fmla="*/ 2191344 w 2608952"/>
              <a:gd name="connsiteY1" fmla="*/ 0 h 6733423"/>
              <a:gd name="connsiteX2" fmla="*/ 2608952 w 2608952"/>
              <a:gd name="connsiteY2" fmla="*/ 5857449 h 6733423"/>
              <a:gd name="connsiteX3" fmla="*/ 354518 w 2608952"/>
              <a:gd name="connsiteY3" fmla="*/ 6733423 h 6733423"/>
              <a:gd name="connsiteX4" fmla="*/ 0 w 2608952"/>
              <a:gd name="connsiteY4" fmla="*/ 1016004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0 h 5727264"/>
              <a:gd name="connsiteX1" fmla="*/ 2325356 w 2647460"/>
              <a:gd name="connsiteY1" fmla="*/ 619690 h 5727264"/>
              <a:gd name="connsiteX2" fmla="*/ 2647460 w 2647460"/>
              <a:gd name="connsiteY2" fmla="*/ 4825235 h 5727264"/>
              <a:gd name="connsiteX3" fmla="*/ 377029 w 2647460"/>
              <a:gd name="connsiteY3" fmla="*/ 5727264 h 5727264"/>
              <a:gd name="connsiteX4" fmla="*/ 0 w 2647460"/>
              <a:gd name="connsiteY4" fmla="*/ 0 h 5727264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377029 w 2688146"/>
              <a:gd name="connsiteY3" fmla="*/ 5727264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712147"/>
              <a:gd name="connsiteY0" fmla="*/ 0 h 6345462"/>
              <a:gd name="connsiteX1" fmla="*/ 2349357 w 2712147"/>
              <a:gd name="connsiteY1" fmla="*/ 662050 h 6345462"/>
              <a:gd name="connsiteX2" fmla="*/ 2712147 w 2712147"/>
              <a:gd name="connsiteY2" fmla="*/ 6345462 h 6345462"/>
              <a:gd name="connsiteX3" fmla="*/ 308194 w 2712147"/>
              <a:gd name="connsiteY3" fmla="*/ 5890988 h 6345462"/>
              <a:gd name="connsiteX4" fmla="*/ 0 w 2712147"/>
              <a:gd name="connsiteY4" fmla="*/ 0 h 6345462"/>
              <a:gd name="connsiteX0" fmla="*/ 0 w 2684680"/>
              <a:gd name="connsiteY0" fmla="*/ 0 h 6392082"/>
              <a:gd name="connsiteX1" fmla="*/ 2349357 w 2684680"/>
              <a:gd name="connsiteY1" fmla="*/ 662050 h 6392082"/>
              <a:gd name="connsiteX2" fmla="*/ 2684680 w 2684680"/>
              <a:gd name="connsiteY2" fmla="*/ 6392082 h 6392082"/>
              <a:gd name="connsiteX3" fmla="*/ 308194 w 2684680"/>
              <a:gd name="connsiteY3" fmla="*/ 5890988 h 6392082"/>
              <a:gd name="connsiteX4" fmla="*/ 0 w 2684680"/>
              <a:gd name="connsiteY4" fmla="*/ 0 h 6392082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4041 w 2686734"/>
              <a:gd name="connsiteY1" fmla="*/ 63818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8149 w 2686734"/>
              <a:gd name="connsiteY1" fmla="*/ 664456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70664 w 2686734"/>
              <a:gd name="connsiteY1" fmla="*/ 57602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91937 w 2686734"/>
              <a:gd name="connsiteY3" fmla="*/ 593520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734" h="6405216">
                <a:moveTo>
                  <a:pt x="0" y="0"/>
                </a:moveTo>
                <a:lnTo>
                  <a:pt x="2331518" y="659092"/>
                </a:lnTo>
                <a:cubicBezTo>
                  <a:pt x="2479204" y="3079239"/>
                  <a:pt x="2505306" y="3654741"/>
                  <a:pt x="2686734" y="6405216"/>
                </a:cubicBezTo>
                <a:lnTo>
                  <a:pt x="276621" y="5911341"/>
                </a:lnTo>
                <a:cubicBezTo>
                  <a:pt x="179686" y="3553951"/>
                  <a:pt x="98590" y="2363605"/>
                  <a:pt x="0" y="0"/>
                </a:cubicBez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vert="vert" lIns="719873" tIns="719873" rIns="719873" bIns="719873" anchor="ctr"/>
          <a:lstStyle>
            <a:lvl1pPr marL="0" indent="0" algn="ctr" rtl="0" eaLnBrk="0" fontAlgn="base" hangingPunct="0">
              <a:spcBef>
                <a:spcPts val="475"/>
              </a:spcBef>
              <a:spcAft>
                <a:spcPts val="475"/>
              </a:spcAft>
              <a:buFont typeface="Arial" panose="020B0604020202020204" pitchFamily="34" charset="0"/>
              <a:buNone/>
              <a:defRPr sz="1266" kern="1200">
                <a:solidFill>
                  <a:schemeClr val="accent6"/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5" name="Rounded Rectangle 48"/>
          <p:cNvSpPr/>
          <p:nvPr/>
        </p:nvSpPr>
        <p:spPr>
          <a:xfrm>
            <a:off x="6771088" y="1888271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212E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7673342" y="184035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7673342" y="2225199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Rounded Rectangle 52"/>
          <p:cNvSpPr/>
          <p:nvPr/>
        </p:nvSpPr>
        <p:spPr>
          <a:xfrm>
            <a:off x="4326229" y="3968009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212E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812348" y="3920093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812348" y="4304937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Rounded Rectangle 57"/>
          <p:cNvSpPr/>
          <p:nvPr/>
        </p:nvSpPr>
        <p:spPr>
          <a:xfrm>
            <a:off x="7908904" y="3284534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FBBF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8811159" y="3236617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8811159" y="3621461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Rounded Rectangle 67"/>
          <p:cNvSpPr/>
          <p:nvPr/>
        </p:nvSpPr>
        <p:spPr>
          <a:xfrm>
            <a:off x="5404224" y="5365302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FBBF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890342" y="531738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1890342" y="5702228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26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9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5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7750" y="4048373"/>
            <a:ext cx="1581711" cy="417982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007" y="4203013"/>
            <a:ext cx="1581711" cy="406378"/>
            <a:chOff x="2993261" y="3583747"/>
            <a:chExt cx="1499779" cy="385328"/>
          </a:xfrm>
          <a:solidFill>
            <a:schemeClr val="accent1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263" y="4048373"/>
            <a:ext cx="1581711" cy="417981"/>
            <a:chOff x="4561827" y="3437117"/>
            <a:chExt cx="1499779" cy="396330"/>
          </a:xfrm>
          <a:solidFill>
            <a:schemeClr val="accent1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20" y="4203013"/>
            <a:ext cx="1581711" cy="406378"/>
            <a:chOff x="6130393" y="3583747"/>
            <a:chExt cx="1499779" cy="385328"/>
          </a:xfrm>
          <a:solidFill>
            <a:schemeClr val="accent1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9033" y="4203014"/>
            <a:ext cx="1581711" cy="406377"/>
            <a:chOff x="9267526" y="3583748"/>
            <a:chExt cx="1499779" cy="385327"/>
          </a:xfrm>
          <a:solidFill>
            <a:schemeClr val="accent1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777" y="4048373"/>
            <a:ext cx="1581711" cy="417982"/>
            <a:chOff x="7698960" y="3437117"/>
            <a:chExt cx="1499779" cy="396331"/>
          </a:xfrm>
          <a:solidFill>
            <a:schemeClr val="accent1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5032" y="4699742"/>
            <a:ext cx="489711" cy="490548"/>
            <a:chOff x="9145588" y="4435475"/>
            <a:chExt cx="464344" cy="465138"/>
          </a:xfrm>
          <a:solidFill>
            <a:schemeClr val="accent1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320" y="3484277"/>
            <a:ext cx="489711" cy="489711"/>
            <a:chOff x="7287419" y="2577307"/>
            <a:chExt cx="464344" cy="464344"/>
          </a:xfrm>
          <a:solidFill>
            <a:srgbClr val="212E3C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315" y="4689800"/>
            <a:ext cx="490548" cy="48971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241082" hangingPunct="0">
              <a:lnSpc>
                <a:spcPct val="130000"/>
              </a:lnSpc>
            </a:pPr>
            <a:endParaRPr lang="en-US" sz="1476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389" y="3477495"/>
            <a:ext cx="490548" cy="412697"/>
            <a:chOff x="5368132" y="2625725"/>
            <a:chExt cx="465138" cy="391319"/>
          </a:xfrm>
          <a:solidFill>
            <a:srgbClr val="212E3C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3750" y="3483860"/>
            <a:ext cx="489711" cy="382561"/>
            <a:chOff x="2581275" y="1710532"/>
            <a:chExt cx="464344" cy="362744"/>
          </a:xfrm>
          <a:solidFill>
            <a:srgbClr val="212E3C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55" y="4689800"/>
            <a:ext cx="336520" cy="490548"/>
            <a:chOff x="5441157" y="4440238"/>
            <a:chExt cx="319088" cy="465138"/>
          </a:xfrm>
          <a:solidFill>
            <a:schemeClr val="accent1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704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703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1" name="TextBox 23"/>
          <p:cNvSpPr txBox="1"/>
          <p:nvPr/>
        </p:nvSpPr>
        <p:spPr>
          <a:xfrm>
            <a:off x="7829995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94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3" name="TextBox 23"/>
          <p:cNvSpPr txBox="1"/>
          <p:nvPr/>
        </p:nvSpPr>
        <p:spPr>
          <a:xfrm>
            <a:off x="5955013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12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5" name="TextBox 23"/>
          <p:cNvSpPr txBox="1"/>
          <p:nvPr/>
        </p:nvSpPr>
        <p:spPr>
          <a:xfrm>
            <a:off x="4597267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266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7" name="TextBox 23"/>
          <p:cNvSpPr txBox="1"/>
          <p:nvPr/>
        </p:nvSpPr>
        <p:spPr>
          <a:xfrm>
            <a:off x="2796176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175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9" name="TextBox 23"/>
          <p:cNvSpPr txBox="1"/>
          <p:nvPr/>
        </p:nvSpPr>
        <p:spPr>
          <a:xfrm>
            <a:off x="1290649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648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71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>
            <a:spLocks/>
          </p:cNvSpPr>
          <p:nvPr/>
        </p:nvSpPr>
        <p:spPr bwMode="auto">
          <a:xfrm>
            <a:off x="4217511" y="2512832"/>
            <a:ext cx="3688316" cy="1844995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470318" y="2824237"/>
            <a:ext cx="3120755" cy="3120755"/>
          </a:xfrm>
          <a:prstGeom prst="ellipse">
            <a:avLst/>
          </a:prstGeom>
          <a:solidFill>
            <a:srgbClr val="212E3C"/>
          </a:solidFill>
          <a:ln>
            <a:noFill/>
          </a:ln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5853228" y="3346595"/>
            <a:ext cx="430276" cy="200237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8" name="MH_Other_4"/>
          <p:cNvSpPr>
            <a:spLocks/>
          </p:cNvSpPr>
          <p:nvPr/>
        </p:nvSpPr>
        <p:spPr bwMode="auto">
          <a:xfrm>
            <a:off x="6218209" y="4136829"/>
            <a:ext cx="796931" cy="1212139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" name="MH_Other_5"/>
          <p:cNvSpPr>
            <a:spLocks/>
          </p:cNvSpPr>
          <p:nvPr/>
        </p:nvSpPr>
        <p:spPr bwMode="auto">
          <a:xfrm flipH="1">
            <a:off x="5116569" y="4136829"/>
            <a:ext cx="798606" cy="1212139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324173" y="5424309"/>
            <a:ext cx="1508477" cy="52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  <a:sym typeface="나눔고딕" charset="-127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3862576" y="3790266"/>
            <a:ext cx="1135124" cy="1135124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125639" y="3790266"/>
            <a:ext cx="1135124" cy="1135124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493271" y="2159572"/>
            <a:ext cx="1135124" cy="1133449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761356" y="4378553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761355" y="397467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2340127" y="231191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3079468" y="190804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1207978" y="437142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947319" y="39675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5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21153" y="1482639"/>
            <a:ext cx="2414977" cy="250147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21154" y="4117197"/>
            <a:ext cx="2408220" cy="238608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5" y="1482639"/>
            <a:ext cx="2414977" cy="250147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429375" y="4122911"/>
            <a:ext cx="2414978" cy="2386081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538662" y="1831128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30163" y="2220672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21663" y="1831128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021663" y="2220672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38662" y="4472729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30163" y="4862273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021663" y="4472729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9021663" y="4862273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3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5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9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506243" y="4869776"/>
            <a:ext cx="4395771" cy="6814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YEAR WORK PLAN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3847576" y="2147487"/>
            <a:ext cx="2467807" cy="1299198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3847576" y="3150347"/>
            <a:ext cx="2482876" cy="385072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944680" y="3669356"/>
            <a:ext cx="2370702" cy="37000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075270" y="3855196"/>
            <a:ext cx="2271923" cy="1325986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506243" y="1760740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506243" y="2797086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506243" y="3833431"/>
            <a:ext cx="4395771" cy="6814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758052" y="2308292"/>
            <a:ext cx="2606608" cy="260660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lIns="0" tIns="0" rIns="0" bIns="0" anchor="ctr" anchorCtr="1"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zh-TW" altLang="en-US" sz="2531" b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Title_1"/>
          <p:cNvSpPr/>
          <p:nvPr>
            <p:custDataLst>
              <p:tags r:id="rId11"/>
            </p:custDataLst>
          </p:nvPr>
        </p:nvSpPr>
        <p:spPr>
          <a:xfrm>
            <a:off x="2049116" y="2599356"/>
            <a:ext cx="2026154" cy="20261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TW" altLang="en-US" sz="5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65411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32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87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48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8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6004" y="5472930"/>
            <a:ext cx="2422380" cy="107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9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212E3C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212E3C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212E3C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43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353" y="4401265"/>
            <a:ext cx="12858044" cy="28313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/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38596" y="2513360"/>
            <a:ext cx="3877834" cy="3233517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7001" y="4664779"/>
          <a:ext cx="4226317" cy="1844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683750" y="2668195"/>
            <a:ext cx="3594178" cy="202488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3421" y="4048042"/>
            <a:ext cx="3089387" cy="1777328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492122" y="4145855"/>
            <a:ext cx="2328881" cy="1482189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348"/>
          <p:cNvSpPr txBox="1"/>
          <p:nvPr/>
        </p:nvSpPr>
        <p:spPr>
          <a:xfrm>
            <a:off x="7222808" y="242345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TextBox 349"/>
          <p:cNvSpPr txBox="1"/>
          <p:nvPr/>
        </p:nvSpPr>
        <p:spPr>
          <a:xfrm>
            <a:off x="7222809" y="2754622"/>
            <a:ext cx="31428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41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1754940" y="2212675"/>
            <a:ext cx="2348938" cy="2348938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4103878" y="2212675"/>
            <a:ext cx="2350611" cy="2348938"/>
          </a:xfrm>
          <a:prstGeom prst="diamond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6437747" y="2212675"/>
            <a:ext cx="2350611" cy="2348938"/>
          </a:xfrm>
          <a:prstGeom prst="diamond">
            <a:avLst/>
          </a:prstGeom>
          <a:solidFill>
            <a:srgbClr val="212E3C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8788358" y="2197608"/>
            <a:ext cx="2348936" cy="2348936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>
            <a:off x="2920201" y="3578843"/>
            <a:ext cx="2348938" cy="2348938"/>
          </a:xfrm>
          <a:prstGeom prst="diamond">
            <a:avLst/>
          </a:prstGeom>
          <a:solidFill>
            <a:srgbClr val="212E3C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5269138" y="3578843"/>
            <a:ext cx="2350611" cy="2348938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6" name="AutoShape 13"/>
          <p:cNvSpPr>
            <a:spLocks noChangeArrowheads="1"/>
          </p:cNvSpPr>
          <p:nvPr/>
        </p:nvSpPr>
        <p:spPr bwMode="auto">
          <a:xfrm>
            <a:off x="7603007" y="3578843"/>
            <a:ext cx="2350611" cy="2348938"/>
          </a:xfrm>
          <a:prstGeom prst="diamond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60" name="AutoShape 10"/>
          <p:cNvSpPr>
            <a:spLocks/>
          </p:cNvSpPr>
          <p:nvPr/>
        </p:nvSpPr>
        <p:spPr bwMode="auto">
          <a:xfrm>
            <a:off x="3864464" y="4157536"/>
            <a:ext cx="492222" cy="410186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Rectangle 21"/>
          <p:cNvSpPr>
            <a:spLocks noChangeArrowheads="1"/>
          </p:cNvSpPr>
          <p:nvPr/>
        </p:nvSpPr>
        <p:spPr bwMode="auto">
          <a:xfrm>
            <a:off x="3592893" y="4686546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8"/>
          <p:cNvSpPr>
            <a:spLocks/>
          </p:cNvSpPr>
          <p:nvPr/>
        </p:nvSpPr>
        <p:spPr bwMode="auto">
          <a:xfrm>
            <a:off x="5016330" y="2925307"/>
            <a:ext cx="550820" cy="375026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4748108" y="3373954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1"/>
          <p:cNvSpPr>
            <a:spLocks/>
          </p:cNvSpPr>
          <p:nvPr/>
        </p:nvSpPr>
        <p:spPr bwMode="auto">
          <a:xfrm>
            <a:off x="7435584" y="2950421"/>
            <a:ext cx="462086" cy="385072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16"/>
          <p:cNvSpPr>
            <a:spLocks/>
          </p:cNvSpPr>
          <p:nvPr/>
        </p:nvSpPr>
        <p:spPr bwMode="auto">
          <a:xfrm>
            <a:off x="8610891" y="4342562"/>
            <a:ext cx="425253" cy="411859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Rectangle 21"/>
          <p:cNvSpPr>
            <a:spLocks noChangeArrowheads="1"/>
          </p:cNvSpPr>
          <p:nvPr/>
        </p:nvSpPr>
        <p:spPr bwMode="auto">
          <a:xfrm>
            <a:off x="7171001" y="3373954"/>
            <a:ext cx="10029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Rectangle 21"/>
          <p:cNvSpPr>
            <a:spLocks noChangeArrowheads="1"/>
          </p:cNvSpPr>
          <p:nvPr/>
        </p:nvSpPr>
        <p:spPr bwMode="auto">
          <a:xfrm>
            <a:off x="8332622" y="4735958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7354" y="574576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47354" y="5429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3137820" y="16553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3137820" y="133856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73727" y="16172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22797" y="13243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9186454" y="58029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9235524" y="55100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4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60" grpId="0" animBg="1"/>
      <p:bldP spid="31761" grpId="0"/>
      <p:bldP spid="31762" grpId="0" animBg="1"/>
      <p:bldP spid="31763" grpId="0"/>
      <p:bldP spid="31766" grpId="0" animBg="1"/>
      <p:bldP spid="31767" grpId="0" animBg="1"/>
      <p:bldP spid="31769" grpId="0"/>
      <p:bldP spid="31771" grpId="0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09095" y="2680221"/>
            <a:ext cx="1888128" cy="983371"/>
            <a:chOff x="3913901" y="5865040"/>
            <a:chExt cx="3322518" cy="1730427"/>
          </a:xfrm>
        </p:grpSpPr>
        <p:cxnSp>
          <p:nvCxnSpPr>
            <p:cNvPr id="49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58077" y="2637792"/>
            <a:ext cx="1054224" cy="1054499"/>
            <a:chOff x="7683929" y="9649657"/>
            <a:chExt cx="1999231" cy="1999752"/>
          </a:xfrm>
        </p:grpSpPr>
        <p:grpSp>
          <p:nvGrpSpPr>
            <p:cNvPr id="79" name="Group 78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80" name="Freeform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944606" y="2638014"/>
            <a:ext cx="1054224" cy="1054499"/>
            <a:chOff x="14361737" y="2978422"/>
            <a:chExt cx="1999231" cy="1999752"/>
          </a:xfrm>
        </p:grpSpPr>
        <p:grpSp>
          <p:nvGrpSpPr>
            <p:cNvPr id="75" name="Group 74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212E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915790" y="2645567"/>
            <a:ext cx="1054224" cy="1054499"/>
            <a:chOff x="12208441" y="5274469"/>
            <a:chExt cx="1999231" cy="1999752"/>
          </a:xfrm>
        </p:grpSpPr>
        <p:grpSp>
          <p:nvGrpSpPr>
            <p:cNvPr id="62" name="Group 61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63" name="Freeform 101"/>
            <p:cNvSpPr>
              <a:spLocks noChangeArrowheads="1"/>
            </p:cNvSpPr>
            <p:nvPr/>
          </p:nvSpPr>
          <p:spPr bwMode="auto">
            <a:xfrm>
              <a:off x="12885009" y="5933249"/>
              <a:ext cx="804670" cy="61952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14013" y="2629466"/>
            <a:ext cx="1054224" cy="1054499"/>
            <a:chOff x="9907711" y="7463571"/>
            <a:chExt cx="1999231" cy="1999752"/>
          </a:xfrm>
        </p:grpSpPr>
        <p:grpSp>
          <p:nvGrpSpPr>
            <p:cNvPr id="58" name="Group 57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212E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59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974902" y="2680221"/>
            <a:ext cx="1888128" cy="983371"/>
            <a:chOff x="3913901" y="5865040"/>
            <a:chExt cx="3322518" cy="1730427"/>
          </a:xfrm>
        </p:grpSpPr>
        <p:cxnSp>
          <p:nvCxnSpPr>
            <p:cNvPr id="9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1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037605" y="2680221"/>
            <a:ext cx="1888128" cy="983371"/>
            <a:chOff x="3913901" y="5865040"/>
            <a:chExt cx="3322518" cy="1730427"/>
          </a:xfrm>
        </p:grpSpPr>
        <p:cxnSp>
          <p:nvCxnSpPr>
            <p:cNvPr id="10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843645" y="2680221"/>
            <a:ext cx="1888128" cy="983371"/>
            <a:chOff x="3913901" y="5865040"/>
            <a:chExt cx="3322518" cy="1730427"/>
          </a:xfrm>
        </p:grpSpPr>
        <p:cxnSp>
          <p:nvCxnSpPr>
            <p:cNvPr id="106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7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9960978" y="2637854"/>
            <a:ext cx="1054224" cy="1054499"/>
            <a:chOff x="9907711" y="7463571"/>
            <a:chExt cx="1999231" cy="1999752"/>
          </a:xfrm>
        </p:grpSpPr>
        <p:grpSp>
          <p:nvGrpSpPr>
            <p:cNvPr id="109" name="Group 108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110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986571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86570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2" name="TextBox 23"/>
          <p:cNvSpPr txBox="1"/>
          <p:nvPr/>
        </p:nvSpPr>
        <p:spPr>
          <a:xfrm>
            <a:off x="3215421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3215420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1" name="TextBox 23"/>
          <p:cNvSpPr txBox="1"/>
          <p:nvPr/>
        </p:nvSpPr>
        <p:spPr>
          <a:xfrm>
            <a:off x="5425221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24"/>
          <p:cNvSpPr txBox="1"/>
          <p:nvPr/>
        </p:nvSpPr>
        <p:spPr>
          <a:xfrm>
            <a:off x="5425220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6" name="TextBox 23"/>
          <p:cNvSpPr txBox="1"/>
          <p:nvPr/>
        </p:nvSpPr>
        <p:spPr>
          <a:xfrm>
            <a:off x="7692171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24"/>
          <p:cNvSpPr txBox="1"/>
          <p:nvPr/>
        </p:nvSpPr>
        <p:spPr>
          <a:xfrm>
            <a:off x="7692170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8" name="TextBox 23"/>
          <p:cNvSpPr txBox="1"/>
          <p:nvPr/>
        </p:nvSpPr>
        <p:spPr>
          <a:xfrm>
            <a:off x="9901971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24"/>
          <p:cNvSpPr txBox="1"/>
          <p:nvPr/>
        </p:nvSpPr>
        <p:spPr>
          <a:xfrm>
            <a:off x="9901970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65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72" grpId="0"/>
      <p:bldP spid="73" grpId="0"/>
      <p:bldP spid="81" grpId="0"/>
      <p:bldP spid="85" grpId="0"/>
      <p:bldP spid="86" grpId="0"/>
      <p:bldP spid="87" grpId="0"/>
      <p:bldP spid="88" grpId="0"/>
      <p:bldP spid="8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28878" y="4537059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28878" y="2649481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429919" y="1946660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429919" y="3601876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429919" y="3834238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29919" y="5489454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4429919" y="5730421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429919" y="2899055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429919" y="4789501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38881" y="5856642"/>
            <a:ext cx="763063" cy="441774"/>
            <a:chOff x="5238881" y="5604205"/>
            <a:chExt cx="763063" cy="441774"/>
          </a:xfrm>
        </p:grpSpPr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839593" y="4918590"/>
            <a:ext cx="745852" cy="441774"/>
            <a:chOff x="6839593" y="4666153"/>
            <a:chExt cx="745852" cy="441774"/>
          </a:xfrm>
        </p:grpSpPr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839593" y="3028145"/>
            <a:ext cx="745852" cy="444643"/>
            <a:chOff x="6839593" y="2775708"/>
            <a:chExt cx="745852" cy="444643"/>
          </a:xfrm>
        </p:grpSpPr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38881" y="2078618"/>
            <a:ext cx="763063" cy="438906"/>
            <a:chOff x="5238881" y="1826181"/>
            <a:chExt cx="763063" cy="438906"/>
          </a:xfrm>
        </p:grpSpPr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38881" y="3963328"/>
            <a:ext cx="763063" cy="444643"/>
            <a:chOff x="5238881" y="3710891"/>
            <a:chExt cx="763063" cy="444643"/>
          </a:xfrm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Text Placeholder 7"/>
          <p:cNvSpPr txBox="1">
            <a:spLocks/>
          </p:cNvSpPr>
          <p:nvPr/>
        </p:nvSpPr>
        <p:spPr>
          <a:xfrm>
            <a:off x="1367972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733202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1367972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1733202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1367972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1733202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902441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902441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902441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902441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902441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902441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182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754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526" y="0"/>
            <a:ext cx="12859276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6707" y="2094956"/>
            <a:ext cx="30603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b="1" cap="all" dirty="0" smtClean="0">
                <a:latin typeface="Agency FB" panose="020B0503020202020204" pitchFamily="34" charset="0"/>
                <a:cs typeface="Arial" panose="020B0604020202020204" pitchFamily="34" charset="0"/>
              </a:rPr>
              <a:t>YOURLOGO</a:t>
            </a:r>
            <a:endParaRPr lang="zh-CN" altLang="en-US" b="1" cap="all" dirty="0"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16707" y="2536205"/>
            <a:ext cx="705678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cs typeface="Arial" panose="020B0604020202020204" pitchFamily="34" charset="0"/>
              </a:rPr>
              <a:t>简洁实用高端</a:t>
            </a:r>
            <a:r>
              <a:rPr lang="en-US" altLang="zh-CN" sz="5400" b="1" cap="all" dirty="0" smtClean="0">
                <a:cs typeface="Arial" panose="020B0604020202020204" pitchFamily="34" charset="0"/>
              </a:rPr>
              <a:t>PPT</a:t>
            </a:r>
            <a:r>
              <a:rPr lang="zh-CN" altLang="en-US" sz="5400" b="1" cap="all" dirty="0" smtClean="0">
                <a:cs typeface="Arial" panose="020B0604020202020204" pitchFamily="34" charset="0"/>
              </a:rPr>
              <a:t>模板</a:t>
            </a:r>
            <a:endParaRPr lang="zh-CN" altLang="en-US" sz="5400" b="1" cap="all" dirty="0"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28668" y="3417490"/>
            <a:ext cx="672879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28668" y="4057307"/>
            <a:ext cx="2480326" cy="307777"/>
            <a:chOff x="212643" y="3466044"/>
            <a:chExt cx="2574566" cy="307777"/>
          </a:xfrm>
        </p:grpSpPr>
        <p:sp>
          <p:nvSpPr>
            <p:cNvPr id="13" name="矩形 259"/>
            <p:cNvSpPr>
              <a:spLocks noChangeArrowheads="1"/>
            </p:cNvSpPr>
            <p:nvPr/>
          </p:nvSpPr>
          <p:spPr bwMode="auto">
            <a:xfrm>
              <a:off x="236687" y="3466044"/>
              <a:ext cx="255052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zh-CN" altLang="en-US" sz="1400" b="1" cap="all" dirty="0" smtClean="0">
                  <a:cs typeface="Arial" panose="020B0604020202020204" pitchFamily="34" charset="0"/>
                </a:rPr>
                <a:t>适用述职</a:t>
              </a:r>
              <a:r>
                <a:rPr lang="en-US" altLang="zh-CN" sz="1400" b="1" cap="all" dirty="0" smtClean="0">
                  <a:cs typeface="Arial" panose="020B0604020202020204" pitchFamily="34" charset="0"/>
                </a:rPr>
                <a:t>  </a:t>
              </a:r>
              <a:r>
                <a:rPr lang="zh-CN" altLang="en-US" sz="1400" b="1" cap="all" dirty="0" smtClean="0">
                  <a:cs typeface="Arial" panose="020B0604020202020204" pitchFamily="34" charset="0"/>
                </a:rPr>
                <a:t>总结</a:t>
              </a:r>
              <a:r>
                <a:rPr lang="en-US" altLang="zh-CN" sz="1400" b="1" cap="all" dirty="0" smtClean="0">
                  <a:cs typeface="Arial" panose="020B0604020202020204" pitchFamily="34" charset="0"/>
                </a:rPr>
                <a:t>  </a:t>
              </a:r>
              <a:r>
                <a:rPr lang="zh-CN" altLang="en-US" sz="1400" b="1" cap="all" dirty="0" smtClean="0">
                  <a:cs typeface="Arial" panose="020B0604020202020204" pitchFamily="34" charset="0"/>
                </a:rPr>
                <a:t>报告  </a:t>
              </a:r>
              <a:r>
                <a:rPr lang="zh-CN" altLang="en-US" sz="1400" b="1" cap="all" dirty="0">
                  <a:cs typeface="Arial" panose="020B0604020202020204" pitchFamily="34" charset="0"/>
                </a:rPr>
                <a:t>简介</a:t>
              </a:r>
              <a:r>
                <a:rPr lang="zh-CN" altLang="en-US" sz="1400" b="1" cap="all" dirty="0" smtClean="0">
                  <a:cs typeface="Arial" panose="020B0604020202020204" pitchFamily="34" charset="0"/>
                </a:rPr>
                <a:t>等</a:t>
              </a:r>
              <a:endParaRPr lang="zh-CN" altLang="en-US" sz="1400" b="1" cap="all" dirty="0">
                <a:cs typeface="Arial" panose="020B0604020202020204" pitchFamily="34" charset="0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541134" y="3586444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075547" y="3588825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12643" y="3595969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037951" y="3586444"/>
              <a:ext cx="76565" cy="82291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tx1"/>
                </a:solidFill>
              </a:endParaRPr>
            </a:p>
          </p:txBody>
        </p:sp>
      </p:grp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16707" y="3393795"/>
            <a:ext cx="6840760" cy="43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242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1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6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9" grpId="1"/>
      <p:bldP spid="10" grpId="0"/>
      <p:bldP spid="10" grpId="1"/>
      <p:bldP spid="18" grpId="0"/>
      <p:bldP spid="18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7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9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92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0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81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0321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97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0221813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12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496F90"/>
      </a:accent1>
      <a:accent2>
        <a:srgbClr val="496F90"/>
      </a:accent2>
      <a:accent3>
        <a:srgbClr val="496F90"/>
      </a:accent3>
      <a:accent4>
        <a:srgbClr val="496F90"/>
      </a:accent4>
      <a:accent5>
        <a:srgbClr val="496F90"/>
      </a:accent5>
      <a:accent6>
        <a:srgbClr val="496F90"/>
      </a:accent6>
      <a:hlink>
        <a:srgbClr val="496F90"/>
      </a:hlink>
      <a:folHlink>
        <a:srgbClr val="496F9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6221</Words>
  <Application>Microsoft Office PowerPoint</Application>
  <PresentationFormat>自定义</PresentationFormat>
  <Paragraphs>378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/>
  <cp:keywords>www.1ppt.com</cp:keywords>
  <cp:lastModifiedBy/>
  <cp:revision>1</cp:revision>
  <dcterms:created xsi:type="dcterms:W3CDTF">2016-11-03T14:12:01Z</dcterms:created>
  <dcterms:modified xsi:type="dcterms:W3CDTF">2018-10-11T00:46:03Z</dcterms:modified>
</cp:coreProperties>
</file>