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7" r:id="rId2"/>
  </p:sldMasterIdLst>
  <p:notesMasterIdLst>
    <p:notesMasterId r:id="rId26"/>
  </p:notesMasterIdLst>
  <p:handoutMasterIdLst>
    <p:handoutMasterId r:id="rId27"/>
  </p:handoutMasterIdLst>
  <p:sldIdLst>
    <p:sldId id="3320" r:id="rId3"/>
    <p:sldId id="3321" r:id="rId4"/>
    <p:sldId id="3322" r:id="rId5"/>
    <p:sldId id="3288" r:id="rId6"/>
    <p:sldId id="3283" r:id="rId7"/>
    <p:sldId id="3287" r:id="rId8"/>
    <p:sldId id="3295" r:id="rId9"/>
    <p:sldId id="3323" r:id="rId10"/>
    <p:sldId id="3307" r:id="rId11"/>
    <p:sldId id="3285" r:id="rId12"/>
    <p:sldId id="3289" r:id="rId13"/>
    <p:sldId id="3306" r:id="rId14"/>
    <p:sldId id="3324" r:id="rId15"/>
    <p:sldId id="3264" r:id="rId16"/>
    <p:sldId id="3284" r:id="rId17"/>
    <p:sldId id="3291" r:id="rId18"/>
    <p:sldId id="3305" r:id="rId19"/>
    <p:sldId id="3325" r:id="rId20"/>
    <p:sldId id="3290" r:id="rId21"/>
    <p:sldId id="3308" r:id="rId22"/>
    <p:sldId id="3286" r:id="rId23"/>
    <p:sldId id="3326" r:id="rId24"/>
    <p:sldId id="332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526"/>
    <a:srgbClr val="900000"/>
    <a:srgbClr val="0FC7D3"/>
    <a:srgbClr val="EC206C"/>
    <a:srgbClr val="BC148E"/>
    <a:srgbClr val="0A1A3B"/>
    <a:srgbClr val="CE000D"/>
    <a:srgbClr val="FE67BE"/>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51" autoAdjust="0"/>
    <p:restoredTop sz="92986" autoAdjust="0"/>
  </p:normalViewPr>
  <p:slideViewPr>
    <p:cSldViewPr>
      <p:cViewPr>
        <p:scale>
          <a:sx n="50" d="100"/>
          <a:sy n="50" d="100"/>
        </p:scale>
        <p:origin x="-492"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51AC-40D8-9569-AE9C9D77FC5D}"/>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51AC-40D8-9569-AE9C9D77FC5D}"/>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51AC-40D8-9569-AE9C9D77FC5D}"/>
            </c:ext>
          </c:extLst>
        </c:ser>
        <c:dLbls>
          <c:showLegendKey val="0"/>
          <c:showVal val="0"/>
          <c:showCatName val="0"/>
          <c:showSerName val="0"/>
          <c:showPercent val="0"/>
          <c:showBubbleSize val="0"/>
        </c:dLbls>
        <c:gapWidth val="150"/>
        <c:overlap val="100"/>
        <c:axId val="118354304"/>
        <c:axId val="118355840"/>
      </c:barChart>
      <c:catAx>
        <c:axId val="118354304"/>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18355840"/>
        <c:crosses val="autoZero"/>
        <c:auto val="1"/>
        <c:lblAlgn val="ctr"/>
        <c:lblOffset val="100"/>
        <c:noMultiLvlLbl val="0"/>
      </c:catAx>
      <c:valAx>
        <c:axId val="1183558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18354304"/>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AB9B-4A7E-AE6F-A694E51C39C9}"/>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AB9B-4A7E-AE6F-A694E51C39C9}"/>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AB9B-4A7E-AE6F-A694E51C39C9}"/>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AB9B-4A7E-AE6F-A694E51C39C9}"/>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1-AB9B-4A7E-AE6F-A694E51C39C9}"/>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3-AB9B-4A7E-AE6F-A694E51C39C9}"/>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5-AB9B-4A7E-AE6F-A694E51C39C9}"/>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AB9B-4A7E-AE6F-A694E51C39C9}"/>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AB9B-4A7E-AE6F-A694E51C39C9}"/>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335488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581469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945312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8203003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2844423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727379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9474997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05052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17</a:t>
            </a:fld>
            <a:endParaRPr lang="zh-CN" altLang="en-US"/>
          </a:p>
        </p:txBody>
      </p:sp>
    </p:spTree>
    <p:extLst>
      <p:ext uri="{BB962C8B-B14F-4D97-AF65-F5344CB8AC3E}">
        <p14:creationId xmlns:p14="http://schemas.microsoft.com/office/powerpoint/2010/main" val="833944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27496775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988960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294633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5277437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13090370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099692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820763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257876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695432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701321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391595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2563848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9</a:t>
            </a:fld>
            <a:endParaRPr lang="zh-CN" altLang="en-US"/>
          </a:p>
        </p:txBody>
      </p:sp>
    </p:spTree>
    <p:extLst>
      <p:ext uri="{BB962C8B-B14F-4D97-AF65-F5344CB8AC3E}">
        <p14:creationId xmlns:p14="http://schemas.microsoft.com/office/powerpoint/2010/main" val="4056408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8909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484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6384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39655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92628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1362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9380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4666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2018/10/9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27283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9962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31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290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7434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88043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5" r:id="rId3"/>
    <p:sldLayoutId id="2147483986"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46507062"/>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b="1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23"/>
          <p:cNvSpPr txBox="1"/>
          <p:nvPr/>
        </p:nvSpPr>
        <p:spPr>
          <a:xfrm>
            <a:off x="4267035" y="6096433"/>
            <a:ext cx="4324681" cy="499065"/>
          </a:xfrm>
          <a:prstGeom prst="rect">
            <a:avLst/>
          </a:prstGeom>
          <a:noFill/>
        </p:spPr>
        <p:txBody>
          <a:bodyPr wrap="none" lIns="128478" tIns="64239" rIns="128478" bIns="64239" rtlCol="0">
            <a:spAutoFit/>
          </a:bodyPr>
          <a:lstStyle/>
          <a:p>
            <a:pPr algn="ctr">
              <a:lnSpc>
                <a:spcPct val="120000"/>
              </a:lnSpc>
              <a:defRPr/>
            </a:pPr>
            <a:r>
              <a:rPr lang="zh-CN" altLang="en-US" sz="2000" cap="all" dirty="0">
                <a:solidFill>
                  <a:srgbClr val="FFFF00"/>
                </a:solidFill>
                <a:latin typeface="微软雅黑" panose="020B0503020204020204" pitchFamily="34" charset="-122"/>
                <a:ea typeface="微软雅黑" panose="020B0503020204020204" pitchFamily="34" charset="-122"/>
                <a:cs typeface="+mn-ea"/>
                <a:sym typeface="+mn-lt"/>
              </a:rPr>
              <a:t>适用于工作总结</a:t>
            </a:r>
            <a:r>
              <a:rPr lang="en-US" altLang="zh-CN" sz="2000" cap="all" dirty="0">
                <a:solidFill>
                  <a:srgbClr val="FFFF00"/>
                </a:solidFill>
                <a:latin typeface="微软雅黑" panose="020B0503020204020204" pitchFamily="34" charset="-122"/>
                <a:ea typeface="微软雅黑" panose="020B0503020204020204" pitchFamily="34" charset="-122"/>
                <a:cs typeface="+mn-ea"/>
                <a:sym typeface="+mn-lt"/>
              </a:rPr>
              <a:t>/</a:t>
            </a:r>
            <a:r>
              <a:rPr lang="zh-CN" altLang="en-US" sz="2000" cap="all" dirty="0">
                <a:solidFill>
                  <a:srgbClr val="FFFF00"/>
                </a:solidFill>
                <a:latin typeface="微软雅黑" panose="020B0503020204020204" pitchFamily="34" charset="-122"/>
                <a:ea typeface="微软雅黑" panose="020B0503020204020204" pitchFamily="34" charset="-122"/>
                <a:cs typeface="+mn-ea"/>
                <a:sym typeface="+mn-lt"/>
              </a:rPr>
              <a:t>商务展示</a:t>
            </a:r>
            <a:r>
              <a:rPr lang="en-US" altLang="zh-CN" sz="2000" cap="all" dirty="0">
                <a:solidFill>
                  <a:srgbClr val="FFFF00"/>
                </a:solidFill>
                <a:latin typeface="微软雅黑" panose="020B0503020204020204" pitchFamily="34" charset="-122"/>
                <a:ea typeface="微软雅黑" panose="020B0503020204020204" pitchFamily="34" charset="-122"/>
                <a:cs typeface="+mn-ea"/>
                <a:sym typeface="+mn-lt"/>
              </a:rPr>
              <a:t>/</a:t>
            </a:r>
            <a:r>
              <a:rPr lang="zh-CN" altLang="en-US" sz="2000" cap="all" dirty="0">
                <a:solidFill>
                  <a:srgbClr val="FFFF00"/>
                </a:solidFill>
                <a:latin typeface="微软雅黑" panose="020B0503020204020204" pitchFamily="34" charset="-122"/>
                <a:ea typeface="微软雅黑" panose="020B0503020204020204" pitchFamily="34" charset="-122"/>
                <a:cs typeface="+mn-ea"/>
                <a:sym typeface="+mn-lt"/>
              </a:rPr>
              <a:t>工作汇报</a:t>
            </a:r>
            <a:endParaRPr lang="zh-CN" altLang="zh-CN" sz="2000" cap="all" dirty="0">
              <a:solidFill>
                <a:srgbClr val="FFFF00"/>
              </a:solidFill>
              <a:latin typeface="微软雅黑" panose="020B0503020204020204" pitchFamily="34" charset="-122"/>
              <a:ea typeface="微软雅黑" panose="020B0503020204020204" pitchFamily="34" charset="-122"/>
              <a:cs typeface="+mn-ea"/>
              <a:sym typeface="+mn-lt"/>
            </a:endParaRPr>
          </a:p>
        </p:txBody>
      </p:sp>
      <p:sp>
        <p:nvSpPr>
          <p:cNvPr id="9" name="TextBox 1"/>
          <p:cNvSpPr txBox="1"/>
          <p:nvPr/>
        </p:nvSpPr>
        <p:spPr>
          <a:xfrm>
            <a:off x="2651985" y="5056485"/>
            <a:ext cx="7737830" cy="1145395"/>
          </a:xfrm>
          <a:prstGeom prst="rect">
            <a:avLst/>
          </a:prstGeom>
          <a:noFill/>
        </p:spPr>
        <p:txBody>
          <a:bodyPr wrap="square" lIns="128478" tIns="64239" rIns="128478" bIns="64239" rtlCol="0">
            <a:spAutoFit/>
          </a:bodyPr>
          <a:lstStyle/>
          <a:p>
            <a:pPr algn="ctr"/>
            <a:r>
              <a:rPr lang="zh-CN" altLang="en-US" sz="6600"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摄影摄像行业</a:t>
            </a:r>
            <a:r>
              <a:rPr lang="en-US" altLang="zh-CN" sz="6600"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PPT</a:t>
            </a:r>
            <a:endParaRPr lang="zh-CN" altLang="en-US" sz="66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10" name="TextBox 4"/>
          <p:cNvSpPr txBox="1"/>
          <p:nvPr/>
        </p:nvSpPr>
        <p:spPr>
          <a:xfrm>
            <a:off x="3625125" y="6424637"/>
            <a:ext cx="5608501" cy="572464"/>
          </a:xfrm>
          <a:prstGeom prst="rect">
            <a:avLst/>
          </a:prstGeom>
          <a:noFill/>
        </p:spPr>
        <p:txBody>
          <a:bodyPr wrap="square" rtlCol="0">
            <a:spAutoFit/>
          </a:bodyPr>
          <a:lstStyle/>
          <a:p>
            <a:pPr algn="ctr">
              <a:lnSpc>
                <a:spcPct val="130000"/>
              </a:lnSpc>
              <a:defRPr/>
            </a:pPr>
            <a:r>
              <a:rPr lang="en-US" altLang="zh-CN" sz="1200" b="1" cap="all" dirty="0">
                <a:solidFill>
                  <a:srgbClr val="FFFF00"/>
                </a:solidFill>
                <a:latin typeface="微软雅黑" panose="020B0503020204020204" pitchFamily="34" charset="-122"/>
                <a:ea typeface="微软雅黑" panose="020B0503020204020204" pitchFamily="34" charset="-122"/>
              </a:rPr>
              <a:t>Suitable for enterprise publicity/product promotion/planning scheme</a:t>
            </a:r>
            <a:endParaRPr lang="zh-CN" altLang="zh-CN" sz="1200" cap="all" dirty="0">
              <a:solidFill>
                <a:srgbClr val="FFFF00"/>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7088684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 presetClass="entr" presetSubtype="2" fill="hold" grpId="0" nodeType="withEffect">
                                  <p:stCondLst>
                                    <p:cond delay="1700"/>
                                  </p:stCondLst>
                                  <p:iterate type="lt">
                                    <p:tmPct val="23333"/>
                                  </p:iterate>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4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600"/>
                                        <p:tgtEl>
                                          <p:spTgt spid="8"/>
                                        </p:tgtEl>
                                      </p:cBhvr>
                                    </p:animEffect>
                                  </p:childTnLst>
                                </p:cTn>
                              </p:par>
                            </p:childTnLst>
                          </p:cTn>
                        </p:par>
                        <p:par>
                          <p:cTn id="16" fill="hold">
                            <p:stCondLst>
                              <p:cond delay="3133"/>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687432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4" name="Group 1954"/>
          <p:cNvGrpSpPr/>
          <p:nvPr/>
        </p:nvGrpSpPr>
        <p:grpSpPr>
          <a:xfrm>
            <a:off x="2667515" y="2208918"/>
            <a:ext cx="1472421" cy="3834639"/>
            <a:chOff x="-15232" y="2"/>
            <a:chExt cx="2792299" cy="7272008"/>
          </a:xfrm>
          <a:effectLst/>
        </p:grpSpPr>
        <p:sp>
          <p:nvSpPr>
            <p:cNvPr id="1939" name="Shape 1939"/>
            <p:cNvSpPr/>
            <p:nvPr/>
          </p:nvSpPr>
          <p:spPr>
            <a:xfrm>
              <a:off x="-15232" y="4931767"/>
              <a:ext cx="2792299" cy="241108"/>
            </a:xfrm>
            <a:custGeom>
              <a:avLst/>
              <a:gdLst>
                <a:gd name="connsiteX0" fmla="*/ 0 w 21600"/>
                <a:gd name="connsiteY0" fmla="*/ 19914 h 28790"/>
                <a:gd name="connsiteX1" fmla="*/ 3498 w 21600"/>
                <a:gd name="connsiteY1" fmla="*/ 0 h 28790"/>
                <a:gd name="connsiteX2" fmla="*/ 21600 w 21600"/>
                <a:gd name="connsiteY2" fmla="*/ 0 h 28790"/>
                <a:gd name="connsiteX3" fmla="*/ 16483 w 21600"/>
                <a:gd name="connsiteY3" fmla="*/ 28790 h 28790"/>
                <a:gd name="connsiteX4" fmla="*/ 0 w 21600"/>
                <a:gd name="connsiteY4" fmla="*/ 19914 h 28790"/>
                <a:gd name="connsiteX0" fmla="*/ 0 w 21976"/>
                <a:gd name="connsiteY0" fmla="*/ 21352 h 28790"/>
                <a:gd name="connsiteX1" fmla="*/ 3874 w 21976"/>
                <a:gd name="connsiteY1" fmla="*/ 0 h 28790"/>
                <a:gd name="connsiteX2" fmla="*/ 21976 w 21976"/>
                <a:gd name="connsiteY2" fmla="*/ 0 h 28790"/>
                <a:gd name="connsiteX3" fmla="*/ 16859 w 21976"/>
                <a:gd name="connsiteY3" fmla="*/ 28790 h 28790"/>
                <a:gd name="connsiteX4" fmla="*/ 0 w 21976"/>
                <a:gd name="connsiteY4" fmla="*/ 21352 h 28790"/>
                <a:gd name="connsiteX0" fmla="*/ 0 w 21788"/>
                <a:gd name="connsiteY0" fmla="*/ 21352 h 28790"/>
                <a:gd name="connsiteX1" fmla="*/ 3686 w 21788"/>
                <a:gd name="connsiteY1" fmla="*/ 0 h 28790"/>
                <a:gd name="connsiteX2" fmla="*/ 21788 w 21788"/>
                <a:gd name="connsiteY2" fmla="*/ 0 h 28790"/>
                <a:gd name="connsiteX3" fmla="*/ 16671 w 21788"/>
                <a:gd name="connsiteY3" fmla="*/ 28790 h 28790"/>
                <a:gd name="connsiteX4" fmla="*/ 0 w 21788"/>
                <a:gd name="connsiteY4" fmla="*/ 21352 h 2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88" h="28790" extrusionOk="0">
                  <a:moveTo>
                    <a:pt x="0" y="21352"/>
                  </a:moveTo>
                  <a:lnTo>
                    <a:pt x="3686" y="0"/>
                  </a:lnTo>
                  <a:lnTo>
                    <a:pt x="21788" y="0"/>
                  </a:lnTo>
                  <a:lnTo>
                    <a:pt x="16671" y="28790"/>
                  </a:lnTo>
                  <a:lnTo>
                    <a:pt x="0" y="21352"/>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0" name="Shape 1940"/>
            <p:cNvSpPr/>
            <p:nvPr/>
          </p:nvSpPr>
          <p:spPr>
            <a:xfrm>
              <a:off x="2065600" y="4939639"/>
              <a:ext cx="711467" cy="2332371"/>
            </a:xfrm>
            <a:custGeom>
              <a:avLst/>
              <a:gdLst/>
              <a:ahLst/>
              <a:cxnLst>
                <a:cxn ang="0">
                  <a:pos x="wd2" y="hd2"/>
                </a:cxn>
                <a:cxn ang="5400000">
                  <a:pos x="wd2" y="hd2"/>
                </a:cxn>
                <a:cxn ang="10800000">
                  <a:pos x="wd2" y="hd2"/>
                </a:cxn>
                <a:cxn ang="16200000">
                  <a:pos x="wd2" y="hd2"/>
                </a:cxn>
              </a:cxnLst>
              <a:rect l="0" t="0" r="r" b="b"/>
              <a:pathLst>
                <a:path w="21600" h="21600" extrusionOk="0">
                  <a:moveTo>
                    <a:pt x="0" y="2074"/>
                  </a:moveTo>
                  <a:lnTo>
                    <a:pt x="0" y="21600"/>
                  </a:lnTo>
                  <a:lnTo>
                    <a:pt x="21600" y="20126"/>
                  </a:lnTo>
                  <a:lnTo>
                    <a:pt x="20821" y="0"/>
                  </a:lnTo>
                  <a:lnTo>
                    <a:pt x="0" y="2074"/>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1" name="Shape 1941"/>
            <p:cNvSpPr/>
            <p:nvPr/>
          </p:nvSpPr>
          <p:spPr>
            <a:xfrm>
              <a:off x="8864" y="5112663"/>
              <a:ext cx="2054675" cy="21593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78"/>
                  </a:lnTo>
                  <a:lnTo>
                    <a:pt x="0" y="0"/>
                  </a:lnTo>
                  <a:close/>
                </a:path>
              </a:pathLst>
            </a:cu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600">
                  <a:solidFill>
                    <a:srgbClr val="FFFFFF"/>
                  </a:solidFill>
                </a:defRPr>
              </a:lvl1pPr>
            </a:lstStyle>
            <a:p>
              <a:pPr lvl="0">
                <a:lnSpc>
                  <a:spcPct val="120000"/>
                </a:lnSpc>
                <a:defRPr sz="1800">
                  <a:solidFill>
                    <a:srgbClr val="000000"/>
                  </a:solidFill>
                </a:defRPr>
              </a:pPr>
              <a:endParaRPr sz="189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2" name="Shape 1942"/>
            <p:cNvSpPr/>
            <p:nvPr/>
          </p:nvSpPr>
          <p:spPr>
            <a:xfrm>
              <a:off x="202234" y="3131733"/>
              <a:ext cx="2306485" cy="669103"/>
            </a:xfrm>
            <a:custGeom>
              <a:avLst/>
              <a:gdLst>
                <a:gd name="connsiteX0" fmla="*/ 0 w 21826"/>
                <a:gd name="connsiteY0" fmla="*/ 16789 h 21600"/>
                <a:gd name="connsiteX1" fmla="*/ 10166 w 21826"/>
                <a:gd name="connsiteY1" fmla="*/ 0 h 21600"/>
                <a:gd name="connsiteX2" fmla="*/ 21826 w 21826"/>
                <a:gd name="connsiteY2" fmla="*/ 10320 h 21600"/>
                <a:gd name="connsiteX3" fmla="*/ 13044 w 21826"/>
                <a:gd name="connsiteY3" fmla="*/ 21600 h 21600"/>
                <a:gd name="connsiteX4" fmla="*/ 0 w 21826"/>
                <a:gd name="connsiteY4" fmla="*/ 16789 h 21600"/>
                <a:gd name="connsiteX0" fmla="*/ 0 w 20924"/>
                <a:gd name="connsiteY0" fmla="*/ 16789 h 21600"/>
                <a:gd name="connsiteX1" fmla="*/ 10166 w 20924"/>
                <a:gd name="connsiteY1" fmla="*/ 0 h 21600"/>
                <a:gd name="connsiteX2" fmla="*/ 20924 w 20924"/>
                <a:gd name="connsiteY2" fmla="*/ 9973 h 21600"/>
                <a:gd name="connsiteX3" fmla="*/ 13044 w 20924"/>
                <a:gd name="connsiteY3" fmla="*/ 21600 h 21600"/>
                <a:gd name="connsiteX4" fmla="*/ 0 w 20924"/>
                <a:gd name="connsiteY4" fmla="*/ 16789 h 21600"/>
                <a:gd name="connsiteX0" fmla="*/ 0 w 21037"/>
                <a:gd name="connsiteY0" fmla="*/ 16789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6789 h 21600"/>
                <a:gd name="connsiteX0" fmla="*/ 0 w 21037"/>
                <a:gd name="connsiteY0" fmla="*/ 15054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054 h 21600"/>
                <a:gd name="connsiteX0" fmla="*/ 0 w 21037"/>
                <a:gd name="connsiteY0" fmla="*/ 15748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748 h 21600"/>
                <a:gd name="connsiteX0" fmla="*/ 0 w 20924"/>
                <a:gd name="connsiteY0" fmla="*/ 15748 h 21600"/>
                <a:gd name="connsiteX1" fmla="*/ 10166 w 20924"/>
                <a:gd name="connsiteY1" fmla="*/ 0 h 21600"/>
                <a:gd name="connsiteX2" fmla="*/ 20924 w 20924"/>
                <a:gd name="connsiteY2" fmla="*/ 11360 h 21600"/>
                <a:gd name="connsiteX3" fmla="*/ 13044 w 20924"/>
                <a:gd name="connsiteY3" fmla="*/ 21600 h 21600"/>
                <a:gd name="connsiteX4" fmla="*/ 0 w 20924"/>
                <a:gd name="connsiteY4" fmla="*/ 15748 h 21600"/>
                <a:gd name="connsiteX0" fmla="*/ 0 w 21601"/>
                <a:gd name="connsiteY0" fmla="*/ 15748 h 21600"/>
                <a:gd name="connsiteX1" fmla="*/ 10166 w 21601"/>
                <a:gd name="connsiteY1" fmla="*/ 0 h 21600"/>
                <a:gd name="connsiteX2" fmla="*/ 21601 w 21601"/>
                <a:gd name="connsiteY2" fmla="*/ 9805 h 21600"/>
                <a:gd name="connsiteX3" fmla="*/ 13044 w 21601"/>
                <a:gd name="connsiteY3" fmla="*/ 21600 h 21600"/>
                <a:gd name="connsiteX4" fmla="*/ 0 w 21601"/>
                <a:gd name="connsiteY4" fmla="*/ 15748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 h="21600" extrusionOk="0">
                  <a:moveTo>
                    <a:pt x="0" y="15748"/>
                  </a:moveTo>
                  <a:lnTo>
                    <a:pt x="10166" y="0"/>
                  </a:lnTo>
                  <a:lnTo>
                    <a:pt x="21601" y="9805"/>
                  </a:lnTo>
                  <a:lnTo>
                    <a:pt x="13044" y="21600"/>
                  </a:lnTo>
                  <a:lnTo>
                    <a:pt x="0" y="15748"/>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3" name="Shape 1943"/>
            <p:cNvSpPr/>
            <p:nvPr/>
          </p:nvSpPr>
          <p:spPr>
            <a:xfrm>
              <a:off x="1608071" y="3438591"/>
              <a:ext cx="924588" cy="1783219"/>
            </a:xfrm>
            <a:custGeom>
              <a:avLst/>
              <a:gdLst/>
              <a:ahLst/>
              <a:cxnLst>
                <a:cxn ang="0">
                  <a:pos x="wd2" y="hd2"/>
                </a:cxn>
                <a:cxn ang="5400000">
                  <a:pos x="wd2" y="hd2"/>
                </a:cxn>
                <a:cxn ang="10800000">
                  <a:pos x="wd2" y="hd2"/>
                </a:cxn>
                <a:cxn ang="16200000">
                  <a:pos x="wd2" y="hd2"/>
                </a:cxn>
              </a:cxnLst>
              <a:rect l="0" t="0" r="r" b="b"/>
              <a:pathLst>
                <a:path w="21600" h="21600" extrusionOk="0">
                  <a:moveTo>
                    <a:pt x="0" y="4361"/>
                  </a:moveTo>
                  <a:lnTo>
                    <a:pt x="21013" y="0"/>
                  </a:lnTo>
                  <a:lnTo>
                    <a:pt x="21600" y="16852"/>
                  </a:lnTo>
                  <a:lnTo>
                    <a:pt x="755" y="21600"/>
                  </a:lnTo>
                  <a:lnTo>
                    <a:pt x="0" y="4361"/>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4" name="Shape 1944"/>
            <p:cNvSpPr/>
            <p:nvPr/>
          </p:nvSpPr>
          <p:spPr>
            <a:xfrm>
              <a:off x="147373" y="1329332"/>
              <a:ext cx="2255745" cy="498643"/>
            </a:xfrm>
            <a:custGeom>
              <a:avLst/>
              <a:gdLst/>
              <a:ahLst/>
              <a:cxnLst>
                <a:cxn ang="0">
                  <a:pos x="wd2" y="hd2"/>
                </a:cxn>
                <a:cxn ang="5400000">
                  <a:pos x="wd2" y="hd2"/>
                </a:cxn>
                <a:cxn ang="10800000">
                  <a:pos x="wd2" y="hd2"/>
                </a:cxn>
                <a:cxn ang="16200000">
                  <a:pos x="wd2" y="hd2"/>
                </a:cxn>
              </a:cxnLst>
              <a:rect l="0" t="0" r="r" b="b"/>
              <a:pathLst>
                <a:path w="21600" h="21600" extrusionOk="0">
                  <a:moveTo>
                    <a:pt x="0" y="10189"/>
                  </a:moveTo>
                  <a:lnTo>
                    <a:pt x="13958" y="0"/>
                  </a:lnTo>
                  <a:lnTo>
                    <a:pt x="21600" y="15053"/>
                  </a:lnTo>
                  <a:lnTo>
                    <a:pt x="6771" y="21600"/>
                  </a:lnTo>
                  <a:lnTo>
                    <a:pt x="0" y="10189"/>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5" name="Shape 1945"/>
            <p:cNvSpPr/>
            <p:nvPr/>
          </p:nvSpPr>
          <p:spPr>
            <a:xfrm>
              <a:off x="89271" y="1559189"/>
              <a:ext cx="762093" cy="1823872"/>
            </a:xfrm>
            <a:custGeom>
              <a:avLst/>
              <a:gdLst/>
              <a:ahLst/>
              <a:cxnLst>
                <a:cxn ang="0">
                  <a:pos x="wd2" y="hd2"/>
                </a:cxn>
                <a:cxn ang="5400000">
                  <a:pos x="wd2" y="hd2"/>
                </a:cxn>
                <a:cxn ang="10800000">
                  <a:pos x="wd2" y="hd2"/>
                </a:cxn>
                <a:cxn ang="16200000">
                  <a:pos x="wd2" y="hd2"/>
                </a:cxn>
              </a:cxnLst>
              <a:rect l="0" t="0" r="r" b="b"/>
              <a:pathLst>
                <a:path w="21600" h="21600" extrusionOk="0">
                  <a:moveTo>
                    <a:pt x="709" y="0"/>
                  </a:moveTo>
                  <a:lnTo>
                    <a:pt x="21474" y="3120"/>
                  </a:lnTo>
                  <a:lnTo>
                    <a:pt x="21600" y="21600"/>
                  </a:lnTo>
                  <a:lnTo>
                    <a:pt x="0" y="19552"/>
                  </a:lnTo>
                  <a:lnTo>
                    <a:pt x="709" y="0"/>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 name="Shape 1946"/>
            <p:cNvSpPr/>
            <p:nvPr/>
          </p:nvSpPr>
          <p:spPr>
            <a:xfrm>
              <a:off x="847262" y="1669653"/>
              <a:ext cx="1574602" cy="1727521"/>
            </a:xfrm>
            <a:custGeom>
              <a:avLst/>
              <a:gdLst/>
              <a:ahLst/>
              <a:cxnLst>
                <a:cxn ang="0">
                  <a:pos x="wd2" y="hd2"/>
                </a:cxn>
                <a:cxn ang="5400000">
                  <a:pos x="wd2" y="hd2"/>
                </a:cxn>
                <a:cxn ang="10800000">
                  <a:pos x="wd2" y="hd2"/>
                </a:cxn>
                <a:cxn ang="16200000">
                  <a:pos x="wd2" y="hd2"/>
                </a:cxn>
              </a:cxnLst>
              <a:rect l="0" t="0" r="r" b="b"/>
              <a:pathLst>
                <a:path w="21600" h="21600" extrusionOk="0">
                  <a:moveTo>
                    <a:pt x="21374" y="0"/>
                  </a:moveTo>
                  <a:lnTo>
                    <a:pt x="0" y="1984"/>
                  </a:lnTo>
                  <a:lnTo>
                    <a:pt x="0" y="21600"/>
                  </a:lnTo>
                  <a:lnTo>
                    <a:pt x="21600" y="20291"/>
                  </a:lnTo>
                  <a:lnTo>
                    <a:pt x="21374"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 name="Shape 1947"/>
            <p:cNvSpPr/>
            <p:nvPr/>
          </p:nvSpPr>
          <p:spPr>
            <a:xfrm>
              <a:off x="594121" y="132"/>
              <a:ext cx="1431021" cy="1616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62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8" name="Shape 1948"/>
            <p:cNvSpPr/>
            <p:nvPr/>
          </p:nvSpPr>
          <p:spPr>
            <a:xfrm>
              <a:off x="1993238" y="2"/>
              <a:ext cx="516204" cy="1600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
                  </a:lnTo>
                  <a:lnTo>
                    <a:pt x="21600" y="19119"/>
                  </a:lnTo>
                  <a:lnTo>
                    <a:pt x="740" y="21600"/>
                  </a:lnTo>
                  <a:lnTo>
                    <a:pt x="0" y="0"/>
                  </a:ln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9" name="Shape 1949"/>
            <p:cNvSpPr/>
            <p:nvPr/>
          </p:nvSpPr>
          <p:spPr>
            <a:xfrm>
              <a:off x="226351" y="3620161"/>
              <a:ext cx="1415257" cy="16220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036"/>
                  </a:lnTo>
                  <a:lnTo>
                    <a:pt x="21600" y="21600"/>
                  </a:lnTo>
                  <a:lnTo>
                    <a:pt x="21408" y="2206"/>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0" name="Shape 1950"/>
            <p:cNvSpPr/>
            <p:nvPr/>
          </p:nvSpPr>
          <p:spPr>
            <a:xfrm>
              <a:off x="867976" y="472983"/>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1" name="Shape 1951"/>
            <p:cNvSpPr/>
            <p:nvPr/>
          </p:nvSpPr>
          <p:spPr>
            <a:xfrm>
              <a:off x="1140210" y="2198047"/>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2" name="Shape 1952"/>
            <p:cNvSpPr/>
            <p:nvPr/>
          </p:nvSpPr>
          <p:spPr>
            <a:xfrm>
              <a:off x="432582" y="4122815"/>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3" name="Shape 1953"/>
            <p:cNvSpPr/>
            <p:nvPr/>
          </p:nvSpPr>
          <p:spPr>
            <a:xfrm>
              <a:off x="534804" y="5862498"/>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dirty="0">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grpSp>
      <p:sp>
        <p:nvSpPr>
          <p:cNvPr id="37" name="Rectangle 50"/>
          <p:cNvSpPr/>
          <p:nvPr/>
        </p:nvSpPr>
        <p:spPr>
          <a:xfrm>
            <a:off x="285757" y="3546089"/>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51"/>
          <p:cNvSpPr txBox="1"/>
          <p:nvPr/>
        </p:nvSpPr>
        <p:spPr>
          <a:xfrm>
            <a:off x="1149898" y="3246685"/>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50"/>
          <p:cNvSpPr/>
          <p:nvPr/>
        </p:nvSpPr>
        <p:spPr>
          <a:xfrm>
            <a:off x="285757" y="5403918"/>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1"/>
          <p:cNvSpPr txBox="1"/>
          <p:nvPr/>
        </p:nvSpPr>
        <p:spPr>
          <a:xfrm>
            <a:off x="1149898" y="5104514"/>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5807838"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Rectangle 50"/>
          <p:cNvSpPr/>
          <p:nvPr/>
        </p:nvSpPr>
        <p:spPr>
          <a:xfrm>
            <a:off x="4277186" y="2573632"/>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1"/>
          <p:cNvSpPr txBox="1"/>
          <p:nvPr/>
        </p:nvSpPr>
        <p:spPr>
          <a:xfrm>
            <a:off x="4277186" y="2274228"/>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50"/>
          <p:cNvSpPr/>
          <p:nvPr/>
        </p:nvSpPr>
        <p:spPr>
          <a:xfrm>
            <a:off x="4277186" y="4431461"/>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51"/>
          <p:cNvSpPr txBox="1"/>
          <p:nvPr/>
        </p:nvSpPr>
        <p:spPr>
          <a:xfrm>
            <a:off x="4277186" y="4132057"/>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795061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iterate>
                                    <p:tmAbs val="0"/>
                                  </p:iterate>
                                  <p:childTnLst>
                                    <p:set>
                                      <p:cBhvr>
                                        <p:cTn id="11" fill="hold"/>
                                        <p:tgtEl>
                                          <p:spTgt spid="1954"/>
                                        </p:tgtEl>
                                        <p:attrNameLst>
                                          <p:attrName>style.visibility</p:attrName>
                                        </p:attrNameLst>
                                      </p:cBhvr>
                                      <p:to>
                                        <p:strVal val="visible"/>
                                      </p:to>
                                    </p:set>
                                    <p:anim calcmode="lin" valueType="num">
                                      <p:cBhvr>
                                        <p:cTn id="12" dur="750" fill="hold"/>
                                        <p:tgtEl>
                                          <p:spTgt spid="1954"/>
                                        </p:tgtEl>
                                        <p:attrNameLst>
                                          <p:attrName>ppt_w</p:attrName>
                                        </p:attrNameLst>
                                      </p:cBhvr>
                                      <p:tavLst>
                                        <p:tav tm="0">
                                          <p:val>
                                            <p:fltVal val="0"/>
                                          </p:val>
                                        </p:tav>
                                        <p:tav tm="100000">
                                          <p:val>
                                            <p:strVal val="#ppt_w"/>
                                          </p:val>
                                        </p:tav>
                                      </p:tavLst>
                                    </p:anim>
                                    <p:anim calcmode="lin" valueType="num">
                                      <p:cBhvr>
                                        <p:cTn id="13" dur="750" fill="hold"/>
                                        <p:tgtEl>
                                          <p:spTgt spid="1954"/>
                                        </p:tgtEl>
                                        <p:attrNameLst>
                                          <p:attrName>ppt_h</p:attrName>
                                        </p:attrNameLst>
                                      </p:cBhvr>
                                      <p:tavLst>
                                        <p:tav tm="0">
                                          <p:val>
                                            <p:fltVal val="0"/>
                                          </p:val>
                                        </p:tav>
                                        <p:tav tm="100000">
                                          <p:val>
                                            <p:strVal val="#ppt_h"/>
                                          </p:val>
                                        </p:tav>
                                      </p:tavLst>
                                    </p:anim>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 grpId="0" advAuto="0"/>
      <p:bldP spid="37" grpId="0"/>
      <p:bldP spid="38" grpId="0"/>
      <p:bldP spid="41" grpId="0"/>
      <p:bldP spid="42" grpId="0"/>
      <p:bldP spid="27" grpId="0" animBg="1"/>
      <p:bldP spid="35" grpId="0"/>
      <p:bldP spid="36" grpId="0"/>
      <p:bldP spid="39" grpId="0"/>
      <p:bldP spid="4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289" y="-28575"/>
            <a:ext cx="12873039" cy="72612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6"/>
          <p:cNvSpPr>
            <a:spLocks noChangeArrowheads="1"/>
          </p:cNvSpPr>
          <p:nvPr/>
        </p:nvSpPr>
        <p:spPr bwMode="auto">
          <a:xfrm>
            <a:off x="11040035" y="-13448"/>
            <a:ext cx="95414" cy="7214347"/>
          </a:xfrm>
          <a:prstGeom prst="rect">
            <a:avLst/>
          </a:prstGeom>
          <a:solidFill>
            <a:schemeClr val="accent4">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6965576" y="-40342"/>
            <a:ext cx="79048" cy="7272991"/>
          </a:xfrm>
          <a:prstGeom prst="rect">
            <a:avLst/>
          </a:prstGeom>
          <a:solidFill>
            <a:schemeClr val="accent3">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14289" y="4131655"/>
            <a:ext cx="12872687" cy="58765"/>
          </a:xfrm>
          <a:prstGeom prst="rect">
            <a:avLst/>
          </a:prstGeom>
          <a:solidFill>
            <a:schemeClr val="accent2">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2976588" y="2796536"/>
            <a:ext cx="3988988" cy="1335119"/>
          </a:xfrm>
          <a:prstGeom prst="rect">
            <a:avLst/>
          </a:prstGeom>
          <a:solidFill>
            <a:schemeClr val="accent1">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2" name="TextBox 32"/>
          <p:cNvSpPr txBox="1"/>
          <p:nvPr/>
        </p:nvSpPr>
        <p:spPr>
          <a:xfrm>
            <a:off x="4110581" y="3037110"/>
            <a:ext cx="2664296" cy="1015663"/>
          </a:xfrm>
          <a:prstGeom prst="rect">
            <a:avLst/>
          </a:prstGeom>
          <a:noFill/>
        </p:spPr>
        <p:txBody>
          <a:bodyPr wrap="square" rtlCol="0">
            <a:spAutoFit/>
          </a:bodyPr>
          <a:lstStyle/>
          <a:p>
            <a:pPr algn="r"/>
            <a:r>
              <a:rPr lang="en-US" altLang="zh-CN" sz="2400" dirty="0">
                <a:solidFill>
                  <a:schemeClr val="bg1"/>
                </a:solidFill>
                <a:ea typeface="微软雅黑" panose="020B0503020204020204" pitchFamily="34" charset="-122"/>
              </a:rPr>
              <a:t>ADD RELATED</a:t>
            </a:r>
          </a:p>
          <a:p>
            <a:pPr algn="r"/>
            <a:r>
              <a:rPr lang="en-US" altLang="zh-CN" sz="3600" dirty="0">
                <a:solidFill>
                  <a:schemeClr val="bg1"/>
                </a:solidFill>
                <a:latin typeface="Impact" panose="020B0806030902050204" pitchFamily="34" charset="0"/>
                <a:ea typeface="微软雅黑" panose="020B0503020204020204" pitchFamily="34" charset="-122"/>
              </a:rPr>
              <a:t>TITLE WORDS</a:t>
            </a:r>
            <a:endParaRPr lang="zh-CN" altLang="en-US" sz="36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43103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10"/>
                                        </p:tgtEl>
                                        <p:attrNameLst>
                                          <p:attrName>ppt_x</p:attrName>
                                          <p:attrName>ppt_y</p:attrName>
                                        </p:attrNameLst>
                                      </p:cBhvr>
                                    </p:animMotion>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250" fill="hold"/>
                                        <p:tgtEl>
                                          <p:spTgt spid="12"/>
                                        </p:tgtEl>
                                        <p:attrNameLst>
                                          <p:attrName>ppt_x</p:attrName>
                                        </p:attrNameLst>
                                      </p:cBhvr>
                                      <p:tavLst>
                                        <p:tav tm="0">
                                          <p:val>
                                            <p:strVal val="0-#ppt_w/2"/>
                                          </p:val>
                                        </p:tav>
                                        <p:tav tm="100000">
                                          <p:val>
                                            <p:strVal val="#ppt_x"/>
                                          </p:val>
                                        </p:tav>
                                      </p:tavLst>
                                    </p:anim>
                                    <p:anim calcmode="lin" valueType="num">
                                      <p:cBhvr additive="base">
                                        <p:cTn id="30" dur="2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7" grpId="0" animBg="1"/>
      <p:bldP spid="8" grpId="0" animBg="1"/>
      <p:bldP spid="9" grpId="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8" y="894"/>
            <a:ext cx="12855576" cy="723157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083" y="896"/>
            <a:ext cx="5881083" cy="7231573"/>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253" y="2180497"/>
            <a:ext cx="2506303" cy="353449"/>
          </a:xfrm>
          <a:prstGeom prst="rect">
            <a:avLst/>
          </a:prstGeom>
          <a:noFill/>
        </p:spPr>
        <p:txBody>
          <a:bodyPr wrap="square" lIns="45305" tIns="22653" rIns="45305" bIns="22653" rtlCol="0">
            <a:spAutoFit/>
          </a:bodyPr>
          <a:lstStyle/>
          <a:p>
            <a:pPr>
              <a:tabLst>
                <a:tab pos="990402"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253" y="1905769"/>
            <a:ext cx="2647534" cy="261140"/>
          </a:xfrm>
          <a:prstGeom prst="rect">
            <a:avLst/>
          </a:prstGeom>
          <a:noFill/>
        </p:spPr>
        <p:txBody>
          <a:bodyPr wrap="square" lIns="45305" tIns="22653" rIns="45305" bIns="22653"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414" y="3600660"/>
            <a:ext cx="1611398"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Agency FB" panose="020B0503020202020204" pitchFamily="34" charset="0"/>
                <a:ea typeface="微软雅黑" panose="020B0503020204020204" pitchFamily="34" charset="-122"/>
                <a:cs typeface="Raavi" pitchFamily="34" charset="0"/>
              </a:rPr>
              <a:t>03</a:t>
            </a:r>
            <a:endParaRPr lang="zh-CN" altLang="en-US" sz="14198"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31273850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34399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01772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4335219" y="3554461"/>
            <a:ext cx="1713160" cy="9000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2900928">
            <a:off x="5507587" y="5043227"/>
            <a:ext cx="2016768" cy="9000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2900928">
            <a:off x="6046451" y="2580779"/>
            <a:ext cx="900063" cy="16147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2900928">
            <a:off x="6433085" y="4008585"/>
            <a:ext cx="900063" cy="8217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5324475" y="4188548"/>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65%</a:t>
            </a:r>
          </a:p>
        </p:txBody>
      </p:sp>
      <p:sp>
        <p:nvSpPr>
          <p:cNvPr id="26" name="TextBox 25"/>
          <p:cNvSpPr txBox="1"/>
          <p:nvPr/>
        </p:nvSpPr>
        <p:spPr>
          <a:xfrm>
            <a:off x="5968444" y="4763314"/>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7" name="TextBox 26"/>
          <p:cNvSpPr txBox="1"/>
          <p:nvPr/>
        </p:nvSpPr>
        <p:spPr>
          <a:xfrm>
            <a:off x="6468305" y="4222620"/>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28" name="TextBox 27"/>
          <p:cNvSpPr txBox="1"/>
          <p:nvPr/>
        </p:nvSpPr>
        <p:spPr>
          <a:xfrm>
            <a:off x="5982354" y="3647832"/>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0" name="Rectangle 29"/>
          <p:cNvSpPr/>
          <p:nvPr/>
        </p:nvSpPr>
        <p:spPr>
          <a:xfrm>
            <a:off x="8576955" y="3737608"/>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8576955" y="3976006"/>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764627" y="3737608"/>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042885" y="1829130"/>
            <a:ext cx="1256754" cy="258532"/>
          </a:xfrm>
          <a:prstGeom prst="rect">
            <a:avLst/>
          </a:prstGeom>
        </p:spPr>
        <p:txBody>
          <a:bodyPr wrap="none" lIns="0" tIns="0" rIns="0" bIns="0">
            <a:spAutoFit/>
          </a:bodyPr>
          <a:lstStyle/>
          <a:p>
            <a:pPr algn="just">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3719496" y="2101013"/>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425620" y="1842480"/>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34</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9"/>
          <p:cNvSpPr/>
          <p:nvPr/>
        </p:nvSpPr>
        <p:spPr>
          <a:xfrm>
            <a:off x="8745687" y="5514999"/>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30"/>
          <p:cNvSpPr/>
          <p:nvPr/>
        </p:nvSpPr>
        <p:spPr>
          <a:xfrm>
            <a:off x="8745687" y="5753397"/>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1"/>
          <p:cNvSpPr txBox="1"/>
          <p:nvPr/>
        </p:nvSpPr>
        <p:spPr>
          <a:xfrm>
            <a:off x="7933359" y="5514999"/>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28</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p:cNvSpPr/>
          <p:nvPr/>
        </p:nvSpPr>
        <p:spPr>
          <a:xfrm>
            <a:off x="3673105" y="5684820"/>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0"/>
          <p:cNvSpPr/>
          <p:nvPr/>
        </p:nvSpPr>
        <p:spPr>
          <a:xfrm>
            <a:off x="2349716" y="5923218"/>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31"/>
          <p:cNvSpPr txBox="1"/>
          <p:nvPr/>
        </p:nvSpPr>
        <p:spPr>
          <a:xfrm>
            <a:off x="4993684" y="5684820"/>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36%</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92627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3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3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3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3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300"/>
                                        <p:tgtEl>
                                          <p:spTgt spid="3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3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3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21" grpId="0"/>
      <p:bldP spid="22" grpId="0"/>
      <p:bldP spid="23" grpId="0"/>
      <p:bldP spid="24" grpId="0"/>
      <p:bldP spid="25"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2140161"/>
            <a:ext cx="4227256" cy="29523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5747" y="2140161"/>
            <a:ext cx="4227256" cy="29523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630701" y="2140161"/>
            <a:ext cx="4227256" cy="29523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993267"/>
            <a:ext cx="12857163"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95" y="5193667"/>
            <a:ext cx="1285716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2"/>
          <p:cNvSpPr txBox="1"/>
          <p:nvPr/>
        </p:nvSpPr>
        <p:spPr>
          <a:xfrm>
            <a:off x="4845199" y="1132839"/>
            <a:ext cx="8352209" cy="799001"/>
          </a:xfrm>
          <a:prstGeom prst="rect">
            <a:avLst/>
          </a:prstGeom>
          <a:noFill/>
        </p:spPr>
        <p:txBody>
          <a:bodyPr wrap="square" rtlCol="0">
            <a:spAutoFit/>
          </a:bodyPr>
          <a:lstStyle/>
          <a:p>
            <a:pPr>
              <a:lnSpc>
                <a:spcPct val="130000"/>
              </a:lnSpc>
            </a:pPr>
            <a:r>
              <a:rPr lang="en-US" altLang="zh-CN"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956767" y="5704609"/>
            <a:ext cx="7673934" cy="923330"/>
          </a:xfrm>
          <a:prstGeom prst="rect">
            <a:avLst/>
          </a:prstGeom>
          <a:noFill/>
        </p:spPr>
        <p:txBody>
          <a:bodyPr wrap="square" rtlCol="0">
            <a:spAutoFit/>
          </a:bodyPr>
          <a:lstStyle/>
          <a:p>
            <a:pPr algn="just">
              <a:lnSpc>
                <a:spcPct val="150000"/>
              </a:lnSpc>
            </a:pPr>
            <a:r>
              <a:rPr lang="zh-CN" altLang="en-US" sz="2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点击添加标题文字，修改文字内容，也可以直接复制你的内容到此</a:t>
            </a:r>
            <a:r>
              <a:rPr lang="zh-CN" altLang="en-US" sz="2000" dirty="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en-US" sz="11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45616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style.rotation</p:attrName>
                                        </p:attrNameLst>
                                      </p:cBhvr>
                                      <p:tavLst>
                                        <p:tav tm="0">
                                          <p:val>
                                            <p:fltVal val="720"/>
                                          </p:val>
                                        </p:tav>
                                        <p:tav tm="100000">
                                          <p:val>
                                            <p:fltVal val="0"/>
                                          </p:val>
                                        </p:tav>
                                      </p:tavLst>
                                    </p:anim>
                                    <p:anim calcmode="lin" valueType="num">
                                      <p:cBhvr>
                                        <p:cTn id="17" dur="2000" fill="hold"/>
                                        <p:tgtEl>
                                          <p:spTgt spid="3"/>
                                        </p:tgtEl>
                                        <p:attrNameLst>
                                          <p:attrName>ppt_h</p:attrName>
                                        </p:attrNameLst>
                                      </p:cBhvr>
                                      <p:tavLst>
                                        <p:tav tm="0">
                                          <p:val>
                                            <p:fltVal val="0"/>
                                          </p:val>
                                        </p:tav>
                                        <p:tav tm="100000">
                                          <p:val>
                                            <p:strVal val="#ppt_h"/>
                                          </p:val>
                                        </p:tav>
                                      </p:tavLst>
                                    </p:anim>
                                    <p:anim calcmode="lin" valueType="num">
                                      <p:cBhvr>
                                        <p:cTn id="18"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anim calcmode="lin" valueType="num">
                                      <p:cBhvr>
                                        <p:cTn id="24" dur="2000" fill="hold"/>
                                        <p:tgtEl>
                                          <p:spTgt spid="4"/>
                                        </p:tgtEl>
                                        <p:attrNameLst>
                                          <p:attrName>style.rotation</p:attrName>
                                        </p:attrNameLst>
                                      </p:cBhvr>
                                      <p:tavLst>
                                        <p:tav tm="0">
                                          <p:val>
                                            <p:fltVal val="720"/>
                                          </p:val>
                                        </p:tav>
                                        <p:tav tm="100000">
                                          <p:val>
                                            <p:fltVal val="0"/>
                                          </p:val>
                                        </p:tav>
                                      </p:tavLst>
                                    </p:anim>
                                    <p:anim calcmode="lin" valueType="num">
                                      <p:cBhvr>
                                        <p:cTn id="25" dur="2000" fill="hold"/>
                                        <p:tgtEl>
                                          <p:spTgt spid="4"/>
                                        </p:tgtEl>
                                        <p:attrNameLst>
                                          <p:attrName>ppt_h</p:attrName>
                                        </p:attrNameLst>
                                      </p:cBhvr>
                                      <p:tavLst>
                                        <p:tav tm="0">
                                          <p:val>
                                            <p:fltVal val="0"/>
                                          </p:val>
                                        </p:tav>
                                        <p:tav tm="100000">
                                          <p:val>
                                            <p:strVal val="#ppt_h"/>
                                          </p:val>
                                        </p:tav>
                                      </p:tavLst>
                                    </p:anim>
                                    <p:anim calcmode="lin" valueType="num">
                                      <p:cBhvr>
                                        <p:cTn id="26"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0-#ppt_w/2"/>
                                          </p:val>
                                        </p:tav>
                                        <p:tav tm="100000">
                                          <p:val>
                                            <p:strVal val="#ppt_x"/>
                                          </p:val>
                                        </p:tav>
                                      </p:tavLst>
                                    </p:anim>
                                    <p:anim calcmode="lin" valueType="num">
                                      <p:cBhvr additive="base">
                                        <p:cTn id="41" dur="250" fill="hold"/>
                                        <p:tgtEl>
                                          <p:spTgt spid="9"/>
                                        </p:tgtEl>
                                        <p:attrNameLst>
                                          <p:attrName>ppt_y</p:attrName>
                                        </p:attrNameLst>
                                      </p:cBhvr>
                                      <p:tavLst>
                                        <p:tav tm="0">
                                          <p:val>
                                            <p:strVal val="#ppt_y"/>
                                          </p:val>
                                        </p:tav>
                                        <p:tav tm="100000">
                                          <p:val>
                                            <p:strVal val="#ppt_y"/>
                                          </p:val>
                                        </p:tav>
                                      </p:tavLst>
                                    </p:anim>
                                  </p:childTnLst>
                                </p:cTn>
                              </p:par>
                            </p:childTnLst>
                          </p:cTn>
                        </p:par>
                        <p:par>
                          <p:cTn id="42" fill="hold">
                            <p:stCondLst>
                              <p:cond delay="75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250" fill="hold"/>
                                        <p:tgtEl>
                                          <p:spTgt spid="10"/>
                                        </p:tgtEl>
                                        <p:attrNameLst>
                                          <p:attrName>ppt_x</p:attrName>
                                        </p:attrNameLst>
                                      </p:cBhvr>
                                      <p:tavLst>
                                        <p:tav tm="0">
                                          <p:val>
                                            <p:strVal val="0-#ppt_w/2"/>
                                          </p:val>
                                        </p:tav>
                                        <p:tav tm="100000">
                                          <p:val>
                                            <p:strVal val="#ppt_x"/>
                                          </p:val>
                                        </p:tav>
                                      </p:tavLst>
                                    </p:anim>
                                    <p:anim calcmode="lin" valueType="num">
                                      <p:cBhvr additive="base">
                                        <p:cTn id="46"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8" y="894"/>
            <a:ext cx="12855576" cy="723157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083" y="896"/>
            <a:ext cx="5881083" cy="7231573"/>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253" y="2180497"/>
            <a:ext cx="2506303" cy="353449"/>
          </a:xfrm>
          <a:prstGeom prst="rect">
            <a:avLst/>
          </a:prstGeom>
          <a:noFill/>
        </p:spPr>
        <p:txBody>
          <a:bodyPr wrap="square" lIns="45305" tIns="22653" rIns="45305" bIns="22653" rtlCol="0">
            <a:spAutoFit/>
          </a:bodyPr>
          <a:lstStyle/>
          <a:p>
            <a:pPr>
              <a:tabLst>
                <a:tab pos="990402"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253" y="1905769"/>
            <a:ext cx="2647534" cy="261140"/>
          </a:xfrm>
          <a:prstGeom prst="rect">
            <a:avLst/>
          </a:prstGeom>
          <a:noFill/>
        </p:spPr>
        <p:txBody>
          <a:bodyPr wrap="square" lIns="45305" tIns="22653" rIns="45305" bIns="22653"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414" y="3600660"/>
            <a:ext cx="1540866"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Agency FB" panose="020B0503020202020204" pitchFamily="34" charset="0"/>
                <a:ea typeface="微软雅黑" panose="020B0503020204020204" pitchFamily="34" charset="-122"/>
                <a:cs typeface="Raavi" pitchFamily="34" charset="0"/>
              </a:rPr>
              <a:t>04</a:t>
            </a:r>
            <a:endParaRPr lang="zh-CN" altLang="en-US" sz="14198"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0795255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3"/>
          <p:cNvGrpSpPr>
            <a:grpSpLocks/>
          </p:cNvGrpSpPr>
          <p:nvPr/>
        </p:nvGrpSpPr>
        <p:grpSpPr bwMode="auto">
          <a:xfrm>
            <a:off x="1964879" y="2968253"/>
            <a:ext cx="3806834" cy="2532604"/>
            <a:chOff x="2462" y="1898"/>
            <a:chExt cx="2641" cy="1757"/>
          </a:xfrm>
        </p:grpSpPr>
        <p:sp>
          <p:nvSpPr>
            <p:cNvPr id="75" name="Freeform 7"/>
            <p:cNvSpPr>
              <a:spLocks/>
            </p:cNvSpPr>
            <p:nvPr/>
          </p:nvSpPr>
          <p:spPr bwMode="auto">
            <a:xfrm>
              <a:off x="2462" y="2543"/>
              <a:ext cx="1339" cy="1112"/>
            </a:xfrm>
            <a:custGeom>
              <a:avLst/>
              <a:gdLst>
                <a:gd name="T0" fmla="*/ 26 w 1339"/>
                <a:gd name="T1" fmla="*/ 229 h 1112"/>
                <a:gd name="T2" fmla="*/ 1339 w 1339"/>
                <a:gd name="T3" fmla="*/ 1112 h 1112"/>
                <a:gd name="T4" fmla="*/ 1339 w 1339"/>
                <a:gd name="T5" fmla="*/ 864 h 1112"/>
                <a:gd name="T6" fmla="*/ 0 w 1339"/>
                <a:gd name="T7" fmla="*/ 0 h 1112"/>
                <a:gd name="T8" fmla="*/ 26 w 1339"/>
                <a:gd name="T9" fmla="*/ 229 h 1112"/>
              </a:gdLst>
              <a:ahLst/>
              <a:cxnLst>
                <a:cxn ang="0">
                  <a:pos x="T0" y="T1"/>
                </a:cxn>
                <a:cxn ang="0">
                  <a:pos x="T2" y="T3"/>
                </a:cxn>
                <a:cxn ang="0">
                  <a:pos x="T4" y="T5"/>
                </a:cxn>
                <a:cxn ang="0">
                  <a:pos x="T6" y="T7"/>
                </a:cxn>
                <a:cxn ang="0">
                  <a:pos x="T8" y="T9"/>
                </a:cxn>
              </a:cxnLst>
              <a:rect l="0" t="0" r="r" b="b"/>
              <a:pathLst>
                <a:path w="1339" h="1112">
                  <a:moveTo>
                    <a:pt x="26" y="229"/>
                  </a:moveTo>
                  <a:lnTo>
                    <a:pt x="1339" y="1112"/>
                  </a:lnTo>
                  <a:lnTo>
                    <a:pt x="1339" y="864"/>
                  </a:lnTo>
                  <a:lnTo>
                    <a:pt x="0" y="0"/>
                  </a:lnTo>
                  <a:lnTo>
                    <a:pt x="26" y="229"/>
                  </a:lnTo>
                  <a:close/>
                </a:path>
              </a:pathLst>
            </a:custGeom>
            <a:solidFill>
              <a:schemeClr val="tx1">
                <a:lumMod val="65000"/>
                <a:lumOff val="3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
            <p:cNvSpPr>
              <a:spLocks/>
            </p:cNvSpPr>
            <p:nvPr/>
          </p:nvSpPr>
          <p:spPr bwMode="auto">
            <a:xfrm>
              <a:off x="3801" y="2529"/>
              <a:ext cx="1302" cy="1126"/>
            </a:xfrm>
            <a:custGeom>
              <a:avLst/>
              <a:gdLst>
                <a:gd name="T0" fmla="*/ 0 w 1302"/>
                <a:gd name="T1" fmla="*/ 878 h 1126"/>
                <a:gd name="T2" fmla="*/ 0 w 1302"/>
                <a:gd name="T3" fmla="*/ 1126 h 1126"/>
                <a:gd name="T4" fmla="*/ 1273 w 1302"/>
                <a:gd name="T5" fmla="*/ 229 h 1126"/>
                <a:gd name="T6" fmla="*/ 1302 w 1302"/>
                <a:gd name="T7" fmla="*/ 0 h 1126"/>
                <a:gd name="T8" fmla="*/ 0 w 1302"/>
                <a:gd name="T9" fmla="*/ 878 h 1126"/>
              </a:gdLst>
              <a:ahLst/>
              <a:cxnLst>
                <a:cxn ang="0">
                  <a:pos x="T0" y="T1"/>
                </a:cxn>
                <a:cxn ang="0">
                  <a:pos x="T2" y="T3"/>
                </a:cxn>
                <a:cxn ang="0">
                  <a:pos x="T4" y="T5"/>
                </a:cxn>
                <a:cxn ang="0">
                  <a:pos x="T6" y="T7"/>
                </a:cxn>
                <a:cxn ang="0">
                  <a:pos x="T8" y="T9"/>
                </a:cxn>
              </a:cxnLst>
              <a:rect l="0" t="0" r="r" b="b"/>
              <a:pathLst>
                <a:path w="1302" h="1126">
                  <a:moveTo>
                    <a:pt x="0" y="878"/>
                  </a:moveTo>
                  <a:lnTo>
                    <a:pt x="0" y="1126"/>
                  </a:lnTo>
                  <a:lnTo>
                    <a:pt x="1273" y="229"/>
                  </a:lnTo>
                  <a:lnTo>
                    <a:pt x="1302" y="0"/>
                  </a:lnTo>
                  <a:lnTo>
                    <a:pt x="0" y="878"/>
                  </a:lnTo>
                  <a:close/>
                </a:path>
              </a:pathLst>
            </a:custGeom>
            <a:solidFill>
              <a:schemeClr val="tx1">
                <a:lumMod val="75000"/>
                <a:lumOff val="2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9"/>
            <p:cNvSpPr>
              <a:spLocks/>
            </p:cNvSpPr>
            <p:nvPr/>
          </p:nvSpPr>
          <p:spPr bwMode="auto">
            <a:xfrm>
              <a:off x="2462" y="1898"/>
              <a:ext cx="2641" cy="1509"/>
            </a:xfrm>
            <a:custGeom>
              <a:avLst/>
              <a:gdLst>
                <a:gd name="T0" fmla="*/ 1309 w 2641"/>
                <a:gd name="T1" fmla="*/ 0 h 1509"/>
                <a:gd name="T2" fmla="*/ 0 w 2641"/>
                <a:gd name="T3" fmla="*/ 645 h 1509"/>
                <a:gd name="T4" fmla="*/ 1339 w 2641"/>
                <a:gd name="T5" fmla="*/ 1509 h 1509"/>
                <a:gd name="T6" fmla="*/ 2641 w 2641"/>
                <a:gd name="T7" fmla="*/ 631 h 1509"/>
                <a:gd name="T8" fmla="*/ 1309 w 2641"/>
                <a:gd name="T9" fmla="*/ 0 h 1509"/>
              </a:gdLst>
              <a:ahLst/>
              <a:cxnLst>
                <a:cxn ang="0">
                  <a:pos x="T0" y="T1"/>
                </a:cxn>
                <a:cxn ang="0">
                  <a:pos x="T2" y="T3"/>
                </a:cxn>
                <a:cxn ang="0">
                  <a:pos x="T4" y="T5"/>
                </a:cxn>
                <a:cxn ang="0">
                  <a:pos x="T6" y="T7"/>
                </a:cxn>
                <a:cxn ang="0">
                  <a:pos x="T8" y="T9"/>
                </a:cxn>
              </a:cxnLst>
              <a:rect l="0" t="0" r="r" b="b"/>
              <a:pathLst>
                <a:path w="2641" h="1509">
                  <a:moveTo>
                    <a:pt x="1309" y="0"/>
                  </a:moveTo>
                  <a:lnTo>
                    <a:pt x="0" y="645"/>
                  </a:lnTo>
                  <a:lnTo>
                    <a:pt x="1339" y="1509"/>
                  </a:lnTo>
                  <a:lnTo>
                    <a:pt x="2641" y="631"/>
                  </a:lnTo>
                  <a:lnTo>
                    <a:pt x="1309" y="0"/>
                  </a:lnTo>
                  <a:close/>
                </a:path>
              </a:pathLst>
            </a:custGeom>
            <a:gradFill rotWithShape="1">
              <a:gsLst>
                <a:gs pos="0">
                  <a:srgbClr val="B0B0B0"/>
                </a:gs>
                <a:gs pos="100000">
                  <a:srgbClr val="828282"/>
                </a:gs>
              </a:gsLst>
              <a:lin ang="27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97"/>
          <p:cNvGrpSpPr>
            <a:grpSpLocks/>
          </p:cNvGrpSpPr>
          <p:nvPr/>
        </p:nvGrpSpPr>
        <p:grpSpPr bwMode="auto">
          <a:xfrm>
            <a:off x="3127916" y="2770578"/>
            <a:ext cx="1491886" cy="1122881"/>
            <a:chOff x="3260" y="1752"/>
            <a:chExt cx="1035" cy="779"/>
          </a:xfrm>
        </p:grpSpPr>
        <p:grpSp>
          <p:nvGrpSpPr>
            <p:cNvPr id="70" name="Group 194"/>
            <p:cNvGrpSpPr>
              <a:grpSpLocks/>
            </p:cNvGrpSpPr>
            <p:nvPr/>
          </p:nvGrpSpPr>
          <p:grpSpPr bwMode="auto">
            <a:xfrm>
              <a:off x="3260" y="1752"/>
              <a:ext cx="1035" cy="779"/>
              <a:chOff x="3260" y="1752"/>
              <a:chExt cx="1035" cy="779"/>
            </a:xfrm>
          </p:grpSpPr>
          <p:sp>
            <p:nvSpPr>
              <p:cNvPr id="72" name="Freeform 10"/>
              <p:cNvSpPr>
                <a:spLocks/>
              </p:cNvSpPr>
              <p:nvPr/>
            </p:nvSpPr>
            <p:spPr bwMode="auto">
              <a:xfrm>
                <a:off x="3260" y="1995"/>
                <a:ext cx="525" cy="536"/>
              </a:xfrm>
              <a:custGeom>
                <a:avLst/>
                <a:gdLst>
                  <a:gd name="T0" fmla="*/ 525 w 525"/>
                  <a:gd name="T1" fmla="*/ 536 h 536"/>
                  <a:gd name="T2" fmla="*/ 525 w 525"/>
                  <a:gd name="T3" fmla="*/ 272 h 536"/>
                  <a:gd name="T4" fmla="*/ 0 w 525"/>
                  <a:gd name="T5" fmla="*/ 0 h 536"/>
                  <a:gd name="T6" fmla="*/ 12 w 525"/>
                  <a:gd name="T7" fmla="*/ 255 h 536"/>
                  <a:gd name="T8" fmla="*/ 525 w 525"/>
                  <a:gd name="T9" fmla="*/ 536 h 536"/>
                </a:gdLst>
                <a:ahLst/>
                <a:cxnLst>
                  <a:cxn ang="0">
                    <a:pos x="T0" y="T1"/>
                  </a:cxn>
                  <a:cxn ang="0">
                    <a:pos x="T2" y="T3"/>
                  </a:cxn>
                  <a:cxn ang="0">
                    <a:pos x="T4" y="T5"/>
                  </a:cxn>
                  <a:cxn ang="0">
                    <a:pos x="T6" y="T7"/>
                  </a:cxn>
                  <a:cxn ang="0">
                    <a:pos x="T8" y="T9"/>
                  </a:cxn>
                </a:cxnLst>
                <a:rect l="0" t="0" r="r" b="b"/>
                <a:pathLst>
                  <a:path w="525" h="536">
                    <a:moveTo>
                      <a:pt x="525" y="536"/>
                    </a:moveTo>
                    <a:lnTo>
                      <a:pt x="525" y="272"/>
                    </a:lnTo>
                    <a:lnTo>
                      <a:pt x="0" y="0"/>
                    </a:lnTo>
                    <a:lnTo>
                      <a:pt x="12" y="255"/>
                    </a:lnTo>
                    <a:lnTo>
                      <a:pt x="525" y="536"/>
                    </a:lnTo>
                    <a:close/>
                  </a:path>
                </a:pathLst>
              </a:custGeom>
              <a:solidFill>
                <a:schemeClr val="accent2">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11"/>
              <p:cNvSpPr>
                <a:spLocks/>
              </p:cNvSpPr>
              <p:nvPr/>
            </p:nvSpPr>
            <p:spPr bwMode="auto">
              <a:xfrm>
                <a:off x="3785" y="1990"/>
                <a:ext cx="510" cy="541"/>
              </a:xfrm>
              <a:custGeom>
                <a:avLst/>
                <a:gdLst>
                  <a:gd name="T0" fmla="*/ 510 w 510"/>
                  <a:gd name="T1" fmla="*/ 0 h 541"/>
                  <a:gd name="T2" fmla="*/ 0 w 510"/>
                  <a:gd name="T3" fmla="*/ 277 h 541"/>
                  <a:gd name="T4" fmla="*/ 0 w 510"/>
                  <a:gd name="T5" fmla="*/ 541 h 541"/>
                  <a:gd name="T6" fmla="*/ 498 w 510"/>
                  <a:gd name="T7" fmla="*/ 255 h 541"/>
                  <a:gd name="T8" fmla="*/ 510 w 510"/>
                  <a:gd name="T9" fmla="*/ 0 h 541"/>
                </a:gdLst>
                <a:ahLst/>
                <a:cxnLst>
                  <a:cxn ang="0">
                    <a:pos x="T0" y="T1"/>
                  </a:cxn>
                  <a:cxn ang="0">
                    <a:pos x="T2" y="T3"/>
                  </a:cxn>
                  <a:cxn ang="0">
                    <a:pos x="T4" y="T5"/>
                  </a:cxn>
                  <a:cxn ang="0">
                    <a:pos x="T6" y="T7"/>
                  </a:cxn>
                  <a:cxn ang="0">
                    <a:pos x="T8" y="T9"/>
                  </a:cxn>
                </a:cxnLst>
                <a:rect l="0" t="0" r="r" b="b"/>
                <a:pathLst>
                  <a:path w="510" h="541">
                    <a:moveTo>
                      <a:pt x="510" y="0"/>
                    </a:moveTo>
                    <a:lnTo>
                      <a:pt x="0" y="277"/>
                    </a:lnTo>
                    <a:lnTo>
                      <a:pt x="0" y="541"/>
                    </a:lnTo>
                    <a:lnTo>
                      <a:pt x="498" y="255"/>
                    </a:lnTo>
                    <a:lnTo>
                      <a:pt x="510" y="0"/>
                    </a:lnTo>
                    <a:close/>
                  </a:path>
                </a:pathLst>
              </a:custGeom>
              <a:gradFill rotWithShape="1">
                <a:gsLst>
                  <a:gs pos="0">
                    <a:srgbClr val="5E5E5E"/>
                  </a:gs>
                  <a:gs pos="100000">
                    <a:srgbClr val="7F7F7F"/>
                  </a:gs>
                </a:gsLst>
                <a:lin ang="54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12"/>
              <p:cNvSpPr>
                <a:spLocks/>
              </p:cNvSpPr>
              <p:nvPr/>
            </p:nvSpPr>
            <p:spPr bwMode="auto">
              <a:xfrm>
                <a:off x="3260" y="1752"/>
                <a:ext cx="1035" cy="515"/>
              </a:xfrm>
              <a:custGeom>
                <a:avLst/>
                <a:gdLst>
                  <a:gd name="T0" fmla="*/ 1035 w 1035"/>
                  <a:gd name="T1" fmla="*/ 238 h 515"/>
                  <a:gd name="T2" fmla="*/ 513 w 1035"/>
                  <a:gd name="T3" fmla="*/ 0 h 515"/>
                  <a:gd name="T4" fmla="*/ 0 w 1035"/>
                  <a:gd name="T5" fmla="*/ 243 h 515"/>
                  <a:gd name="T6" fmla="*/ 525 w 1035"/>
                  <a:gd name="T7" fmla="*/ 515 h 515"/>
                  <a:gd name="T8" fmla="*/ 1035 w 1035"/>
                  <a:gd name="T9" fmla="*/ 238 h 515"/>
                </a:gdLst>
                <a:ahLst/>
                <a:cxnLst>
                  <a:cxn ang="0">
                    <a:pos x="T0" y="T1"/>
                  </a:cxn>
                  <a:cxn ang="0">
                    <a:pos x="T2" y="T3"/>
                  </a:cxn>
                  <a:cxn ang="0">
                    <a:pos x="T4" y="T5"/>
                  </a:cxn>
                  <a:cxn ang="0">
                    <a:pos x="T6" y="T7"/>
                  </a:cxn>
                  <a:cxn ang="0">
                    <a:pos x="T8" y="T9"/>
                  </a:cxn>
                </a:cxnLst>
                <a:rect l="0" t="0" r="r" b="b"/>
                <a:pathLst>
                  <a:path w="1035" h="515">
                    <a:moveTo>
                      <a:pt x="1035" y="238"/>
                    </a:moveTo>
                    <a:lnTo>
                      <a:pt x="513" y="0"/>
                    </a:lnTo>
                    <a:lnTo>
                      <a:pt x="0" y="243"/>
                    </a:lnTo>
                    <a:lnTo>
                      <a:pt x="525" y="515"/>
                    </a:lnTo>
                    <a:lnTo>
                      <a:pt x="1035" y="238"/>
                    </a:lnTo>
                    <a:close/>
                  </a:path>
                </a:pathLst>
              </a:custGeom>
              <a:solidFill>
                <a:schemeClr val="accent2"/>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Text Box 27"/>
            <p:cNvSpPr txBox="1">
              <a:spLocks noChangeArrowheads="1"/>
            </p:cNvSpPr>
            <p:nvPr/>
          </p:nvSpPr>
          <p:spPr bwMode="auto">
            <a:xfrm>
              <a:off x="3432" y="1895"/>
              <a:ext cx="739"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2" name="Group 196"/>
          <p:cNvGrpSpPr>
            <a:grpSpLocks/>
          </p:cNvGrpSpPr>
          <p:nvPr/>
        </p:nvGrpSpPr>
        <p:grpSpPr bwMode="auto">
          <a:xfrm>
            <a:off x="2009566" y="3105649"/>
            <a:ext cx="1589904" cy="1239636"/>
            <a:chOff x="2670" y="2002"/>
            <a:chExt cx="1103" cy="860"/>
          </a:xfrm>
        </p:grpSpPr>
        <p:grpSp>
          <p:nvGrpSpPr>
            <p:cNvPr id="65" name="Group 193"/>
            <p:cNvGrpSpPr>
              <a:grpSpLocks/>
            </p:cNvGrpSpPr>
            <p:nvPr/>
          </p:nvGrpSpPr>
          <p:grpSpPr bwMode="auto">
            <a:xfrm>
              <a:off x="2670" y="2002"/>
              <a:ext cx="1103" cy="860"/>
              <a:chOff x="2670" y="2002"/>
              <a:chExt cx="1103" cy="860"/>
            </a:xfrm>
          </p:grpSpPr>
          <p:sp>
            <p:nvSpPr>
              <p:cNvPr id="67" name="Freeform 13"/>
              <p:cNvSpPr>
                <a:spLocks/>
              </p:cNvSpPr>
              <p:nvPr/>
            </p:nvSpPr>
            <p:spPr bwMode="auto">
              <a:xfrm>
                <a:off x="2670" y="2278"/>
                <a:ext cx="534" cy="584"/>
              </a:xfrm>
              <a:custGeom>
                <a:avLst/>
                <a:gdLst>
                  <a:gd name="T0" fmla="*/ 534 w 534"/>
                  <a:gd name="T1" fmla="*/ 584 h 584"/>
                  <a:gd name="T2" fmla="*/ 519 w 534"/>
                  <a:gd name="T3" fmla="*/ 307 h 584"/>
                  <a:gd name="T4" fmla="*/ 0 w 534"/>
                  <a:gd name="T5" fmla="*/ 0 h 584"/>
                  <a:gd name="T6" fmla="*/ 23 w 534"/>
                  <a:gd name="T7" fmla="*/ 265 h 584"/>
                  <a:gd name="T8" fmla="*/ 534 w 534"/>
                  <a:gd name="T9" fmla="*/ 584 h 584"/>
                </a:gdLst>
                <a:ahLst/>
                <a:cxnLst>
                  <a:cxn ang="0">
                    <a:pos x="T0" y="T1"/>
                  </a:cxn>
                  <a:cxn ang="0">
                    <a:pos x="T2" y="T3"/>
                  </a:cxn>
                  <a:cxn ang="0">
                    <a:pos x="T4" y="T5"/>
                  </a:cxn>
                  <a:cxn ang="0">
                    <a:pos x="T6" y="T7"/>
                  </a:cxn>
                  <a:cxn ang="0">
                    <a:pos x="T8" y="T9"/>
                  </a:cxn>
                </a:cxnLst>
                <a:rect l="0" t="0" r="r" b="b"/>
                <a:pathLst>
                  <a:path w="534" h="584">
                    <a:moveTo>
                      <a:pt x="534" y="584"/>
                    </a:moveTo>
                    <a:lnTo>
                      <a:pt x="519" y="307"/>
                    </a:lnTo>
                    <a:lnTo>
                      <a:pt x="0" y="0"/>
                    </a:lnTo>
                    <a:lnTo>
                      <a:pt x="23" y="265"/>
                    </a:lnTo>
                    <a:lnTo>
                      <a:pt x="534" y="584"/>
                    </a:lnTo>
                    <a:close/>
                  </a:path>
                </a:pathLst>
              </a:custGeom>
              <a:solidFill>
                <a:schemeClr val="accent1">
                  <a:lumMod val="75000"/>
                </a:schemeClr>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a:spLocks/>
              </p:cNvSpPr>
              <p:nvPr/>
            </p:nvSpPr>
            <p:spPr bwMode="auto">
              <a:xfrm>
                <a:off x="3189" y="2271"/>
                <a:ext cx="584" cy="591"/>
              </a:xfrm>
              <a:custGeom>
                <a:avLst/>
                <a:gdLst>
                  <a:gd name="T0" fmla="*/ 15 w 584"/>
                  <a:gd name="T1" fmla="*/ 591 h 591"/>
                  <a:gd name="T2" fmla="*/ 584 w 584"/>
                  <a:gd name="T3" fmla="*/ 265 h 591"/>
                  <a:gd name="T4" fmla="*/ 584 w 584"/>
                  <a:gd name="T5" fmla="*/ 0 h 591"/>
                  <a:gd name="T6" fmla="*/ 0 w 584"/>
                  <a:gd name="T7" fmla="*/ 314 h 591"/>
                  <a:gd name="T8" fmla="*/ 15 w 584"/>
                  <a:gd name="T9" fmla="*/ 591 h 591"/>
                </a:gdLst>
                <a:ahLst/>
                <a:cxnLst>
                  <a:cxn ang="0">
                    <a:pos x="T0" y="T1"/>
                  </a:cxn>
                  <a:cxn ang="0">
                    <a:pos x="T2" y="T3"/>
                  </a:cxn>
                  <a:cxn ang="0">
                    <a:pos x="T4" y="T5"/>
                  </a:cxn>
                  <a:cxn ang="0">
                    <a:pos x="T6" y="T7"/>
                  </a:cxn>
                  <a:cxn ang="0">
                    <a:pos x="T8" y="T9"/>
                  </a:cxn>
                </a:cxnLst>
                <a:rect l="0" t="0" r="r" b="b"/>
                <a:pathLst>
                  <a:path w="584" h="591">
                    <a:moveTo>
                      <a:pt x="15" y="591"/>
                    </a:moveTo>
                    <a:lnTo>
                      <a:pt x="584" y="265"/>
                    </a:lnTo>
                    <a:lnTo>
                      <a:pt x="584" y="0"/>
                    </a:lnTo>
                    <a:lnTo>
                      <a:pt x="0" y="314"/>
                    </a:lnTo>
                    <a:lnTo>
                      <a:pt x="15" y="591"/>
                    </a:lnTo>
                    <a:close/>
                  </a:path>
                </a:pathLst>
              </a:custGeom>
              <a:solidFill>
                <a:schemeClr val="accent1">
                  <a:lumMod val="60000"/>
                  <a:lumOff val="4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5"/>
              <p:cNvSpPr>
                <a:spLocks/>
              </p:cNvSpPr>
              <p:nvPr/>
            </p:nvSpPr>
            <p:spPr bwMode="auto">
              <a:xfrm>
                <a:off x="2670" y="2002"/>
                <a:ext cx="1103" cy="583"/>
              </a:xfrm>
              <a:custGeom>
                <a:avLst/>
                <a:gdLst>
                  <a:gd name="T0" fmla="*/ 579 w 1103"/>
                  <a:gd name="T1" fmla="*/ 0 h 583"/>
                  <a:gd name="T2" fmla="*/ 0 w 1103"/>
                  <a:gd name="T3" fmla="*/ 276 h 583"/>
                  <a:gd name="T4" fmla="*/ 519 w 1103"/>
                  <a:gd name="T5" fmla="*/ 583 h 583"/>
                  <a:gd name="T6" fmla="*/ 1103 w 1103"/>
                  <a:gd name="T7" fmla="*/ 269 h 583"/>
                  <a:gd name="T8" fmla="*/ 579 w 1103"/>
                  <a:gd name="T9" fmla="*/ 0 h 583"/>
                </a:gdLst>
                <a:ahLst/>
                <a:cxnLst>
                  <a:cxn ang="0">
                    <a:pos x="T0" y="T1"/>
                  </a:cxn>
                  <a:cxn ang="0">
                    <a:pos x="T2" y="T3"/>
                  </a:cxn>
                  <a:cxn ang="0">
                    <a:pos x="T4" y="T5"/>
                  </a:cxn>
                  <a:cxn ang="0">
                    <a:pos x="T6" y="T7"/>
                  </a:cxn>
                  <a:cxn ang="0">
                    <a:pos x="T8" y="T9"/>
                  </a:cxn>
                </a:cxnLst>
                <a:rect l="0" t="0" r="r" b="b"/>
                <a:pathLst>
                  <a:path w="1103" h="583">
                    <a:moveTo>
                      <a:pt x="579" y="0"/>
                    </a:moveTo>
                    <a:lnTo>
                      <a:pt x="0" y="276"/>
                    </a:lnTo>
                    <a:lnTo>
                      <a:pt x="519" y="583"/>
                    </a:lnTo>
                    <a:lnTo>
                      <a:pt x="1103" y="269"/>
                    </a:lnTo>
                    <a:lnTo>
                      <a:pt x="579" y="0"/>
                    </a:lnTo>
                    <a:close/>
                  </a:path>
                </a:pathLst>
              </a:custGeom>
              <a:solidFill>
                <a:schemeClr val="accent1"/>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 Box 30"/>
            <p:cNvSpPr txBox="1">
              <a:spLocks noChangeArrowheads="1"/>
            </p:cNvSpPr>
            <p:nvPr/>
          </p:nvSpPr>
          <p:spPr bwMode="auto">
            <a:xfrm>
              <a:off x="2965" y="2177"/>
              <a:ext cx="496"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3" name="Group 195"/>
          <p:cNvGrpSpPr>
            <a:grpSpLocks/>
          </p:cNvGrpSpPr>
          <p:nvPr/>
        </p:nvGrpSpPr>
        <p:grpSpPr bwMode="auto">
          <a:xfrm>
            <a:off x="3884873" y="3110952"/>
            <a:ext cx="1589905" cy="1236751"/>
            <a:chOff x="3794" y="1997"/>
            <a:chExt cx="1103" cy="858"/>
          </a:xfrm>
        </p:grpSpPr>
        <p:grpSp>
          <p:nvGrpSpPr>
            <p:cNvPr id="60" name="Group 187"/>
            <p:cNvGrpSpPr>
              <a:grpSpLocks/>
            </p:cNvGrpSpPr>
            <p:nvPr/>
          </p:nvGrpSpPr>
          <p:grpSpPr bwMode="auto">
            <a:xfrm>
              <a:off x="3794" y="1997"/>
              <a:ext cx="1103" cy="858"/>
              <a:chOff x="3794" y="1997"/>
              <a:chExt cx="1103" cy="858"/>
            </a:xfrm>
          </p:grpSpPr>
          <p:sp>
            <p:nvSpPr>
              <p:cNvPr id="62" name="Freeform 16"/>
              <p:cNvSpPr>
                <a:spLocks/>
              </p:cNvSpPr>
              <p:nvPr/>
            </p:nvSpPr>
            <p:spPr bwMode="auto">
              <a:xfrm>
                <a:off x="4378" y="2267"/>
                <a:ext cx="519" cy="588"/>
              </a:xfrm>
              <a:custGeom>
                <a:avLst/>
                <a:gdLst>
                  <a:gd name="T0" fmla="*/ 493 w 519"/>
                  <a:gd name="T1" fmla="*/ 264 h 588"/>
                  <a:gd name="T2" fmla="*/ 519 w 519"/>
                  <a:gd name="T3" fmla="*/ 0 h 588"/>
                  <a:gd name="T4" fmla="*/ 14 w 519"/>
                  <a:gd name="T5" fmla="*/ 314 h 588"/>
                  <a:gd name="T6" fmla="*/ 0 w 519"/>
                  <a:gd name="T7" fmla="*/ 588 h 588"/>
                  <a:gd name="T8" fmla="*/ 493 w 519"/>
                  <a:gd name="T9" fmla="*/ 264 h 588"/>
                </a:gdLst>
                <a:ahLst/>
                <a:cxnLst>
                  <a:cxn ang="0">
                    <a:pos x="T0" y="T1"/>
                  </a:cxn>
                  <a:cxn ang="0">
                    <a:pos x="T2" y="T3"/>
                  </a:cxn>
                  <a:cxn ang="0">
                    <a:pos x="T4" y="T5"/>
                  </a:cxn>
                  <a:cxn ang="0">
                    <a:pos x="T6" y="T7"/>
                  </a:cxn>
                  <a:cxn ang="0">
                    <a:pos x="T8" y="T9"/>
                  </a:cxn>
                </a:cxnLst>
                <a:rect l="0" t="0" r="r" b="b"/>
                <a:pathLst>
                  <a:path w="519" h="588">
                    <a:moveTo>
                      <a:pt x="493" y="264"/>
                    </a:moveTo>
                    <a:lnTo>
                      <a:pt x="519" y="0"/>
                    </a:lnTo>
                    <a:lnTo>
                      <a:pt x="14" y="314"/>
                    </a:lnTo>
                    <a:lnTo>
                      <a:pt x="0" y="588"/>
                    </a:lnTo>
                    <a:lnTo>
                      <a:pt x="493" y="264"/>
                    </a:lnTo>
                    <a:close/>
                  </a:path>
                </a:pathLst>
              </a:custGeom>
              <a:solidFill>
                <a:schemeClr val="accent3">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7"/>
              <p:cNvSpPr>
                <a:spLocks/>
              </p:cNvSpPr>
              <p:nvPr/>
            </p:nvSpPr>
            <p:spPr bwMode="auto">
              <a:xfrm>
                <a:off x="3794" y="2271"/>
                <a:ext cx="598" cy="584"/>
              </a:xfrm>
              <a:custGeom>
                <a:avLst/>
                <a:gdLst>
                  <a:gd name="T0" fmla="*/ 2 w 598"/>
                  <a:gd name="T1" fmla="*/ 0 h 584"/>
                  <a:gd name="T2" fmla="*/ 0 w 598"/>
                  <a:gd name="T3" fmla="*/ 265 h 584"/>
                  <a:gd name="T4" fmla="*/ 584 w 598"/>
                  <a:gd name="T5" fmla="*/ 584 h 584"/>
                  <a:gd name="T6" fmla="*/ 598 w 598"/>
                  <a:gd name="T7" fmla="*/ 310 h 584"/>
                  <a:gd name="T8" fmla="*/ 2 w 598"/>
                  <a:gd name="T9" fmla="*/ 0 h 584"/>
                </a:gdLst>
                <a:ahLst/>
                <a:cxnLst>
                  <a:cxn ang="0">
                    <a:pos x="T0" y="T1"/>
                  </a:cxn>
                  <a:cxn ang="0">
                    <a:pos x="T2" y="T3"/>
                  </a:cxn>
                  <a:cxn ang="0">
                    <a:pos x="T4" y="T5"/>
                  </a:cxn>
                  <a:cxn ang="0">
                    <a:pos x="T6" y="T7"/>
                  </a:cxn>
                  <a:cxn ang="0">
                    <a:pos x="T8" y="T9"/>
                  </a:cxn>
                </a:cxnLst>
                <a:rect l="0" t="0" r="r" b="b"/>
                <a:pathLst>
                  <a:path w="598" h="584">
                    <a:moveTo>
                      <a:pt x="2" y="0"/>
                    </a:moveTo>
                    <a:lnTo>
                      <a:pt x="0" y="265"/>
                    </a:lnTo>
                    <a:lnTo>
                      <a:pt x="584" y="584"/>
                    </a:lnTo>
                    <a:lnTo>
                      <a:pt x="598" y="310"/>
                    </a:lnTo>
                    <a:lnTo>
                      <a:pt x="2" y="0"/>
                    </a:lnTo>
                    <a:close/>
                  </a:path>
                </a:pathLst>
              </a:custGeom>
              <a:solidFill>
                <a:schemeClr val="accent3">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8"/>
              <p:cNvSpPr>
                <a:spLocks/>
              </p:cNvSpPr>
              <p:nvPr/>
            </p:nvSpPr>
            <p:spPr bwMode="auto">
              <a:xfrm>
                <a:off x="3796" y="1997"/>
                <a:ext cx="1101" cy="584"/>
              </a:xfrm>
              <a:custGeom>
                <a:avLst/>
                <a:gdLst>
                  <a:gd name="T0" fmla="*/ 511 w 1101"/>
                  <a:gd name="T1" fmla="*/ 0 h 584"/>
                  <a:gd name="T2" fmla="*/ 0 w 1101"/>
                  <a:gd name="T3" fmla="*/ 274 h 584"/>
                  <a:gd name="T4" fmla="*/ 596 w 1101"/>
                  <a:gd name="T5" fmla="*/ 584 h 584"/>
                  <a:gd name="T6" fmla="*/ 1101 w 1101"/>
                  <a:gd name="T7" fmla="*/ 270 h 584"/>
                  <a:gd name="T8" fmla="*/ 511 w 1101"/>
                  <a:gd name="T9" fmla="*/ 0 h 584"/>
                </a:gdLst>
                <a:ahLst/>
                <a:cxnLst>
                  <a:cxn ang="0">
                    <a:pos x="T0" y="T1"/>
                  </a:cxn>
                  <a:cxn ang="0">
                    <a:pos x="T2" y="T3"/>
                  </a:cxn>
                  <a:cxn ang="0">
                    <a:pos x="T4" y="T5"/>
                  </a:cxn>
                  <a:cxn ang="0">
                    <a:pos x="T6" y="T7"/>
                  </a:cxn>
                  <a:cxn ang="0">
                    <a:pos x="T8" y="T9"/>
                  </a:cxn>
                </a:cxnLst>
                <a:rect l="0" t="0" r="r" b="b"/>
                <a:pathLst>
                  <a:path w="1101" h="584">
                    <a:moveTo>
                      <a:pt x="511" y="0"/>
                    </a:moveTo>
                    <a:lnTo>
                      <a:pt x="0" y="274"/>
                    </a:lnTo>
                    <a:lnTo>
                      <a:pt x="596" y="584"/>
                    </a:lnTo>
                    <a:lnTo>
                      <a:pt x="1101" y="270"/>
                    </a:lnTo>
                    <a:lnTo>
                      <a:pt x="511" y="0"/>
                    </a:lnTo>
                    <a:close/>
                  </a:path>
                </a:pathLst>
              </a:custGeom>
              <a:solidFill>
                <a:schemeClr val="accent3"/>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Box 28"/>
            <p:cNvSpPr txBox="1">
              <a:spLocks noChangeArrowheads="1"/>
            </p:cNvSpPr>
            <p:nvPr/>
          </p:nvSpPr>
          <p:spPr bwMode="auto">
            <a:xfrm>
              <a:off x="3976" y="2167"/>
              <a:ext cx="688"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4" name="Group 186"/>
          <p:cNvGrpSpPr>
            <a:grpSpLocks/>
          </p:cNvGrpSpPr>
          <p:nvPr/>
        </p:nvGrpSpPr>
        <p:grpSpPr bwMode="auto">
          <a:xfrm>
            <a:off x="3030102" y="3515998"/>
            <a:ext cx="1699453" cy="1376572"/>
            <a:chOff x="3201" y="2278"/>
            <a:chExt cx="1179" cy="955"/>
          </a:xfrm>
        </p:grpSpPr>
        <p:grpSp>
          <p:nvGrpSpPr>
            <p:cNvPr id="55" name="Group 54"/>
            <p:cNvGrpSpPr>
              <a:grpSpLocks/>
            </p:cNvGrpSpPr>
            <p:nvPr/>
          </p:nvGrpSpPr>
          <p:grpSpPr bwMode="auto">
            <a:xfrm>
              <a:off x="3201" y="2278"/>
              <a:ext cx="1179" cy="955"/>
              <a:chOff x="3201" y="2278"/>
              <a:chExt cx="1179" cy="955"/>
            </a:xfrm>
          </p:grpSpPr>
          <p:sp>
            <p:nvSpPr>
              <p:cNvPr id="57" name="Freeform 19"/>
              <p:cNvSpPr>
                <a:spLocks/>
              </p:cNvSpPr>
              <p:nvPr/>
            </p:nvSpPr>
            <p:spPr bwMode="auto">
              <a:xfrm>
                <a:off x="3799" y="2588"/>
                <a:ext cx="581" cy="645"/>
              </a:xfrm>
              <a:custGeom>
                <a:avLst/>
                <a:gdLst>
                  <a:gd name="T0" fmla="*/ 581 w 581"/>
                  <a:gd name="T1" fmla="*/ 0 h 645"/>
                  <a:gd name="T2" fmla="*/ 0 w 581"/>
                  <a:gd name="T3" fmla="*/ 359 h 645"/>
                  <a:gd name="T4" fmla="*/ 0 w 581"/>
                  <a:gd name="T5" fmla="*/ 645 h 645"/>
                  <a:gd name="T6" fmla="*/ 567 w 581"/>
                  <a:gd name="T7" fmla="*/ 274 h 645"/>
                  <a:gd name="T8" fmla="*/ 581 w 581"/>
                  <a:gd name="T9" fmla="*/ 0 h 645"/>
                </a:gdLst>
                <a:ahLst/>
                <a:cxnLst>
                  <a:cxn ang="0">
                    <a:pos x="T0" y="T1"/>
                  </a:cxn>
                  <a:cxn ang="0">
                    <a:pos x="T2" y="T3"/>
                  </a:cxn>
                  <a:cxn ang="0">
                    <a:pos x="T4" y="T5"/>
                  </a:cxn>
                  <a:cxn ang="0">
                    <a:pos x="T6" y="T7"/>
                  </a:cxn>
                  <a:cxn ang="0">
                    <a:pos x="T8" y="T9"/>
                  </a:cxn>
                </a:cxnLst>
                <a:rect l="0" t="0" r="r" b="b"/>
                <a:pathLst>
                  <a:path w="581" h="645">
                    <a:moveTo>
                      <a:pt x="581" y="0"/>
                    </a:moveTo>
                    <a:lnTo>
                      <a:pt x="0" y="359"/>
                    </a:lnTo>
                    <a:lnTo>
                      <a:pt x="0" y="645"/>
                    </a:lnTo>
                    <a:lnTo>
                      <a:pt x="567" y="274"/>
                    </a:lnTo>
                    <a:lnTo>
                      <a:pt x="581" y="0"/>
                    </a:lnTo>
                    <a:close/>
                  </a:path>
                </a:pathLst>
              </a:custGeom>
              <a:solidFill>
                <a:schemeClr val="accent4">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0"/>
              <p:cNvSpPr>
                <a:spLocks/>
              </p:cNvSpPr>
              <p:nvPr/>
            </p:nvSpPr>
            <p:spPr bwMode="auto">
              <a:xfrm>
                <a:off x="3201" y="2592"/>
                <a:ext cx="598" cy="641"/>
              </a:xfrm>
              <a:custGeom>
                <a:avLst/>
                <a:gdLst>
                  <a:gd name="T0" fmla="*/ 598 w 598"/>
                  <a:gd name="T1" fmla="*/ 641 h 641"/>
                  <a:gd name="T2" fmla="*/ 598 w 598"/>
                  <a:gd name="T3" fmla="*/ 355 h 641"/>
                  <a:gd name="T4" fmla="*/ 0 w 598"/>
                  <a:gd name="T5" fmla="*/ 0 h 641"/>
                  <a:gd name="T6" fmla="*/ 14 w 598"/>
                  <a:gd name="T7" fmla="*/ 277 h 641"/>
                  <a:gd name="T8" fmla="*/ 598 w 598"/>
                  <a:gd name="T9" fmla="*/ 641 h 641"/>
                </a:gdLst>
                <a:ahLst/>
                <a:cxnLst>
                  <a:cxn ang="0">
                    <a:pos x="T0" y="T1"/>
                  </a:cxn>
                  <a:cxn ang="0">
                    <a:pos x="T2" y="T3"/>
                  </a:cxn>
                  <a:cxn ang="0">
                    <a:pos x="T4" y="T5"/>
                  </a:cxn>
                  <a:cxn ang="0">
                    <a:pos x="T6" y="T7"/>
                  </a:cxn>
                  <a:cxn ang="0">
                    <a:pos x="T8" y="T9"/>
                  </a:cxn>
                </a:cxnLst>
                <a:rect l="0" t="0" r="r" b="b"/>
                <a:pathLst>
                  <a:path w="598" h="641">
                    <a:moveTo>
                      <a:pt x="598" y="641"/>
                    </a:moveTo>
                    <a:lnTo>
                      <a:pt x="598" y="355"/>
                    </a:lnTo>
                    <a:lnTo>
                      <a:pt x="0" y="0"/>
                    </a:lnTo>
                    <a:lnTo>
                      <a:pt x="14" y="277"/>
                    </a:lnTo>
                    <a:lnTo>
                      <a:pt x="598" y="641"/>
                    </a:lnTo>
                    <a:close/>
                  </a:path>
                </a:pathLst>
              </a:custGeom>
              <a:solidFill>
                <a:schemeClr val="accent4">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auto">
              <a:xfrm>
                <a:off x="3201" y="2278"/>
                <a:ext cx="1179" cy="669"/>
              </a:xfrm>
              <a:custGeom>
                <a:avLst/>
                <a:gdLst>
                  <a:gd name="T0" fmla="*/ 0 w 1179"/>
                  <a:gd name="T1" fmla="*/ 314 h 669"/>
                  <a:gd name="T2" fmla="*/ 598 w 1179"/>
                  <a:gd name="T3" fmla="*/ 669 h 669"/>
                  <a:gd name="T4" fmla="*/ 1179 w 1179"/>
                  <a:gd name="T5" fmla="*/ 310 h 669"/>
                  <a:gd name="T6" fmla="*/ 584 w 1179"/>
                  <a:gd name="T7" fmla="*/ 0 h 669"/>
                  <a:gd name="T8" fmla="*/ 0 w 1179"/>
                  <a:gd name="T9" fmla="*/ 314 h 669"/>
                </a:gdLst>
                <a:ahLst/>
                <a:cxnLst>
                  <a:cxn ang="0">
                    <a:pos x="T0" y="T1"/>
                  </a:cxn>
                  <a:cxn ang="0">
                    <a:pos x="T2" y="T3"/>
                  </a:cxn>
                  <a:cxn ang="0">
                    <a:pos x="T4" y="T5"/>
                  </a:cxn>
                  <a:cxn ang="0">
                    <a:pos x="T6" y="T7"/>
                  </a:cxn>
                  <a:cxn ang="0">
                    <a:pos x="T8" y="T9"/>
                  </a:cxn>
                </a:cxnLst>
                <a:rect l="0" t="0" r="r" b="b"/>
                <a:pathLst>
                  <a:path w="1179" h="669">
                    <a:moveTo>
                      <a:pt x="0" y="314"/>
                    </a:moveTo>
                    <a:lnTo>
                      <a:pt x="598" y="669"/>
                    </a:lnTo>
                    <a:lnTo>
                      <a:pt x="1179" y="310"/>
                    </a:lnTo>
                    <a:lnTo>
                      <a:pt x="584" y="0"/>
                    </a:lnTo>
                    <a:lnTo>
                      <a:pt x="0" y="314"/>
                    </a:lnTo>
                    <a:close/>
                  </a:path>
                </a:pathLst>
              </a:custGeom>
              <a:solidFill>
                <a:schemeClr val="accent4"/>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Box 29"/>
            <p:cNvSpPr txBox="1">
              <a:spLocks noChangeArrowheads="1"/>
            </p:cNvSpPr>
            <p:nvPr/>
          </p:nvSpPr>
          <p:spPr bwMode="auto">
            <a:xfrm>
              <a:off x="3433" y="2515"/>
              <a:ext cx="727"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78" name="Group 77"/>
          <p:cNvGrpSpPr/>
          <p:nvPr/>
        </p:nvGrpSpPr>
        <p:grpSpPr>
          <a:xfrm>
            <a:off x="6371917" y="2929363"/>
            <a:ext cx="2344944" cy="1045420"/>
            <a:chOff x="837185" y="862698"/>
            <a:chExt cx="1817401" cy="1151352"/>
          </a:xfrm>
        </p:grpSpPr>
        <p:sp>
          <p:nvSpPr>
            <p:cNvPr id="79" name="Rectangle 1436"/>
            <p:cNvSpPr>
              <a:spLocks noChangeArrowheads="1"/>
            </p:cNvSpPr>
            <p:nvPr/>
          </p:nvSpPr>
          <p:spPr bwMode="auto">
            <a:xfrm>
              <a:off x="127947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0" name="Rectangle 1436"/>
            <p:cNvSpPr>
              <a:spLocks noChangeArrowheads="1"/>
            </p:cNvSpPr>
            <p:nvPr/>
          </p:nvSpPr>
          <p:spPr bwMode="auto">
            <a:xfrm>
              <a:off x="837185"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1</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1" name="Content Placeholder 2"/>
            <p:cNvSpPr txBox="1">
              <a:spLocks/>
            </p:cNvSpPr>
            <p:nvPr/>
          </p:nvSpPr>
          <p:spPr>
            <a:xfrm>
              <a:off x="848100" y="1540913"/>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81"/>
          <p:cNvGrpSpPr/>
          <p:nvPr/>
        </p:nvGrpSpPr>
        <p:grpSpPr>
          <a:xfrm>
            <a:off x="9015714" y="2929363"/>
            <a:ext cx="2322170" cy="1045420"/>
            <a:chOff x="817796" y="862698"/>
            <a:chExt cx="1799750" cy="1151352"/>
          </a:xfrm>
        </p:grpSpPr>
        <p:sp>
          <p:nvSpPr>
            <p:cNvPr id="83" name="Rectangle 1436"/>
            <p:cNvSpPr>
              <a:spLocks noChangeArrowheads="1"/>
            </p:cNvSpPr>
            <p:nvPr/>
          </p:nvSpPr>
          <p:spPr bwMode="auto">
            <a:xfrm>
              <a:off x="124059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4"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2</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5" name="Content Placeholder 2"/>
            <p:cNvSpPr txBox="1">
              <a:spLocks/>
            </p:cNvSpPr>
            <p:nvPr/>
          </p:nvSpPr>
          <p:spPr>
            <a:xfrm>
              <a:off x="848100" y="1540913"/>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6351855" y="4154294"/>
            <a:ext cx="2365007" cy="1014259"/>
            <a:chOff x="821636" y="862698"/>
            <a:chExt cx="1832950" cy="1117034"/>
          </a:xfrm>
        </p:grpSpPr>
        <p:sp>
          <p:nvSpPr>
            <p:cNvPr id="87" name="Rectangle 1436"/>
            <p:cNvSpPr>
              <a:spLocks noChangeArrowheads="1"/>
            </p:cNvSpPr>
            <p:nvPr/>
          </p:nvSpPr>
          <p:spPr bwMode="auto">
            <a:xfrm>
              <a:off x="1299893"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8" name="Rectangle 1436"/>
            <p:cNvSpPr>
              <a:spLocks noChangeArrowheads="1"/>
            </p:cNvSpPr>
            <p:nvPr/>
          </p:nvSpPr>
          <p:spPr bwMode="auto">
            <a:xfrm>
              <a:off x="82163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3</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9" name="Content Placeholder 2"/>
            <p:cNvSpPr txBox="1">
              <a:spLocks/>
            </p:cNvSpPr>
            <p:nvPr/>
          </p:nvSpPr>
          <p:spPr>
            <a:xfrm>
              <a:off x="848100" y="1506595"/>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Group 89"/>
          <p:cNvGrpSpPr/>
          <p:nvPr/>
        </p:nvGrpSpPr>
        <p:grpSpPr>
          <a:xfrm>
            <a:off x="9015715" y="4154294"/>
            <a:ext cx="2322169" cy="1014259"/>
            <a:chOff x="817796" y="862698"/>
            <a:chExt cx="1799750" cy="1117034"/>
          </a:xfrm>
        </p:grpSpPr>
        <p:sp>
          <p:nvSpPr>
            <p:cNvPr id="91" name="Rectangle 1436"/>
            <p:cNvSpPr>
              <a:spLocks noChangeArrowheads="1"/>
            </p:cNvSpPr>
            <p:nvPr/>
          </p:nvSpPr>
          <p:spPr bwMode="auto">
            <a:xfrm>
              <a:off x="1260081"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2"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4</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3" name="Content Placeholder 2"/>
            <p:cNvSpPr txBox="1">
              <a:spLocks/>
            </p:cNvSpPr>
            <p:nvPr/>
          </p:nvSpPr>
          <p:spPr>
            <a:xfrm>
              <a:off x="848100" y="1506595"/>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757552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43" y="895"/>
            <a:ext cx="6427433"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nvSpPr>
        <p:spPr>
          <a:xfrm>
            <a:off x="820770" y="1162519"/>
            <a:ext cx="1752146" cy="4221352"/>
          </a:xfrm>
          <a:prstGeom prst="rect">
            <a:avLst/>
          </a:prstGeom>
          <a:noFill/>
        </p:spPr>
        <p:txBody>
          <a:bodyPr vert="eaVert" wrap="square" lIns="0" tIns="0" rIns="0" bIns="0" rtlCol="0">
            <a:spAutoFit/>
          </a:bodyPr>
          <a:lstStyle/>
          <a:p>
            <a:r>
              <a:rPr lang="en-US" altLang="zh-CN" sz="5693"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endParaRPr lang="zh-CN" altLang="en-US" sz="5693"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a:p>
            <a:r>
              <a:rPr lang="zh-CN" altLang="en-US" sz="5693"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endParaRPr lang="en-US" altLang="zh-CN" sz="569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13"/>
          <p:cNvGrpSpPr/>
          <p:nvPr/>
        </p:nvGrpSpPr>
        <p:grpSpPr>
          <a:xfrm>
            <a:off x="6008868" y="1885337"/>
            <a:ext cx="841014" cy="841014"/>
            <a:chOff x="3529981" y="507683"/>
            <a:chExt cx="598350" cy="598350"/>
          </a:xfrm>
        </p:grpSpPr>
        <p:sp>
          <p:nvSpPr>
            <p:cNvPr id="15" name="椭圆 14"/>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16"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17" name="矩形 16"/>
          <p:cNvSpPr/>
          <p:nvPr/>
        </p:nvSpPr>
        <p:spPr>
          <a:xfrm>
            <a:off x="7354206" y="2032740"/>
            <a:ext cx="2515910" cy="64609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18" name="矩形 17"/>
          <p:cNvSpPr/>
          <p:nvPr/>
        </p:nvSpPr>
        <p:spPr>
          <a:xfrm>
            <a:off x="7354206" y="3091535"/>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
        <p:nvSpPr>
          <p:cNvPr id="19" name="矩形 18"/>
          <p:cNvSpPr/>
          <p:nvPr/>
        </p:nvSpPr>
        <p:spPr>
          <a:xfrm>
            <a:off x="7312473" y="5209128"/>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grpSp>
        <p:nvGrpSpPr>
          <p:cNvPr id="20" name="组合 19"/>
          <p:cNvGrpSpPr/>
          <p:nvPr/>
        </p:nvGrpSpPr>
        <p:grpSpPr>
          <a:xfrm>
            <a:off x="6057023" y="2994073"/>
            <a:ext cx="841014" cy="841014"/>
            <a:chOff x="3529981" y="507683"/>
            <a:chExt cx="598350" cy="598350"/>
          </a:xfrm>
        </p:grpSpPr>
        <p:sp>
          <p:nvSpPr>
            <p:cNvPr id="21" name="椭圆 20"/>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22"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3" name="组合 22"/>
          <p:cNvGrpSpPr/>
          <p:nvPr/>
        </p:nvGrpSpPr>
        <p:grpSpPr>
          <a:xfrm>
            <a:off x="6065004" y="5091284"/>
            <a:ext cx="841014" cy="841014"/>
            <a:chOff x="3529981" y="507683"/>
            <a:chExt cx="598350" cy="598350"/>
          </a:xfrm>
        </p:grpSpPr>
        <p:sp>
          <p:nvSpPr>
            <p:cNvPr id="24" name="椭圆 2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25"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6" name="组合 25"/>
          <p:cNvGrpSpPr/>
          <p:nvPr/>
        </p:nvGrpSpPr>
        <p:grpSpPr>
          <a:xfrm>
            <a:off x="6053925" y="4050769"/>
            <a:ext cx="841014" cy="841014"/>
            <a:chOff x="3529981" y="507683"/>
            <a:chExt cx="598350" cy="598350"/>
          </a:xfrm>
        </p:grpSpPr>
        <p:sp>
          <p:nvSpPr>
            <p:cNvPr id="27" name="椭圆 2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8"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29" name="矩形 28"/>
          <p:cNvSpPr/>
          <p:nvPr/>
        </p:nvSpPr>
        <p:spPr>
          <a:xfrm>
            <a:off x="7312472" y="4150333"/>
            <a:ext cx="2515910" cy="64609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0362284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3" fill="hold" nodeType="afterEffect" p14:presetBounceEnd="60000">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14:bounceEnd="60000">
                                          <p:cBhvr additive="base">
                                            <p:cTn id="14" dur="12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15" dur="125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500"/>
                                </p:stCondLst>
                                <p:childTnLst>
                                  <p:par>
                                    <p:cTn id="21" presetID="2" presetClass="entr" presetSubtype="3" fill="hold" nodeType="afterEffect" p14:presetBounceEnd="6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60000">
                                          <p:cBhvr additive="base">
                                            <p:cTn id="23" dur="12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24" dur="125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750"/>
                                            <p:tgtEl>
                                              <p:spTgt spid="18"/>
                                            </p:tgtEl>
                                          </p:cBhvr>
                                        </p:animEffect>
                                      </p:childTnLst>
                                    </p:cTn>
                                  </p:par>
                                </p:childTnLst>
                              </p:cTn>
                            </p:par>
                            <p:par>
                              <p:cTn id="29" fill="hold">
                                <p:stCondLst>
                                  <p:cond delay="4500"/>
                                </p:stCondLst>
                                <p:childTnLst>
                                  <p:par>
                                    <p:cTn id="30" presetID="2" presetClass="entr" presetSubtype="3" fill="hold" nodeType="afterEffect" p14:presetBounceEnd="60000">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14:bounceEnd="60000">
                                          <p:cBhvr additive="base">
                                            <p:cTn id="32" dur="125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33" dur="1250" fill="hold"/>
                                            <p:tgtEl>
                                              <p:spTgt spid="26"/>
                                            </p:tgtEl>
                                            <p:attrNameLst>
                                              <p:attrName>ppt_y</p:attrName>
                                            </p:attrNameLst>
                                          </p:cBhvr>
                                          <p:tavLst>
                                            <p:tav tm="0">
                                              <p:val>
                                                <p:strVal val="0-#ppt_h/2"/>
                                              </p:val>
                                            </p:tav>
                                            <p:tav tm="100000">
                                              <p:val>
                                                <p:strVal val="#ppt_y"/>
                                              </p:val>
                                            </p:tav>
                                          </p:tavLst>
                                        </p:anim>
                                      </p:childTnLst>
                                    </p:cTn>
                                  </p:par>
                                </p:childTnLst>
                              </p:cTn>
                            </p:par>
                            <p:par>
                              <p:cTn id="34" fill="hold">
                                <p:stCondLst>
                                  <p:cond delay="575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750"/>
                                            <p:tgtEl>
                                              <p:spTgt spid="29"/>
                                            </p:tgtEl>
                                          </p:cBhvr>
                                        </p:animEffect>
                                      </p:childTnLst>
                                    </p:cTn>
                                  </p:par>
                                </p:childTnLst>
                              </p:cTn>
                            </p:par>
                            <p:par>
                              <p:cTn id="38" fill="hold">
                                <p:stCondLst>
                                  <p:cond delay="6500"/>
                                </p:stCondLst>
                                <p:childTnLst>
                                  <p:par>
                                    <p:cTn id="39" presetID="2" presetClass="entr" presetSubtype="3" fill="hold" nodeType="afterEffect" p14:presetBounceEnd="60000">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14:bounceEnd="60000">
                                          <p:cBhvr additive="base">
                                            <p:cTn id="41" dur="125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42" dur="1250" fill="hold"/>
                                            <p:tgtEl>
                                              <p:spTgt spid="23"/>
                                            </p:tgtEl>
                                            <p:attrNameLst>
                                              <p:attrName>ppt_y</p:attrName>
                                            </p:attrNameLst>
                                          </p:cBhvr>
                                          <p:tavLst>
                                            <p:tav tm="0">
                                              <p:val>
                                                <p:strVal val="0-#ppt_h/2"/>
                                              </p:val>
                                            </p:tav>
                                            <p:tav tm="100000">
                                              <p:val>
                                                <p:strVal val="#ppt_y"/>
                                              </p:val>
                                            </p:tav>
                                          </p:tavLst>
                                        </p:anim>
                                      </p:childTnLst>
                                    </p:cTn>
                                  </p:par>
                                </p:childTnLst>
                              </p:cTn>
                            </p:par>
                            <p:par>
                              <p:cTn id="43" fill="hold">
                                <p:stCondLst>
                                  <p:cond delay="77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P spid="17" grpId="0"/>
          <p:bldP spid="18" grpId="0"/>
          <p:bldP spid="19"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3"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1250" fill="hold"/>
                                            <p:tgtEl>
                                              <p:spTgt spid="14"/>
                                            </p:tgtEl>
                                            <p:attrNameLst>
                                              <p:attrName>ppt_x</p:attrName>
                                            </p:attrNameLst>
                                          </p:cBhvr>
                                          <p:tavLst>
                                            <p:tav tm="0">
                                              <p:val>
                                                <p:strVal val="1+#ppt_w/2"/>
                                              </p:val>
                                            </p:tav>
                                            <p:tav tm="100000">
                                              <p:val>
                                                <p:strVal val="#ppt_x"/>
                                              </p:val>
                                            </p:tav>
                                          </p:tavLst>
                                        </p:anim>
                                        <p:anim calcmode="lin" valueType="num">
                                          <p:cBhvr additive="base">
                                            <p:cTn id="15" dur="125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500"/>
                                </p:stCondLst>
                                <p:childTnLst>
                                  <p:par>
                                    <p:cTn id="21" presetID="2" presetClass="entr" presetSubtype="3"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250" fill="hold"/>
                                            <p:tgtEl>
                                              <p:spTgt spid="20"/>
                                            </p:tgtEl>
                                            <p:attrNameLst>
                                              <p:attrName>ppt_x</p:attrName>
                                            </p:attrNameLst>
                                          </p:cBhvr>
                                          <p:tavLst>
                                            <p:tav tm="0">
                                              <p:val>
                                                <p:strVal val="1+#ppt_w/2"/>
                                              </p:val>
                                            </p:tav>
                                            <p:tav tm="100000">
                                              <p:val>
                                                <p:strVal val="#ppt_x"/>
                                              </p:val>
                                            </p:tav>
                                          </p:tavLst>
                                        </p:anim>
                                        <p:anim calcmode="lin" valueType="num">
                                          <p:cBhvr additive="base">
                                            <p:cTn id="24" dur="125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750"/>
                                            <p:tgtEl>
                                              <p:spTgt spid="18"/>
                                            </p:tgtEl>
                                          </p:cBhvr>
                                        </p:animEffect>
                                      </p:childTnLst>
                                    </p:cTn>
                                  </p:par>
                                </p:childTnLst>
                              </p:cTn>
                            </p:par>
                            <p:par>
                              <p:cTn id="29" fill="hold">
                                <p:stCondLst>
                                  <p:cond delay="4500"/>
                                </p:stCondLst>
                                <p:childTnLst>
                                  <p:par>
                                    <p:cTn id="30" presetID="2" presetClass="entr" presetSubtype="3"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1250" fill="hold"/>
                                            <p:tgtEl>
                                              <p:spTgt spid="26"/>
                                            </p:tgtEl>
                                            <p:attrNameLst>
                                              <p:attrName>ppt_x</p:attrName>
                                            </p:attrNameLst>
                                          </p:cBhvr>
                                          <p:tavLst>
                                            <p:tav tm="0">
                                              <p:val>
                                                <p:strVal val="1+#ppt_w/2"/>
                                              </p:val>
                                            </p:tav>
                                            <p:tav tm="100000">
                                              <p:val>
                                                <p:strVal val="#ppt_x"/>
                                              </p:val>
                                            </p:tav>
                                          </p:tavLst>
                                        </p:anim>
                                        <p:anim calcmode="lin" valueType="num">
                                          <p:cBhvr additive="base">
                                            <p:cTn id="33" dur="1250" fill="hold"/>
                                            <p:tgtEl>
                                              <p:spTgt spid="26"/>
                                            </p:tgtEl>
                                            <p:attrNameLst>
                                              <p:attrName>ppt_y</p:attrName>
                                            </p:attrNameLst>
                                          </p:cBhvr>
                                          <p:tavLst>
                                            <p:tav tm="0">
                                              <p:val>
                                                <p:strVal val="0-#ppt_h/2"/>
                                              </p:val>
                                            </p:tav>
                                            <p:tav tm="100000">
                                              <p:val>
                                                <p:strVal val="#ppt_y"/>
                                              </p:val>
                                            </p:tav>
                                          </p:tavLst>
                                        </p:anim>
                                      </p:childTnLst>
                                    </p:cTn>
                                  </p:par>
                                </p:childTnLst>
                              </p:cTn>
                            </p:par>
                            <p:par>
                              <p:cTn id="34" fill="hold">
                                <p:stCondLst>
                                  <p:cond delay="575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750"/>
                                            <p:tgtEl>
                                              <p:spTgt spid="29"/>
                                            </p:tgtEl>
                                          </p:cBhvr>
                                        </p:animEffect>
                                      </p:childTnLst>
                                    </p:cTn>
                                  </p:par>
                                </p:childTnLst>
                              </p:cTn>
                            </p:par>
                            <p:par>
                              <p:cTn id="38" fill="hold">
                                <p:stCondLst>
                                  <p:cond delay="6500"/>
                                </p:stCondLst>
                                <p:childTnLst>
                                  <p:par>
                                    <p:cTn id="39" presetID="2" presetClass="entr" presetSubtype="3"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1250" fill="hold"/>
                                            <p:tgtEl>
                                              <p:spTgt spid="23"/>
                                            </p:tgtEl>
                                            <p:attrNameLst>
                                              <p:attrName>ppt_x</p:attrName>
                                            </p:attrNameLst>
                                          </p:cBhvr>
                                          <p:tavLst>
                                            <p:tav tm="0">
                                              <p:val>
                                                <p:strVal val="1+#ppt_w/2"/>
                                              </p:val>
                                            </p:tav>
                                            <p:tav tm="100000">
                                              <p:val>
                                                <p:strVal val="#ppt_x"/>
                                              </p:val>
                                            </p:tav>
                                          </p:tavLst>
                                        </p:anim>
                                        <p:anim calcmode="lin" valueType="num">
                                          <p:cBhvr additive="base">
                                            <p:cTn id="42" dur="1250" fill="hold"/>
                                            <p:tgtEl>
                                              <p:spTgt spid="23"/>
                                            </p:tgtEl>
                                            <p:attrNameLst>
                                              <p:attrName>ppt_y</p:attrName>
                                            </p:attrNameLst>
                                          </p:cBhvr>
                                          <p:tavLst>
                                            <p:tav tm="0">
                                              <p:val>
                                                <p:strVal val="0-#ppt_h/2"/>
                                              </p:val>
                                            </p:tav>
                                            <p:tav tm="100000">
                                              <p:val>
                                                <p:strVal val="#ppt_y"/>
                                              </p:val>
                                            </p:tav>
                                          </p:tavLst>
                                        </p:anim>
                                      </p:childTnLst>
                                    </p:cTn>
                                  </p:par>
                                </p:childTnLst>
                              </p:cTn>
                            </p:par>
                            <p:par>
                              <p:cTn id="43" fill="hold">
                                <p:stCondLst>
                                  <p:cond delay="77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P spid="17" grpId="0"/>
          <p:bldP spid="18" grpId="0"/>
          <p:bldP spid="19" grpId="0"/>
          <p:bldP spid="2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2744" y="1142872"/>
            <a:ext cx="3481629" cy="47437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241036" y="1477583"/>
            <a:ext cx="3270588" cy="440899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17" name="AutoShape 1"/>
          <p:cNvSpPr>
            <a:spLocks/>
          </p:cNvSpPr>
          <p:nvPr/>
        </p:nvSpPr>
        <p:spPr bwMode="auto">
          <a:xfrm>
            <a:off x="3755080" y="5886574"/>
            <a:ext cx="2607326"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18" name="AutoShape 2"/>
          <p:cNvSpPr>
            <a:spLocks/>
          </p:cNvSpPr>
          <p:nvPr/>
        </p:nvSpPr>
        <p:spPr bwMode="auto">
          <a:xfrm>
            <a:off x="8509877" y="1179356"/>
            <a:ext cx="4184193" cy="47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0" name="AutoShape 4"/>
          <p:cNvSpPr>
            <a:spLocks/>
          </p:cNvSpPr>
          <p:nvPr/>
        </p:nvSpPr>
        <p:spPr bwMode="auto">
          <a:xfrm>
            <a:off x="3822052" y="3013605"/>
            <a:ext cx="2549282"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2" name="AutoShape 6"/>
          <p:cNvSpPr>
            <a:spLocks/>
          </p:cNvSpPr>
          <p:nvPr/>
        </p:nvSpPr>
        <p:spPr bwMode="auto">
          <a:xfrm>
            <a:off x="1746012" y="5886574"/>
            <a:ext cx="2111755"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3" name="AutoShape 7"/>
          <p:cNvSpPr>
            <a:spLocks/>
          </p:cNvSpPr>
          <p:nvPr/>
        </p:nvSpPr>
        <p:spPr bwMode="auto">
          <a:xfrm>
            <a:off x="6366872" y="5886574"/>
            <a:ext cx="216533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4" name="AutoShape 8"/>
          <p:cNvSpPr>
            <a:spLocks/>
          </p:cNvSpPr>
          <p:nvPr/>
        </p:nvSpPr>
        <p:spPr bwMode="auto">
          <a:xfrm>
            <a:off x="8523272" y="5886575"/>
            <a:ext cx="255375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5" name="AutoShape 9"/>
          <p:cNvSpPr>
            <a:spLocks/>
          </p:cNvSpPr>
          <p:nvPr/>
        </p:nvSpPr>
        <p:spPr bwMode="auto">
          <a:xfrm>
            <a:off x="4031886" y="4600770"/>
            <a:ext cx="2176493"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6" name="AutoShape 10"/>
          <p:cNvSpPr>
            <a:spLocks/>
          </p:cNvSpPr>
          <p:nvPr/>
        </p:nvSpPr>
        <p:spPr bwMode="auto">
          <a:xfrm>
            <a:off x="3991705" y="4386469"/>
            <a:ext cx="2122917"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27" name="AutoShape 11"/>
          <p:cNvSpPr>
            <a:spLocks/>
          </p:cNvSpPr>
          <p:nvPr/>
        </p:nvSpPr>
        <p:spPr bwMode="auto">
          <a:xfrm>
            <a:off x="8737573" y="4600770"/>
            <a:ext cx="2178724"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8" name="AutoShape 12"/>
          <p:cNvSpPr>
            <a:spLocks/>
          </p:cNvSpPr>
          <p:nvPr/>
        </p:nvSpPr>
        <p:spPr bwMode="auto">
          <a:xfrm>
            <a:off x="8699624" y="4386469"/>
            <a:ext cx="2122916"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32" name="AutoShape 16"/>
          <p:cNvSpPr>
            <a:spLocks/>
          </p:cNvSpPr>
          <p:nvPr/>
        </p:nvSpPr>
        <p:spPr bwMode="auto">
          <a:xfrm>
            <a:off x="399170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869962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6795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826"/>
                                        </p:tgtEl>
                                        <p:attrNameLst>
                                          <p:attrName>style.visibility</p:attrName>
                                        </p:attrNameLst>
                                      </p:cBhvr>
                                      <p:to>
                                        <p:strVal val="visible"/>
                                      </p:to>
                                    </p:set>
                                    <p:animEffect transition="in" filter="fade">
                                      <p:cBhvr>
                                        <p:cTn id="32" dur="500"/>
                                        <p:tgtEl>
                                          <p:spTgt spid="34826"/>
                                        </p:tgtEl>
                                      </p:cBhvr>
                                    </p:animEffect>
                                    <p:anim calcmode="lin" valueType="num">
                                      <p:cBhvr>
                                        <p:cTn id="33" dur="500" fill="hold"/>
                                        <p:tgtEl>
                                          <p:spTgt spid="34826"/>
                                        </p:tgtEl>
                                        <p:attrNameLst>
                                          <p:attrName>ppt_x</p:attrName>
                                        </p:attrNameLst>
                                      </p:cBhvr>
                                      <p:tavLst>
                                        <p:tav tm="0">
                                          <p:val>
                                            <p:strVal val="#ppt_x"/>
                                          </p:val>
                                        </p:tav>
                                        <p:tav tm="100000">
                                          <p:val>
                                            <p:strVal val="#ppt_x"/>
                                          </p:val>
                                        </p:tav>
                                      </p:tavLst>
                                    </p:anim>
                                    <p:anim calcmode="lin" valueType="num">
                                      <p:cBhvr>
                                        <p:cTn id="34" dur="500" fill="hold"/>
                                        <p:tgtEl>
                                          <p:spTgt spid="348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5"/>
                                        </p:tgtEl>
                                        <p:attrNameLst>
                                          <p:attrName>style.visibility</p:attrName>
                                        </p:attrNameLst>
                                      </p:cBhvr>
                                      <p:to>
                                        <p:strVal val="visible"/>
                                      </p:to>
                                    </p:set>
                                    <p:animEffect transition="in" filter="fade">
                                      <p:cBhvr>
                                        <p:cTn id="37" dur="500"/>
                                        <p:tgtEl>
                                          <p:spTgt spid="34825"/>
                                        </p:tgtEl>
                                      </p:cBhvr>
                                    </p:animEffect>
                                    <p:anim calcmode="lin" valueType="num">
                                      <p:cBhvr>
                                        <p:cTn id="38" dur="500" fill="hold"/>
                                        <p:tgtEl>
                                          <p:spTgt spid="34825"/>
                                        </p:tgtEl>
                                        <p:attrNameLst>
                                          <p:attrName>ppt_x</p:attrName>
                                        </p:attrNameLst>
                                      </p:cBhvr>
                                      <p:tavLst>
                                        <p:tav tm="0">
                                          <p:val>
                                            <p:strVal val="#ppt_x"/>
                                          </p:val>
                                        </p:tav>
                                        <p:tav tm="100000">
                                          <p:val>
                                            <p:strVal val="#ppt_x"/>
                                          </p:val>
                                        </p:tav>
                                      </p:tavLst>
                                    </p:anim>
                                    <p:anim calcmode="lin" valueType="num">
                                      <p:cBhvr>
                                        <p:cTn id="39" dur="500" fill="hold"/>
                                        <p:tgtEl>
                                          <p:spTgt spid="348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34833"/>
                                        </p:tgtEl>
                                        <p:attrNameLst>
                                          <p:attrName>style.visibility</p:attrName>
                                        </p:attrNameLst>
                                      </p:cBhvr>
                                      <p:to>
                                        <p:strVal val="visible"/>
                                      </p:to>
                                    </p:set>
                                    <p:anim calcmode="lin" valueType="num">
                                      <p:cBhvr additive="base">
                                        <p:cTn id="43" dur="500" fill="hold"/>
                                        <p:tgtEl>
                                          <p:spTgt spid="34833"/>
                                        </p:tgtEl>
                                        <p:attrNameLst>
                                          <p:attrName>ppt_x</p:attrName>
                                        </p:attrNameLst>
                                      </p:cBhvr>
                                      <p:tavLst>
                                        <p:tav tm="0">
                                          <p:val>
                                            <p:strVal val="1+#ppt_w/2"/>
                                          </p:val>
                                        </p:tav>
                                        <p:tav tm="100000">
                                          <p:val>
                                            <p:strVal val="#ppt_x"/>
                                          </p:val>
                                        </p:tav>
                                      </p:tavLst>
                                    </p:anim>
                                    <p:anim calcmode="lin" valueType="num">
                                      <p:cBhvr additive="base">
                                        <p:cTn id="44" dur="500" fill="hold"/>
                                        <p:tgtEl>
                                          <p:spTgt spid="348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34828"/>
                                        </p:tgtEl>
                                        <p:attrNameLst>
                                          <p:attrName>style.visibility</p:attrName>
                                        </p:attrNameLst>
                                      </p:cBhvr>
                                      <p:to>
                                        <p:strVal val="visible"/>
                                      </p:to>
                                    </p:set>
                                    <p:animEffect transition="in" filter="fade">
                                      <p:cBhvr>
                                        <p:cTn id="48" dur="500"/>
                                        <p:tgtEl>
                                          <p:spTgt spid="34828"/>
                                        </p:tgtEl>
                                      </p:cBhvr>
                                    </p:animEffect>
                                    <p:anim calcmode="lin" valueType="num">
                                      <p:cBhvr>
                                        <p:cTn id="49" dur="500" fill="hold"/>
                                        <p:tgtEl>
                                          <p:spTgt spid="34828"/>
                                        </p:tgtEl>
                                        <p:attrNameLst>
                                          <p:attrName>ppt_x</p:attrName>
                                        </p:attrNameLst>
                                      </p:cBhvr>
                                      <p:tavLst>
                                        <p:tav tm="0">
                                          <p:val>
                                            <p:strVal val="#ppt_x"/>
                                          </p:val>
                                        </p:tav>
                                        <p:tav tm="100000">
                                          <p:val>
                                            <p:strVal val="#ppt_x"/>
                                          </p:val>
                                        </p:tav>
                                      </p:tavLst>
                                    </p:anim>
                                    <p:anim calcmode="lin" valueType="num">
                                      <p:cBhvr>
                                        <p:cTn id="50" dur="500" fill="hold"/>
                                        <p:tgtEl>
                                          <p:spTgt spid="348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827"/>
                                        </p:tgtEl>
                                        <p:attrNameLst>
                                          <p:attrName>style.visibility</p:attrName>
                                        </p:attrNameLst>
                                      </p:cBhvr>
                                      <p:to>
                                        <p:strVal val="visible"/>
                                      </p:to>
                                    </p:set>
                                    <p:animEffect transition="in" filter="fade">
                                      <p:cBhvr>
                                        <p:cTn id="53" dur="500"/>
                                        <p:tgtEl>
                                          <p:spTgt spid="34827"/>
                                        </p:tgtEl>
                                      </p:cBhvr>
                                    </p:animEffect>
                                    <p:anim calcmode="lin" valueType="num">
                                      <p:cBhvr>
                                        <p:cTn id="54" dur="500" fill="hold"/>
                                        <p:tgtEl>
                                          <p:spTgt spid="34827"/>
                                        </p:tgtEl>
                                        <p:attrNameLst>
                                          <p:attrName>ppt_x</p:attrName>
                                        </p:attrNameLst>
                                      </p:cBhvr>
                                      <p:tavLst>
                                        <p:tav tm="0">
                                          <p:val>
                                            <p:strVal val="#ppt_x"/>
                                          </p:val>
                                        </p:tav>
                                        <p:tav tm="100000">
                                          <p:val>
                                            <p:strVal val="#ppt_x"/>
                                          </p:val>
                                        </p:tav>
                                      </p:tavLst>
                                    </p:anim>
                                    <p:anim calcmode="lin" valueType="num">
                                      <p:cBhvr>
                                        <p:cTn id="55" dur="500" fill="hold"/>
                                        <p:tgtEl>
                                          <p:spTgt spid="34827"/>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 presetClass="entr" presetSubtype="2" fill="hold" nodeType="afterEffect">
                                  <p:stCondLst>
                                    <p:cond delay="0"/>
                                  </p:stCondLst>
                                  <p:childTnLst>
                                    <p:set>
                                      <p:cBhvr>
                                        <p:cTn id="58" dur="1" fill="hold">
                                          <p:stCondLst>
                                            <p:cond delay="0"/>
                                          </p:stCondLst>
                                        </p:cTn>
                                        <p:tgtEl>
                                          <p:spTgt spid="34822"/>
                                        </p:tgtEl>
                                        <p:attrNameLst>
                                          <p:attrName>style.visibility</p:attrName>
                                        </p:attrNameLst>
                                      </p:cBhvr>
                                      <p:to>
                                        <p:strVal val="visible"/>
                                      </p:to>
                                    </p:set>
                                    <p:anim calcmode="lin" valueType="num">
                                      <p:cBhvr additive="base">
                                        <p:cTn id="59" dur="500" fill="hold"/>
                                        <p:tgtEl>
                                          <p:spTgt spid="34822"/>
                                        </p:tgtEl>
                                        <p:attrNameLst>
                                          <p:attrName>ppt_x</p:attrName>
                                        </p:attrNameLst>
                                      </p:cBhvr>
                                      <p:tavLst>
                                        <p:tav tm="0">
                                          <p:val>
                                            <p:strVal val="1+#ppt_w/2"/>
                                          </p:val>
                                        </p:tav>
                                        <p:tav tm="100000">
                                          <p:val>
                                            <p:strVal val="#ppt_x"/>
                                          </p:val>
                                        </p:tav>
                                      </p:tavLst>
                                    </p:anim>
                                    <p:anim calcmode="lin" valueType="num">
                                      <p:cBhvr additive="base">
                                        <p:cTn id="60" dur="500" fill="hold"/>
                                        <p:tgtEl>
                                          <p:spTgt spid="348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nodeType="afterEffect">
                                  <p:stCondLst>
                                    <p:cond delay="0"/>
                                  </p:stCondLst>
                                  <p:childTnLst>
                                    <p:set>
                                      <p:cBhvr>
                                        <p:cTn id="63" dur="1" fill="hold">
                                          <p:stCondLst>
                                            <p:cond delay="0"/>
                                          </p:stCondLst>
                                        </p:cTn>
                                        <p:tgtEl>
                                          <p:spTgt spid="34817"/>
                                        </p:tgtEl>
                                        <p:attrNameLst>
                                          <p:attrName>style.visibility</p:attrName>
                                        </p:attrNameLst>
                                      </p:cBhvr>
                                      <p:to>
                                        <p:strVal val="visible"/>
                                      </p:to>
                                    </p:set>
                                    <p:anim calcmode="lin" valueType="num">
                                      <p:cBhvr additive="base">
                                        <p:cTn id="64" dur="500" fill="hold"/>
                                        <p:tgtEl>
                                          <p:spTgt spid="34817"/>
                                        </p:tgtEl>
                                        <p:attrNameLst>
                                          <p:attrName>ppt_x</p:attrName>
                                        </p:attrNameLst>
                                      </p:cBhvr>
                                      <p:tavLst>
                                        <p:tav tm="0">
                                          <p:val>
                                            <p:strVal val="1+#ppt_w/2"/>
                                          </p:val>
                                        </p:tav>
                                        <p:tav tm="100000">
                                          <p:val>
                                            <p:strVal val="#ppt_x"/>
                                          </p:val>
                                        </p:tav>
                                      </p:tavLst>
                                    </p:anim>
                                    <p:anim calcmode="lin" valueType="num">
                                      <p:cBhvr additive="base">
                                        <p:cTn id="65" dur="500" fill="hold"/>
                                        <p:tgtEl>
                                          <p:spTgt spid="34817"/>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34823"/>
                                        </p:tgtEl>
                                        <p:attrNameLst>
                                          <p:attrName>style.visibility</p:attrName>
                                        </p:attrNameLst>
                                      </p:cBhvr>
                                      <p:to>
                                        <p:strVal val="visible"/>
                                      </p:to>
                                    </p:set>
                                    <p:anim calcmode="lin" valueType="num">
                                      <p:cBhvr additive="base">
                                        <p:cTn id="69" dur="500" fill="hold"/>
                                        <p:tgtEl>
                                          <p:spTgt spid="34823"/>
                                        </p:tgtEl>
                                        <p:attrNameLst>
                                          <p:attrName>ppt_x</p:attrName>
                                        </p:attrNameLst>
                                      </p:cBhvr>
                                      <p:tavLst>
                                        <p:tav tm="0">
                                          <p:val>
                                            <p:strVal val="1+#ppt_w/2"/>
                                          </p:val>
                                        </p:tav>
                                        <p:tav tm="100000">
                                          <p:val>
                                            <p:strVal val="#ppt_x"/>
                                          </p:val>
                                        </p:tav>
                                      </p:tavLst>
                                    </p:anim>
                                    <p:anim calcmode="lin" valueType="num">
                                      <p:cBhvr additive="base">
                                        <p:cTn id="70" dur="500" fill="hold"/>
                                        <p:tgtEl>
                                          <p:spTgt spid="34823"/>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nodeType="afterEffect">
                                  <p:stCondLst>
                                    <p:cond delay="0"/>
                                  </p:stCondLst>
                                  <p:childTnLst>
                                    <p:set>
                                      <p:cBhvr>
                                        <p:cTn id="73" dur="1" fill="hold">
                                          <p:stCondLst>
                                            <p:cond delay="0"/>
                                          </p:stCondLst>
                                        </p:cTn>
                                        <p:tgtEl>
                                          <p:spTgt spid="34824"/>
                                        </p:tgtEl>
                                        <p:attrNameLst>
                                          <p:attrName>style.visibility</p:attrName>
                                        </p:attrNameLst>
                                      </p:cBhvr>
                                      <p:to>
                                        <p:strVal val="visible"/>
                                      </p:to>
                                    </p:set>
                                    <p:anim calcmode="lin" valueType="num">
                                      <p:cBhvr additive="base">
                                        <p:cTn id="74" dur="500" fill="hold"/>
                                        <p:tgtEl>
                                          <p:spTgt spid="34824"/>
                                        </p:tgtEl>
                                        <p:attrNameLst>
                                          <p:attrName>ppt_x</p:attrName>
                                        </p:attrNameLst>
                                      </p:cBhvr>
                                      <p:tavLst>
                                        <p:tav tm="0">
                                          <p:val>
                                            <p:strVal val="1+#ppt_w/2"/>
                                          </p:val>
                                        </p:tav>
                                        <p:tav tm="100000">
                                          <p:val>
                                            <p:strVal val="#ppt_x"/>
                                          </p:val>
                                        </p:tav>
                                      </p:tavLst>
                                    </p:anim>
                                    <p:anim calcmode="lin" valueType="num">
                                      <p:cBhvr additive="base">
                                        <p:cTn id="75"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6" grpId="0"/>
      <p:bldP spid="34827" grpId="0"/>
      <p:bldP spid="34828" grpId="0"/>
      <p:bldP spid="34832" grpId="0" autoUpdateAnimBg="0"/>
      <p:bldP spid="34833"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07169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b="1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23"/>
          <p:cNvSpPr txBox="1"/>
          <p:nvPr/>
        </p:nvSpPr>
        <p:spPr>
          <a:xfrm>
            <a:off x="4288618" y="6096433"/>
            <a:ext cx="4281514" cy="498927"/>
          </a:xfrm>
          <a:prstGeom prst="rect">
            <a:avLst/>
          </a:prstGeom>
          <a:noFill/>
        </p:spPr>
        <p:txBody>
          <a:bodyPr wrap="none" lIns="128478" tIns="64239" rIns="128478" bIns="64239" rtlCol="0">
            <a:spAutoFit/>
          </a:bodyPr>
          <a:lstStyle/>
          <a:p>
            <a:pPr algn="ctr">
              <a:lnSpc>
                <a:spcPct val="120000"/>
              </a:lnSpc>
              <a:defRPr/>
            </a:pPr>
            <a:r>
              <a:rPr lang="zh-CN" altLang="en-US" sz="2000" cap="all" dirty="0">
                <a:solidFill>
                  <a:srgbClr val="FFFF00"/>
                </a:solidFill>
                <a:latin typeface="方正正准黑简体" panose="02000000000000000000" pitchFamily="2" charset="-122"/>
                <a:ea typeface="方正正准黑简体" panose="02000000000000000000" pitchFamily="2" charset="-122"/>
                <a:cs typeface="+mn-ea"/>
                <a:sym typeface="+mn-lt"/>
              </a:rPr>
              <a:t>适用于工作总结</a:t>
            </a:r>
            <a:r>
              <a:rPr lang="en-US" altLang="zh-CN" sz="2000" cap="all" dirty="0">
                <a:solidFill>
                  <a:srgbClr val="FFFF00"/>
                </a:solidFill>
                <a:latin typeface="方正正准黑简体" panose="02000000000000000000" pitchFamily="2" charset="-122"/>
                <a:ea typeface="方正正准黑简体" panose="02000000000000000000" pitchFamily="2" charset="-122"/>
                <a:cs typeface="+mn-ea"/>
                <a:sym typeface="+mn-lt"/>
              </a:rPr>
              <a:t>/</a:t>
            </a:r>
            <a:r>
              <a:rPr lang="zh-CN" altLang="en-US" sz="2000" cap="all" dirty="0">
                <a:solidFill>
                  <a:srgbClr val="FFFF00"/>
                </a:solidFill>
                <a:latin typeface="方正正准黑简体" panose="02000000000000000000" pitchFamily="2" charset="-122"/>
                <a:ea typeface="方正正准黑简体" panose="02000000000000000000" pitchFamily="2" charset="-122"/>
                <a:cs typeface="+mn-ea"/>
                <a:sym typeface="+mn-lt"/>
              </a:rPr>
              <a:t>商务展示</a:t>
            </a:r>
            <a:r>
              <a:rPr lang="en-US" altLang="zh-CN" sz="2000" cap="all" dirty="0">
                <a:solidFill>
                  <a:srgbClr val="FFFF00"/>
                </a:solidFill>
                <a:latin typeface="方正正准黑简体" panose="02000000000000000000" pitchFamily="2" charset="-122"/>
                <a:ea typeface="方正正准黑简体" panose="02000000000000000000" pitchFamily="2" charset="-122"/>
                <a:cs typeface="+mn-ea"/>
                <a:sym typeface="+mn-lt"/>
              </a:rPr>
              <a:t>/</a:t>
            </a:r>
            <a:r>
              <a:rPr lang="zh-CN" altLang="en-US" sz="2000" cap="all" dirty="0">
                <a:solidFill>
                  <a:srgbClr val="FFFF00"/>
                </a:solidFill>
                <a:latin typeface="方正正准黑简体" panose="02000000000000000000" pitchFamily="2" charset="-122"/>
                <a:ea typeface="方正正准黑简体" panose="02000000000000000000" pitchFamily="2" charset="-122"/>
                <a:cs typeface="+mn-ea"/>
                <a:sym typeface="+mn-lt"/>
              </a:rPr>
              <a:t>工作汇报</a:t>
            </a:r>
            <a:endParaRPr lang="zh-CN" altLang="zh-CN" sz="2000" cap="all" dirty="0">
              <a:solidFill>
                <a:srgbClr val="FFFF00"/>
              </a:solidFill>
              <a:latin typeface="方正正准黑简体" panose="02000000000000000000" pitchFamily="2" charset="-122"/>
              <a:ea typeface="方正正准黑简体" panose="02000000000000000000" pitchFamily="2" charset="-122"/>
              <a:cs typeface="+mn-ea"/>
              <a:sym typeface="+mn-lt"/>
            </a:endParaRPr>
          </a:p>
        </p:txBody>
      </p:sp>
      <p:sp>
        <p:nvSpPr>
          <p:cNvPr id="9" name="TextBox 1"/>
          <p:cNvSpPr txBox="1"/>
          <p:nvPr/>
        </p:nvSpPr>
        <p:spPr>
          <a:xfrm>
            <a:off x="2560460" y="5200501"/>
            <a:ext cx="7737830" cy="1145395"/>
          </a:xfrm>
          <a:prstGeom prst="rect">
            <a:avLst/>
          </a:prstGeom>
          <a:noFill/>
        </p:spPr>
        <p:txBody>
          <a:bodyPr wrap="square" lIns="128478" tIns="64239" rIns="128478" bIns="64239" rtlCol="0">
            <a:spAutoFit/>
          </a:bodyPr>
          <a:lstStyle/>
          <a:p>
            <a:pPr algn="ctr"/>
            <a:r>
              <a:rPr lang="zh-CN" altLang="en-US" sz="6600" dirty="0" smtClean="0">
                <a:solidFill>
                  <a:srgbClr val="FFFF00"/>
                </a:solidFill>
                <a:latin typeface="方正正准黑简体" panose="02000000000000000000" pitchFamily="2" charset="-122"/>
                <a:ea typeface="方正正准黑简体" panose="02000000000000000000" pitchFamily="2" charset="-122"/>
                <a:cs typeface="+mn-ea"/>
                <a:sym typeface="+mn-lt"/>
              </a:rPr>
              <a:t>感谢聆听 批评指导</a:t>
            </a:r>
            <a:endParaRPr lang="zh-CN" altLang="en-US" sz="6600" dirty="0">
              <a:solidFill>
                <a:srgbClr val="FFFF00"/>
              </a:solidFill>
              <a:latin typeface="方正正准黑简体" panose="02000000000000000000" pitchFamily="2" charset="-122"/>
              <a:ea typeface="方正正准黑简体" panose="02000000000000000000" pitchFamily="2" charset="-122"/>
              <a:cs typeface="+mn-ea"/>
              <a:sym typeface="+mn-lt"/>
            </a:endParaRPr>
          </a:p>
        </p:txBody>
      </p:sp>
      <p:sp>
        <p:nvSpPr>
          <p:cNvPr id="10" name="TextBox 4"/>
          <p:cNvSpPr txBox="1"/>
          <p:nvPr/>
        </p:nvSpPr>
        <p:spPr>
          <a:xfrm>
            <a:off x="3625125" y="6479978"/>
            <a:ext cx="5608501" cy="313034"/>
          </a:xfrm>
          <a:prstGeom prst="rect">
            <a:avLst/>
          </a:prstGeom>
          <a:noFill/>
        </p:spPr>
        <p:txBody>
          <a:bodyPr wrap="square" rtlCol="0">
            <a:spAutoFit/>
          </a:bodyPr>
          <a:lstStyle/>
          <a:p>
            <a:pPr algn="ctr">
              <a:lnSpc>
                <a:spcPct val="130000"/>
              </a:lnSpc>
              <a:defRPr/>
            </a:pPr>
            <a:r>
              <a:rPr lang="en-US" altLang="zh-CN" sz="1200" b="1" cap="all" dirty="0">
                <a:solidFill>
                  <a:srgbClr val="FFFF00"/>
                </a:solidFill>
              </a:rPr>
              <a:t>Suitable for enterprise publicity/product promotion/planning scheme</a:t>
            </a:r>
            <a:endParaRPr lang="zh-CN" altLang="zh-CN" sz="1200" cap="all" dirty="0">
              <a:solidFill>
                <a:srgbClr val="FFFF00"/>
              </a:solidFill>
              <a:latin typeface="+mn-lt"/>
              <a:ea typeface="+mn-ea"/>
              <a:cs typeface="+mn-ea"/>
              <a:sym typeface="+mn-lt"/>
            </a:endParaRPr>
          </a:p>
        </p:txBody>
      </p:sp>
    </p:spTree>
    <p:extLst>
      <p:ext uri="{BB962C8B-B14F-4D97-AF65-F5344CB8AC3E}">
        <p14:creationId xmlns:p14="http://schemas.microsoft.com/office/powerpoint/2010/main" val="21201030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 presetClass="entr" presetSubtype="2" fill="hold" grpId="0" nodeType="withEffect">
                                  <p:stCondLst>
                                    <p:cond delay="1700"/>
                                  </p:stCondLst>
                                  <p:iterate type="lt">
                                    <p:tmPct val="23333"/>
                                  </p:iterate>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4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600"/>
                                        <p:tgtEl>
                                          <p:spTgt spid="8"/>
                                        </p:tgtEl>
                                      </p:cBhvr>
                                    </p:animEffect>
                                  </p:childTnLst>
                                </p:cTn>
                              </p:par>
                            </p:childTnLst>
                          </p:cTn>
                        </p:par>
                        <p:par>
                          <p:cTn id="16" fill="hold">
                            <p:stCondLst>
                              <p:cond delay="3017"/>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8528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8" y="894"/>
            <a:ext cx="12855576" cy="723157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083" y="896"/>
            <a:ext cx="5881083" cy="7231573"/>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253" y="2180497"/>
            <a:ext cx="2506303" cy="353449"/>
          </a:xfrm>
          <a:prstGeom prst="rect">
            <a:avLst/>
          </a:prstGeom>
          <a:noFill/>
        </p:spPr>
        <p:txBody>
          <a:bodyPr wrap="square" lIns="45305" tIns="22653" rIns="45305" bIns="22653" rtlCol="0">
            <a:spAutoFit/>
          </a:bodyPr>
          <a:lstStyle/>
          <a:p>
            <a:pPr>
              <a:tabLst>
                <a:tab pos="990402"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253" y="1905769"/>
            <a:ext cx="2647534" cy="261140"/>
          </a:xfrm>
          <a:prstGeom prst="rect">
            <a:avLst/>
          </a:prstGeom>
          <a:noFill/>
        </p:spPr>
        <p:txBody>
          <a:bodyPr wrap="square" lIns="45305" tIns="22653" rIns="45305" bIns="22653"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414" y="3600660"/>
            <a:ext cx="1213716" cy="2230565"/>
          </a:xfrm>
          <a:prstGeom prst="rect">
            <a:avLst/>
          </a:prstGeom>
          <a:noFill/>
        </p:spPr>
        <p:txBody>
          <a:bodyPr wrap="none" lIns="45305" tIns="22653" rIns="45305" bIns="22653" rtlCol="0">
            <a:spAutoFit/>
          </a:bodyPr>
          <a:lstStyle/>
          <a:p>
            <a:r>
              <a:rPr lang="en-US" altLang="zh-CN" sz="14198" spc="-149" dirty="0">
                <a:solidFill>
                  <a:schemeClr val="bg1"/>
                </a:solidFill>
                <a:latin typeface="Agency FB" panose="020B0503020202020204" pitchFamily="34" charset="0"/>
                <a:ea typeface="微软雅黑" panose="020B0503020204020204" pitchFamily="34" charset="-122"/>
                <a:cs typeface="Raavi" pitchFamily="34" charset="0"/>
              </a:rPr>
              <a:t>01</a:t>
            </a:r>
            <a:endParaRPr lang="zh-CN" altLang="en-US" sz="14198"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42117986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1442200" y="2341915"/>
          <a:ext cx="6320911" cy="2566928"/>
        </p:xfrm>
        <a:graphic>
          <a:graphicData uri="http://schemas.openxmlformats.org/drawingml/2006/chart">
            <c:chart xmlns:c="http://schemas.openxmlformats.org/drawingml/2006/chart" xmlns:r="http://schemas.openxmlformats.org/officeDocument/2006/relationships" r:id="rId3"/>
          </a:graphicData>
        </a:graphic>
      </p:graphicFrame>
      <p:sp>
        <p:nvSpPr>
          <p:cNvPr id="6" name="Rounded Rectangle 5"/>
          <p:cNvSpPr/>
          <p:nvPr/>
        </p:nvSpPr>
        <p:spPr>
          <a:xfrm>
            <a:off x="8980393" y="2900894"/>
            <a:ext cx="284048" cy="28404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9429612" y="2864493"/>
            <a:ext cx="1964506"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ounded Rectangle 7"/>
          <p:cNvSpPr/>
          <p:nvPr/>
        </p:nvSpPr>
        <p:spPr>
          <a:xfrm>
            <a:off x="8980393" y="3508281"/>
            <a:ext cx="284048" cy="28404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9441056" y="3483177"/>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ounded Rectangle 9"/>
          <p:cNvSpPr/>
          <p:nvPr/>
        </p:nvSpPr>
        <p:spPr>
          <a:xfrm>
            <a:off x="8980393" y="4115669"/>
            <a:ext cx="284048" cy="284048"/>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9441056" y="4101861"/>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481522" y="5418213"/>
            <a:ext cx="9935028" cy="4431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800" dirty="0" smtClean="0">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1481522" y="5179678"/>
            <a:ext cx="9935028"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25821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99842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79831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6" name="Rectangle 38" descr="library"/>
          <p:cNvSpPr>
            <a:spLocks noChangeArrowheads="1"/>
          </p:cNvSpPr>
          <p:nvPr/>
        </p:nvSpPr>
        <p:spPr bwMode="auto">
          <a:xfrm>
            <a:off x="0" y="0"/>
            <a:ext cx="12858750" cy="495399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2" name="Freeform 44"/>
          <p:cNvSpPr>
            <a:spLocks/>
          </p:cNvSpPr>
          <p:nvPr/>
        </p:nvSpPr>
        <p:spPr bwMode="auto">
          <a:xfrm>
            <a:off x="1415355"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3" name="Freeform 45"/>
          <p:cNvSpPr>
            <a:spLocks/>
          </p:cNvSpPr>
          <p:nvPr/>
        </p:nvSpPr>
        <p:spPr bwMode="auto">
          <a:xfrm>
            <a:off x="1415355"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1"/>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4" name="Freeform 46"/>
          <p:cNvSpPr>
            <a:spLocks noEditPoints="1"/>
          </p:cNvSpPr>
          <p:nvPr/>
        </p:nvSpPr>
        <p:spPr bwMode="auto">
          <a:xfrm>
            <a:off x="1605113" y="4520903"/>
            <a:ext cx="290215" cy="290215"/>
          </a:xfrm>
          <a:custGeom>
            <a:avLst/>
            <a:gdLst>
              <a:gd name="T0" fmla="*/ 51 w 64"/>
              <a:gd name="T1" fmla="*/ 47 h 64"/>
              <a:gd name="T2" fmla="*/ 58 w 64"/>
              <a:gd name="T3" fmla="*/ 29 h 64"/>
              <a:gd name="T4" fmla="*/ 56 w 64"/>
              <a:gd name="T5" fmla="*/ 18 h 64"/>
              <a:gd name="T6" fmla="*/ 50 w 64"/>
              <a:gd name="T7" fmla="*/ 8 h 64"/>
              <a:gd name="T8" fmla="*/ 40 w 64"/>
              <a:gd name="T9" fmla="*/ 2 h 64"/>
              <a:gd name="T10" fmla="*/ 9 w 64"/>
              <a:gd name="T11" fmla="*/ 8 h 64"/>
              <a:gd name="T12" fmla="*/ 0 w 64"/>
              <a:gd name="T13" fmla="*/ 29 h 64"/>
              <a:gd name="T14" fmla="*/ 3 w 64"/>
              <a:gd name="T15" fmla="*/ 40 h 64"/>
              <a:gd name="T16" fmla="*/ 9 w 64"/>
              <a:gd name="T17" fmla="*/ 49 h 64"/>
              <a:gd name="T18" fmla="*/ 29 w 64"/>
              <a:gd name="T19" fmla="*/ 58 h 64"/>
              <a:gd name="T20" fmla="*/ 48 w 64"/>
              <a:gd name="T21" fmla="*/ 51 h 64"/>
              <a:gd name="T22" fmla="*/ 63 w 64"/>
              <a:gd name="T23" fmla="*/ 62 h 64"/>
              <a:gd name="T24" fmla="*/ 46 w 64"/>
              <a:gd name="T25" fmla="*/ 46 h 64"/>
              <a:gd name="T26" fmla="*/ 46 w 64"/>
              <a:gd name="T27" fmla="*/ 46 h 64"/>
              <a:gd name="T28" fmla="*/ 38 w 64"/>
              <a:gd name="T29" fmla="*/ 51 h 64"/>
              <a:gd name="T30" fmla="*/ 20 w 64"/>
              <a:gd name="T31" fmla="*/ 51 h 64"/>
              <a:gd name="T32" fmla="*/ 13 w 64"/>
              <a:gd name="T33" fmla="*/ 46 h 64"/>
              <a:gd name="T34" fmla="*/ 7 w 64"/>
              <a:gd name="T35" fmla="*/ 38 h 64"/>
              <a:gd name="T36" fmla="*/ 7 w 64"/>
              <a:gd name="T37" fmla="*/ 20 h 64"/>
              <a:gd name="T38" fmla="*/ 29 w 64"/>
              <a:gd name="T39" fmla="*/ 5 h 64"/>
              <a:gd name="T40" fmla="*/ 38 w 64"/>
              <a:gd name="T41" fmla="*/ 7 h 64"/>
              <a:gd name="T42" fmla="*/ 46 w 64"/>
              <a:gd name="T43" fmla="*/ 12 h 64"/>
              <a:gd name="T44" fmla="*/ 51 w 64"/>
              <a:gd name="T45" fmla="*/ 20 h 64"/>
              <a:gd name="T46" fmla="*/ 51 w 64"/>
              <a:gd name="T47" fmla="*/ 38 h 64"/>
              <a:gd name="T48" fmla="*/ 22 w 64"/>
              <a:gd name="T49" fmla="*/ 12 h 64"/>
              <a:gd name="T50" fmla="*/ 19 w 64"/>
              <a:gd name="T51" fmla="*/ 13 h 64"/>
              <a:gd name="T52" fmla="*/ 16 w 64"/>
              <a:gd name="T53" fmla="*/ 16 h 64"/>
              <a:gd name="T54" fmla="*/ 14 w 64"/>
              <a:gd name="T55" fmla="*/ 18 h 64"/>
              <a:gd name="T56" fmla="*/ 12 w 64"/>
              <a:gd name="T57" fmla="*/ 22 h 64"/>
              <a:gd name="T58" fmla="*/ 15 w 64"/>
              <a:gd name="T59" fmla="*/ 23 h 64"/>
              <a:gd name="T60" fmla="*/ 18 w 64"/>
              <a:gd name="T61" fmla="*/ 18 h 64"/>
              <a:gd name="T62" fmla="*/ 23 w 64"/>
              <a:gd name="T63" fmla="*/ 15 h 64"/>
              <a:gd name="T64" fmla="*/ 22 w 64"/>
              <a:gd name="T65" fmla="*/ 12 h 64"/>
              <a:gd name="T66" fmla="*/ 46 w 64"/>
              <a:gd name="T67" fmla="*/ 27 h 64"/>
              <a:gd name="T68" fmla="*/ 44 w 64"/>
              <a:gd name="T69" fmla="*/ 35 h 64"/>
              <a:gd name="T70" fmla="*/ 40 w 64"/>
              <a:gd name="T71" fmla="*/ 40 h 64"/>
              <a:gd name="T72" fmla="*/ 29 w 64"/>
              <a:gd name="T73" fmla="*/ 44 h 64"/>
              <a:gd name="T74" fmla="*/ 29 w 64"/>
              <a:gd name="T75" fmla="*/ 48 h 64"/>
              <a:gd name="T76" fmla="*/ 42 w 64"/>
              <a:gd name="T77" fmla="*/ 42 h 64"/>
              <a:gd name="T78" fmla="*/ 46 w 64"/>
              <a:gd name="T79" fmla="*/ 36 h 64"/>
              <a:gd name="T80" fmla="*/ 46 w 64"/>
              <a:gd name="T81" fmla="*/ 2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64">
                <a:moveTo>
                  <a:pt x="63" y="59"/>
                </a:moveTo>
                <a:cubicBezTo>
                  <a:pt x="51" y="47"/>
                  <a:pt x="51" y="47"/>
                  <a:pt x="51" y="47"/>
                </a:cubicBezTo>
                <a:cubicBezTo>
                  <a:pt x="53" y="45"/>
                  <a:pt x="55" y="43"/>
                  <a:pt x="56" y="40"/>
                </a:cubicBezTo>
                <a:cubicBezTo>
                  <a:pt x="57" y="37"/>
                  <a:pt x="58" y="33"/>
                  <a:pt x="58" y="29"/>
                </a:cubicBezTo>
                <a:cubicBezTo>
                  <a:pt x="58" y="25"/>
                  <a:pt x="57" y="21"/>
                  <a:pt x="56" y="18"/>
                </a:cubicBezTo>
                <a:cubicBezTo>
                  <a:pt x="56" y="18"/>
                  <a:pt x="56" y="18"/>
                  <a:pt x="56" y="18"/>
                </a:cubicBezTo>
                <a:cubicBezTo>
                  <a:pt x="54" y="14"/>
                  <a:pt x="52" y="11"/>
                  <a:pt x="50" y="9"/>
                </a:cubicBezTo>
                <a:cubicBezTo>
                  <a:pt x="50" y="8"/>
                  <a:pt x="50" y="8"/>
                  <a:pt x="50" y="8"/>
                </a:cubicBezTo>
                <a:cubicBezTo>
                  <a:pt x="47" y="6"/>
                  <a:pt x="44" y="4"/>
                  <a:pt x="40" y="2"/>
                </a:cubicBezTo>
                <a:cubicBezTo>
                  <a:pt x="40" y="2"/>
                  <a:pt x="40" y="2"/>
                  <a:pt x="40" y="2"/>
                </a:cubicBezTo>
                <a:cubicBezTo>
                  <a:pt x="37" y="1"/>
                  <a:pt x="33" y="0"/>
                  <a:pt x="29" y="0"/>
                </a:cubicBezTo>
                <a:cubicBezTo>
                  <a:pt x="21" y="0"/>
                  <a:pt x="14" y="3"/>
                  <a:pt x="9" y="8"/>
                </a:cubicBezTo>
                <a:cubicBezTo>
                  <a:pt x="6" y="11"/>
                  <a:pt x="4" y="14"/>
                  <a:pt x="3" y="18"/>
                </a:cubicBezTo>
                <a:cubicBezTo>
                  <a:pt x="1" y="21"/>
                  <a:pt x="0" y="25"/>
                  <a:pt x="0" y="29"/>
                </a:cubicBezTo>
                <a:cubicBezTo>
                  <a:pt x="0" y="33"/>
                  <a:pt x="1" y="36"/>
                  <a:pt x="2" y="40"/>
                </a:cubicBezTo>
                <a:cubicBezTo>
                  <a:pt x="3" y="40"/>
                  <a:pt x="3" y="40"/>
                  <a:pt x="3" y="40"/>
                </a:cubicBezTo>
                <a:cubicBezTo>
                  <a:pt x="4" y="43"/>
                  <a:pt x="6" y="47"/>
                  <a:pt x="9" y="49"/>
                </a:cubicBezTo>
                <a:cubicBezTo>
                  <a:pt x="9" y="49"/>
                  <a:pt x="9" y="49"/>
                  <a:pt x="9" y="49"/>
                </a:cubicBezTo>
                <a:cubicBezTo>
                  <a:pt x="11" y="52"/>
                  <a:pt x="15" y="54"/>
                  <a:pt x="18" y="56"/>
                </a:cubicBezTo>
                <a:cubicBezTo>
                  <a:pt x="22" y="57"/>
                  <a:pt x="25" y="58"/>
                  <a:pt x="29" y="58"/>
                </a:cubicBezTo>
                <a:cubicBezTo>
                  <a:pt x="33" y="58"/>
                  <a:pt x="37" y="57"/>
                  <a:pt x="40" y="56"/>
                </a:cubicBezTo>
                <a:cubicBezTo>
                  <a:pt x="43" y="54"/>
                  <a:pt x="45" y="53"/>
                  <a:pt x="48" y="51"/>
                </a:cubicBezTo>
                <a:cubicBezTo>
                  <a:pt x="59" y="63"/>
                  <a:pt x="59" y="63"/>
                  <a:pt x="59" y="63"/>
                </a:cubicBezTo>
                <a:cubicBezTo>
                  <a:pt x="60" y="64"/>
                  <a:pt x="62" y="64"/>
                  <a:pt x="63" y="62"/>
                </a:cubicBezTo>
                <a:cubicBezTo>
                  <a:pt x="64" y="61"/>
                  <a:pt x="64" y="60"/>
                  <a:pt x="63" y="59"/>
                </a:cubicBezTo>
                <a:close/>
                <a:moveTo>
                  <a:pt x="46" y="46"/>
                </a:moveTo>
                <a:cubicBezTo>
                  <a:pt x="46" y="46"/>
                  <a:pt x="46" y="46"/>
                  <a:pt x="46" y="46"/>
                </a:cubicBezTo>
                <a:cubicBezTo>
                  <a:pt x="46" y="46"/>
                  <a:pt x="46" y="46"/>
                  <a:pt x="46" y="46"/>
                </a:cubicBezTo>
                <a:cubicBezTo>
                  <a:pt x="46" y="46"/>
                  <a:pt x="46" y="46"/>
                  <a:pt x="46" y="46"/>
                </a:cubicBezTo>
                <a:cubicBezTo>
                  <a:pt x="44" y="48"/>
                  <a:pt x="41" y="49"/>
                  <a:pt x="38" y="51"/>
                </a:cubicBezTo>
                <a:cubicBezTo>
                  <a:pt x="35" y="52"/>
                  <a:pt x="32" y="52"/>
                  <a:pt x="29" y="52"/>
                </a:cubicBezTo>
                <a:cubicBezTo>
                  <a:pt x="26" y="52"/>
                  <a:pt x="23" y="52"/>
                  <a:pt x="20" y="51"/>
                </a:cubicBezTo>
                <a:cubicBezTo>
                  <a:pt x="17" y="49"/>
                  <a:pt x="15" y="48"/>
                  <a:pt x="13" y="46"/>
                </a:cubicBezTo>
                <a:cubicBezTo>
                  <a:pt x="13" y="46"/>
                  <a:pt x="13" y="46"/>
                  <a:pt x="13" y="46"/>
                </a:cubicBezTo>
                <a:cubicBezTo>
                  <a:pt x="10" y="43"/>
                  <a:pt x="9" y="41"/>
                  <a:pt x="7" y="38"/>
                </a:cubicBezTo>
                <a:cubicBezTo>
                  <a:pt x="7" y="38"/>
                  <a:pt x="7" y="38"/>
                  <a:pt x="7" y="38"/>
                </a:cubicBezTo>
                <a:cubicBezTo>
                  <a:pt x="6" y="35"/>
                  <a:pt x="6" y="32"/>
                  <a:pt x="6" y="29"/>
                </a:cubicBezTo>
                <a:cubicBezTo>
                  <a:pt x="6" y="26"/>
                  <a:pt x="6" y="23"/>
                  <a:pt x="7" y="20"/>
                </a:cubicBezTo>
                <a:cubicBezTo>
                  <a:pt x="9" y="17"/>
                  <a:pt x="10" y="14"/>
                  <a:pt x="13" y="12"/>
                </a:cubicBezTo>
                <a:cubicBezTo>
                  <a:pt x="17" y="8"/>
                  <a:pt x="23" y="5"/>
                  <a:pt x="29" y="5"/>
                </a:cubicBezTo>
                <a:cubicBezTo>
                  <a:pt x="32" y="5"/>
                  <a:pt x="35" y="6"/>
                  <a:pt x="38" y="7"/>
                </a:cubicBezTo>
                <a:cubicBezTo>
                  <a:pt x="38" y="7"/>
                  <a:pt x="38" y="7"/>
                  <a:pt x="38" y="7"/>
                </a:cubicBezTo>
                <a:cubicBezTo>
                  <a:pt x="41" y="8"/>
                  <a:pt x="44" y="10"/>
                  <a:pt x="46" y="12"/>
                </a:cubicBezTo>
                <a:cubicBezTo>
                  <a:pt x="46" y="12"/>
                  <a:pt x="46" y="12"/>
                  <a:pt x="46" y="12"/>
                </a:cubicBezTo>
                <a:cubicBezTo>
                  <a:pt x="48" y="15"/>
                  <a:pt x="50" y="17"/>
                  <a:pt x="51" y="20"/>
                </a:cubicBezTo>
                <a:cubicBezTo>
                  <a:pt x="51" y="20"/>
                  <a:pt x="51" y="20"/>
                  <a:pt x="51" y="20"/>
                </a:cubicBezTo>
                <a:cubicBezTo>
                  <a:pt x="52" y="23"/>
                  <a:pt x="53" y="26"/>
                  <a:pt x="53" y="29"/>
                </a:cubicBezTo>
                <a:cubicBezTo>
                  <a:pt x="53" y="32"/>
                  <a:pt x="52" y="35"/>
                  <a:pt x="51" y="38"/>
                </a:cubicBezTo>
                <a:cubicBezTo>
                  <a:pt x="50" y="41"/>
                  <a:pt x="48" y="43"/>
                  <a:pt x="46" y="46"/>
                </a:cubicBezTo>
                <a:close/>
                <a:moveTo>
                  <a:pt x="22" y="12"/>
                </a:moveTo>
                <a:cubicBezTo>
                  <a:pt x="22" y="12"/>
                  <a:pt x="22" y="12"/>
                  <a:pt x="22" y="12"/>
                </a:cubicBezTo>
                <a:cubicBezTo>
                  <a:pt x="21" y="12"/>
                  <a:pt x="20" y="13"/>
                  <a:pt x="19" y="13"/>
                </a:cubicBezTo>
                <a:cubicBezTo>
                  <a:pt x="18" y="14"/>
                  <a:pt x="17" y="15"/>
                  <a:pt x="16" y="16"/>
                </a:cubicBezTo>
                <a:cubicBezTo>
                  <a:pt x="16" y="16"/>
                  <a:pt x="16" y="16"/>
                  <a:pt x="16" y="16"/>
                </a:cubicBezTo>
                <a:cubicBezTo>
                  <a:pt x="16" y="16"/>
                  <a:pt x="16" y="16"/>
                  <a:pt x="16" y="16"/>
                </a:cubicBezTo>
                <a:cubicBezTo>
                  <a:pt x="15" y="17"/>
                  <a:pt x="14" y="17"/>
                  <a:pt x="14" y="18"/>
                </a:cubicBezTo>
                <a:cubicBezTo>
                  <a:pt x="14" y="18"/>
                  <a:pt x="14" y="18"/>
                  <a:pt x="14" y="18"/>
                </a:cubicBezTo>
                <a:cubicBezTo>
                  <a:pt x="13" y="19"/>
                  <a:pt x="12" y="20"/>
                  <a:pt x="12" y="22"/>
                </a:cubicBezTo>
                <a:cubicBezTo>
                  <a:pt x="12" y="22"/>
                  <a:pt x="12" y="23"/>
                  <a:pt x="13" y="24"/>
                </a:cubicBezTo>
                <a:cubicBezTo>
                  <a:pt x="14" y="24"/>
                  <a:pt x="15" y="24"/>
                  <a:pt x="15" y="23"/>
                </a:cubicBezTo>
                <a:cubicBezTo>
                  <a:pt x="15" y="22"/>
                  <a:pt x="16" y="21"/>
                  <a:pt x="16" y="20"/>
                </a:cubicBezTo>
                <a:cubicBezTo>
                  <a:pt x="17" y="19"/>
                  <a:pt x="18" y="19"/>
                  <a:pt x="18" y="18"/>
                </a:cubicBezTo>
                <a:cubicBezTo>
                  <a:pt x="19" y="17"/>
                  <a:pt x="20" y="17"/>
                  <a:pt x="21" y="16"/>
                </a:cubicBezTo>
                <a:cubicBezTo>
                  <a:pt x="21" y="15"/>
                  <a:pt x="22" y="15"/>
                  <a:pt x="23" y="15"/>
                </a:cubicBezTo>
                <a:cubicBezTo>
                  <a:pt x="24" y="14"/>
                  <a:pt x="24" y="13"/>
                  <a:pt x="24" y="13"/>
                </a:cubicBezTo>
                <a:cubicBezTo>
                  <a:pt x="24" y="12"/>
                  <a:pt x="23" y="11"/>
                  <a:pt x="22" y="12"/>
                </a:cubicBezTo>
                <a:close/>
                <a:moveTo>
                  <a:pt x="46" y="27"/>
                </a:moveTo>
                <a:cubicBezTo>
                  <a:pt x="46" y="27"/>
                  <a:pt x="46" y="27"/>
                  <a:pt x="46" y="27"/>
                </a:cubicBezTo>
                <a:cubicBezTo>
                  <a:pt x="45" y="27"/>
                  <a:pt x="45" y="28"/>
                  <a:pt x="45" y="29"/>
                </a:cubicBezTo>
                <a:cubicBezTo>
                  <a:pt x="45" y="31"/>
                  <a:pt x="44" y="33"/>
                  <a:pt x="44" y="35"/>
                </a:cubicBezTo>
                <a:cubicBezTo>
                  <a:pt x="44" y="35"/>
                  <a:pt x="44" y="35"/>
                  <a:pt x="44" y="35"/>
                </a:cubicBezTo>
                <a:cubicBezTo>
                  <a:pt x="43" y="37"/>
                  <a:pt x="42" y="38"/>
                  <a:pt x="40" y="40"/>
                </a:cubicBezTo>
                <a:cubicBezTo>
                  <a:pt x="39" y="41"/>
                  <a:pt x="37" y="42"/>
                  <a:pt x="35" y="43"/>
                </a:cubicBezTo>
                <a:cubicBezTo>
                  <a:pt x="33" y="44"/>
                  <a:pt x="31" y="44"/>
                  <a:pt x="29" y="44"/>
                </a:cubicBezTo>
                <a:cubicBezTo>
                  <a:pt x="28" y="44"/>
                  <a:pt x="28" y="45"/>
                  <a:pt x="28" y="46"/>
                </a:cubicBezTo>
                <a:cubicBezTo>
                  <a:pt x="28" y="47"/>
                  <a:pt x="28" y="48"/>
                  <a:pt x="29" y="48"/>
                </a:cubicBezTo>
                <a:cubicBezTo>
                  <a:pt x="32" y="48"/>
                  <a:pt x="34" y="47"/>
                  <a:pt x="36" y="46"/>
                </a:cubicBezTo>
                <a:cubicBezTo>
                  <a:pt x="39" y="45"/>
                  <a:pt x="41" y="44"/>
                  <a:pt x="42" y="42"/>
                </a:cubicBezTo>
                <a:cubicBezTo>
                  <a:pt x="44" y="40"/>
                  <a:pt x="46" y="38"/>
                  <a:pt x="46" y="36"/>
                </a:cubicBezTo>
                <a:cubicBezTo>
                  <a:pt x="46" y="36"/>
                  <a:pt x="46" y="36"/>
                  <a:pt x="46" y="36"/>
                </a:cubicBezTo>
                <a:cubicBezTo>
                  <a:pt x="47" y="34"/>
                  <a:pt x="48" y="31"/>
                  <a:pt x="48" y="29"/>
                </a:cubicBezTo>
                <a:cubicBezTo>
                  <a:pt x="48" y="28"/>
                  <a:pt x="47" y="27"/>
                  <a:pt x="46"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6" name="Freeform 48"/>
          <p:cNvSpPr>
            <a:spLocks/>
          </p:cNvSpPr>
          <p:nvPr/>
        </p:nvSpPr>
        <p:spPr bwMode="auto">
          <a:xfrm>
            <a:off x="2442269" y="4951759"/>
            <a:ext cx="750094" cy="89297"/>
          </a:xfrm>
          <a:custGeom>
            <a:avLst/>
            <a:gdLst>
              <a:gd name="T0" fmla="*/ 336 w 336"/>
              <a:gd name="T1" fmla="*/ 0 h 40"/>
              <a:gd name="T2" fmla="*/ 0 w 336"/>
              <a:gd name="T3" fmla="*/ 0 h 40"/>
              <a:gd name="T4" fmla="*/ 0 w 336"/>
              <a:gd name="T5" fmla="*/ 40 h 40"/>
              <a:gd name="T6" fmla="*/ 299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299"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7" name="Freeform 49"/>
          <p:cNvSpPr>
            <a:spLocks/>
          </p:cNvSpPr>
          <p:nvPr/>
        </p:nvSpPr>
        <p:spPr bwMode="auto">
          <a:xfrm>
            <a:off x="2442270" y="4286498"/>
            <a:ext cx="667495"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2"/>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8" name="Freeform 50"/>
          <p:cNvSpPr>
            <a:spLocks noEditPoints="1"/>
          </p:cNvSpPr>
          <p:nvPr/>
        </p:nvSpPr>
        <p:spPr bwMode="auto">
          <a:xfrm>
            <a:off x="2649886" y="4507508"/>
            <a:ext cx="252263" cy="312539"/>
          </a:xfrm>
          <a:custGeom>
            <a:avLst/>
            <a:gdLst>
              <a:gd name="T0" fmla="*/ 26 w 56"/>
              <a:gd name="T1" fmla="*/ 45 h 69"/>
              <a:gd name="T2" fmla="*/ 25 w 56"/>
              <a:gd name="T3" fmla="*/ 45 h 69"/>
              <a:gd name="T4" fmla="*/ 5 w 56"/>
              <a:gd name="T5" fmla="*/ 45 h 69"/>
              <a:gd name="T6" fmla="*/ 0 w 56"/>
              <a:gd name="T7" fmla="*/ 35 h 69"/>
              <a:gd name="T8" fmla="*/ 5 w 56"/>
              <a:gd name="T9" fmla="*/ 24 h 69"/>
              <a:gd name="T10" fmla="*/ 15 w 56"/>
              <a:gd name="T11" fmla="*/ 20 h 69"/>
              <a:gd name="T12" fmla="*/ 26 w 56"/>
              <a:gd name="T13" fmla="*/ 24 h 69"/>
              <a:gd name="T14" fmla="*/ 34 w 56"/>
              <a:gd name="T15" fmla="*/ 11 h 69"/>
              <a:gd name="T16" fmla="*/ 45 w 56"/>
              <a:gd name="T17" fmla="*/ 0 h 69"/>
              <a:gd name="T18" fmla="*/ 56 w 56"/>
              <a:gd name="T19" fmla="*/ 11 h 69"/>
              <a:gd name="T20" fmla="*/ 45 w 56"/>
              <a:gd name="T21" fmla="*/ 22 h 69"/>
              <a:gd name="T22" fmla="*/ 28 w 56"/>
              <a:gd name="T23" fmla="*/ 27 h 69"/>
              <a:gd name="T24" fmla="*/ 28 w 56"/>
              <a:gd name="T25" fmla="*/ 43 h 69"/>
              <a:gd name="T26" fmla="*/ 45 w 56"/>
              <a:gd name="T27" fmla="*/ 48 h 69"/>
              <a:gd name="T28" fmla="*/ 56 w 56"/>
              <a:gd name="T29" fmla="*/ 58 h 69"/>
              <a:gd name="T30" fmla="*/ 53 w 56"/>
              <a:gd name="T31" fmla="*/ 66 h 69"/>
              <a:gd name="T32" fmla="*/ 38 w 56"/>
              <a:gd name="T33" fmla="*/ 66 h 69"/>
              <a:gd name="T34" fmla="*/ 36 w 56"/>
              <a:gd name="T35" fmla="*/ 53 h 69"/>
              <a:gd name="T36" fmla="*/ 49 w 56"/>
              <a:gd name="T37" fmla="*/ 55 h 69"/>
              <a:gd name="T38" fmla="*/ 41 w 56"/>
              <a:gd name="T39" fmla="*/ 55 h 69"/>
              <a:gd name="T40" fmla="*/ 41 w 56"/>
              <a:gd name="T41" fmla="*/ 62 h 69"/>
              <a:gd name="T42" fmla="*/ 49 w 56"/>
              <a:gd name="T43" fmla="*/ 62 h 69"/>
              <a:gd name="T44" fmla="*/ 51 w 56"/>
              <a:gd name="T45" fmla="*/ 58 h 69"/>
              <a:gd name="T46" fmla="*/ 22 w 56"/>
              <a:gd name="T47" fmla="*/ 28 h 69"/>
              <a:gd name="T48" fmla="*/ 15 w 56"/>
              <a:gd name="T49" fmla="*/ 25 h 69"/>
              <a:gd name="T50" fmla="*/ 8 w 56"/>
              <a:gd name="T51" fmla="*/ 28 h 69"/>
              <a:gd name="T52" fmla="*/ 8 w 56"/>
              <a:gd name="T53" fmla="*/ 41 h 69"/>
              <a:gd name="T54" fmla="*/ 15 w 56"/>
              <a:gd name="T55" fmla="*/ 44 h 69"/>
              <a:gd name="T56" fmla="*/ 22 w 56"/>
              <a:gd name="T57" fmla="*/ 41 h 69"/>
              <a:gd name="T58" fmla="*/ 22 w 56"/>
              <a:gd name="T59" fmla="*/ 28 h 69"/>
              <a:gd name="T60" fmla="*/ 49 w 56"/>
              <a:gd name="T61" fmla="*/ 7 h 69"/>
              <a:gd name="T62" fmla="*/ 45 w 56"/>
              <a:gd name="T63" fmla="*/ 6 h 69"/>
              <a:gd name="T64" fmla="*/ 40 w 56"/>
              <a:gd name="T65" fmla="*/ 11 h 69"/>
              <a:gd name="T66" fmla="*/ 45 w 56"/>
              <a:gd name="T67" fmla="*/ 16 h 69"/>
              <a:gd name="T68" fmla="*/ 51 w 56"/>
              <a:gd name="T69"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9">
                <a:moveTo>
                  <a:pt x="36" y="53"/>
                </a:moveTo>
                <a:cubicBezTo>
                  <a:pt x="26" y="45"/>
                  <a:pt x="26" y="45"/>
                  <a:pt x="26" y="45"/>
                </a:cubicBezTo>
                <a:cubicBezTo>
                  <a:pt x="26" y="45"/>
                  <a:pt x="26" y="45"/>
                  <a:pt x="26" y="45"/>
                </a:cubicBezTo>
                <a:cubicBezTo>
                  <a:pt x="25" y="45"/>
                  <a:pt x="25" y="45"/>
                  <a:pt x="25" y="45"/>
                </a:cubicBezTo>
                <a:cubicBezTo>
                  <a:pt x="23" y="48"/>
                  <a:pt x="19" y="50"/>
                  <a:pt x="15" y="50"/>
                </a:cubicBezTo>
                <a:cubicBezTo>
                  <a:pt x="11" y="50"/>
                  <a:pt x="7" y="48"/>
                  <a:pt x="5" y="45"/>
                </a:cubicBezTo>
                <a:cubicBezTo>
                  <a:pt x="4" y="45"/>
                  <a:pt x="4" y="45"/>
                  <a:pt x="4" y="45"/>
                </a:cubicBezTo>
                <a:cubicBezTo>
                  <a:pt x="2" y="42"/>
                  <a:pt x="0" y="39"/>
                  <a:pt x="0" y="35"/>
                </a:cubicBezTo>
                <a:cubicBezTo>
                  <a:pt x="0" y="31"/>
                  <a:pt x="2" y="27"/>
                  <a:pt x="5" y="24"/>
                </a:cubicBezTo>
                <a:cubicBezTo>
                  <a:pt x="5" y="24"/>
                  <a:pt x="5" y="24"/>
                  <a:pt x="5" y="24"/>
                </a:cubicBezTo>
                <a:cubicBezTo>
                  <a:pt x="5" y="24"/>
                  <a:pt x="5" y="24"/>
                  <a:pt x="5" y="24"/>
                </a:cubicBezTo>
                <a:cubicBezTo>
                  <a:pt x="7" y="21"/>
                  <a:pt x="11" y="20"/>
                  <a:pt x="15" y="20"/>
                </a:cubicBezTo>
                <a:cubicBezTo>
                  <a:pt x="19" y="20"/>
                  <a:pt x="23" y="21"/>
                  <a:pt x="26" y="24"/>
                </a:cubicBezTo>
                <a:cubicBezTo>
                  <a:pt x="26" y="24"/>
                  <a:pt x="26" y="24"/>
                  <a:pt x="26" y="24"/>
                </a:cubicBezTo>
                <a:cubicBezTo>
                  <a:pt x="36" y="16"/>
                  <a:pt x="36" y="16"/>
                  <a:pt x="36" y="16"/>
                </a:cubicBezTo>
                <a:cubicBezTo>
                  <a:pt x="35" y="15"/>
                  <a:pt x="34" y="13"/>
                  <a:pt x="34" y="11"/>
                </a:cubicBezTo>
                <a:cubicBezTo>
                  <a:pt x="34" y="8"/>
                  <a:pt x="36" y="5"/>
                  <a:pt x="38" y="3"/>
                </a:cubicBezTo>
                <a:cubicBezTo>
                  <a:pt x="39" y="1"/>
                  <a:pt x="42" y="0"/>
                  <a:pt x="45" y="0"/>
                </a:cubicBezTo>
                <a:cubicBezTo>
                  <a:pt x="48" y="0"/>
                  <a:pt x="51" y="1"/>
                  <a:pt x="53" y="3"/>
                </a:cubicBezTo>
                <a:cubicBezTo>
                  <a:pt x="55" y="5"/>
                  <a:pt x="56" y="8"/>
                  <a:pt x="56" y="11"/>
                </a:cubicBezTo>
                <a:cubicBezTo>
                  <a:pt x="56" y="14"/>
                  <a:pt x="55" y="17"/>
                  <a:pt x="53" y="19"/>
                </a:cubicBezTo>
                <a:cubicBezTo>
                  <a:pt x="51" y="21"/>
                  <a:pt x="48" y="22"/>
                  <a:pt x="45" y="22"/>
                </a:cubicBezTo>
                <a:cubicBezTo>
                  <a:pt x="42" y="22"/>
                  <a:pt x="40" y="21"/>
                  <a:pt x="38" y="19"/>
                </a:cubicBezTo>
                <a:cubicBezTo>
                  <a:pt x="28" y="27"/>
                  <a:pt x="28" y="27"/>
                  <a:pt x="28" y="27"/>
                </a:cubicBezTo>
                <a:cubicBezTo>
                  <a:pt x="29" y="29"/>
                  <a:pt x="30" y="32"/>
                  <a:pt x="30" y="35"/>
                </a:cubicBezTo>
                <a:cubicBezTo>
                  <a:pt x="30" y="38"/>
                  <a:pt x="29" y="40"/>
                  <a:pt x="28" y="43"/>
                </a:cubicBezTo>
                <a:cubicBezTo>
                  <a:pt x="38" y="51"/>
                  <a:pt x="38" y="51"/>
                  <a:pt x="38" y="51"/>
                </a:cubicBezTo>
                <a:cubicBezTo>
                  <a:pt x="40" y="49"/>
                  <a:pt x="42" y="48"/>
                  <a:pt x="45" y="48"/>
                </a:cubicBezTo>
                <a:cubicBezTo>
                  <a:pt x="48" y="48"/>
                  <a:pt x="51" y="49"/>
                  <a:pt x="53" y="51"/>
                </a:cubicBezTo>
                <a:cubicBezTo>
                  <a:pt x="55" y="53"/>
                  <a:pt x="56" y="55"/>
                  <a:pt x="56" y="58"/>
                </a:cubicBezTo>
                <a:cubicBezTo>
                  <a:pt x="56" y="61"/>
                  <a:pt x="55" y="64"/>
                  <a:pt x="53" y="66"/>
                </a:cubicBezTo>
                <a:cubicBezTo>
                  <a:pt x="53" y="66"/>
                  <a:pt x="53" y="66"/>
                  <a:pt x="53" y="66"/>
                </a:cubicBezTo>
                <a:cubicBezTo>
                  <a:pt x="51" y="68"/>
                  <a:pt x="48" y="69"/>
                  <a:pt x="45" y="69"/>
                </a:cubicBezTo>
                <a:cubicBezTo>
                  <a:pt x="42" y="69"/>
                  <a:pt x="39" y="68"/>
                  <a:pt x="38" y="66"/>
                </a:cubicBezTo>
                <a:cubicBezTo>
                  <a:pt x="36" y="64"/>
                  <a:pt x="34" y="61"/>
                  <a:pt x="34" y="58"/>
                </a:cubicBezTo>
                <a:cubicBezTo>
                  <a:pt x="34" y="56"/>
                  <a:pt x="35" y="55"/>
                  <a:pt x="36" y="53"/>
                </a:cubicBezTo>
                <a:close/>
                <a:moveTo>
                  <a:pt x="49" y="55"/>
                </a:moveTo>
                <a:cubicBezTo>
                  <a:pt x="49" y="55"/>
                  <a:pt x="49" y="55"/>
                  <a:pt x="49" y="55"/>
                </a:cubicBezTo>
                <a:cubicBezTo>
                  <a:pt x="48" y="54"/>
                  <a:pt x="47" y="53"/>
                  <a:pt x="45" y="53"/>
                </a:cubicBezTo>
                <a:cubicBezTo>
                  <a:pt x="44" y="53"/>
                  <a:pt x="42" y="54"/>
                  <a:pt x="41" y="55"/>
                </a:cubicBezTo>
                <a:cubicBezTo>
                  <a:pt x="40" y="55"/>
                  <a:pt x="40" y="57"/>
                  <a:pt x="40" y="58"/>
                </a:cubicBezTo>
                <a:cubicBezTo>
                  <a:pt x="40" y="60"/>
                  <a:pt x="40" y="61"/>
                  <a:pt x="41" y="62"/>
                </a:cubicBezTo>
                <a:cubicBezTo>
                  <a:pt x="42" y="63"/>
                  <a:pt x="44" y="64"/>
                  <a:pt x="45" y="64"/>
                </a:cubicBezTo>
                <a:cubicBezTo>
                  <a:pt x="47" y="64"/>
                  <a:pt x="48" y="63"/>
                  <a:pt x="49" y="62"/>
                </a:cubicBezTo>
                <a:cubicBezTo>
                  <a:pt x="49" y="62"/>
                  <a:pt x="49" y="62"/>
                  <a:pt x="49" y="62"/>
                </a:cubicBezTo>
                <a:cubicBezTo>
                  <a:pt x="50" y="61"/>
                  <a:pt x="51" y="60"/>
                  <a:pt x="51" y="58"/>
                </a:cubicBezTo>
                <a:cubicBezTo>
                  <a:pt x="51" y="57"/>
                  <a:pt x="50" y="55"/>
                  <a:pt x="49" y="55"/>
                </a:cubicBezTo>
                <a:close/>
                <a:moveTo>
                  <a:pt x="22" y="28"/>
                </a:moveTo>
                <a:cubicBezTo>
                  <a:pt x="22" y="28"/>
                  <a:pt x="22" y="28"/>
                  <a:pt x="22" y="28"/>
                </a:cubicBezTo>
                <a:cubicBezTo>
                  <a:pt x="20" y="26"/>
                  <a:pt x="18" y="25"/>
                  <a:pt x="15" y="25"/>
                </a:cubicBezTo>
                <a:cubicBezTo>
                  <a:pt x="12" y="25"/>
                  <a:pt x="10" y="26"/>
                  <a:pt x="8" y="28"/>
                </a:cubicBezTo>
                <a:cubicBezTo>
                  <a:pt x="8" y="28"/>
                  <a:pt x="8" y="28"/>
                  <a:pt x="8" y="28"/>
                </a:cubicBezTo>
                <a:cubicBezTo>
                  <a:pt x="7" y="30"/>
                  <a:pt x="5" y="32"/>
                  <a:pt x="5" y="35"/>
                </a:cubicBezTo>
                <a:cubicBezTo>
                  <a:pt x="5" y="37"/>
                  <a:pt x="6" y="40"/>
                  <a:pt x="8" y="41"/>
                </a:cubicBezTo>
                <a:cubicBezTo>
                  <a:pt x="8" y="41"/>
                  <a:pt x="8" y="41"/>
                  <a:pt x="8" y="41"/>
                </a:cubicBezTo>
                <a:cubicBezTo>
                  <a:pt x="10" y="43"/>
                  <a:pt x="12" y="44"/>
                  <a:pt x="15" y="44"/>
                </a:cubicBezTo>
                <a:cubicBezTo>
                  <a:pt x="18" y="44"/>
                  <a:pt x="20" y="43"/>
                  <a:pt x="22" y="42"/>
                </a:cubicBezTo>
                <a:cubicBezTo>
                  <a:pt x="22" y="41"/>
                  <a:pt x="22" y="41"/>
                  <a:pt x="22" y="41"/>
                </a:cubicBezTo>
                <a:cubicBezTo>
                  <a:pt x="24" y="40"/>
                  <a:pt x="25" y="37"/>
                  <a:pt x="25" y="35"/>
                </a:cubicBezTo>
                <a:cubicBezTo>
                  <a:pt x="25" y="32"/>
                  <a:pt x="24" y="30"/>
                  <a:pt x="22" y="28"/>
                </a:cubicBezTo>
                <a:cubicBezTo>
                  <a:pt x="22" y="28"/>
                  <a:pt x="22" y="28"/>
                  <a:pt x="22" y="28"/>
                </a:cubicBezTo>
                <a:close/>
                <a:moveTo>
                  <a:pt x="49" y="7"/>
                </a:moveTo>
                <a:cubicBezTo>
                  <a:pt x="49" y="7"/>
                  <a:pt x="49" y="7"/>
                  <a:pt x="49" y="7"/>
                </a:cubicBezTo>
                <a:cubicBezTo>
                  <a:pt x="48" y="6"/>
                  <a:pt x="47" y="6"/>
                  <a:pt x="45" y="6"/>
                </a:cubicBezTo>
                <a:cubicBezTo>
                  <a:pt x="44" y="6"/>
                  <a:pt x="42" y="6"/>
                  <a:pt x="41" y="7"/>
                </a:cubicBezTo>
                <a:cubicBezTo>
                  <a:pt x="40" y="8"/>
                  <a:pt x="40" y="9"/>
                  <a:pt x="40" y="11"/>
                </a:cubicBezTo>
                <a:cubicBezTo>
                  <a:pt x="40" y="12"/>
                  <a:pt x="40" y="14"/>
                  <a:pt x="41" y="15"/>
                </a:cubicBezTo>
                <a:cubicBezTo>
                  <a:pt x="42" y="16"/>
                  <a:pt x="44" y="16"/>
                  <a:pt x="45" y="16"/>
                </a:cubicBezTo>
                <a:cubicBezTo>
                  <a:pt x="47" y="16"/>
                  <a:pt x="48" y="16"/>
                  <a:pt x="49" y="15"/>
                </a:cubicBezTo>
                <a:cubicBezTo>
                  <a:pt x="50" y="14"/>
                  <a:pt x="51" y="12"/>
                  <a:pt x="51" y="11"/>
                </a:cubicBezTo>
                <a:cubicBezTo>
                  <a:pt x="51" y="9"/>
                  <a:pt x="50" y="8"/>
                  <a:pt x="4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0" name="Freeform 52"/>
          <p:cNvSpPr>
            <a:spLocks/>
          </p:cNvSpPr>
          <p:nvPr/>
        </p:nvSpPr>
        <p:spPr bwMode="auto">
          <a:xfrm>
            <a:off x="5518547"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1" name="Freeform 53"/>
          <p:cNvSpPr>
            <a:spLocks/>
          </p:cNvSpPr>
          <p:nvPr/>
        </p:nvSpPr>
        <p:spPr bwMode="auto">
          <a:xfrm>
            <a:off x="5518547"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5"/>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2" name="Freeform 54"/>
          <p:cNvSpPr>
            <a:spLocks noEditPoints="1"/>
          </p:cNvSpPr>
          <p:nvPr/>
        </p:nvSpPr>
        <p:spPr bwMode="auto">
          <a:xfrm>
            <a:off x="5735093" y="4543227"/>
            <a:ext cx="234404" cy="241102"/>
          </a:xfrm>
          <a:custGeom>
            <a:avLst/>
            <a:gdLst>
              <a:gd name="T0" fmla="*/ 3 w 52"/>
              <a:gd name="T1" fmla="*/ 1 h 53"/>
              <a:gd name="T2" fmla="*/ 50 w 52"/>
              <a:gd name="T3" fmla="*/ 16 h 53"/>
              <a:gd name="T4" fmla="*/ 52 w 52"/>
              <a:gd name="T5" fmla="*/ 20 h 53"/>
              <a:gd name="T6" fmla="*/ 51 w 52"/>
              <a:gd name="T7" fmla="*/ 21 h 53"/>
              <a:gd name="T8" fmla="*/ 51 w 52"/>
              <a:gd name="T9" fmla="*/ 21 h 53"/>
              <a:gd name="T10" fmla="*/ 37 w 52"/>
              <a:gd name="T11" fmla="*/ 28 h 53"/>
              <a:gd name="T12" fmla="*/ 50 w 52"/>
              <a:gd name="T13" fmla="*/ 42 h 53"/>
              <a:gd name="T14" fmla="*/ 50 w 52"/>
              <a:gd name="T15" fmla="*/ 45 h 53"/>
              <a:gd name="T16" fmla="*/ 45 w 52"/>
              <a:gd name="T17" fmla="*/ 51 h 53"/>
              <a:gd name="T18" fmla="*/ 41 w 52"/>
              <a:gd name="T19" fmla="*/ 51 h 53"/>
              <a:gd name="T20" fmla="*/ 41 w 52"/>
              <a:gd name="T21" fmla="*/ 51 h 53"/>
              <a:gd name="T22" fmla="*/ 28 w 52"/>
              <a:gd name="T23" fmla="*/ 38 h 53"/>
              <a:gd name="T24" fmla="*/ 20 w 52"/>
              <a:gd name="T25" fmla="*/ 51 h 53"/>
              <a:gd name="T26" fmla="*/ 17 w 52"/>
              <a:gd name="T27" fmla="*/ 53 h 53"/>
              <a:gd name="T28" fmla="*/ 16 w 52"/>
              <a:gd name="T29" fmla="*/ 51 h 53"/>
              <a:gd name="T30" fmla="*/ 0 w 52"/>
              <a:gd name="T31" fmla="*/ 4 h 53"/>
              <a:gd name="T32" fmla="*/ 2 w 52"/>
              <a:gd name="T33" fmla="*/ 1 h 53"/>
              <a:gd name="T34" fmla="*/ 3 w 52"/>
              <a:gd name="T35" fmla="*/ 1 h 53"/>
              <a:gd name="T36" fmla="*/ 43 w 52"/>
              <a:gd name="T37" fmla="*/ 19 h 53"/>
              <a:gd name="T38" fmla="*/ 43 w 52"/>
              <a:gd name="T39" fmla="*/ 19 h 53"/>
              <a:gd name="T40" fmla="*/ 7 w 52"/>
              <a:gd name="T41" fmla="*/ 7 h 53"/>
              <a:gd name="T42" fmla="*/ 19 w 52"/>
              <a:gd name="T43" fmla="*/ 43 h 53"/>
              <a:gd name="T44" fmla="*/ 25 w 52"/>
              <a:gd name="T45" fmla="*/ 32 h 53"/>
              <a:gd name="T46" fmla="*/ 25 w 52"/>
              <a:gd name="T47" fmla="*/ 31 h 53"/>
              <a:gd name="T48" fmla="*/ 29 w 52"/>
              <a:gd name="T49" fmla="*/ 31 h 53"/>
              <a:gd name="T50" fmla="*/ 43 w 52"/>
              <a:gd name="T51" fmla="*/ 45 h 53"/>
              <a:gd name="T52" fmla="*/ 45 w 52"/>
              <a:gd name="T53" fmla="*/ 43 h 53"/>
              <a:gd name="T54" fmla="*/ 31 w 52"/>
              <a:gd name="T55" fmla="*/ 30 h 53"/>
              <a:gd name="T56" fmla="*/ 30 w 52"/>
              <a:gd name="T57" fmla="*/ 29 h 53"/>
              <a:gd name="T58" fmla="*/ 31 w 52"/>
              <a:gd name="T59" fmla="*/ 25 h 53"/>
              <a:gd name="T60" fmla="*/ 43 w 52"/>
              <a:gd name="T61"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53">
                <a:moveTo>
                  <a:pt x="3" y="1"/>
                </a:moveTo>
                <a:cubicBezTo>
                  <a:pt x="50" y="16"/>
                  <a:pt x="50" y="16"/>
                  <a:pt x="50" y="16"/>
                </a:cubicBezTo>
                <a:cubicBezTo>
                  <a:pt x="52" y="17"/>
                  <a:pt x="52" y="18"/>
                  <a:pt x="52" y="20"/>
                </a:cubicBezTo>
                <a:cubicBezTo>
                  <a:pt x="52" y="20"/>
                  <a:pt x="51" y="21"/>
                  <a:pt x="51" y="21"/>
                </a:cubicBezTo>
                <a:cubicBezTo>
                  <a:pt x="51" y="21"/>
                  <a:pt x="51" y="21"/>
                  <a:pt x="51" y="21"/>
                </a:cubicBezTo>
                <a:cubicBezTo>
                  <a:pt x="37" y="28"/>
                  <a:pt x="37" y="28"/>
                  <a:pt x="37" y="28"/>
                </a:cubicBezTo>
                <a:cubicBezTo>
                  <a:pt x="50" y="42"/>
                  <a:pt x="50" y="42"/>
                  <a:pt x="50" y="42"/>
                </a:cubicBezTo>
                <a:cubicBezTo>
                  <a:pt x="51" y="43"/>
                  <a:pt x="51" y="44"/>
                  <a:pt x="50" y="45"/>
                </a:cubicBezTo>
                <a:cubicBezTo>
                  <a:pt x="45" y="51"/>
                  <a:pt x="45" y="51"/>
                  <a:pt x="45" y="51"/>
                </a:cubicBezTo>
                <a:cubicBezTo>
                  <a:pt x="44" y="52"/>
                  <a:pt x="42" y="52"/>
                  <a:pt x="41" y="51"/>
                </a:cubicBezTo>
                <a:cubicBezTo>
                  <a:pt x="41" y="51"/>
                  <a:pt x="41" y="51"/>
                  <a:pt x="41" y="51"/>
                </a:cubicBezTo>
                <a:cubicBezTo>
                  <a:pt x="28" y="38"/>
                  <a:pt x="28" y="38"/>
                  <a:pt x="28" y="38"/>
                </a:cubicBezTo>
                <a:cubicBezTo>
                  <a:pt x="20" y="51"/>
                  <a:pt x="20" y="51"/>
                  <a:pt x="20" y="51"/>
                </a:cubicBezTo>
                <a:cubicBezTo>
                  <a:pt x="20" y="53"/>
                  <a:pt x="18" y="53"/>
                  <a:pt x="17" y="53"/>
                </a:cubicBezTo>
                <a:cubicBezTo>
                  <a:pt x="16" y="52"/>
                  <a:pt x="16" y="52"/>
                  <a:pt x="16" y="51"/>
                </a:cubicBezTo>
                <a:cubicBezTo>
                  <a:pt x="0" y="4"/>
                  <a:pt x="0" y="4"/>
                  <a:pt x="0" y="4"/>
                </a:cubicBezTo>
                <a:cubicBezTo>
                  <a:pt x="0" y="3"/>
                  <a:pt x="0" y="1"/>
                  <a:pt x="2" y="1"/>
                </a:cubicBezTo>
                <a:cubicBezTo>
                  <a:pt x="2" y="0"/>
                  <a:pt x="3" y="0"/>
                  <a:pt x="3" y="1"/>
                </a:cubicBezTo>
                <a:close/>
                <a:moveTo>
                  <a:pt x="43" y="19"/>
                </a:moveTo>
                <a:cubicBezTo>
                  <a:pt x="43" y="19"/>
                  <a:pt x="43" y="19"/>
                  <a:pt x="43" y="19"/>
                </a:cubicBezTo>
                <a:cubicBezTo>
                  <a:pt x="7" y="7"/>
                  <a:pt x="7" y="7"/>
                  <a:pt x="7" y="7"/>
                </a:cubicBezTo>
                <a:cubicBezTo>
                  <a:pt x="19" y="43"/>
                  <a:pt x="19" y="43"/>
                  <a:pt x="19" y="43"/>
                </a:cubicBezTo>
                <a:cubicBezTo>
                  <a:pt x="25" y="32"/>
                  <a:pt x="25" y="32"/>
                  <a:pt x="25" y="32"/>
                </a:cubicBezTo>
                <a:cubicBezTo>
                  <a:pt x="25" y="32"/>
                  <a:pt x="25" y="32"/>
                  <a:pt x="25" y="31"/>
                </a:cubicBezTo>
                <a:cubicBezTo>
                  <a:pt x="26" y="30"/>
                  <a:pt x="28" y="30"/>
                  <a:pt x="29" y="31"/>
                </a:cubicBezTo>
                <a:cubicBezTo>
                  <a:pt x="43" y="45"/>
                  <a:pt x="43" y="45"/>
                  <a:pt x="43" y="45"/>
                </a:cubicBezTo>
                <a:cubicBezTo>
                  <a:pt x="45" y="43"/>
                  <a:pt x="45" y="43"/>
                  <a:pt x="45" y="43"/>
                </a:cubicBezTo>
                <a:cubicBezTo>
                  <a:pt x="31" y="30"/>
                  <a:pt x="31" y="30"/>
                  <a:pt x="31" y="30"/>
                </a:cubicBezTo>
                <a:cubicBezTo>
                  <a:pt x="31" y="29"/>
                  <a:pt x="30" y="29"/>
                  <a:pt x="30" y="29"/>
                </a:cubicBezTo>
                <a:cubicBezTo>
                  <a:pt x="30" y="28"/>
                  <a:pt x="30" y="26"/>
                  <a:pt x="31" y="25"/>
                </a:cubicBezTo>
                <a:cubicBezTo>
                  <a:pt x="43" y="19"/>
                  <a:pt x="43" y="19"/>
                  <a:pt x="4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4" name="Freeform 56"/>
          <p:cNvSpPr>
            <a:spLocks/>
          </p:cNvSpPr>
          <p:nvPr/>
        </p:nvSpPr>
        <p:spPr bwMode="auto">
          <a:xfrm>
            <a:off x="4491633"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5" name="Freeform 57"/>
          <p:cNvSpPr>
            <a:spLocks/>
          </p:cNvSpPr>
          <p:nvPr/>
        </p:nvSpPr>
        <p:spPr bwMode="auto">
          <a:xfrm>
            <a:off x="4491633"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4"/>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6" name="Freeform 58"/>
          <p:cNvSpPr>
            <a:spLocks noEditPoints="1"/>
          </p:cNvSpPr>
          <p:nvPr/>
        </p:nvSpPr>
        <p:spPr bwMode="auto">
          <a:xfrm>
            <a:off x="4719340" y="4511973"/>
            <a:ext cx="216546" cy="303609"/>
          </a:xfrm>
          <a:custGeom>
            <a:avLst/>
            <a:gdLst>
              <a:gd name="T0" fmla="*/ 42 w 48"/>
              <a:gd name="T1" fmla="*/ 18 h 67"/>
              <a:gd name="T2" fmla="*/ 37 w 48"/>
              <a:gd name="T3" fmla="*/ 31 h 67"/>
              <a:gd name="T4" fmla="*/ 37 w 48"/>
              <a:gd name="T5" fmla="*/ 31 h 67"/>
              <a:gd name="T6" fmla="*/ 46 w 48"/>
              <a:gd name="T7" fmla="*/ 43 h 67"/>
              <a:gd name="T8" fmla="*/ 48 w 48"/>
              <a:gd name="T9" fmla="*/ 51 h 67"/>
              <a:gd name="T10" fmla="*/ 46 w 48"/>
              <a:gd name="T11" fmla="*/ 60 h 67"/>
              <a:gd name="T12" fmla="*/ 43 w 48"/>
              <a:gd name="T13" fmla="*/ 62 h 67"/>
              <a:gd name="T14" fmla="*/ 37 w 48"/>
              <a:gd name="T15" fmla="*/ 64 h 67"/>
              <a:gd name="T16" fmla="*/ 35 w 48"/>
              <a:gd name="T17" fmla="*/ 67 h 67"/>
              <a:gd name="T18" fmla="*/ 11 w 48"/>
              <a:gd name="T19" fmla="*/ 64 h 67"/>
              <a:gd name="T20" fmla="*/ 11 w 48"/>
              <a:gd name="T21" fmla="*/ 62 h 67"/>
              <a:gd name="T22" fmla="*/ 5 w 48"/>
              <a:gd name="T23" fmla="*/ 62 h 67"/>
              <a:gd name="T24" fmla="*/ 0 w 48"/>
              <a:gd name="T25" fmla="*/ 56 h 67"/>
              <a:gd name="T26" fmla="*/ 2 w 48"/>
              <a:gd name="T27" fmla="*/ 43 h 67"/>
              <a:gd name="T28" fmla="*/ 11 w 48"/>
              <a:gd name="T29" fmla="*/ 31 h 67"/>
              <a:gd name="T30" fmla="*/ 6 w 48"/>
              <a:gd name="T31" fmla="*/ 18 h 67"/>
              <a:gd name="T32" fmla="*/ 13 w 48"/>
              <a:gd name="T33" fmla="*/ 57 h 67"/>
              <a:gd name="T34" fmla="*/ 13 w 48"/>
              <a:gd name="T35" fmla="*/ 50 h 67"/>
              <a:gd name="T36" fmla="*/ 16 w 48"/>
              <a:gd name="T37" fmla="*/ 50 h 67"/>
              <a:gd name="T38" fmla="*/ 16 w 48"/>
              <a:gd name="T39" fmla="*/ 59 h 67"/>
              <a:gd name="T40" fmla="*/ 32 w 48"/>
              <a:gd name="T41" fmla="*/ 62 h 67"/>
              <a:gd name="T42" fmla="*/ 32 w 48"/>
              <a:gd name="T43" fmla="*/ 59 h 67"/>
              <a:gd name="T44" fmla="*/ 32 w 48"/>
              <a:gd name="T45" fmla="*/ 50 h 67"/>
              <a:gd name="T46" fmla="*/ 35 w 48"/>
              <a:gd name="T47" fmla="*/ 50 h 67"/>
              <a:gd name="T48" fmla="*/ 42 w 48"/>
              <a:gd name="T49" fmla="*/ 57 h 67"/>
              <a:gd name="T50" fmla="*/ 42 w 48"/>
              <a:gd name="T51" fmla="*/ 51 h 67"/>
              <a:gd name="T52" fmla="*/ 41 w 48"/>
              <a:gd name="T53" fmla="*/ 45 h 67"/>
              <a:gd name="T54" fmla="*/ 32 w 48"/>
              <a:gd name="T55" fmla="*/ 34 h 67"/>
              <a:gd name="T56" fmla="*/ 16 w 48"/>
              <a:gd name="T57" fmla="*/ 34 h 67"/>
              <a:gd name="T58" fmla="*/ 6 w 48"/>
              <a:gd name="T59" fmla="*/ 51 h 67"/>
              <a:gd name="T60" fmla="*/ 6 w 48"/>
              <a:gd name="T61" fmla="*/ 57 h 67"/>
              <a:gd name="T62" fmla="*/ 24 w 48"/>
              <a:gd name="T63" fmla="*/ 6 h 67"/>
              <a:gd name="T64" fmla="*/ 11 w 48"/>
              <a:gd name="T65" fmla="*/ 18 h 67"/>
              <a:gd name="T66" fmla="*/ 37 w 48"/>
              <a:gd name="T67" fmla="*/ 1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 h="67">
                <a:moveTo>
                  <a:pt x="24" y="0"/>
                </a:moveTo>
                <a:cubicBezTo>
                  <a:pt x="34" y="0"/>
                  <a:pt x="42" y="8"/>
                  <a:pt x="42" y="18"/>
                </a:cubicBezTo>
                <a:cubicBezTo>
                  <a:pt x="42" y="23"/>
                  <a:pt x="40" y="28"/>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40" y="35"/>
                  <a:pt x="44" y="38"/>
                  <a:pt x="46" y="43"/>
                </a:cubicBezTo>
                <a:cubicBezTo>
                  <a:pt x="46" y="43"/>
                  <a:pt x="46" y="43"/>
                  <a:pt x="46" y="43"/>
                </a:cubicBezTo>
                <a:cubicBezTo>
                  <a:pt x="47" y="45"/>
                  <a:pt x="48" y="48"/>
                  <a:pt x="48" y="51"/>
                </a:cubicBezTo>
                <a:cubicBezTo>
                  <a:pt x="48" y="56"/>
                  <a:pt x="48" y="56"/>
                  <a:pt x="48" y="56"/>
                </a:cubicBezTo>
                <a:cubicBezTo>
                  <a:pt x="48" y="57"/>
                  <a:pt x="47" y="59"/>
                  <a:pt x="46" y="60"/>
                </a:cubicBezTo>
                <a:cubicBezTo>
                  <a:pt x="46" y="61"/>
                  <a:pt x="44" y="62"/>
                  <a:pt x="43" y="62"/>
                </a:cubicBezTo>
                <a:cubicBezTo>
                  <a:pt x="43" y="62"/>
                  <a:pt x="43" y="62"/>
                  <a:pt x="43" y="62"/>
                </a:cubicBezTo>
                <a:cubicBezTo>
                  <a:pt x="37" y="62"/>
                  <a:pt x="37" y="62"/>
                  <a:pt x="37" y="62"/>
                </a:cubicBezTo>
                <a:cubicBezTo>
                  <a:pt x="37" y="64"/>
                  <a:pt x="37" y="64"/>
                  <a:pt x="37" y="64"/>
                </a:cubicBezTo>
                <a:cubicBezTo>
                  <a:pt x="37" y="66"/>
                  <a:pt x="36" y="67"/>
                  <a:pt x="35" y="67"/>
                </a:cubicBezTo>
                <a:cubicBezTo>
                  <a:pt x="35" y="67"/>
                  <a:pt x="35" y="67"/>
                  <a:pt x="35" y="67"/>
                </a:cubicBezTo>
                <a:cubicBezTo>
                  <a:pt x="13" y="67"/>
                  <a:pt x="13" y="67"/>
                  <a:pt x="13" y="67"/>
                </a:cubicBezTo>
                <a:cubicBezTo>
                  <a:pt x="12" y="67"/>
                  <a:pt x="11" y="66"/>
                  <a:pt x="11" y="64"/>
                </a:cubicBezTo>
                <a:cubicBezTo>
                  <a:pt x="11" y="64"/>
                  <a:pt x="11" y="64"/>
                  <a:pt x="11" y="64"/>
                </a:cubicBezTo>
                <a:cubicBezTo>
                  <a:pt x="11" y="62"/>
                  <a:pt x="11" y="62"/>
                  <a:pt x="11" y="62"/>
                </a:cubicBezTo>
                <a:cubicBezTo>
                  <a:pt x="5" y="62"/>
                  <a:pt x="5" y="62"/>
                  <a:pt x="5" y="62"/>
                </a:cubicBezTo>
                <a:cubicBezTo>
                  <a:pt x="5" y="62"/>
                  <a:pt x="5" y="62"/>
                  <a:pt x="5" y="62"/>
                </a:cubicBezTo>
                <a:cubicBezTo>
                  <a:pt x="3" y="62"/>
                  <a:pt x="2" y="61"/>
                  <a:pt x="2" y="60"/>
                </a:cubicBezTo>
                <a:cubicBezTo>
                  <a:pt x="1" y="59"/>
                  <a:pt x="0" y="57"/>
                  <a:pt x="0" y="56"/>
                </a:cubicBezTo>
                <a:cubicBezTo>
                  <a:pt x="0" y="51"/>
                  <a:pt x="0" y="51"/>
                  <a:pt x="0" y="51"/>
                </a:cubicBezTo>
                <a:cubicBezTo>
                  <a:pt x="0" y="48"/>
                  <a:pt x="1" y="45"/>
                  <a:pt x="2" y="43"/>
                </a:cubicBezTo>
                <a:cubicBezTo>
                  <a:pt x="4" y="38"/>
                  <a:pt x="8" y="35"/>
                  <a:pt x="11" y="31"/>
                </a:cubicBezTo>
                <a:cubicBezTo>
                  <a:pt x="11" y="31"/>
                  <a:pt x="11" y="31"/>
                  <a:pt x="11" y="31"/>
                </a:cubicBezTo>
                <a:cubicBezTo>
                  <a:pt x="11" y="31"/>
                  <a:pt x="11" y="31"/>
                  <a:pt x="11" y="31"/>
                </a:cubicBezTo>
                <a:cubicBezTo>
                  <a:pt x="8" y="28"/>
                  <a:pt x="6" y="23"/>
                  <a:pt x="6" y="18"/>
                </a:cubicBezTo>
                <a:cubicBezTo>
                  <a:pt x="6" y="8"/>
                  <a:pt x="14" y="0"/>
                  <a:pt x="24" y="0"/>
                </a:cubicBezTo>
                <a:close/>
                <a:moveTo>
                  <a:pt x="13" y="57"/>
                </a:moveTo>
                <a:cubicBezTo>
                  <a:pt x="13" y="57"/>
                  <a:pt x="13" y="57"/>
                  <a:pt x="13" y="57"/>
                </a:cubicBezTo>
                <a:cubicBezTo>
                  <a:pt x="13" y="50"/>
                  <a:pt x="13" y="50"/>
                  <a:pt x="13" y="50"/>
                </a:cubicBezTo>
                <a:cubicBezTo>
                  <a:pt x="13" y="49"/>
                  <a:pt x="13" y="48"/>
                  <a:pt x="14" y="48"/>
                </a:cubicBezTo>
                <a:cubicBezTo>
                  <a:pt x="15" y="48"/>
                  <a:pt x="16" y="49"/>
                  <a:pt x="16" y="50"/>
                </a:cubicBezTo>
                <a:cubicBezTo>
                  <a:pt x="16" y="59"/>
                  <a:pt x="16" y="59"/>
                  <a:pt x="16" y="59"/>
                </a:cubicBezTo>
                <a:cubicBezTo>
                  <a:pt x="16" y="59"/>
                  <a:pt x="16" y="59"/>
                  <a:pt x="16" y="59"/>
                </a:cubicBezTo>
                <a:cubicBezTo>
                  <a:pt x="16" y="62"/>
                  <a:pt x="16" y="62"/>
                  <a:pt x="16" y="62"/>
                </a:cubicBezTo>
                <a:cubicBezTo>
                  <a:pt x="32" y="62"/>
                  <a:pt x="32" y="62"/>
                  <a:pt x="32" y="62"/>
                </a:cubicBezTo>
                <a:cubicBezTo>
                  <a:pt x="32" y="59"/>
                  <a:pt x="32" y="59"/>
                  <a:pt x="32" y="59"/>
                </a:cubicBezTo>
                <a:cubicBezTo>
                  <a:pt x="32" y="59"/>
                  <a:pt x="32" y="59"/>
                  <a:pt x="32" y="59"/>
                </a:cubicBezTo>
                <a:cubicBezTo>
                  <a:pt x="32" y="59"/>
                  <a:pt x="32" y="59"/>
                  <a:pt x="32" y="59"/>
                </a:cubicBezTo>
                <a:cubicBezTo>
                  <a:pt x="32" y="50"/>
                  <a:pt x="32" y="50"/>
                  <a:pt x="32" y="50"/>
                </a:cubicBezTo>
                <a:cubicBezTo>
                  <a:pt x="32" y="49"/>
                  <a:pt x="33" y="48"/>
                  <a:pt x="34" y="48"/>
                </a:cubicBezTo>
                <a:cubicBezTo>
                  <a:pt x="35" y="48"/>
                  <a:pt x="35" y="49"/>
                  <a:pt x="35" y="50"/>
                </a:cubicBezTo>
                <a:cubicBezTo>
                  <a:pt x="35" y="57"/>
                  <a:pt x="35" y="57"/>
                  <a:pt x="35" y="57"/>
                </a:cubicBezTo>
                <a:cubicBezTo>
                  <a:pt x="42" y="57"/>
                  <a:pt x="42" y="57"/>
                  <a:pt x="42" y="57"/>
                </a:cubicBezTo>
                <a:cubicBezTo>
                  <a:pt x="42" y="57"/>
                  <a:pt x="42" y="56"/>
                  <a:pt x="42" y="56"/>
                </a:cubicBezTo>
                <a:cubicBezTo>
                  <a:pt x="42" y="51"/>
                  <a:pt x="42" y="51"/>
                  <a:pt x="42" y="51"/>
                </a:cubicBezTo>
                <a:cubicBezTo>
                  <a:pt x="42" y="49"/>
                  <a:pt x="42" y="47"/>
                  <a:pt x="41" y="45"/>
                </a:cubicBezTo>
                <a:cubicBezTo>
                  <a:pt x="41" y="45"/>
                  <a:pt x="41" y="45"/>
                  <a:pt x="41" y="45"/>
                </a:cubicBezTo>
                <a:cubicBezTo>
                  <a:pt x="41" y="45"/>
                  <a:pt x="41" y="45"/>
                  <a:pt x="41" y="45"/>
                </a:cubicBezTo>
                <a:cubicBezTo>
                  <a:pt x="40" y="41"/>
                  <a:pt x="35" y="37"/>
                  <a:pt x="32" y="34"/>
                </a:cubicBezTo>
                <a:cubicBezTo>
                  <a:pt x="30" y="36"/>
                  <a:pt x="27" y="37"/>
                  <a:pt x="24" y="37"/>
                </a:cubicBezTo>
                <a:cubicBezTo>
                  <a:pt x="21" y="37"/>
                  <a:pt x="18" y="36"/>
                  <a:pt x="16" y="34"/>
                </a:cubicBezTo>
                <a:cubicBezTo>
                  <a:pt x="13" y="37"/>
                  <a:pt x="8" y="41"/>
                  <a:pt x="7" y="45"/>
                </a:cubicBezTo>
                <a:cubicBezTo>
                  <a:pt x="6" y="47"/>
                  <a:pt x="6" y="49"/>
                  <a:pt x="6" y="51"/>
                </a:cubicBezTo>
                <a:cubicBezTo>
                  <a:pt x="6" y="56"/>
                  <a:pt x="6" y="56"/>
                  <a:pt x="6" y="56"/>
                </a:cubicBezTo>
                <a:cubicBezTo>
                  <a:pt x="6" y="56"/>
                  <a:pt x="6" y="57"/>
                  <a:pt x="6" y="57"/>
                </a:cubicBezTo>
                <a:cubicBezTo>
                  <a:pt x="13" y="57"/>
                  <a:pt x="13" y="57"/>
                  <a:pt x="13" y="57"/>
                </a:cubicBezTo>
                <a:close/>
                <a:moveTo>
                  <a:pt x="24" y="6"/>
                </a:moveTo>
                <a:cubicBezTo>
                  <a:pt x="24" y="6"/>
                  <a:pt x="24" y="6"/>
                  <a:pt x="24" y="6"/>
                </a:cubicBezTo>
                <a:cubicBezTo>
                  <a:pt x="17" y="6"/>
                  <a:pt x="11" y="11"/>
                  <a:pt x="11" y="18"/>
                </a:cubicBezTo>
                <a:cubicBezTo>
                  <a:pt x="11" y="26"/>
                  <a:pt x="17" y="31"/>
                  <a:pt x="24" y="31"/>
                </a:cubicBezTo>
                <a:cubicBezTo>
                  <a:pt x="31" y="31"/>
                  <a:pt x="37" y="26"/>
                  <a:pt x="37" y="18"/>
                </a:cubicBezTo>
                <a:cubicBezTo>
                  <a:pt x="37" y="11"/>
                  <a:pt x="31"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8" name="Freeform 60"/>
          <p:cNvSpPr>
            <a:spLocks/>
          </p:cNvSpPr>
          <p:nvPr/>
        </p:nvSpPr>
        <p:spPr bwMode="auto">
          <a:xfrm>
            <a:off x="3466952"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9" name="Freeform 61"/>
          <p:cNvSpPr>
            <a:spLocks/>
          </p:cNvSpPr>
          <p:nvPr/>
        </p:nvSpPr>
        <p:spPr bwMode="auto">
          <a:xfrm>
            <a:off x="3466952"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3"/>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70" name="Freeform 62"/>
          <p:cNvSpPr>
            <a:spLocks noEditPoints="1"/>
          </p:cNvSpPr>
          <p:nvPr/>
        </p:nvSpPr>
        <p:spPr bwMode="auto">
          <a:xfrm>
            <a:off x="3656708" y="4520903"/>
            <a:ext cx="290215" cy="285750"/>
          </a:xfrm>
          <a:custGeom>
            <a:avLst/>
            <a:gdLst>
              <a:gd name="T0" fmla="*/ 50 w 64"/>
              <a:gd name="T1" fmla="*/ 3 h 63"/>
              <a:gd name="T2" fmla="*/ 43 w 64"/>
              <a:gd name="T3" fmla="*/ 0 h 63"/>
              <a:gd name="T4" fmla="*/ 1 w 64"/>
              <a:gd name="T5" fmla="*/ 38 h 63"/>
              <a:gd name="T6" fmla="*/ 1 w 64"/>
              <a:gd name="T7" fmla="*/ 38 h 63"/>
              <a:gd name="T8" fmla="*/ 1 w 64"/>
              <a:gd name="T9" fmla="*/ 38 h 63"/>
              <a:gd name="T10" fmla="*/ 1 w 64"/>
              <a:gd name="T11" fmla="*/ 38 h 63"/>
              <a:gd name="T12" fmla="*/ 1 w 64"/>
              <a:gd name="T13" fmla="*/ 38 h 63"/>
              <a:gd name="T14" fmla="*/ 1 w 64"/>
              <a:gd name="T15" fmla="*/ 38 h 63"/>
              <a:gd name="T16" fmla="*/ 1 w 64"/>
              <a:gd name="T17" fmla="*/ 38 h 63"/>
              <a:gd name="T18" fmla="*/ 1 w 64"/>
              <a:gd name="T19" fmla="*/ 38 h 63"/>
              <a:gd name="T20" fmla="*/ 0 w 64"/>
              <a:gd name="T21" fmla="*/ 38 h 63"/>
              <a:gd name="T22" fmla="*/ 0 w 64"/>
              <a:gd name="T23" fmla="*/ 39 h 63"/>
              <a:gd name="T24" fmla="*/ 0 w 64"/>
              <a:gd name="T25" fmla="*/ 39 h 63"/>
              <a:gd name="T26" fmla="*/ 0 w 64"/>
              <a:gd name="T27" fmla="*/ 39 h 63"/>
              <a:gd name="T28" fmla="*/ 0 w 64"/>
              <a:gd name="T29" fmla="*/ 39 h 63"/>
              <a:gd name="T30" fmla="*/ 0 w 64"/>
              <a:gd name="T31" fmla="*/ 39 h 63"/>
              <a:gd name="T32" fmla="*/ 0 w 64"/>
              <a:gd name="T33" fmla="*/ 39 h 63"/>
              <a:gd name="T34" fmla="*/ 0 w 64"/>
              <a:gd name="T35" fmla="*/ 39 h 63"/>
              <a:gd name="T36" fmla="*/ 0 w 64"/>
              <a:gd name="T37" fmla="*/ 39 h 63"/>
              <a:gd name="T38" fmla="*/ 0 w 64"/>
              <a:gd name="T39" fmla="*/ 39 h 63"/>
              <a:gd name="T40" fmla="*/ 24 w 64"/>
              <a:gd name="T41" fmla="*/ 63 h 63"/>
              <a:gd name="T42" fmla="*/ 24 w 64"/>
              <a:gd name="T43" fmla="*/ 63 h 63"/>
              <a:gd name="T44" fmla="*/ 25 w 64"/>
              <a:gd name="T45" fmla="*/ 63 h 63"/>
              <a:gd name="T46" fmla="*/ 25 w 64"/>
              <a:gd name="T47" fmla="*/ 63 h 63"/>
              <a:gd name="T48" fmla="*/ 25 w 64"/>
              <a:gd name="T49" fmla="*/ 63 h 63"/>
              <a:gd name="T50" fmla="*/ 25 w 64"/>
              <a:gd name="T51" fmla="*/ 63 h 63"/>
              <a:gd name="T52" fmla="*/ 25 w 64"/>
              <a:gd name="T53" fmla="*/ 63 h 63"/>
              <a:gd name="T54" fmla="*/ 26 w 64"/>
              <a:gd name="T55" fmla="*/ 63 h 63"/>
              <a:gd name="T56" fmla="*/ 26 w 64"/>
              <a:gd name="T57" fmla="*/ 63 h 63"/>
              <a:gd name="T58" fmla="*/ 26 w 64"/>
              <a:gd name="T59" fmla="*/ 63 h 63"/>
              <a:gd name="T60" fmla="*/ 61 w 64"/>
              <a:gd name="T61" fmla="*/ 28 h 63"/>
              <a:gd name="T62" fmla="*/ 32 w 64"/>
              <a:gd name="T63" fmla="*/ 15 h 63"/>
              <a:gd name="T64" fmla="*/ 10 w 64"/>
              <a:gd name="T65" fmla="*/ 43 h 63"/>
              <a:gd name="T66" fmla="*/ 6 w 64"/>
              <a:gd name="T67" fmla="*/ 58 h 63"/>
              <a:gd name="T68" fmla="*/ 18 w 64"/>
              <a:gd name="T69" fmla="*/ 58 h 63"/>
              <a:gd name="T70" fmla="*/ 12 w 64"/>
              <a:gd name="T71" fmla="*/ 45 h 63"/>
              <a:gd name="T72" fmla="*/ 19 w 64"/>
              <a:gd name="T73" fmla="*/ 52 h 63"/>
              <a:gd name="T74" fmla="*/ 24 w 64"/>
              <a:gd name="T75" fmla="*/ 57 h 63"/>
              <a:gd name="T76" fmla="*/ 49 w 64"/>
              <a:gd name="T77" fmla="*/ 32 h 63"/>
              <a:gd name="T78" fmla="*/ 58 w 64"/>
              <a:gd name="T79" fmla="*/ 21 h 63"/>
              <a:gd name="T80" fmla="*/ 53 w 64"/>
              <a:gd name="T81" fmla="*/ 28 h 63"/>
              <a:gd name="T82" fmla="*/ 37 w 64"/>
              <a:gd name="T83" fmla="*/ 9 h 63"/>
              <a:gd name="T84" fmla="*/ 43 w 64"/>
              <a:gd name="T85" fmla="*/ 5 h 63"/>
              <a:gd name="T86" fmla="*/ 58 w 64"/>
              <a:gd name="T87"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3">
                <a:moveTo>
                  <a:pt x="64" y="21"/>
                </a:moveTo>
                <a:cubicBezTo>
                  <a:pt x="64" y="18"/>
                  <a:pt x="63" y="16"/>
                  <a:pt x="61" y="14"/>
                </a:cubicBezTo>
                <a:cubicBezTo>
                  <a:pt x="50" y="3"/>
                  <a:pt x="50" y="3"/>
                  <a:pt x="50" y="3"/>
                </a:cubicBezTo>
                <a:cubicBezTo>
                  <a:pt x="48" y="1"/>
                  <a:pt x="45" y="0"/>
                  <a:pt x="43" y="0"/>
                </a:cubicBezTo>
                <a:cubicBezTo>
                  <a:pt x="43" y="0"/>
                  <a:pt x="43" y="0"/>
                  <a:pt x="43" y="0"/>
                </a:cubicBezTo>
                <a:cubicBezTo>
                  <a:pt x="43" y="0"/>
                  <a:pt x="43" y="0"/>
                  <a:pt x="43" y="0"/>
                </a:cubicBezTo>
                <a:cubicBezTo>
                  <a:pt x="40" y="0"/>
                  <a:pt x="38" y="1"/>
                  <a:pt x="36" y="3"/>
                </a:cubicBezTo>
                <a:cubicBezTo>
                  <a:pt x="24" y="14"/>
                  <a:pt x="13" y="26"/>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0" y="38"/>
                  <a:pt x="0" y="38"/>
                  <a:pt x="0" y="38"/>
                </a:cubicBezTo>
                <a:cubicBezTo>
                  <a:pt x="0" y="38"/>
                  <a:pt x="0" y="38"/>
                  <a:pt x="0" y="38"/>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61"/>
                  <a:pt x="0" y="61"/>
                  <a:pt x="0" y="61"/>
                </a:cubicBezTo>
                <a:cubicBezTo>
                  <a:pt x="0" y="62"/>
                  <a:pt x="1" y="63"/>
                  <a:pt x="3" y="63"/>
                </a:cubicBezTo>
                <a:cubicBezTo>
                  <a:pt x="24" y="63"/>
                  <a:pt x="24" y="63"/>
                  <a:pt x="24" y="63"/>
                </a:cubicBezTo>
                <a:cubicBezTo>
                  <a:pt x="24" y="63"/>
                  <a:pt x="24" y="63"/>
                  <a:pt x="24" y="63"/>
                </a:cubicBezTo>
                <a:cubicBezTo>
                  <a:pt x="24" y="63"/>
                  <a:pt x="24" y="63"/>
                  <a:pt x="24" y="63"/>
                </a:cubicBezTo>
                <a:cubicBezTo>
                  <a:pt x="24" y="63"/>
                  <a:pt x="24" y="63"/>
                  <a:pt x="24" y="63"/>
                </a:cubicBezTo>
                <a:cubicBezTo>
                  <a:pt x="24" y="63"/>
                  <a:pt x="24" y="63"/>
                  <a:pt x="24"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38" y="51"/>
                  <a:pt x="49" y="39"/>
                  <a:pt x="61" y="28"/>
                </a:cubicBezTo>
                <a:cubicBezTo>
                  <a:pt x="63" y="26"/>
                  <a:pt x="64" y="23"/>
                  <a:pt x="64" y="21"/>
                </a:cubicBezTo>
                <a:cubicBezTo>
                  <a:pt x="64" y="21"/>
                  <a:pt x="64" y="21"/>
                  <a:pt x="64" y="21"/>
                </a:cubicBezTo>
                <a:close/>
                <a:moveTo>
                  <a:pt x="32" y="15"/>
                </a:moveTo>
                <a:cubicBezTo>
                  <a:pt x="32" y="15"/>
                  <a:pt x="32" y="15"/>
                  <a:pt x="32" y="15"/>
                </a:cubicBezTo>
                <a:cubicBezTo>
                  <a:pt x="35" y="18"/>
                  <a:pt x="35" y="18"/>
                  <a:pt x="35" y="18"/>
                </a:cubicBezTo>
                <a:cubicBezTo>
                  <a:pt x="10" y="43"/>
                  <a:pt x="10" y="43"/>
                  <a:pt x="10" y="43"/>
                </a:cubicBezTo>
                <a:cubicBezTo>
                  <a:pt x="7" y="40"/>
                  <a:pt x="7" y="40"/>
                  <a:pt x="7" y="40"/>
                </a:cubicBezTo>
                <a:cubicBezTo>
                  <a:pt x="32" y="15"/>
                  <a:pt x="32" y="15"/>
                  <a:pt x="32" y="15"/>
                </a:cubicBezTo>
                <a:close/>
                <a:moveTo>
                  <a:pt x="6" y="58"/>
                </a:moveTo>
                <a:cubicBezTo>
                  <a:pt x="6" y="58"/>
                  <a:pt x="6" y="58"/>
                  <a:pt x="6" y="58"/>
                </a:cubicBezTo>
                <a:cubicBezTo>
                  <a:pt x="6" y="46"/>
                  <a:pt x="6" y="46"/>
                  <a:pt x="6" y="46"/>
                </a:cubicBezTo>
                <a:cubicBezTo>
                  <a:pt x="18" y="58"/>
                  <a:pt x="18" y="58"/>
                  <a:pt x="18" y="58"/>
                </a:cubicBezTo>
                <a:cubicBezTo>
                  <a:pt x="6" y="58"/>
                  <a:pt x="6" y="58"/>
                  <a:pt x="6" y="58"/>
                </a:cubicBezTo>
                <a:close/>
                <a:moveTo>
                  <a:pt x="12" y="45"/>
                </a:moveTo>
                <a:cubicBezTo>
                  <a:pt x="12" y="45"/>
                  <a:pt x="12" y="45"/>
                  <a:pt x="12" y="45"/>
                </a:cubicBezTo>
                <a:cubicBezTo>
                  <a:pt x="37" y="20"/>
                  <a:pt x="37" y="20"/>
                  <a:pt x="37" y="20"/>
                </a:cubicBezTo>
                <a:cubicBezTo>
                  <a:pt x="44" y="27"/>
                  <a:pt x="44" y="27"/>
                  <a:pt x="44" y="27"/>
                </a:cubicBezTo>
                <a:cubicBezTo>
                  <a:pt x="19" y="52"/>
                  <a:pt x="19" y="52"/>
                  <a:pt x="19" y="52"/>
                </a:cubicBezTo>
                <a:cubicBezTo>
                  <a:pt x="12" y="45"/>
                  <a:pt x="12" y="45"/>
                  <a:pt x="12" y="45"/>
                </a:cubicBezTo>
                <a:close/>
                <a:moveTo>
                  <a:pt x="24" y="57"/>
                </a:moveTo>
                <a:cubicBezTo>
                  <a:pt x="24" y="57"/>
                  <a:pt x="24" y="57"/>
                  <a:pt x="24" y="57"/>
                </a:cubicBezTo>
                <a:cubicBezTo>
                  <a:pt x="21" y="54"/>
                  <a:pt x="21" y="54"/>
                  <a:pt x="21" y="54"/>
                </a:cubicBezTo>
                <a:cubicBezTo>
                  <a:pt x="46" y="29"/>
                  <a:pt x="46" y="29"/>
                  <a:pt x="46" y="29"/>
                </a:cubicBezTo>
                <a:cubicBezTo>
                  <a:pt x="49" y="32"/>
                  <a:pt x="49" y="32"/>
                  <a:pt x="49" y="32"/>
                </a:cubicBezTo>
                <a:cubicBezTo>
                  <a:pt x="24" y="57"/>
                  <a:pt x="24" y="57"/>
                  <a:pt x="24" y="57"/>
                </a:cubicBezTo>
                <a:close/>
                <a:moveTo>
                  <a:pt x="58" y="21"/>
                </a:moveTo>
                <a:cubicBezTo>
                  <a:pt x="58" y="21"/>
                  <a:pt x="58" y="21"/>
                  <a:pt x="58" y="21"/>
                </a:cubicBezTo>
                <a:cubicBezTo>
                  <a:pt x="58" y="21"/>
                  <a:pt x="58" y="21"/>
                  <a:pt x="58" y="21"/>
                </a:cubicBezTo>
                <a:cubicBezTo>
                  <a:pt x="58" y="22"/>
                  <a:pt x="58" y="23"/>
                  <a:pt x="57" y="24"/>
                </a:cubicBezTo>
                <a:cubicBezTo>
                  <a:pt x="53" y="28"/>
                  <a:pt x="53" y="28"/>
                  <a:pt x="53" y="28"/>
                </a:cubicBezTo>
                <a:cubicBezTo>
                  <a:pt x="35" y="11"/>
                  <a:pt x="35" y="11"/>
                  <a:pt x="35" y="11"/>
                </a:cubicBezTo>
                <a:cubicBezTo>
                  <a:pt x="36" y="11"/>
                  <a:pt x="36" y="11"/>
                  <a:pt x="36" y="11"/>
                </a:cubicBezTo>
                <a:cubicBezTo>
                  <a:pt x="37" y="9"/>
                  <a:pt x="37" y="9"/>
                  <a:pt x="37" y="9"/>
                </a:cubicBezTo>
                <a:cubicBezTo>
                  <a:pt x="40" y="7"/>
                  <a:pt x="40" y="7"/>
                  <a:pt x="40" y="7"/>
                </a:cubicBezTo>
                <a:cubicBezTo>
                  <a:pt x="41" y="6"/>
                  <a:pt x="42" y="5"/>
                  <a:pt x="43" y="5"/>
                </a:cubicBezTo>
                <a:cubicBezTo>
                  <a:pt x="43" y="5"/>
                  <a:pt x="43" y="5"/>
                  <a:pt x="43" y="5"/>
                </a:cubicBezTo>
                <a:cubicBezTo>
                  <a:pt x="44" y="5"/>
                  <a:pt x="45" y="6"/>
                  <a:pt x="46" y="7"/>
                </a:cubicBezTo>
                <a:cubicBezTo>
                  <a:pt x="57" y="18"/>
                  <a:pt x="57" y="18"/>
                  <a:pt x="57" y="18"/>
                </a:cubicBezTo>
                <a:cubicBezTo>
                  <a:pt x="58" y="18"/>
                  <a:pt x="58" y="20"/>
                  <a:pt x="58" y="21"/>
                </a:cubicBezTo>
                <a:cubicBezTo>
                  <a:pt x="58" y="21"/>
                  <a:pt x="58" y="21"/>
                  <a:pt x="5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3"/>
          <p:cNvSpPr txBox="1"/>
          <p:nvPr/>
        </p:nvSpPr>
        <p:spPr>
          <a:xfrm>
            <a:off x="1155657" y="5693098"/>
            <a:ext cx="5032618" cy="498598"/>
          </a:xfrm>
          <a:prstGeom prst="rect">
            <a:avLst/>
          </a:prstGeom>
          <a:noFill/>
        </p:spPr>
        <p:txBody>
          <a:bodyPr wrap="square" lIns="0" tIns="0" rIns="0" bIns="0" rtlCol="0">
            <a:spAutoFit/>
          </a:bodyPr>
          <a:lstStyle/>
          <a:p>
            <a:pPr>
              <a:lnSpc>
                <a:spcPct val="120000"/>
              </a:lnSpc>
            </a:pPr>
            <a:r>
              <a:rPr lang="en-US" altLang="zh-CN"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24"/>
          <p:cNvSpPr txBox="1"/>
          <p:nvPr/>
        </p:nvSpPr>
        <p:spPr>
          <a:xfrm>
            <a:off x="1155656" y="5402713"/>
            <a:ext cx="1436291" cy="246221"/>
          </a:xfrm>
          <a:prstGeom prst="rect">
            <a:avLst/>
          </a:prstGeom>
          <a:noFill/>
        </p:spPr>
        <p:txBody>
          <a:bodyPr wrap="none" lIns="0" tIns="0" rIns="0" bIns="0" rtlCol="0">
            <a:spAutoFit/>
          </a:body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682498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446"/>
                                        </p:tgtEl>
                                        <p:attrNameLst>
                                          <p:attrName>style.visibility</p:attrName>
                                        </p:attrNameLst>
                                      </p:cBhvr>
                                      <p:to>
                                        <p:strVal val="visible"/>
                                      </p:to>
                                    </p:set>
                                    <p:animEffect transition="in" filter="wipe(up)">
                                      <p:cBhvr>
                                        <p:cTn id="7" dur="500"/>
                                        <p:tgtEl>
                                          <p:spTgt spid="1744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52"/>
                                        </p:tgtEl>
                                        <p:attrNameLst>
                                          <p:attrName>style.visibility</p:attrName>
                                        </p:attrNameLst>
                                      </p:cBhvr>
                                      <p:to>
                                        <p:strVal val="visible"/>
                                      </p:to>
                                    </p:set>
                                    <p:animEffect transition="in" filter="wipe(up)">
                                      <p:cBhvr>
                                        <p:cTn id="11" dur="500"/>
                                        <p:tgtEl>
                                          <p:spTgt spid="17452"/>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7453"/>
                                        </p:tgtEl>
                                        <p:attrNameLst>
                                          <p:attrName>style.visibility</p:attrName>
                                        </p:attrNameLst>
                                      </p:cBhvr>
                                      <p:to>
                                        <p:strVal val="visible"/>
                                      </p:to>
                                    </p:set>
                                    <p:animEffect transition="in" filter="wipe(down)">
                                      <p:cBhvr>
                                        <p:cTn id="14" dur="500"/>
                                        <p:tgtEl>
                                          <p:spTgt spid="17453"/>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454"/>
                                        </p:tgtEl>
                                        <p:attrNameLst>
                                          <p:attrName>style.visibility</p:attrName>
                                        </p:attrNameLst>
                                      </p:cBhvr>
                                      <p:to>
                                        <p:strVal val="visible"/>
                                      </p:to>
                                    </p:set>
                                    <p:animEffect transition="in" filter="fade">
                                      <p:cBhvr>
                                        <p:cTn id="18" dur="500"/>
                                        <p:tgtEl>
                                          <p:spTgt spid="17454"/>
                                        </p:tgtEl>
                                      </p:cBhvr>
                                    </p:animEffect>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17456"/>
                                        </p:tgtEl>
                                        <p:attrNameLst>
                                          <p:attrName>style.visibility</p:attrName>
                                        </p:attrNameLst>
                                      </p:cBhvr>
                                      <p:to>
                                        <p:strVal val="visible"/>
                                      </p:to>
                                    </p:set>
                                    <p:animEffect transition="in" filter="wipe(up)">
                                      <p:cBhvr>
                                        <p:cTn id="22" dur="500"/>
                                        <p:tgtEl>
                                          <p:spTgt spid="17456"/>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7457"/>
                                        </p:tgtEl>
                                        <p:attrNameLst>
                                          <p:attrName>style.visibility</p:attrName>
                                        </p:attrNameLst>
                                      </p:cBhvr>
                                      <p:to>
                                        <p:strVal val="visible"/>
                                      </p:to>
                                    </p:set>
                                    <p:animEffect transition="in" filter="wipe(down)">
                                      <p:cBhvr>
                                        <p:cTn id="25" dur="500"/>
                                        <p:tgtEl>
                                          <p:spTgt spid="1745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458"/>
                                        </p:tgtEl>
                                        <p:attrNameLst>
                                          <p:attrName>style.visibility</p:attrName>
                                        </p:attrNameLst>
                                      </p:cBhvr>
                                      <p:to>
                                        <p:strVal val="visible"/>
                                      </p:to>
                                    </p:set>
                                    <p:animEffect transition="in" filter="fade">
                                      <p:cBhvr>
                                        <p:cTn id="29" dur="500"/>
                                        <p:tgtEl>
                                          <p:spTgt spid="1745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7468"/>
                                        </p:tgtEl>
                                        <p:attrNameLst>
                                          <p:attrName>style.visibility</p:attrName>
                                        </p:attrNameLst>
                                      </p:cBhvr>
                                      <p:to>
                                        <p:strVal val="visible"/>
                                      </p:to>
                                    </p:set>
                                    <p:animEffect transition="in" filter="wipe(up)">
                                      <p:cBhvr>
                                        <p:cTn id="33" dur="500"/>
                                        <p:tgtEl>
                                          <p:spTgt spid="17468"/>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17469"/>
                                        </p:tgtEl>
                                        <p:attrNameLst>
                                          <p:attrName>style.visibility</p:attrName>
                                        </p:attrNameLst>
                                      </p:cBhvr>
                                      <p:to>
                                        <p:strVal val="visible"/>
                                      </p:to>
                                    </p:set>
                                    <p:animEffect transition="in" filter="wipe(down)">
                                      <p:cBhvr>
                                        <p:cTn id="36" dur="500"/>
                                        <p:tgtEl>
                                          <p:spTgt spid="17469"/>
                                        </p:tgtEl>
                                      </p:cBhvr>
                                    </p:animEffect>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7470"/>
                                        </p:tgtEl>
                                        <p:attrNameLst>
                                          <p:attrName>style.visibility</p:attrName>
                                        </p:attrNameLst>
                                      </p:cBhvr>
                                      <p:to>
                                        <p:strVal val="visible"/>
                                      </p:to>
                                    </p:set>
                                    <p:animEffect transition="in" filter="fade">
                                      <p:cBhvr>
                                        <p:cTn id="40" dur="500"/>
                                        <p:tgtEl>
                                          <p:spTgt spid="17470"/>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464"/>
                                        </p:tgtEl>
                                        <p:attrNameLst>
                                          <p:attrName>style.visibility</p:attrName>
                                        </p:attrNameLst>
                                      </p:cBhvr>
                                      <p:to>
                                        <p:strVal val="visible"/>
                                      </p:to>
                                    </p:set>
                                    <p:animEffect transition="in" filter="wipe(up)">
                                      <p:cBhvr>
                                        <p:cTn id="44" dur="500"/>
                                        <p:tgtEl>
                                          <p:spTgt spid="17464"/>
                                        </p:tgtEl>
                                      </p:cBhvr>
                                    </p:animEffect>
                                  </p:childTnLst>
                                </p:cTn>
                              </p:par>
                              <p:par>
                                <p:cTn id="45" presetID="22" presetClass="entr" presetSubtype="4" fill="hold" grpId="0" nodeType="withEffect">
                                  <p:stCondLst>
                                    <p:cond delay="250"/>
                                  </p:stCondLst>
                                  <p:childTnLst>
                                    <p:set>
                                      <p:cBhvr>
                                        <p:cTn id="46" dur="1" fill="hold">
                                          <p:stCondLst>
                                            <p:cond delay="0"/>
                                          </p:stCondLst>
                                        </p:cTn>
                                        <p:tgtEl>
                                          <p:spTgt spid="17465"/>
                                        </p:tgtEl>
                                        <p:attrNameLst>
                                          <p:attrName>style.visibility</p:attrName>
                                        </p:attrNameLst>
                                      </p:cBhvr>
                                      <p:to>
                                        <p:strVal val="visible"/>
                                      </p:to>
                                    </p:set>
                                    <p:animEffect transition="in" filter="wipe(down)">
                                      <p:cBhvr>
                                        <p:cTn id="47" dur="500"/>
                                        <p:tgtEl>
                                          <p:spTgt spid="1746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7466"/>
                                        </p:tgtEl>
                                        <p:attrNameLst>
                                          <p:attrName>style.visibility</p:attrName>
                                        </p:attrNameLst>
                                      </p:cBhvr>
                                      <p:to>
                                        <p:strVal val="visible"/>
                                      </p:to>
                                    </p:set>
                                    <p:animEffect transition="in" filter="fade">
                                      <p:cBhvr>
                                        <p:cTn id="51" dur="500"/>
                                        <p:tgtEl>
                                          <p:spTgt spid="17466"/>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7460"/>
                                        </p:tgtEl>
                                        <p:attrNameLst>
                                          <p:attrName>style.visibility</p:attrName>
                                        </p:attrNameLst>
                                      </p:cBhvr>
                                      <p:to>
                                        <p:strVal val="visible"/>
                                      </p:to>
                                    </p:set>
                                    <p:animEffect transition="in" filter="wipe(up)">
                                      <p:cBhvr>
                                        <p:cTn id="55" dur="500"/>
                                        <p:tgtEl>
                                          <p:spTgt spid="17460"/>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17461"/>
                                        </p:tgtEl>
                                        <p:attrNameLst>
                                          <p:attrName>style.visibility</p:attrName>
                                        </p:attrNameLst>
                                      </p:cBhvr>
                                      <p:to>
                                        <p:strVal val="visible"/>
                                      </p:to>
                                    </p:set>
                                    <p:animEffect transition="in" filter="wipe(down)">
                                      <p:cBhvr>
                                        <p:cTn id="58" dur="500"/>
                                        <p:tgtEl>
                                          <p:spTgt spid="17461"/>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17462"/>
                                        </p:tgtEl>
                                        <p:attrNameLst>
                                          <p:attrName>style.visibility</p:attrName>
                                        </p:attrNameLst>
                                      </p:cBhvr>
                                      <p:to>
                                        <p:strVal val="visible"/>
                                      </p:to>
                                    </p:set>
                                    <p:animEffect transition="in" filter="fade">
                                      <p:cBhvr>
                                        <p:cTn id="62" dur="500"/>
                                        <p:tgtEl>
                                          <p:spTgt spid="17462"/>
                                        </p:tgtEl>
                                      </p:cBhvr>
                                    </p:animEffect>
                                  </p:childTnLst>
                                </p:cTn>
                              </p:par>
                            </p:childTnLst>
                          </p:cTn>
                        </p:par>
                        <p:par>
                          <p:cTn id="63" fill="hold">
                            <p:stCondLst>
                              <p:cond delay="6750"/>
                            </p:stCondLst>
                            <p:childTnLst>
                              <p:par>
                                <p:cTn id="64" presetID="1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up)">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6" grpId="0" animBg="1"/>
      <p:bldP spid="17452" grpId="0" animBg="1"/>
      <p:bldP spid="17453" grpId="0" animBg="1"/>
      <p:bldP spid="17454" grpId="0" animBg="1"/>
      <p:bldP spid="17456" grpId="0" animBg="1"/>
      <p:bldP spid="17457" grpId="0" animBg="1"/>
      <p:bldP spid="17458" grpId="0" animBg="1"/>
      <p:bldP spid="17460" grpId="0" animBg="1"/>
      <p:bldP spid="17461" grpId="0" animBg="1"/>
      <p:bldP spid="17462" grpId="0" animBg="1"/>
      <p:bldP spid="17464" grpId="0" animBg="1"/>
      <p:bldP spid="17465" grpId="0" animBg="1"/>
      <p:bldP spid="17466" grpId="0" animBg="1"/>
      <p:bldP spid="17468" grpId="0" animBg="1"/>
      <p:bldP spid="17469" grpId="0" animBg="1"/>
      <p:bldP spid="17470" grpId="0" animBg="1"/>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8" y="894"/>
            <a:ext cx="12855576" cy="723157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083" y="896"/>
            <a:ext cx="5881083" cy="7231573"/>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253" y="2180497"/>
            <a:ext cx="2506303" cy="353449"/>
          </a:xfrm>
          <a:prstGeom prst="rect">
            <a:avLst/>
          </a:prstGeom>
          <a:noFill/>
        </p:spPr>
        <p:txBody>
          <a:bodyPr wrap="square" lIns="45305" tIns="22653" rIns="45305" bIns="22653" rtlCol="0">
            <a:spAutoFit/>
          </a:bodyPr>
          <a:lstStyle/>
          <a:p>
            <a:pPr>
              <a:tabLst>
                <a:tab pos="990402"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253" y="1905769"/>
            <a:ext cx="2647534" cy="261140"/>
          </a:xfrm>
          <a:prstGeom prst="rect">
            <a:avLst/>
          </a:prstGeom>
          <a:noFill/>
        </p:spPr>
        <p:txBody>
          <a:bodyPr wrap="square" lIns="45305" tIns="22653" rIns="45305" bIns="22653"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414" y="3600660"/>
            <a:ext cx="1553690"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Agency FB" panose="020B0503020202020204" pitchFamily="34" charset="0"/>
                <a:ea typeface="微软雅黑" panose="020B0503020204020204" pitchFamily="34" charset="-122"/>
                <a:cs typeface="Raavi" pitchFamily="34" charset="0"/>
              </a:rPr>
              <a:t>02</a:t>
            </a:r>
            <a:endParaRPr lang="zh-CN" altLang="en-US" sz="14198"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5610708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293471" y="1528093"/>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39"/>
          <p:cNvSpPr txBox="1"/>
          <p:nvPr/>
        </p:nvSpPr>
        <p:spPr>
          <a:xfrm>
            <a:off x="7293471" y="2801614"/>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1" name="TextBox 39"/>
          <p:cNvSpPr txBox="1"/>
          <p:nvPr/>
        </p:nvSpPr>
        <p:spPr>
          <a:xfrm>
            <a:off x="7293471" y="407513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39"/>
          <p:cNvSpPr txBox="1"/>
          <p:nvPr/>
        </p:nvSpPr>
        <p:spPr>
          <a:xfrm>
            <a:off x="7293471" y="534865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8"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789147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78C225AC-A85B-42BE-AF98-7C6EDF4F6C4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566.pptx"/>
</p:tagLst>
</file>

<file path=ppt/theme/theme1.xml><?xml version="1.0" encoding="utf-8"?>
<a:theme xmlns:a="http://schemas.openxmlformats.org/drawingml/2006/main" name="第一PPT，www.1ppt.com">
  <a:themeElements>
    <a:clrScheme name="自定义 245">
      <a:dk1>
        <a:sysClr val="windowText" lastClr="000000"/>
      </a:dk1>
      <a:lt1>
        <a:sysClr val="window" lastClr="FFFFFF"/>
      </a:lt1>
      <a:dk2>
        <a:srgbClr val="44546A"/>
      </a:dk2>
      <a:lt2>
        <a:srgbClr val="E7E6E6"/>
      </a:lt2>
      <a:accent1>
        <a:srgbClr val="8C7244"/>
      </a:accent1>
      <a:accent2>
        <a:srgbClr val="1D2744"/>
      </a:accent2>
      <a:accent3>
        <a:srgbClr val="8C7244"/>
      </a:accent3>
      <a:accent4>
        <a:srgbClr val="1D2744"/>
      </a:accent4>
      <a:accent5>
        <a:srgbClr val="8C7244"/>
      </a:accent5>
      <a:accent6>
        <a:srgbClr val="1D2744"/>
      </a:accent6>
      <a:hlink>
        <a:srgbClr val="8C7244"/>
      </a:hlink>
      <a:folHlink>
        <a:srgbClr val="1D274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2733</Words>
  <Application>Microsoft Office PowerPoint</Application>
  <PresentationFormat>自定义</PresentationFormat>
  <Paragraphs>221</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摄影</dc:title>
  <dc:creator/>
  <cp:keywords>www.1ppt.com</cp:keywords>
  <cp:lastModifiedBy/>
  <cp:revision>1</cp:revision>
  <dcterms:created xsi:type="dcterms:W3CDTF">2016-10-17T14:00:15Z</dcterms:created>
  <dcterms:modified xsi:type="dcterms:W3CDTF">2018-10-09T07:24:10Z</dcterms:modified>
</cp:coreProperties>
</file>