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71" r:id="rId3"/>
    <p:sldId id="3272" r:id="rId4"/>
    <p:sldId id="3273" r:id="rId5"/>
    <p:sldId id="3238" r:id="rId6"/>
    <p:sldId id="3226" r:id="rId7"/>
    <p:sldId id="3225" r:id="rId8"/>
    <p:sldId id="3230" r:id="rId9"/>
    <p:sldId id="3274" r:id="rId10"/>
    <p:sldId id="3245" r:id="rId11"/>
    <p:sldId id="3224" r:id="rId12"/>
    <p:sldId id="3231" r:id="rId13"/>
    <p:sldId id="3246" r:id="rId14"/>
    <p:sldId id="3275" r:id="rId15"/>
    <p:sldId id="3244" r:id="rId16"/>
    <p:sldId id="3227" r:id="rId17"/>
    <p:sldId id="3247" r:id="rId18"/>
    <p:sldId id="3228" r:id="rId19"/>
    <p:sldId id="3276" r:id="rId20"/>
    <p:sldId id="3222" r:id="rId21"/>
    <p:sldId id="3229" r:id="rId22"/>
    <p:sldId id="3223" r:id="rId23"/>
    <p:sldId id="3277" r:id="rId24"/>
    <p:sldId id="327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7D00"/>
    <a:srgbClr val="6B1686"/>
    <a:srgbClr val="0B54A2"/>
    <a:srgbClr val="0E70D8"/>
    <a:srgbClr val="298EC0"/>
    <a:srgbClr val="26A244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578176"/>
        <c:axId val="138851840"/>
      </c:areaChart>
      <c:catAx>
        <c:axId val="13857817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38851840"/>
        <c:crosses val="autoZero"/>
        <c:auto val="1"/>
        <c:lblAlgn val="ctr"/>
        <c:lblOffset val="100"/>
        <c:noMultiLvlLbl val="1"/>
      </c:catAx>
      <c:valAx>
        <c:axId val="138851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857817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388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32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731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737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7222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029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6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2324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485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692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897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485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978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41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791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27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5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" y="0"/>
            <a:ext cx="12858750" cy="7232650"/>
          </a:xfrm>
          <a:prstGeom prst="rect">
            <a:avLst/>
          </a:prstGeom>
          <a:solidFill>
            <a:srgbClr val="F4F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482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93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18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37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4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4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14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0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9899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10"/>
          <p:cNvSpPr txBox="1"/>
          <p:nvPr/>
        </p:nvSpPr>
        <p:spPr>
          <a:xfrm>
            <a:off x="703874" y="4408413"/>
            <a:ext cx="6975291" cy="99257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6000" spc="3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演讲演说辩论</a:t>
            </a:r>
            <a:r>
              <a:rPr lang="en-US" altLang="zh-CN" sz="6000" spc="3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000" spc="3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503713" y="5837474"/>
            <a:ext cx="3403878" cy="392367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39" name="矩形 38"/>
          <p:cNvSpPr/>
          <p:nvPr/>
        </p:nvSpPr>
        <p:spPr>
          <a:xfrm>
            <a:off x="1281444" y="5292535"/>
            <a:ext cx="5936260" cy="438574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13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94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01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7" grpId="0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94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01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7" grpId="0"/>
          <p:bldP spid="38" grpId="0"/>
          <p:bldP spid="3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6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9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3133761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909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949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10"/>
          <p:cNvSpPr txBox="1"/>
          <p:nvPr/>
        </p:nvSpPr>
        <p:spPr>
          <a:xfrm>
            <a:off x="744750" y="4408413"/>
            <a:ext cx="6893539" cy="99257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6000" spc="30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spc="300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503713" y="5837474"/>
            <a:ext cx="3403878" cy="392367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39" name="矩形 38"/>
          <p:cNvSpPr/>
          <p:nvPr/>
        </p:nvSpPr>
        <p:spPr>
          <a:xfrm>
            <a:off x="1281444" y="5292535"/>
            <a:ext cx="5936260" cy="438574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1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821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7" grpId="0"/>
          <p:bldP spid="38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821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7" grpId="0"/>
          <p:bldP spid="38" grpId="0"/>
          <p:bldP spid="3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26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AC7D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7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9F4B0C1-596A-42DB-B589-E17C0C456BA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69.pptx"/>
</p:tagLst>
</file>

<file path=ppt/theme/theme1.xml><?xml version="1.0" encoding="utf-8"?>
<a:theme xmlns:a="http://schemas.openxmlformats.org/drawingml/2006/main" name="第一PPT，www.1ppt.com">
  <a:themeElements>
    <a:clrScheme name="自定义 25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766E"/>
      </a:accent1>
      <a:accent2>
        <a:srgbClr val="B1CC17"/>
      </a:accent2>
      <a:accent3>
        <a:srgbClr val="019892"/>
      </a:accent3>
      <a:accent4>
        <a:srgbClr val="01766E"/>
      </a:accent4>
      <a:accent5>
        <a:srgbClr val="B1CC17"/>
      </a:accent5>
      <a:accent6>
        <a:srgbClr val="019892"/>
      </a:accent6>
      <a:hlink>
        <a:srgbClr val="01766E"/>
      </a:hlink>
      <a:folHlink>
        <a:srgbClr val="B1CC1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3929</Words>
  <Application>Microsoft Office PowerPoint</Application>
  <PresentationFormat>自定义</PresentationFormat>
  <Paragraphs>267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演讲演说</dc:title>
  <dc:creator/>
  <cp:keywords>www.1ppt.com</cp:keywords>
  <cp:lastModifiedBy/>
  <cp:revision>1</cp:revision>
  <dcterms:created xsi:type="dcterms:W3CDTF">2016-10-17T14:00:15Z</dcterms:created>
  <dcterms:modified xsi:type="dcterms:W3CDTF">2018-10-09T09:32:03Z</dcterms:modified>
</cp:coreProperties>
</file>