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313" r:id="rId3"/>
    <p:sldId id="3305" r:id="rId4"/>
    <p:sldId id="3306" r:id="rId5"/>
    <p:sldId id="3267" r:id="rId6"/>
    <p:sldId id="3257" r:id="rId7"/>
    <p:sldId id="3264" r:id="rId8"/>
    <p:sldId id="3259" r:id="rId9"/>
    <p:sldId id="3307" r:id="rId10"/>
    <p:sldId id="3280" r:id="rId11"/>
    <p:sldId id="3263" r:id="rId12"/>
    <p:sldId id="3265" r:id="rId13"/>
    <p:sldId id="3281" r:id="rId14"/>
    <p:sldId id="3308" r:id="rId15"/>
    <p:sldId id="3262" r:id="rId16"/>
    <p:sldId id="3258" r:id="rId17"/>
    <p:sldId id="3260" r:id="rId18"/>
    <p:sldId id="3270" r:id="rId19"/>
    <p:sldId id="3309" r:id="rId20"/>
    <p:sldId id="3282" r:id="rId21"/>
    <p:sldId id="3261" r:id="rId22"/>
    <p:sldId id="3266" r:id="rId23"/>
    <p:sldId id="3314" r:id="rId24"/>
    <p:sldId id="331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AEB3"/>
    <a:srgbClr val="F29194"/>
    <a:srgbClr val="900000"/>
    <a:srgbClr val="0FC7D3"/>
    <a:srgbClr val="EC206C"/>
    <a:srgbClr val="BC148E"/>
    <a:srgbClr val="0A1A3B"/>
    <a:srgbClr val="CE000D"/>
    <a:srgbClr val="FE67BE"/>
    <a:srgbClr val="8400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 varScale="1">
        <p:scale>
          <a:sx n="59" d="100"/>
          <a:sy n="59" d="100"/>
        </p:scale>
        <p:origin x="-84" y="-148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429941088748993"/>
          <c:y val="3.8630148300262013E-2"/>
          <c:w val="0.80892898018146053"/>
          <c:h val="0.66295128203466225"/>
        </c:manualLayout>
      </c:layout>
      <c:bar3DChart>
        <c:barDir val="col"/>
        <c:grouping val="percentStacked"/>
        <c:varyColors val="0"/>
        <c:ser>
          <c:idx val="0"/>
          <c:order val="0"/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7E77-409C-B909-64B9CC68AAE6}"/>
              </c:ext>
            </c:extLst>
          </c:dPt>
          <c:val>
            <c:numRef>
              <c:f>Sheet1!$B$2:$B$5</c:f>
              <c:numCache>
                <c:formatCode>0%</c:formatCode>
                <c:ptCount val="4"/>
                <c:pt idx="0">
                  <c:v>2</c:v>
                </c:pt>
                <c:pt idx="1">
                  <c:v>2.5</c:v>
                </c:pt>
                <c:pt idx="2">
                  <c:v>3.5</c:v>
                </c:pt>
                <c:pt idx="3">
                  <c:v>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7E77-409C-B909-64B9CC68AAE6}"/>
            </c:ext>
          </c:extLst>
        </c:ser>
        <c:ser>
          <c:idx val="1"/>
          <c:order val="1"/>
          <c:spPr>
            <a:solidFill>
              <a:srgbClr val="237DB9">
                <a:alpha val="58039"/>
              </a:srgb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accent2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7E77-409C-B909-64B9CC68AAE6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7E77-409C-B909-64B9CC68AAE6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alpha val="58039"/>
                </a:schemeClr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C-7E77-409C-B909-64B9CC68AAE6}"/>
              </c:ext>
            </c:extLst>
          </c:dPt>
          <c:val>
            <c:numRef>
              <c:f>Sheet1!$C$2:$C$5</c:f>
              <c:numCache>
                <c:formatCode>0%</c:formatCode>
                <c:ptCount val="4"/>
                <c:pt idx="0">
                  <c:v>2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4"/>
                      <c:pt idx="0">
                        <c:v>Category 1</c:v>
                      </c:pt>
                      <c:pt idx="1">
                        <c:v>Category 2</c:v>
                      </c:pt>
                      <c:pt idx="2">
                        <c:v>Category 3</c:v>
                      </c:pt>
                      <c:pt idx="3">
                        <c:v>Category 4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D-7E77-409C-B909-64B9CC68AAE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gapDepth val="405"/>
        <c:shape val="box"/>
        <c:axId val="294843904"/>
        <c:axId val="294845440"/>
        <c:axId val="0"/>
      </c:bar3DChart>
      <c:catAx>
        <c:axId val="294843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94845440"/>
        <c:crosses val="autoZero"/>
        <c:auto val="1"/>
        <c:lblAlgn val="ctr"/>
        <c:lblOffset val="100"/>
        <c:noMultiLvlLbl val="0"/>
      </c:catAx>
      <c:valAx>
        <c:axId val="294845440"/>
        <c:scaling>
          <c:orientation val="minMax"/>
        </c:scaling>
        <c:delete val="0"/>
        <c:axPos val="l"/>
        <c:majorGridlines>
          <c:spPr>
            <a:ln>
              <a:solidFill>
                <a:schemeClr val="tx1">
                  <a:lumMod val="25000"/>
                  <a:lumOff val="75000"/>
                </a:schemeClr>
              </a:solidFill>
            </a:ln>
          </c:spPr>
        </c:majorGridlines>
        <c:numFmt formatCode="0%" sourceLinked="1"/>
        <c:majorTickMark val="out"/>
        <c:minorTickMark val="none"/>
        <c:tickLblPos val="nextTo"/>
        <c:crossAx val="294843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微软雅黑" panose="020B0503020204020204" pitchFamily="34" charset="-122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80647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7183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971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18188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37063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7444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6842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0125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5122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648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546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0988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69595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65622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04879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3251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6890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34438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2816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652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0948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7967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" y="3005"/>
            <a:ext cx="12857163" cy="722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4008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98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713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72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906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2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286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15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52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84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273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430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54692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89" y="2680339"/>
            <a:ext cx="12855576" cy="45518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2829419" y="1059819"/>
            <a:ext cx="1636372" cy="1538058"/>
            <a:chOff x="3908459" y="1718758"/>
            <a:chExt cx="1636574" cy="1538248"/>
          </a:xfrm>
        </p:grpSpPr>
        <p:sp>
          <p:nvSpPr>
            <p:cNvPr id="37" name="椭圆 36"/>
            <p:cNvSpPr/>
            <p:nvPr/>
          </p:nvSpPr>
          <p:spPr>
            <a:xfrm>
              <a:off x="3908459" y="1718758"/>
              <a:ext cx="1538806" cy="1538248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24" dirty="0">
                  <a:solidFill>
                    <a:schemeClr val="accent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0</a:t>
              </a:r>
              <a:endParaRPr lang="zh-CN" altLang="en-US" sz="1424" dirty="0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2700000">
              <a:off x="4534181" y="2176807"/>
              <a:ext cx="834171" cy="1187532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rot="2700000">
              <a:off x="4593321" y="2114439"/>
              <a:ext cx="569388" cy="1139190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108268" y="1918494"/>
              <a:ext cx="1139190" cy="1138777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 rot="18900000">
              <a:off x="4254078" y="2274264"/>
              <a:ext cx="1139190" cy="715925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299470" y="1896908"/>
              <a:ext cx="723195" cy="1200329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199" dirty="0">
                  <a:solidFill>
                    <a:schemeClr val="accent1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工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21486" y="1059819"/>
            <a:ext cx="1636372" cy="1538058"/>
            <a:chOff x="3908459" y="1718758"/>
            <a:chExt cx="1636574" cy="1538248"/>
          </a:xfrm>
        </p:grpSpPr>
        <p:sp>
          <p:nvSpPr>
            <p:cNvPr id="53" name="椭圆 52"/>
            <p:cNvSpPr/>
            <p:nvPr/>
          </p:nvSpPr>
          <p:spPr>
            <a:xfrm>
              <a:off x="3908459" y="1718758"/>
              <a:ext cx="1538806" cy="1538248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24" dirty="0">
                  <a:solidFill>
                    <a:schemeClr val="accent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0</a:t>
              </a:r>
              <a:endParaRPr lang="zh-CN" altLang="en-US" sz="1424" dirty="0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 rot="2700000">
              <a:off x="4534181" y="2176807"/>
              <a:ext cx="834171" cy="1187532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 rot="2700000">
              <a:off x="4593321" y="2114439"/>
              <a:ext cx="569388" cy="1139190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108268" y="1918494"/>
              <a:ext cx="1139190" cy="1138777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 rot="18900000">
              <a:off x="4254078" y="2274264"/>
              <a:ext cx="1139190" cy="715925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299470" y="1896908"/>
              <a:ext cx="723195" cy="1200329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199" dirty="0">
                  <a:solidFill>
                    <a:schemeClr val="accent1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作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613552" y="1059819"/>
            <a:ext cx="1636372" cy="1538058"/>
            <a:chOff x="3908459" y="1718758"/>
            <a:chExt cx="1636574" cy="1538248"/>
          </a:xfrm>
        </p:grpSpPr>
        <p:sp>
          <p:nvSpPr>
            <p:cNvPr id="60" name="椭圆 59"/>
            <p:cNvSpPr/>
            <p:nvPr/>
          </p:nvSpPr>
          <p:spPr>
            <a:xfrm>
              <a:off x="3908459" y="1718758"/>
              <a:ext cx="1538806" cy="1538248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24" dirty="0">
                  <a:solidFill>
                    <a:schemeClr val="accent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0</a:t>
              </a:r>
              <a:endParaRPr lang="zh-CN" altLang="en-US" sz="1424" dirty="0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rot="2700000">
              <a:off x="4534181" y="2176807"/>
              <a:ext cx="834171" cy="1187532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 rot="2700000">
              <a:off x="4593321" y="2114439"/>
              <a:ext cx="569388" cy="1139190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4108268" y="1918494"/>
              <a:ext cx="1139190" cy="1138777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 rot="18900000">
              <a:off x="4254078" y="2274264"/>
              <a:ext cx="1139190" cy="715925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4299470" y="1896908"/>
              <a:ext cx="723195" cy="1200329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199" dirty="0">
                  <a:solidFill>
                    <a:schemeClr val="accent1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总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05619" y="1059819"/>
            <a:ext cx="1636372" cy="1538058"/>
            <a:chOff x="3908459" y="1718758"/>
            <a:chExt cx="1636574" cy="1538248"/>
          </a:xfrm>
        </p:grpSpPr>
        <p:sp>
          <p:nvSpPr>
            <p:cNvPr id="79" name="椭圆 78"/>
            <p:cNvSpPr/>
            <p:nvPr/>
          </p:nvSpPr>
          <p:spPr>
            <a:xfrm>
              <a:off x="3908459" y="1718758"/>
              <a:ext cx="1538806" cy="1538248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24" dirty="0">
                  <a:solidFill>
                    <a:schemeClr val="accent1"/>
                  </a:solidFill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0</a:t>
              </a:r>
              <a:endParaRPr lang="zh-CN" altLang="en-US" sz="1424" dirty="0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 rot="2700000">
              <a:off x="4534181" y="2176807"/>
              <a:ext cx="834171" cy="1187532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 rot="2700000">
              <a:off x="4593321" y="2114439"/>
              <a:ext cx="569388" cy="1139190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4108268" y="1918494"/>
              <a:ext cx="1139190" cy="1138777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83" name="任意多边形 82"/>
            <p:cNvSpPr/>
            <p:nvPr/>
          </p:nvSpPr>
          <p:spPr>
            <a:xfrm rot="18900000">
              <a:off x="4254078" y="2274264"/>
              <a:ext cx="1139190" cy="715925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汉仪中圆简" panose="02010609000101010101" pitchFamily="49" charset="-122"/>
                <a:ea typeface="汉仪中圆简" panose="02010609000101010101" pitchFamily="49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4299470" y="1896908"/>
              <a:ext cx="723195" cy="1200329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199" dirty="0">
                  <a:solidFill>
                    <a:schemeClr val="accent1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汉仪中圆简" panose="02010609000101010101" pitchFamily="49" charset="-122"/>
                  <a:ea typeface="汉仪中圆简" panose="02010609000101010101" pitchFamily="49" charset="-122"/>
                </a:rPr>
                <a:t>结</a:t>
              </a:r>
            </a:p>
          </p:txBody>
        </p:sp>
      </p:grpSp>
      <p:sp>
        <p:nvSpPr>
          <p:cNvPr id="34" name="矩形 259"/>
          <p:cNvSpPr>
            <a:spLocks noChangeArrowheads="1"/>
          </p:cNvSpPr>
          <p:nvPr/>
        </p:nvSpPr>
        <p:spPr bwMode="auto">
          <a:xfrm>
            <a:off x="2496344" y="4912469"/>
            <a:ext cx="7866063" cy="9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摄影行业通用工作汇报</a:t>
            </a:r>
            <a:endParaRPr lang="zh-CN" altLang="en-US" sz="5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5" name="矩形 259"/>
          <p:cNvSpPr>
            <a:spLocks noChangeArrowheads="1"/>
          </p:cNvSpPr>
          <p:nvPr/>
        </p:nvSpPr>
        <p:spPr bwMode="auto">
          <a:xfrm>
            <a:off x="3731728" y="5893029"/>
            <a:ext cx="5395294" cy="572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report by the general photography industry</a:t>
            </a:r>
          </a:p>
        </p:txBody>
      </p:sp>
      <p:sp>
        <p:nvSpPr>
          <p:cNvPr id="41" name="矩形 259"/>
          <p:cNvSpPr>
            <a:spLocks noChangeArrowheads="1"/>
          </p:cNvSpPr>
          <p:nvPr/>
        </p:nvSpPr>
        <p:spPr bwMode="auto">
          <a:xfrm>
            <a:off x="5212290" y="6640141"/>
            <a:ext cx="21705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8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2652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7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8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" grpId="0"/>
      <p:bldP spid="34" grpId="1"/>
      <p:bldP spid="35" grpId="0"/>
      <p:bldP spid="35" grpId="1"/>
      <p:bldP spid="4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9"/>
          <p:cNvGrpSpPr/>
          <p:nvPr/>
        </p:nvGrpSpPr>
        <p:grpSpPr>
          <a:xfrm>
            <a:off x="5918077" y="3688333"/>
            <a:ext cx="1008934" cy="1011625"/>
            <a:chOff x="4004877" y="2411833"/>
            <a:chExt cx="1139957" cy="1143000"/>
          </a:xfrm>
        </p:grpSpPr>
        <p:sp>
          <p:nvSpPr>
            <p:cNvPr id="14" name="Oval 13"/>
            <p:cNvSpPr/>
            <p:nvPr/>
          </p:nvSpPr>
          <p:spPr bwMode="auto">
            <a:xfrm>
              <a:off x="4004877" y="2411833"/>
              <a:ext cx="1139957" cy="114300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39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2"/>
            <p:cNvSpPr>
              <a:spLocks noEditPoints="1"/>
            </p:cNvSpPr>
            <p:nvPr/>
          </p:nvSpPr>
          <p:spPr bwMode="auto">
            <a:xfrm>
              <a:off x="4383793" y="2806766"/>
              <a:ext cx="382124" cy="353134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Down Arrow 15"/>
          <p:cNvSpPr/>
          <p:nvPr/>
        </p:nvSpPr>
        <p:spPr bwMode="auto">
          <a:xfrm rot="14548862">
            <a:off x="6998647" y="3599864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 rot="14548862" flipH="1" flipV="1">
            <a:off x="5591623" y="4293881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Down Arrow 44"/>
          <p:cNvSpPr/>
          <p:nvPr/>
        </p:nvSpPr>
        <p:spPr bwMode="auto">
          <a:xfrm rot="10800000">
            <a:off x="6297543" y="319425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Down Arrow 47"/>
          <p:cNvSpPr/>
          <p:nvPr/>
        </p:nvSpPr>
        <p:spPr bwMode="auto">
          <a:xfrm rot="7051138" flipH="1">
            <a:off x="5598927" y="3599305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Down Arrow 55"/>
          <p:cNvSpPr/>
          <p:nvPr/>
        </p:nvSpPr>
        <p:spPr bwMode="auto">
          <a:xfrm rot="10800000" flipV="1">
            <a:off x="6297545" y="4725803"/>
            <a:ext cx="262123" cy="46823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Down Arrow 56"/>
          <p:cNvSpPr/>
          <p:nvPr/>
        </p:nvSpPr>
        <p:spPr bwMode="auto">
          <a:xfrm rot="7051138" flipV="1">
            <a:off x="6991342" y="4308598"/>
            <a:ext cx="262123" cy="484941"/>
          </a:xfrm>
          <a:prstGeom prst="downArrow">
            <a:avLst>
              <a:gd name="adj1" fmla="val 63516"/>
              <a:gd name="adj2" fmla="val 50000"/>
            </a:avLst>
          </a:pr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394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" name="Group 84"/>
          <p:cNvGrpSpPr/>
          <p:nvPr/>
        </p:nvGrpSpPr>
        <p:grpSpPr>
          <a:xfrm>
            <a:off x="5904272" y="2130695"/>
            <a:ext cx="1062673" cy="1063559"/>
            <a:chOff x="3307763" y="1427226"/>
            <a:chExt cx="648499" cy="649042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3307763" y="1427226"/>
              <a:ext cx="648499" cy="649042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8" name="Freeform 77"/>
            <p:cNvSpPr>
              <a:spLocks noEditPoints="1"/>
            </p:cNvSpPr>
            <p:nvPr/>
          </p:nvSpPr>
          <p:spPr bwMode="auto">
            <a:xfrm>
              <a:off x="3483875" y="1534824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88"/>
          <p:cNvGrpSpPr/>
          <p:nvPr/>
        </p:nvGrpSpPr>
        <p:grpSpPr>
          <a:xfrm>
            <a:off x="7281992" y="4371976"/>
            <a:ext cx="1062673" cy="1063559"/>
            <a:chOff x="3365370" y="3682819"/>
            <a:chExt cx="648499" cy="649042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3365370" y="3682819"/>
              <a:ext cx="648499" cy="649042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9" name="Freeform 83"/>
            <p:cNvSpPr>
              <a:spLocks noEditPoints="1"/>
            </p:cNvSpPr>
            <p:nvPr/>
          </p:nvSpPr>
          <p:spPr bwMode="auto">
            <a:xfrm>
              <a:off x="3590360" y="3858452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4506526" y="2976898"/>
            <a:ext cx="1062673" cy="1063559"/>
            <a:chOff x="5187738" y="3682819"/>
            <a:chExt cx="648499" cy="649042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5187738" y="3682819"/>
              <a:ext cx="648499" cy="649042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0" name="Freeform 137"/>
            <p:cNvSpPr>
              <a:spLocks noEditPoints="1"/>
            </p:cNvSpPr>
            <p:nvPr/>
          </p:nvSpPr>
          <p:spPr bwMode="auto">
            <a:xfrm>
              <a:off x="5347164" y="3838560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5"/>
          <p:cNvGrpSpPr/>
          <p:nvPr/>
        </p:nvGrpSpPr>
        <p:grpSpPr>
          <a:xfrm>
            <a:off x="5898873" y="5190534"/>
            <a:ext cx="1062673" cy="1063559"/>
            <a:chOff x="5187738" y="1415796"/>
            <a:chExt cx="648499" cy="649042"/>
          </a:xfrm>
        </p:grpSpPr>
        <p:sp>
          <p:nvSpPr>
            <p:cNvPr id="68" name="Oval 67"/>
            <p:cNvSpPr>
              <a:spLocks noChangeAspect="1"/>
            </p:cNvSpPr>
            <p:nvPr/>
          </p:nvSpPr>
          <p:spPr>
            <a:xfrm>
              <a:off x="5187738" y="1415796"/>
              <a:ext cx="648499" cy="649042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" name="Freeform 53"/>
            <p:cNvSpPr>
              <a:spLocks/>
            </p:cNvSpPr>
            <p:nvPr/>
          </p:nvSpPr>
          <p:spPr bwMode="auto">
            <a:xfrm>
              <a:off x="5336668" y="1592431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6"/>
          <p:cNvGrpSpPr/>
          <p:nvPr/>
        </p:nvGrpSpPr>
        <p:grpSpPr>
          <a:xfrm>
            <a:off x="4493298" y="4371976"/>
            <a:ext cx="1062673" cy="1063559"/>
            <a:chOff x="5648594" y="2472338"/>
            <a:chExt cx="648499" cy="649042"/>
          </a:xfrm>
        </p:grpSpPr>
        <p:sp>
          <p:nvSpPr>
            <p:cNvPr id="71" name="Oval 70"/>
            <p:cNvSpPr>
              <a:spLocks noChangeAspect="1"/>
            </p:cNvSpPr>
            <p:nvPr/>
          </p:nvSpPr>
          <p:spPr>
            <a:xfrm>
              <a:off x="5648594" y="2472338"/>
              <a:ext cx="648499" cy="649042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306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" name="Freeform 57"/>
            <p:cNvSpPr>
              <a:spLocks noEditPoints="1"/>
            </p:cNvSpPr>
            <p:nvPr/>
          </p:nvSpPr>
          <p:spPr bwMode="auto">
            <a:xfrm>
              <a:off x="5827267" y="2667801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83"/>
          <p:cNvGrpSpPr/>
          <p:nvPr/>
        </p:nvGrpSpPr>
        <p:grpSpPr>
          <a:xfrm>
            <a:off x="7292358" y="2972014"/>
            <a:ext cx="1062673" cy="1063559"/>
            <a:chOff x="2886238" y="2472339"/>
            <a:chExt cx="648499" cy="649042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2886238" y="2472339"/>
              <a:ext cx="648499" cy="649042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524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" name="Freeform 65"/>
            <p:cNvSpPr>
              <a:spLocks noEditPoints="1"/>
            </p:cNvSpPr>
            <p:nvPr/>
          </p:nvSpPr>
          <p:spPr bwMode="auto">
            <a:xfrm>
              <a:off x="3027706" y="2630302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94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22"/>
          <p:cNvGrpSpPr/>
          <p:nvPr/>
        </p:nvGrpSpPr>
        <p:grpSpPr>
          <a:xfrm>
            <a:off x="1971688" y="3293620"/>
            <a:ext cx="2391087" cy="663798"/>
            <a:chOff x="844734" y="1897307"/>
            <a:chExt cx="2294202" cy="609865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099983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1933105" y="1897307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25"/>
          <p:cNvGrpSpPr/>
          <p:nvPr/>
        </p:nvGrpSpPr>
        <p:grpSpPr>
          <a:xfrm>
            <a:off x="1964879" y="4493649"/>
            <a:ext cx="2420365" cy="663800"/>
            <a:chOff x="844734" y="1897308"/>
            <a:chExt cx="2322294" cy="609866"/>
          </a:xfrm>
        </p:grpSpPr>
        <p:sp>
          <p:nvSpPr>
            <p:cNvPr id="95" name="Footer Text"/>
            <p:cNvSpPr txBox="1"/>
            <p:nvPr/>
          </p:nvSpPr>
          <p:spPr>
            <a:xfrm>
              <a:off x="844734" y="2099986"/>
              <a:ext cx="2287092" cy="407188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961197" y="1897308"/>
              <a:ext cx="12058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32"/>
          <p:cNvGrpSpPr/>
          <p:nvPr/>
        </p:nvGrpSpPr>
        <p:grpSpPr>
          <a:xfrm>
            <a:off x="8617600" y="3039042"/>
            <a:ext cx="2392206" cy="663798"/>
            <a:chOff x="844734" y="1897308"/>
            <a:chExt cx="2287091" cy="609865"/>
          </a:xfrm>
        </p:grpSpPr>
        <p:sp>
          <p:nvSpPr>
            <p:cNvPr id="98" name="Footer Text"/>
            <p:cNvSpPr txBox="1"/>
            <p:nvPr/>
          </p:nvSpPr>
          <p:spPr>
            <a:xfrm>
              <a:off x="844734" y="2099984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5"/>
          <p:cNvGrpSpPr/>
          <p:nvPr/>
        </p:nvGrpSpPr>
        <p:grpSpPr>
          <a:xfrm>
            <a:off x="8617600" y="4238208"/>
            <a:ext cx="2392206" cy="663802"/>
            <a:chOff x="844734" y="1897307"/>
            <a:chExt cx="2287091" cy="609865"/>
          </a:xfrm>
        </p:grpSpPr>
        <p:sp>
          <p:nvSpPr>
            <p:cNvPr id="101" name="Footer Text"/>
            <p:cNvSpPr txBox="1"/>
            <p:nvPr/>
          </p:nvSpPr>
          <p:spPr>
            <a:xfrm>
              <a:off x="844734" y="2099986"/>
              <a:ext cx="2287091" cy="407186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844734" y="1897307"/>
              <a:ext cx="12015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22"/>
          <p:cNvGrpSpPr/>
          <p:nvPr/>
        </p:nvGrpSpPr>
        <p:grpSpPr>
          <a:xfrm>
            <a:off x="3368126" y="2093586"/>
            <a:ext cx="2383676" cy="663802"/>
            <a:chOff x="844734" y="1897307"/>
            <a:chExt cx="2287091" cy="609866"/>
          </a:xfrm>
        </p:grpSpPr>
        <p:sp>
          <p:nvSpPr>
            <p:cNvPr id="104" name="Footer Text"/>
            <p:cNvSpPr txBox="1"/>
            <p:nvPr/>
          </p:nvSpPr>
          <p:spPr>
            <a:xfrm>
              <a:off x="844734" y="2099986"/>
              <a:ext cx="2287091" cy="40718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924640" y="1897307"/>
              <a:ext cx="1205831" cy="217025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5"/>
          <p:cNvGrpSpPr/>
          <p:nvPr/>
        </p:nvGrpSpPr>
        <p:grpSpPr>
          <a:xfrm>
            <a:off x="7202097" y="5437376"/>
            <a:ext cx="2392206" cy="663800"/>
            <a:chOff x="844734" y="1897308"/>
            <a:chExt cx="2287091" cy="609867"/>
          </a:xfrm>
        </p:grpSpPr>
        <p:sp>
          <p:nvSpPr>
            <p:cNvPr id="107" name="Footer Text"/>
            <p:cNvSpPr txBox="1"/>
            <p:nvPr/>
          </p:nvSpPr>
          <p:spPr>
            <a:xfrm>
              <a:off x="844734" y="2099986"/>
              <a:ext cx="2287091" cy="40718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734" y="1897308"/>
              <a:ext cx="1201531" cy="2170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4346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  <p:bldP spid="45" grpId="0" animBg="1"/>
      <p:bldP spid="48" grpId="0" animBg="1"/>
      <p:bldP spid="56" grpId="0" animBg="1"/>
      <p:bldP spid="5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Freeform 5"/>
          <p:cNvSpPr>
            <a:spLocks/>
          </p:cNvSpPr>
          <p:nvPr/>
        </p:nvSpPr>
        <p:spPr bwMode="auto">
          <a:xfrm>
            <a:off x="1790600" y="2949328"/>
            <a:ext cx="2416351" cy="2352288"/>
          </a:xfrm>
          <a:custGeom>
            <a:avLst/>
            <a:gdLst/>
            <a:ahLst/>
            <a:cxnLst>
              <a:cxn ang="0">
                <a:pos x="265" y="22"/>
              </a:cxn>
              <a:cxn ang="0">
                <a:pos x="399" y="0"/>
              </a:cxn>
              <a:cxn ang="0">
                <a:pos x="644" y="84"/>
              </a:cxn>
              <a:cxn ang="0">
                <a:pos x="682" y="117"/>
              </a:cxn>
              <a:cxn ang="0">
                <a:pos x="778" y="268"/>
              </a:cxn>
              <a:cxn ang="0">
                <a:pos x="799" y="391"/>
              </a:cxn>
              <a:cxn ang="0">
                <a:pos x="754" y="291"/>
              </a:cxn>
              <a:cxn ang="0">
                <a:pos x="644" y="246"/>
              </a:cxn>
              <a:cxn ang="0">
                <a:pos x="644" y="246"/>
              </a:cxn>
              <a:cxn ang="0">
                <a:pos x="643" y="246"/>
              </a:cxn>
              <a:cxn ang="0">
                <a:pos x="510" y="267"/>
              </a:cxn>
              <a:cxn ang="0">
                <a:pos x="360" y="363"/>
              </a:cxn>
              <a:cxn ang="0">
                <a:pos x="326" y="401"/>
              </a:cxn>
              <a:cxn ang="0">
                <a:pos x="243" y="646"/>
              </a:cxn>
              <a:cxn ang="0">
                <a:pos x="264" y="777"/>
              </a:cxn>
              <a:cxn ang="0">
                <a:pos x="117" y="682"/>
              </a:cxn>
              <a:cxn ang="0">
                <a:pos x="0" y="400"/>
              </a:cxn>
              <a:cxn ang="0">
                <a:pos x="117" y="117"/>
              </a:cxn>
              <a:cxn ang="0">
                <a:pos x="265" y="22"/>
              </a:cxn>
            </a:cxnLst>
            <a:rect l="0" t="0" r="r" b="b"/>
            <a:pathLst>
              <a:path w="799" h="777">
                <a:moveTo>
                  <a:pt x="265" y="22"/>
                </a:moveTo>
                <a:cubicBezTo>
                  <a:pt x="307" y="8"/>
                  <a:pt x="351" y="0"/>
                  <a:pt x="399" y="0"/>
                </a:cubicBezTo>
                <a:cubicBezTo>
                  <a:pt x="492" y="0"/>
                  <a:pt x="574" y="28"/>
                  <a:pt x="644" y="84"/>
                </a:cubicBezTo>
                <a:cubicBezTo>
                  <a:pt x="657" y="94"/>
                  <a:pt x="670" y="105"/>
                  <a:pt x="682" y="117"/>
                </a:cubicBezTo>
                <a:cubicBezTo>
                  <a:pt x="727" y="162"/>
                  <a:pt x="759" y="212"/>
                  <a:pt x="778" y="268"/>
                </a:cubicBezTo>
                <a:cubicBezTo>
                  <a:pt x="791" y="306"/>
                  <a:pt x="798" y="347"/>
                  <a:pt x="799" y="391"/>
                </a:cubicBezTo>
                <a:cubicBezTo>
                  <a:pt x="797" y="353"/>
                  <a:pt x="781" y="319"/>
                  <a:pt x="754" y="291"/>
                </a:cubicBezTo>
                <a:cubicBezTo>
                  <a:pt x="723" y="261"/>
                  <a:pt x="687" y="246"/>
                  <a:pt x="644" y="246"/>
                </a:cubicBezTo>
                <a:cubicBezTo>
                  <a:pt x="644" y="246"/>
                  <a:pt x="644" y="246"/>
                  <a:pt x="644" y="246"/>
                </a:cubicBezTo>
                <a:cubicBezTo>
                  <a:pt x="644" y="246"/>
                  <a:pt x="643" y="246"/>
                  <a:pt x="643" y="246"/>
                </a:cubicBezTo>
                <a:cubicBezTo>
                  <a:pt x="596" y="246"/>
                  <a:pt x="552" y="253"/>
                  <a:pt x="510" y="267"/>
                </a:cubicBezTo>
                <a:cubicBezTo>
                  <a:pt x="455" y="286"/>
                  <a:pt x="405" y="318"/>
                  <a:pt x="360" y="363"/>
                </a:cubicBezTo>
                <a:cubicBezTo>
                  <a:pt x="348" y="375"/>
                  <a:pt x="337" y="388"/>
                  <a:pt x="326" y="401"/>
                </a:cubicBezTo>
                <a:cubicBezTo>
                  <a:pt x="271" y="471"/>
                  <a:pt x="243" y="553"/>
                  <a:pt x="243" y="646"/>
                </a:cubicBezTo>
                <a:cubicBezTo>
                  <a:pt x="243" y="693"/>
                  <a:pt x="250" y="736"/>
                  <a:pt x="264" y="777"/>
                </a:cubicBezTo>
                <a:cubicBezTo>
                  <a:pt x="210" y="758"/>
                  <a:pt x="161" y="726"/>
                  <a:pt x="117" y="682"/>
                </a:cubicBezTo>
                <a:cubicBezTo>
                  <a:pt x="39" y="604"/>
                  <a:pt x="0" y="510"/>
                  <a:pt x="0" y="400"/>
                </a:cubicBezTo>
                <a:cubicBezTo>
                  <a:pt x="0" y="290"/>
                  <a:pt x="39" y="195"/>
                  <a:pt x="117" y="117"/>
                </a:cubicBezTo>
                <a:cubicBezTo>
                  <a:pt x="161" y="73"/>
                  <a:pt x="210" y="42"/>
                  <a:pt x="265" y="22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4" name="Freeform 6"/>
          <p:cNvSpPr>
            <a:spLocks/>
          </p:cNvSpPr>
          <p:nvPr/>
        </p:nvSpPr>
        <p:spPr bwMode="auto">
          <a:xfrm>
            <a:off x="2591380" y="2210609"/>
            <a:ext cx="2352289" cy="2422356"/>
          </a:xfrm>
          <a:custGeom>
            <a:avLst/>
            <a:gdLst/>
            <a:ahLst/>
            <a:cxnLst>
              <a:cxn ang="0">
                <a:pos x="390" y="800"/>
              </a:cxn>
              <a:cxn ang="0">
                <a:pos x="489" y="755"/>
              </a:cxn>
              <a:cxn ang="0">
                <a:pos x="534" y="657"/>
              </a:cxn>
              <a:cxn ang="0">
                <a:pos x="534" y="645"/>
              </a:cxn>
              <a:cxn ang="0">
                <a:pos x="534" y="635"/>
              </a:cxn>
              <a:cxn ang="0">
                <a:pos x="513" y="512"/>
              </a:cxn>
              <a:cxn ang="0">
                <a:pos x="417" y="361"/>
              </a:cxn>
              <a:cxn ang="0">
                <a:pos x="379" y="328"/>
              </a:cxn>
              <a:cxn ang="0">
                <a:pos x="134" y="244"/>
              </a:cxn>
              <a:cxn ang="0">
                <a:pos x="0" y="266"/>
              </a:cxn>
              <a:cxn ang="0">
                <a:pos x="95" y="117"/>
              </a:cxn>
              <a:cxn ang="0">
                <a:pos x="378" y="0"/>
              </a:cxn>
              <a:cxn ang="0">
                <a:pos x="661" y="117"/>
              </a:cxn>
              <a:cxn ang="0">
                <a:pos x="756" y="266"/>
              </a:cxn>
              <a:cxn ang="0">
                <a:pos x="778" y="400"/>
              </a:cxn>
              <a:cxn ang="0">
                <a:pos x="695" y="645"/>
              </a:cxn>
              <a:cxn ang="0">
                <a:pos x="661" y="683"/>
              </a:cxn>
              <a:cxn ang="0">
                <a:pos x="512" y="778"/>
              </a:cxn>
              <a:cxn ang="0">
                <a:pos x="390" y="800"/>
              </a:cxn>
            </a:cxnLst>
            <a:rect l="0" t="0" r="r" b="b"/>
            <a:pathLst>
              <a:path w="778" h="800">
                <a:moveTo>
                  <a:pt x="390" y="800"/>
                </a:moveTo>
                <a:cubicBezTo>
                  <a:pt x="428" y="798"/>
                  <a:pt x="461" y="783"/>
                  <a:pt x="489" y="755"/>
                </a:cubicBezTo>
                <a:cubicBezTo>
                  <a:pt x="516" y="727"/>
                  <a:pt x="531" y="695"/>
                  <a:pt x="534" y="657"/>
                </a:cubicBezTo>
                <a:cubicBezTo>
                  <a:pt x="534" y="653"/>
                  <a:pt x="534" y="649"/>
                  <a:pt x="534" y="645"/>
                </a:cubicBezTo>
                <a:cubicBezTo>
                  <a:pt x="534" y="642"/>
                  <a:pt x="534" y="638"/>
                  <a:pt x="534" y="635"/>
                </a:cubicBezTo>
                <a:cubicBezTo>
                  <a:pt x="533" y="591"/>
                  <a:pt x="526" y="550"/>
                  <a:pt x="513" y="512"/>
                </a:cubicBezTo>
                <a:cubicBezTo>
                  <a:pt x="494" y="456"/>
                  <a:pt x="462" y="406"/>
                  <a:pt x="417" y="361"/>
                </a:cubicBezTo>
                <a:cubicBezTo>
                  <a:pt x="405" y="349"/>
                  <a:pt x="392" y="338"/>
                  <a:pt x="379" y="328"/>
                </a:cubicBezTo>
                <a:cubicBezTo>
                  <a:pt x="309" y="272"/>
                  <a:pt x="227" y="244"/>
                  <a:pt x="134" y="244"/>
                </a:cubicBezTo>
                <a:cubicBezTo>
                  <a:pt x="86" y="244"/>
                  <a:pt x="42" y="252"/>
                  <a:pt x="0" y="266"/>
                </a:cubicBezTo>
                <a:cubicBezTo>
                  <a:pt x="19" y="212"/>
                  <a:pt x="51" y="162"/>
                  <a:pt x="95" y="117"/>
                </a:cubicBezTo>
                <a:cubicBezTo>
                  <a:pt x="173" y="39"/>
                  <a:pt x="268" y="0"/>
                  <a:pt x="378" y="0"/>
                </a:cubicBezTo>
                <a:cubicBezTo>
                  <a:pt x="488" y="0"/>
                  <a:pt x="583" y="39"/>
                  <a:pt x="661" y="117"/>
                </a:cubicBezTo>
                <a:cubicBezTo>
                  <a:pt x="705" y="162"/>
                  <a:pt x="737" y="211"/>
                  <a:pt x="756" y="266"/>
                </a:cubicBezTo>
                <a:cubicBezTo>
                  <a:pt x="771" y="308"/>
                  <a:pt x="778" y="352"/>
                  <a:pt x="778" y="400"/>
                </a:cubicBezTo>
                <a:cubicBezTo>
                  <a:pt x="778" y="493"/>
                  <a:pt x="750" y="575"/>
                  <a:pt x="695" y="645"/>
                </a:cubicBezTo>
                <a:cubicBezTo>
                  <a:pt x="684" y="658"/>
                  <a:pt x="673" y="671"/>
                  <a:pt x="661" y="683"/>
                </a:cubicBezTo>
                <a:cubicBezTo>
                  <a:pt x="616" y="727"/>
                  <a:pt x="567" y="759"/>
                  <a:pt x="512" y="778"/>
                </a:cubicBezTo>
                <a:cubicBezTo>
                  <a:pt x="474" y="792"/>
                  <a:pt x="433" y="799"/>
                  <a:pt x="390" y="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5" name="Freeform 7"/>
          <p:cNvSpPr>
            <a:spLocks/>
          </p:cNvSpPr>
          <p:nvPr/>
        </p:nvSpPr>
        <p:spPr bwMode="auto">
          <a:xfrm>
            <a:off x="3270040" y="3017394"/>
            <a:ext cx="2414349" cy="2354288"/>
          </a:xfrm>
          <a:custGeom>
            <a:avLst/>
            <a:gdLst/>
            <a:ahLst/>
            <a:cxnLst>
              <a:cxn ang="0">
                <a:pos x="532" y="0"/>
              </a:cxn>
              <a:cxn ang="0">
                <a:pos x="682" y="95"/>
              </a:cxn>
              <a:cxn ang="0">
                <a:pos x="799" y="378"/>
              </a:cxn>
              <a:cxn ang="0">
                <a:pos x="682" y="660"/>
              </a:cxn>
              <a:cxn ang="0">
                <a:pos x="533" y="756"/>
              </a:cxn>
              <a:cxn ang="0">
                <a:pos x="399" y="778"/>
              </a:cxn>
              <a:cxn ang="0">
                <a:pos x="155" y="694"/>
              </a:cxn>
              <a:cxn ang="0">
                <a:pos x="117" y="660"/>
              </a:cxn>
              <a:cxn ang="0">
                <a:pos x="22" y="513"/>
              </a:cxn>
              <a:cxn ang="0">
                <a:pos x="0" y="391"/>
              </a:cxn>
              <a:cxn ang="0">
                <a:pos x="45" y="489"/>
              </a:cxn>
              <a:cxn ang="0">
                <a:pos x="145" y="534"/>
              </a:cxn>
              <a:cxn ang="0">
                <a:pos x="155" y="534"/>
              </a:cxn>
              <a:cxn ang="0">
                <a:pos x="166" y="534"/>
              </a:cxn>
              <a:cxn ang="0">
                <a:pos x="288" y="512"/>
              </a:cxn>
              <a:cxn ang="0">
                <a:pos x="437" y="417"/>
              </a:cxn>
              <a:cxn ang="0">
                <a:pos x="471" y="379"/>
              </a:cxn>
              <a:cxn ang="0">
                <a:pos x="554" y="134"/>
              </a:cxn>
              <a:cxn ang="0">
                <a:pos x="532" y="0"/>
              </a:cxn>
            </a:cxnLst>
            <a:rect l="0" t="0" r="r" b="b"/>
            <a:pathLst>
              <a:path w="799" h="778">
                <a:moveTo>
                  <a:pt x="532" y="0"/>
                </a:moveTo>
                <a:cubicBezTo>
                  <a:pt x="587" y="19"/>
                  <a:pt x="637" y="51"/>
                  <a:pt x="682" y="95"/>
                </a:cubicBezTo>
                <a:cubicBezTo>
                  <a:pt x="760" y="173"/>
                  <a:pt x="799" y="268"/>
                  <a:pt x="799" y="378"/>
                </a:cubicBezTo>
                <a:cubicBezTo>
                  <a:pt x="799" y="488"/>
                  <a:pt x="760" y="582"/>
                  <a:pt x="682" y="660"/>
                </a:cubicBezTo>
                <a:cubicBezTo>
                  <a:pt x="637" y="705"/>
                  <a:pt x="588" y="737"/>
                  <a:pt x="533" y="756"/>
                </a:cubicBezTo>
                <a:cubicBezTo>
                  <a:pt x="491" y="770"/>
                  <a:pt x="447" y="778"/>
                  <a:pt x="399" y="778"/>
                </a:cubicBezTo>
                <a:cubicBezTo>
                  <a:pt x="306" y="778"/>
                  <a:pt x="225" y="750"/>
                  <a:pt x="155" y="694"/>
                </a:cubicBezTo>
                <a:cubicBezTo>
                  <a:pt x="142" y="684"/>
                  <a:pt x="129" y="673"/>
                  <a:pt x="117" y="660"/>
                </a:cubicBezTo>
                <a:cubicBezTo>
                  <a:pt x="73" y="616"/>
                  <a:pt x="41" y="567"/>
                  <a:pt x="22" y="513"/>
                </a:cubicBezTo>
                <a:cubicBezTo>
                  <a:pt x="9" y="475"/>
                  <a:pt x="1" y="434"/>
                  <a:pt x="0" y="391"/>
                </a:cubicBezTo>
                <a:cubicBezTo>
                  <a:pt x="2" y="429"/>
                  <a:pt x="18" y="461"/>
                  <a:pt x="45" y="489"/>
                </a:cubicBezTo>
                <a:cubicBezTo>
                  <a:pt x="73" y="517"/>
                  <a:pt x="106" y="532"/>
                  <a:pt x="145" y="534"/>
                </a:cubicBezTo>
                <a:cubicBezTo>
                  <a:pt x="148" y="534"/>
                  <a:pt x="151" y="534"/>
                  <a:pt x="155" y="534"/>
                </a:cubicBezTo>
                <a:cubicBezTo>
                  <a:pt x="159" y="534"/>
                  <a:pt x="162" y="534"/>
                  <a:pt x="166" y="534"/>
                </a:cubicBezTo>
                <a:cubicBezTo>
                  <a:pt x="209" y="533"/>
                  <a:pt x="250" y="526"/>
                  <a:pt x="288" y="512"/>
                </a:cubicBezTo>
                <a:cubicBezTo>
                  <a:pt x="343" y="493"/>
                  <a:pt x="392" y="461"/>
                  <a:pt x="437" y="417"/>
                </a:cubicBezTo>
                <a:cubicBezTo>
                  <a:pt x="449" y="405"/>
                  <a:pt x="460" y="392"/>
                  <a:pt x="471" y="379"/>
                </a:cubicBezTo>
                <a:cubicBezTo>
                  <a:pt x="526" y="309"/>
                  <a:pt x="554" y="227"/>
                  <a:pt x="554" y="134"/>
                </a:cubicBezTo>
                <a:cubicBezTo>
                  <a:pt x="554" y="86"/>
                  <a:pt x="547" y="42"/>
                  <a:pt x="532" y="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6" name="Freeform 8"/>
          <p:cNvSpPr>
            <a:spLocks/>
          </p:cNvSpPr>
          <p:nvPr/>
        </p:nvSpPr>
        <p:spPr bwMode="auto">
          <a:xfrm>
            <a:off x="2525315" y="3694052"/>
            <a:ext cx="2354289" cy="2420355"/>
          </a:xfrm>
          <a:custGeom>
            <a:avLst/>
            <a:gdLst/>
            <a:ahLst/>
            <a:cxnLst>
              <a:cxn ang="0">
                <a:pos x="400" y="0"/>
              </a:cxn>
              <a:cxn ang="0">
                <a:pos x="400" y="0"/>
              </a:cxn>
              <a:cxn ang="0">
                <a:pos x="291" y="45"/>
              </a:cxn>
              <a:cxn ang="0">
                <a:pos x="246" y="145"/>
              </a:cxn>
              <a:cxn ang="0">
                <a:pos x="246" y="155"/>
              </a:cxn>
              <a:cxn ang="0">
                <a:pos x="246" y="167"/>
              </a:cxn>
              <a:cxn ang="0">
                <a:pos x="268" y="289"/>
              </a:cxn>
              <a:cxn ang="0">
                <a:pos x="363" y="436"/>
              </a:cxn>
              <a:cxn ang="0">
                <a:pos x="401" y="470"/>
              </a:cxn>
              <a:cxn ang="0">
                <a:pos x="645" y="554"/>
              </a:cxn>
              <a:cxn ang="0">
                <a:pos x="779" y="532"/>
              </a:cxn>
              <a:cxn ang="0">
                <a:pos x="683" y="683"/>
              </a:cxn>
              <a:cxn ang="0">
                <a:pos x="400" y="800"/>
              </a:cxn>
              <a:cxn ang="0">
                <a:pos x="117" y="683"/>
              </a:cxn>
              <a:cxn ang="0">
                <a:pos x="21" y="531"/>
              </a:cxn>
              <a:cxn ang="0">
                <a:pos x="0" y="400"/>
              </a:cxn>
              <a:cxn ang="0">
                <a:pos x="83" y="155"/>
              </a:cxn>
              <a:cxn ang="0">
                <a:pos x="117" y="117"/>
              </a:cxn>
              <a:cxn ang="0">
                <a:pos x="267" y="21"/>
              </a:cxn>
              <a:cxn ang="0">
                <a:pos x="400" y="0"/>
              </a:cxn>
            </a:cxnLst>
            <a:rect l="0" t="0" r="r" b="b"/>
            <a:pathLst>
              <a:path w="779" h="800">
                <a:moveTo>
                  <a:pt x="400" y="0"/>
                </a:moveTo>
                <a:cubicBezTo>
                  <a:pt x="400" y="0"/>
                  <a:pt x="400" y="0"/>
                  <a:pt x="400" y="0"/>
                </a:cubicBezTo>
                <a:cubicBezTo>
                  <a:pt x="358" y="0"/>
                  <a:pt x="321" y="15"/>
                  <a:pt x="291" y="45"/>
                </a:cubicBezTo>
                <a:cubicBezTo>
                  <a:pt x="263" y="73"/>
                  <a:pt x="248" y="107"/>
                  <a:pt x="246" y="145"/>
                </a:cubicBezTo>
                <a:cubicBezTo>
                  <a:pt x="246" y="148"/>
                  <a:pt x="246" y="152"/>
                  <a:pt x="246" y="155"/>
                </a:cubicBezTo>
                <a:cubicBezTo>
                  <a:pt x="246" y="159"/>
                  <a:pt x="246" y="163"/>
                  <a:pt x="246" y="167"/>
                </a:cubicBezTo>
                <a:cubicBezTo>
                  <a:pt x="247" y="210"/>
                  <a:pt x="255" y="251"/>
                  <a:pt x="268" y="289"/>
                </a:cubicBezTo>
                <a:cubicBezTo>
                  <a:pt x="287" y="343"/>
                  <a:pt x="319" y="392"/>
                  <a:pt x="363" y="436"/>
                </a:cubicBezTo>
                <a:cubicBezTo>
                  <a:pt x="375" y="449"/>
                  <a:pt x="388" y="460"/>
                  <a:pt x="401" y="470"/>
                </a:cubicBezTo>
                <a:cubicBezTo>
                  <a:pt x="471" y="526"/>
                  <a:pt x="552" y="554"/>
                  <a:pt x="645" y="554"/>
                </a:cubicBezTo>
                <a:cubicBezTo>
                  <a:pt x="693" y="554"/>
                  <a:pt x="737" y="546"/>
                  <a:pt x="779" y="532"/>
                </a:cubicBezTo>
                <a:cubicBezTo>
                  <a:pt x="760" y="587"/>
                  <a:pt x="728" y="638"/>
                  <a:pt x="683" y="683"/>
                </a:cubicBezTo>
                <a:cubicBezTo>
                  <a:pt x="605" y="761"/>
                  <a:pt x="510" y="800"/>
                  <a:pt x="400" y="800"/>
                </a:cubicBezTo>
                <a:cubicBezTo>
                  <a:pt x="290" y="800"/>
                  <a:pt x="195" y="761"/>
                  <a:pt x="117" y="683"/>
                </a:cubicBezTo>
                <a:cubicBezTo>
                  <a:pt x="72" y="638"/>
                  <a:pt x="40" y="587"/>
                  <a:pt x="21" y="531"/>
                </a:cubicBezTo>
                <a:cubicBezTo>
                  <a:pt x="7" y="490"/>
                  <a:pt x="0" y="447"/>
                  <a:pt x="0" y="400"/>
                </a:cubicBezTo>
                <a:cubicBezTo>
                  <a:pt x="0" y="307"/>
                  <a:pt x="28" y="225"/>
                  <a:pt x="83" y="155"/>
                </a:cubicBezTo>
                <a:cubicBezTo>
                  <a:pt x="94" y="142"/>
                  <a:pt x="105" y="129"/>
                  <a:pt x="117" y="117"/>
                </a:cubicBezTo>
                <a:cubicBezTo>
                  <a:pt x="162" y="72"/>
                  <a:pt x="212" y="40"/>
                  <a:pt x="267" y="21"/>
                </a:cubicBezTo>
                <a:cubicBezTo>
                  <a:pt x="309" y="7"/>
                  <a:pt x="353" y="0"/>
                  <a:pt x="400" y="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65"/>
          <p:cNvSpPr>
            <a:spLocks noEditPoints="1"/>
          </p:cNvSpPr>
          <p:nvPr/>
        </p:nvSpPr>
        <p:spPr bwMode="auto">
          <a:xfrm>
            <a:off x="2186823" y="3538317"/>
            <a:ext cx="515995" cy="470193"/>
          </a:xfrm>
          <a:custGeom>
            <a:avLst/>
            <a:gdLst/>
            <a:ahLst/>
            <a:cxnLst>
              <a:cxn ang="0">
                <a:pos x="45" y="41"/>
              </a:cxn>
              <a:cxn ang="0">
                <a:pos x="47" y="50"/>
              </a:cxn>
              <a:cxn ang="0">
                <a:pos x="40" y="56"/>
              </a:cxn>
              <a:cxn ang="0">
                <a:pos x="31" y="60"/>
              </a:cxn>
              <a:cxn ang="0">
                <a:pos x="21" y="60"/>
              </a:cxn>
              <a:cxn ang="0">
                <a:pos x="13" y="56"/>
              </a:cxn>
              <a:cxn ang="0">
                <a:pos x="5" y="50"/>
              </a:cxn>
              <a:cxn ang="0">
                <a:pos x="8" y="41"/>
              </a:cxn>
              <a:cxn ang="0">
                <a:pos x="0" y="32"/>
              </a:cxn>
              <a:cxn ang="0">
                <a:pos x="9" y="26"/>
              </a:cxn>
              <a:cxn ang="0">
                <a:pos x="5" y="20"/>
              </a:cxn>
              <a:cxn ang="0">
                <a:pos x="17" y="18"/>
              </a:cxn>
              <a:cxn ang="0">
                <a:pos x="22" y="10"/>
              </a:cxn>
              <a:cxn ang="0">
                <a:pos x="32" y="17"/>
              </a:cxn>
              <a:cxn ang="0">
                <a:pos x="41" y="14"/>
              </a:cxn>
              <a:cxn ang="0">
                <a:pos x="47" y="22"/>
              </a:cxn>
              <a:cxn ang="0">
                <a:pos x="51" y="30"/>
              </a:cxn>
              <a:cxn ang="0">
                <a:pos x="26" y="25"/>
              </a:cxn>
              <a:cxn ang="0">
                <a:pos x="36" y="35"/>
              </a:cxn>
              <a:cxn ang="0">
                <a:pos x="72" y="19"/>
              </a:cxn>
              <a:cxn ang="0">
                <a:pos x="72" y="27"/>
              </a:cxn>
              <a:cxn ang="0">
                <a:pos x="62" y="25"/>
              </a:cxn>
              <a:cxn ang="0">
                <a:pos x="52" y="27"/>
              </a:cxn>
              <a:cxn ang="0">
                <a:pos x="53" y="19"/>
              </a:cxn>
              <a:cxn ang="0">
                <a:pos x="53" y="11"/>
              </a:cxn>
              <a:cxn ang="0">
                <a:pos x="52" y="3"/>
              </a:cxn>
              <a:cxn ang="0">
                <a:pos x="62" y="4"/>
              </a:cxn>
              <a:cxn ang="0">
                <a:pos x="67" y="0"/>
              </a:cxn>
              <a:cxn ang="0">
                <a:pos x="70" y="9"/>
              </a:cxn>
              <a:cxn ang="0">
                <a:pos x="78" y="18"/>
              </a:cxn>
              <a:cxn ang="0">
                <a:pos x="70" y="62"/>
              </a:cxn>
              <a:cxn ang="0">
                <a:pos x="67" y="71"/>
              </a:cxn>
              <a:cxn ang="0">
                <a:pos x="61" y="66"/>
              </a:cxn>
              <a:cxn ang="0">
                <a:pos x="52" y="68"/>
              </a:cxn>
              <a:cxn ang="0">
                <a:pos x="47" y="59"/>
              </a:cxn>
              <a:cxn ang="0">
                <a:pos x="54" y="50"/>
              </a:cxn>
              <a:cxn ang="0">
                <a:pos x="57" y="41"/>
              </a:cxn>
              <a:cxn ang="0">
                <a:pos x="63" y="46"/>
              </a:cxn>
              <a:cxn ang="0">
                <a:pos x="72" y="44"/>
              </a:cxn>
              <a:cxn ang="0">
                <a:pos x="72" y="52"/>
              </a:cxn>
              <a:cxn ang="0">
                <a:pos x="62" y="10"/>
              </a:cxn>
              <a:cxn ang="0">
                <a:pos x="67" y="15"/>
              </a:cxn>
              <a:cxn ang="0">
                <a:pos x="57" y="56"/>
              </a:cxn>
              <a:cxn ang="0">
                <a:pos x="62" y="51"/>
              </a:cxn>
            </a:cxnLst>
            <a:rect l="0" t="0" r="r" b="b"/>
            <a:pathLst>
              <a:path w="78" h="71">
                <a:moveTo>
                  <a:pt x="52" y="39"/>
                </a:moveTo>
                <a:cubicBezTo>
                  <a:pt x="52" y="40"/>
                  <a:pt x="51" y="40"/>
                  <a:pt x="51" y="40"/>
                </a:cubicBezTo>
                <a:cubicBezTo>
                  <a:pt x="45" y="41"/>
                  <a:pt x="45" y="41"/>
                  <a:pt x="45" y="41"/>
                </a:cubicBezTo>
                <a:cubicBezTo>
                  <a:pt x="44" y="42"/>
                  <a:pt x="44" y="43"/>
                  <a:pt x="43" y="44"/>
                </a:cubicBezTo>
                <a:cubicBezTo>
                  <a:pt x="45" y="46"/>
                  <a:pt x="46" y="47"/>
                  <a:pt x="47" y="49"/>
                </a:cubicBezTo>
                <a:cubicBezTo>
                  <a:pt x="47" y="49"/>
                  <a:pt x="47" y="49"/>
                  <a:pt x="47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46" y="52"/>
                  <a:pt x="42" y="56"/>
                  <a:pt x="41" y="56"/>
                </a:cubicBezTo>
                <a:cubicBezTo>
                  <a:pt x="40" y="56"/>
                  <a:pt x="40" y="56"/>
                  <a:pt x="40" y="56"/>
                </a:cubicBezTo>
                <a:cubicBezTo>
                  <a:pt x="35" y="53"/>
                  <a:pt x="35" y="53"/>
                  <a:pt x="35" y="53"/>
                </a:cubicBezTo>
                <a:cubicBezTo>
                  <a:pt x="34" y="53"/>
                  <a:pt x="33" y="53"/>
                  <a:pt x="32" y="54"/>
                </a:cubicBezTo>
                <a:cubicBezTo>
                  <a:pt x="32" y="56"/>
                  <a:pt x="32" y="58"/>
                  <a:pt x="31" y="60"/>
                </a:cubicBezTo>
                <a:cubicBezTo>
                  <a:pt x="31" y="61"/>
                  <a:pt x="30" y="61"/>
                  <a:pt x="30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2" y="61"/>
                  <a:pt x="21" y="61"/>
                  <a:pt x="21" y="60"/>
                </a:cubicBezTo>
                <a:cubicBezTo>
                  <a:pt x="20" y="54"/>
                  <a:pt x="20" y="54"/>
                  <a:pt x="20" y="54"/>
                </a:cubicBezTo>
                <a:cubicBezTo>
                  <a:pt x="19" y="54"/>
                  <a:pt x="18" y="53"/>
                  <a:pt x="17" y="53"/>
                </a:cubicBezTo>
                <a:cubicBezTo>
                  <a:pt x="13" y="56"/>
                  <a:pt x="13" y="56"/>
                  <a:pt x="13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1" y="56"/>
                  <a:pt x="11" y="56"/>
                  <a:pt x="11" y="56"/>
                </a:cubicBezTo>
                <a:cubicBezTo>
                  <a:pt x="10" y="55"/>
                  <a:pt x="5" y="51"/>
                  <a:pt x="5" y="50"/>
                </a:cubicBezTo>
                <a:cubicBezTo>
                  <a:pt x="5" y="49"/>
                  <a:pt x="5" y="49"/>
                  <a:pt x="5" y="49"/>
                </a:cubicBezTo>
                <a:cubicBezTo>
                  <a:pt x="7" y="47"/>
                  <a:pt x="8" y="46"/>
                  <a:pt x="9" y="44"/>
                </a:cubicBezTo>
                <a:cubicBezTo>
                  <a:pt x="8" y="43"/>
                  <a:pt x="8" y="42"/>
                  <a:pt x="8" y="41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0"/>
                  <a:pt x="0" y="40"/>
                  <a:pt x="0" y="39"/>
                </a:cubicBezTo>
                <a:cubicBezTo>
                  <a:pt x="0" y="32"/>
                  <a:pt x="0" y="32"/>
                  <a:pt x="0" y="32"/>
                </a:cubicBezTo>
                <a:cubicBezTo>
                  <a:pt x="0" y="31"/>
                  <a:pt x="1" y="30"/>
                  <a:pt x="1" y="30"/>
                </a:cubicBezTo>
                <a:cubicBezTo>
                  <a:pt x="8" y="29"/>
                  <a:pt x="8" y="29"/>
                  <a:pt x="8" y="29"/>
                </a:cubicBezTo>
                <a:cubicBezTo>
                  <a:pt x="8" y="28"/>
                  <a:pt x="8" y="27"/>
                  <a:pt x="9" y="26"/>
                </a:cubicBezTo>
                <a:cubicBezTo>
                  <a:pt x="8" y="25"/>
                  <a:pt x="7" y="23"/>
                  <a:pt x="5" y="22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0"/>
                  <a:pt x="5" y="20"/>
                </a:cubicBezTo>
                <a:cubicBezTo>
                  <a:pt x="6" y="19"/>
                  <a:pt x="11" y="14"/>
                  <a:pt x="12" y="14"/>
                </a:cubicBezTo>
                <a:cubicBezTo>
                  <a:pt x="12" y="14"/>
                  <a:pt x="12" y="14"/>
                  <a:pt x="13" y="14"/>
                </a:cubicBezTo>
                <a:cubicBezTo>
                  <a:pt x="17" y="18"/>
                  <a:pt x="17" y="18"/>
                  <a:pt x="17" y="18"/>
                </a:cubicBezTo>
                <a:cubicBezTo>
                  <a:pt x="18" y="18"/>
                  <a:pt x="19" y="17"/>
                  <a:pt x="20" y="17"/>
                </a:cubicBezTo>
                <a:cubicBezTo>
                  <a:pt x="21" y="15"/>
                  <a:pt x="21" y="13"/>
                  <a:pt x="21" y="11"/>
                </a:cubicBezTo>
                <a:cubicBezTo>
                  <a:pt x="21" y="10"/>
                  <a:pt x="22" y="10"/>
                  <a:pt x="22" y="10"/>
                </a:cubicBezTo>
                <a:cubicBezTo>
                  <a:pt x="30" y="10"/>
                  <a:pt x="30" y="10"/>
                  <a:pt x="30" y="10"/>
                </a:cubicBezTo>
                <a:cubicBezTo>
                  <a:pt x="30" y="10"/>
                  <a:pt x="31" y="10"/>
                  <a:pt x="31" y="11"/>
                </a:cubicBezTo>
                <a:cubicBezTo>
                  <a:pt x="32" y="17"/>
                  <a:pt x="32" y="17"/>
                  <a:pt x="32" y="17"/>
                </a:cubicBezTo>
                <a:cubicBezTo>
                  <a:pt x="33" y="17"/>
                  <a:pt x="34" y="18"/>
                  <a:pt x="35" y="18"/>
                </a:cubicBezTo>
                <a:cubicBezTo>
                  <a:pt x="40" y="14"/>
                  <a:pt x="40" y="14"/>
                  <a:pt x="40" y="14"/>
                </a:cubicBezTo>
                <a:cubicBezTo>
                  <a:pt x="40" y="14"/>
                  <a:pt x="40" y="14"/>
                  <a:pt x="41" y="14"/>
                </a:cubicBezTo>
                <a:cubicBezTo>
                  <a:pt x="41" y="14"/>
                  <a:pt x="41" y="14"/>
                  <a:pt x="41" y="14"/>
                </a:cubicBezTo>
                <a:cubicBezTo>
                  <a:pt x="42" y="15"/>
                  <a:pt x="47" y="20"/>
                  <a:pt x="47" y="21"/>
                </a:cubicBezTo>
                <a:cubicBezTo>
                  <a:pt x="47" y="21"/>
                  <a:pt x="47" y="21"/>
                  <a:pt x="47" y="22"/>
                </a:cubicBezTo>
                <a:cubicBezTo>
                  <a:pt x="46" y="23"/>
                  <a:pt x="45" y="25"/>
                  <a:pt x="43" y="26"/>
                </a:cubicBezTo>
                <a:cubicBezTo>
                  <a:pt x="44" y="27"/>
                  <a:pt x="44" y="28"/>
                  <a:pt x="45" y="30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31"/>
                  <a:pt x="52" y="31"/>
                  <a:pt x="52" y="32"/>
                </a:cubicBezTo>
                <a:lnTo>
                  <a:pt x="52" y="39"/>
                </a:lnTo>
                <a:close/>
                <a:moveTo>
                  <a:pt x="26" y="25"/>
                </a:moveTo>
                <a:cubicBezTo>
                  <a:pt x="21" y="25"/>
                  <a:pt x="16" y="30"/>
                  <a:pt x="16" y="35"/>
                </a:cubicBezTo>
                <a:cubicBezTo>
                  <a:pt x="16" y="41"/>
                  <a:pt x="21" y="46"/>
                  <a:pt x="26" y="46"/>
                </a:cubicBezTo>
                <a:cubicBezTo>
                  <a:pt x="32" y="46"/>
                  <a:pt x="36" y="41"/>
                  <a:pt x="36" y="35"/>
                </a:cubicBezTo>
                <a:cubicBezTo>
                  <a:pt x="36" y="30"/>
                  <a:pt x="32" y="25"/>
                  <a:pt x="26" y="25"/>
                </a:cubicBezTo>
                <a:close/>
                <a:moveTo>
                  <a:pt x="78" y="18"/>
                </a:moveTo>
                <a:cubicBezTo>
                  <a:pt x="78" y="18"/>
                  <a:pt x="72" y="19"/>
                  <a:pt x="72" y="19"/>
                </a:cubicBezTo>
                <a:cubicBezTo>
                  <a:pt x="71" y="20"/>
                  <a:pt x="71" y="20"/>
                  <a:pt x="70" y="21"/>
                </a:cubicBezTo>
                <a:cubicBezTo>
                  <a:pt x="71" y="22"/>
                  <a:pt x="72" y="26"/>
                  <a:pt x="72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7"/>
                  <a:pt x="68" y="30"/>
                  <a:pt x="67" y="30"/>
                </a:cubicBezTo>
                <a:cubicBezTo>
                  <a:pt x="67" y="30"/>
                  <a:pt x="64" y="26"/>
                  <a:pt x="63" y="25"/>
                </a:cubicBezTo>
                <a:cubicBezTo>
                  <a:pt x="63" y="25"/>
                  <a:pt x="63" y="25"/>
                  <a:pt x="62" y="25"/>
                </a:cubicBezTo>
                <a:cubicBezTo>
                  <a:pt x="62" y="25"/>
                  <a:pt x="61" y="25"/>
                  <a:pt x="61" y="25"/>
                </a:cubicBezTo>
                <a:cubicBezTo>
                  <a:pt x="61" y="26"/>
                  <a:pt x="58" y="30"/>
                  <a:pt x="57" y="30"/>
                </a:cubicBezTo>
                <a:cubicBezTo>
                  <a:pt x="57" y="30"/>
                  <a:pt x="53" y="27"/>
                  <a:pt x="52" y="27"/>
                </a:cubicBezTo>
                <a:cubicBezTo>
                  <a:pt x="52" y="27"/>
                  <a:pt x="52" y="27"/>
                  <a:pt x="52" y="26"/>
                </a:cubicBezTo>
                <a:cubicBezTo>
                  <a:pt x="52" y="26"/>
                  <a:pt x="54" y="22"/>
                  <a:pt x="54" y="21"/>
                </a:cubicBezTo>
                <a:cubicBezTo>
                  <a:pt x="53" y="20"/>
                  <a:pt x="53" y="20"/>
                  <a:pt x="53" y="19"/>
                </a:cubicBezTo>
                <a:cubicBezTo>
                  <a:pt x="52" y="19"/>
                  <a:pt x="47" y="18"/>
                  <a:pt x="47" y="18"/>
                </a:cubicBezTo>
                <a:cubicBezTo>
                  <a:pt x="47" y="12"/>
                  <a:pt x="47" y="12"/>
                  <a:pt x="47" y="12"/>
                </a:cubicBezTo>
                <a:cubicBezTo>
                  <a:pt x="47" y="11"/>
                  <a:pt x="52" y="11"/>
                  <a:pt x="53" y="11"/>
                </a:cubicBezTo>
                <a:cubicBezTo>
                  <a:pt x="53" y="10"/>
                  <a:pt x="53" y="9"/>
                  <a:pt x="54" y="9"/>
                </a:cubicBezTo>
                <a:cubicBezTo>
                  <a:pt x="54" y="8"/>
                  <a:pt x="52" y="4"/>
                  <a:pt x="52" y="3"/>
                </a:cubicBezTo>
                <a:cubicBezTo>
                  <a:pt x="52" y="3"/>
                  <a:pt x="52" y="3"/>
                  <a:pt x="52" y="3"/>
                </a:cubicBezTo>
                <a:cubicBezTo>
                  <a:pt x="53" y="3"/>
                  <a:pt x="57" y="0"/>
                  <a:pt x="57" y="0"/>
                </a:cubicBezTo>
                <a:cubicBezTo>
                  <a:pt x="58" y="0"/>
                  <a:pt x="61" y="4"/>
                  <a:pt x="61" y="5"/>
                </a:cubicBezTo>
                <a:cubicBezTo>
                  <a:pt x="61" y="4"/>
                  <a:pt x="62" y="4"/>
                  <a:pt x="62" y="4"/>
                </a:cubicBezTo>
                <a:cubicBezTo>
                  <a:pt x="63" y="4"/>
                  <a:pt x="63" y="4"/>
                  <a:pt x="63" y="5"/>
                </a:cubicBezTo>
                <a:cubicBezTo>
                  <a:pt x="64" y="3"/>
                  <a:pt x="66" y="1"/>
                  <a:pt x="6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8" y="0"/>
                  <a:pt x="72" y="2"/>
                  <a:pt x="72" y="3"/>
                </a:cubicBezTo>
                <a:cubicBezTo>
                  <a:pt x="72" y="3"/>
                  <a:pt x="72" y="3"/>
                  <a:pt x="72" y="3"/>
                </a:cubicBezTo>
                <a:cubicBezTo>
                  <a:pt x="72" y="4"/>
                  <a:pt x="71" y="8"/>
                  <a:pt x="70" y="9"/>
                </a:cubicBezTo>
                <a:cubicBezTo>
                  <a:pt x="71" y="9"/>
                  <a:pt x="71" y="10"/>
                  <a:pt x="72" y="11"/>
                </a:cubicBezTo>
                <a:cubicBezTo>
                  <a:pt x="72" y="11"/>
                  <a:pt x="78" y="11"/>
                  <a:pt x="78" y="12"/>
                </a:cubicBezTo>
                <a:lnTo>
                  <a:pt x="78" y="18"/>
                </a:lnTo>
                <a:close/>
                <a:moveTo>
                  <a:pt x="78" y="59"/>
                </a:moveTo>
                <a:cubicBezTo>
                  <a:pt x="78" y="59"/>
                  <a:pt x="72" y="60"/>
                  <a:pt x="72" y="60"/>
                </a:cubicBezTo>
                <a:cubicBezTo>
                  <a:pt x="71" y="61"/>
                  <a:pt x="71" y="61"/>
                  <a:pt x="70" y="62"/>
                </a:cubicBezTo>
                <a:cubicBezTo>
                  <a:pt x="71" y="63"/>
                  <a:pt x="72" y="67"/>
                  <a:pt x="72" y="68"/>
                </a:cubicBezTo>
                <a:cubicBezTo>
                  <a:pt x="72" y="68"/>
                  <a:pt x="72" y="68"/>
                  <a:pt x="72" y="68"/>
                </a:cubicBezTo>
                <a:cubicBezTo>
                  <a:pt x="72" y="68"/>
                  <a:pt x="68" y="71"/>
                  <a:pt x="67" y="71"/>
                </a:cubicBezTo>
                <a:cubicBezTo>
                  <a:pt x="67" y="71"/>
                  <a:pt x="64" y="67"/>
                  <a:pt x="63" y="66"/>
                </a:cubicBezTo>
                <a:cubicBezTo>
                  <a:pt x="63" y="66"/>
                  <a:pt x="63" y="66"/>
                  <a:pt x="62" y="66"/>
                </a:cubicBezTo>
                <a:cubicBezTo>
                  <a:pt x="62" y="66"/>
                  <a:pt x="61" y="66"/>
                  <a:pt x="61" y="66"/>
                </a:cubicBezTo>
                <a:cubicBezTo>
                  <a:pt x="61" y="67"/>
                  <a:pt x="58" y="71"/>
                  <a:pt x="57" y="71"/>
                </a:cubicBezTo>
                <a:cubicBezTo>
                  <a:pt x="57" y="71"/>
                  <a:pt x="53" y="68"/>
                  <a:pt x="52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7"/>
                  <a:pt x="54" y="63"/>
                  <a:pt x="54" y="62"/>
                </a:cubicBezTo>
                <a:cubicBezTo>
                  <a:pt x="53" y="61"/>
                  <a:pt x="53" y="61"/>
                  <a:pt x="53" y="60"/>
                </a:cubicBezTo>
                <a:cubicBezTo>
                  <a:pt x="52" y="60"/>
                  <a:pt x="47" y="59"/>
                  <a:pt x="47" y="59"/>
                </a:cubicBezTo>
                <a:cubicBezTo>
                  <a:pt x="47" y="53"/>
                  <a:pt x="47" y="53"/>
                  <a:pt x="47" y="53"/>
                </a:cubicBezTo>
                <a:cubicBezTo>
                  <a:pt x="47" y="52"/>
                  <a:pt x="52" y="52"/>
                  <a:pt x="53" y="52"/>
                </a:cubicBezTo>
                <a:cubicBezTo>
                  <a:pt x="53" y="51"/>
                  <a:pt x="53" y="50"/>
                  <a:pt x="54" y="50"/>
                </a:cubicBezTo>
                <a:cubicBezTo>
                  <a:pt x="54" y="49"/>
                  <a:pt x="52" y="45"/>
                  <a:pt x="52" y="44"/>
                </a:cubicBezTo>
                <a:cubicBezTo>
                  <a:pt x="52" y="44"/>
                  <a:pt x="52" y="44"/>
                  <a:pt x="52" y="44"/>
                </a:cubicBezTo>
                <a:cubicBezTo>
                  <a:pt x="53" y="44"/>
                  <a:pt x="57" y="41"/>
                  <a:pt x="57" y="41"/>
                </a:cubicBezTo>
                <a:cubicBezTo>
                  <a:pt x="58" y="41"/>
                  <a:pt x="61" y="45"/>
                  <a:pt x="61" y="46"/>
                </a:cubicBezTo>
                <a:cubicBezTo>
                  <a:pt x="61" y="46"/>
                  <a:pt x="62" y="46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4" y="44"/>
                  <a:pt x="66" y="43"/>
                  <a:pt x="67" y="41"/>
                </a:cubicBezTo>
                <a:cubicBezTo>
                  <a:pt x="67" y="41"/>
                  <a:pt x="67" y="41"/>
                  <a:pt x="67" y="41"/>
                </a:cubicBezTo>
                <a:cubicBezTo>
                  <a:pt x="68" y="41"/>
                  <a:pt x="72" y="44"/>
                  <a:pt x="72" y="44"/>
                </a:cubicBezTo>
                <a:cubicBezTo>
                  <a:pt x="72" y="44"/>
                  <a:pt x="72" y="44"/>
                  <a:pt x="72" y="44"/>
                </a:cubicBezTo>
                <a:cubicBezTo>
                  <a:pt x="72" y="45"/>
                  <a:pt x="71" y="49"/>
                  <a:pt x="70" y="50"/>
                </a:cubicBezTo>
                <a:cubicBezTo>
                  <a:pt x="71" y="50"/>
                  <a:pt x="71" y="51"/>
                  <a:pt x="72" y="52"/>
                </a:cubicBezTo>
                <a:cubicBezTo>
                  <a:pt x="72" y="52"/>
                  <a:pt x="78" y="52"/>
                  <a:pt x="78" y="53"/>
                </a:cubicBezTo>
                <a:lnTo>
                  <a:pt x="78" y="59"/>
                </a:lnTo>
                <a:close/>
                <a:moveTo>
                  <a:pt x="62" y="10"/>
                </a:moveTo>
                <a:cubicBezTo>
                  <a:pt x="59" y="10"/>
                  <a:pt x="57" y="12"/>
                  <a:pt x="57" y="15"/>
                </a:cubicBezTo>
                <a:cubicBezTo>
                  <a:pt x="57" y="18"/>
                  <a:pt x="59" y="20"/>
                  <a:pt x="62" y="20"/>
                </a:cubicBezTo>
                <a:cubicBezTo>
                  <a:pt x="65" y="20"/>
                  <a:pt x="67" y="18"/>
                  <a:pt x="67" y="15"/>
                </a:cubicBezTo>
                <a:cubicBezTo>
                  <a:pt x="67" y="12"/>
                  <a:pt x="65" y="10"/>
                  <a:pt x="62" y="10"/>
                </a:cubicBezTo>
                <a:close/>
                <a:moveTo>
                  <a:pt x="62" y="51"/>
                </a:moveTo>
                <a:cubicBezTo>
                  <a:pt x="59" y="51"/>
                  <a:pt x="57" y="53"/>
                  <a:pt x="57" y="56"/>
                </a:cubicBezTo>
                <a:cubicBezTo>
                  <a:pt x="57" y="59"/>
                  <a:pt x="59" y="61"/>
                  <a:pt x="62" y="61"/>
                </a:cubicBezTo>
                <a:cubicBezTo>
                  <a:pt x="65" y="61"/>
                  <a:pt x="67" y="59"/>
                  <a:pt x="67" y="56"/>
                </a:cubicBezTo>
                <a:cubicBezTo>
                  <a:pt x="67" y="53"/>
                  <a:pt x="65" y="51"/>
                  <a:pt x="6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31"/>
          <p:cNvSpPr>
            <a:spLocks/>
          </p:cNvSpPr>
          <p:nvPr/>
        </p:nvSpPr>
        <p:spPr bwMode="auto">
          <a:xfrm>
            <a:off x="3965855" y="2781490"/>
            <a:ext cx="403026" cy="409130"/>
          </a:xfrm>
          <a:custGeom>
            <a:avLst/>
            <a:gdLst/>
            <a:ahLst/>
            <a:cxnLst>
              <a:cxn ang="0">
                <a:pos x="61" y="49"/>
              </a:cxn>
              <a:cxn ang="0">
                <a:pos x="49" y="62"/>
              </a:cxn>
              <a:cxn ang="0">
                <a:pos x="36" y="49"/>
              </a:cxn>
              <a:cxn ang="0">
                <a:pos x="36" y="48"/>
              </a:cxn>
              <a:cxn ang="0">
                <a:pos x="21" y="41"/>
              </a:cxn>
              <a:cxn ang="0">
                <a:pos x="13" y="44"/>
              </a:cxn>
              <a:cxn ang="0">
                <a:pos x="0" y="31"/>
              </a:cxn>
              <a:cxn ang="0">
                <a:pos x="13" y="18"/>
              </a:cxn>
              <a:cxn ang="0">
                <a:pos x="21" y="22"/>
              </a:cxn>
              <a:cxn ang="0">
                <a:pos x="36" y="15"/>
              </a:cxn>
              <a:cxn ang="0">
                <a:pos x="36" y="13"/>
              </a:cxn>
              <a:cxn ang="0">
                <a:pos x="49" y="0"/>
              </a:cxn>
              <a:cxn ang="0">
                <a:pos x="61" y="13"/>
              </a:cxn>
              <a:cxn ang="0">
                <a:pos x="49" y="26"/>
              </a:cxn>
              <a:cxn ang="0">
                <a:pos x="40" y="23"/>
              </a:cxn>
              <a:cxn ang="0">
                <a:pos x="25" y="30"/>
              </a:cxn>
              <a:cxn ang="0">
                <a:pos x="25" y="31"/>
              </a:cxn>
              <a:cxn ang="0">
                <a:pos x="25" y="33"/>
              </a:cxn>
              <a:cxn ang="0">
                <a:pos x="40" y="40"/>
              </a:cxn>
              <a:cxn ang="0">
                <a:pos x="49" y="36"/>
              </a:cxn>
              <a:cxn ang="0">
                <a:pos x="61" y="49"/>
              </a:cxn>
            </a:cxnLst>
            <a:rect l="0" t="0" r="r" b="b"/>
            <a:pathLst>
              <a:path w="61" h="62">
                <a:moveTo>
                  <a:pt x="61" y="49"/>
                </a:moveTo>
                <a:cubicBezTo>
                  <a:pt x="61" y="56"/>
                  <a:pt x="56" y="62"/>
                  <a:pt x="49" y="62"/>
                </a:cubicBezTo>
                <a:cubicBezTo>
                  <a:pt x="41" y="62"/>
                  <a:pt x="36" y="56"/>
                  <a:pt x="36" y="49"/>
                </a:cubicBezTo>
                <a:cubicBezTo>
                  <a:pt x="36" y="49"/>
                  <a:pt x="36" y="48"/>
                  <a:pt x="36" y="48"/>
                </a:cubicBezTo>
                <a:cubicBezTo>
                  <a:pt x="21" y="41"/>
                  <a:pt x="21" y="41"/>
                  <a:pt x="21" y="41"/>
                </a:cubicBezTo>
                <a:cubicBezTo>
                  <a:pt x="19" y="43"/>
                  <a:pt x="16" y="44"/>
                  <a:pt x="13" y="44"/>
                </a:cubicBezTo>
                <a:cubicBezTo>
                  <a:pt x="6" y="44"/>
                  <a:pt x="0" y="38"/>
                  <a:pt x="0" y="31"/>
                </a:cubicBezTo>
                <a:cubicBezTo>
                  <a:pt x="0" y="24"/>
                  <a:pt x="6" y="18"/>
                  <a:pt x="13" y="18"/>
                </a:cubicBezTo>
                <a:cubicBezTo>
                  <a:pt x="16" y="18"/>
                  <a:pt x="19" y="20"/>
                  <a:pt x="21" y="22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4"/>
                  <a:pt x="36" y="14"/>
                  <a:pt x="36" y="13"/>
                </a:cubicBezTo>
                <a:cubicBezTo>
                  <a:pt x="36" y="6"/>
                  <a:pt x="41" y="0"/>
                  <a:pt x="49" y="0"/>
                </a:cubicBezTo>
                <a:cubicBezTo>
                  <a:pt x="56" y="0"/>
                  <a:pt x="61" y="6"/>
                  <a:pt x="61" y="13"/>
                </a:cubicBezTo>
                <a:cubicBezTo>
                  <a:pt x="61" y="20"/>
                  <a:pt x="56" y="26"/>
                  <a:pt x="49" y="26"/>
                </a:cubicBezTo>
                <a:cubicBezTo>
                  <a:pt x="45" y="26"/>
                  <a:pt x="42" y="25"/>
                  <a:pt x="40" y="23"/>
                </a:cubicBezTo>
                <a:cubicBezTo>
                  <a:pt x="25" y="30"/>
                  <a:pt x="25" y="30"/>
                  <a:pt x="25" y="30"/>
                </a:cubicBezTo>
                <a:cubicBezTo>
                  <a:pt x="25" y="30"/>
                  <a:pt x="25" y="31"/>
                  <a:pt x="25" y="31"/>
                </a:cubicBezTo>
                <a:cubicBezTo>
                  <a:pt x="25" y="32"/>
                  <a:pt x="25" y="32"/>
                  <a:pt x="25" y="33"/>
                </a:cubicBezTo>
                <a:cubicBezTo>
                  <a:pt x="40" y="40"/>
                  <a:pt x="40" y="40"/>
                  <a:pt x="40" y="40"/>
                </a:cubicBezTo>
                <a:cubicBezTo>
                  <a:pt x="42" y="38"/>
                  <a:pt x="45" y="36"/>
                  <a:pt x="49" y="36"/>
                </a:cubicBezTo>
                <a:cubicBezTo>
                  <a:pt x="56" y="36"/>
                  <a:pt x="61" y="42"/>
                  <a:pt x="61" y="4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35"/>
          <p:cNvSpPr>
            <a:spLocks noEditPoints="1"/>
          </p:cNvSpPr>
          <p:nvPr/>
        </p:nvSpPr>
        <p:spPr bwMode="auto">
          <a:xfrm>
            <a:off x="4678589" y="4377339"/>
            <a:ext cx="482410" cy="451876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36"/>
          <p:cNvSpPr>
            <a:spLocks noEditPoints="1"/>
          </p:cNvSpPr>
          <p:nvPr/>
        </p:nvSpPr>
        <p:spPr bwMode="auto">
          <a:xfrm>
            <a:off x="3133604" y="5181826"/>
            <a:ext cx="390813" cy="424398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4605" tIns="57303" rIns="114605" bIns="57303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60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22" name="Chart 21"/>
          <p:cNvGraphicFramePr/>
          <p:nvPr>
            <p:extLst/>
          </p:nvPr>
        </p:nvGraphicFramePr>
        <p:xfrm>
          <a:off x="5231533" y="3041270"/>
          <a:ext cx="6243588" cy="3619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22388" y="2330059"/>
            <a:ext cx="496622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962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1000"/>
                                        <p:tgtEl>
                                          <p:spTgt spid="2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1000"/>
                                        <p:tgtEl>
                                          <p:spTgt spid="2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2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  <p:bldP spid="2054" grpId="0" animBg="1"/>
      <p:bldP spid="2055" grpId="0" animBg="1"/>
      <p:bldP spid="2056" grpId="0" animBg="1"/>
      <p:bldP spid="17" grpId="0" animBg="1"/>
      <p:bldP spid="18" grpId="0" animBg="1"/>
      <p:bldP spid="19" grpId="0" animBg="1"/>
      <p:bldP spid="20" grpId="0" animBg="1"/>
      <p:bldGraphic spid="22" grpId="0">
        <p:bldSub>
          <a:bldChart bld="category"/>
        </p:bldSub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7077094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13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9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43198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1872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448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65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Freeform 6"/>
          <p:cNvSpPr>
            <a:spLocks/>
          </p:cNvSpPr>
          <p:nvPr/>
        </p:nvSpPr>
        <p:spPr bwMode="auto">
          <a:xfrm>
            <a:off x="5667451" y="2219298"/>
            <a:ext cx="1843241" cy="918033"/>
          </a:xfrm>
          <a:custGeom>
            <a:avLst/>
            <a:gdLst/>
            <a:ahLst/>
            <a:cxnLst>
              <a:cxn ang="0">
                <a:pos x="718" y="90"/>
              </a:cxn>
              <a:cxn ang="0">
                <a:pos x="1531" y="333"/>
              </a:cxn>
              <a:cxn ang="0">
                <a:pos x="1529" y="421"/>
              </a:cxn>
              <a:cxn ang="0">
                <a:pos x="1228" y="762"/>
              </a:cxn>
              <a:cxn ang="0">
                <a:pos x="941" y="750"/>
              </a:cxn>
              <a:cxn ang="0">
                <a:pos x="715" y="532"/>
              </a:cxn>
              <a:cxn ang="0">
                <a:pos x="439" y="533"/>
              </a:cxn>
              <a:cxn ang="0">
                <a:pos x="0" y="164"/>
              </a:cxn>
              <a:cxn ang="0">
                <a:pos x="166" y="66"/>
              </a:cxn>
              <a:cxn ang="0">
                <a:pos x="660" y="66"/>
              </a:cxn>
              <a:cxn ang="0">
                <a:pos x="715" y="89"/>
              </a:cxn>
              <a:cxn ang="0">
                <a:pos x="718" y="90"/>
              </a:cxn>
            </a:cxnLst>
            <a:rect l="0" t="0" r="r" b="b"/>
            <a:pathLst>
              <a:path w="1531" h="762">
                <a:moveTo>
                  <a:pt x="718" y="90"/>
                </a:moveTo>
                <a:cubicBezTo>
                  <a:pt x="1081" y="5"/>
                  <a:pt x="1352" y="86"/>
                  <a:pt x="1531" y="333"/>
                </a:cubicBezTo>
                <a:cubicBezTo>
                  <a:pt x="1531" y="383"/>
                  <a:pt x="1530" y="412"/>
                  <a:pt x="1529" y="421"/>
                </a:cubicBezTo>
                <a:cubicBezTo>
                  <a:pt x="1506" y="570"/>
                  <a:pt x="1406" y="684"/>
                  <a:pt x="1228" y="762"/>
                </a:cubicBezTo>
                <a:cubicBezTo>
                  <a:pt x="1130" y="733"/>
                  <a:pt x="1035" y="729"/>
                  <a:pt x="941" y="750"/>
                </a:cubicBezTo>
                <a:cubicBezTo>
                  <a:pt x="905" y="633"/>
                  <a:pt x="830" y="560"/>
                  <a:pt x="715" y="532"/>
                </a:cubicBezTo>
                <a:cubicBezTo>
                  <a:pt x="640" y="513"/>
                  <a:pt x="548" y="514"/>
                  <a:pt x="439" y="533"/>
                </a:cubicBezTo>
                <a:cubicBezTo>
                  <a:pt x="368" y="379"/>
                  <a:pt x="222" y="256"/>
                  <a:pt x="0" y="164"/>
                </a:cubicBezTo>
                <a:cubicBezTo>
                  <a:pt x="54" y="123"/>
                  <a:pt x="110" y="90"/>
                  <a:pt x="166" y="66"/>
                </a:cubicBezTo>
                <a:cubicBezTo>
                  <a:pt x="321" y="0"/>
                  <a:pt x="485" y="0"/>
                  <a:pt x="660" y="66"/>
                </a:cubicBezTo>
                <a:cubicBezTo>
                  <a:pt x="678" y="73"/>
                  <a:pt x="697" y="80"/>
                  <a:pt x="715" y="89"/>
                </a:cubicBezTo>
                <a:cubicBezTo>
                  <a:pt x="716" y="89"/>
                  <a:pt x="717" y="89"/>
                  <a:pt x="718" y="9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"/>
          <p:cNvSpPr>
            <a:spLocks/>
          </p:cNvSpPr>
          <p:nvPr/>
        </p:nvSpPr>
        <p:spPr bwMode="auto">
          <a:xfrm>
            <a:off x="4609559" y="2481082"/>
            <a:ext cx="2079920" cy="1224643"/>
          </a:xfrm>
          <a:custGeom>
            <a:avLst/>
            <a:gdLst/>
            <a:ahLst/>
            <a:cxnLst>
              <a:cxn ang="0">
                <a:pos x="1690" y="555"/>
              </a:cxn>
              <a:cxn ang="0">
                <a:pos x="1690" y="825"/>
              </a:cxn>
              <a:cxn ang="0">
                <a:pos x="1627" y="894"/>
              </a:cxn>
              <a:cxn ang="0">
                <a:pos x="1593" y="918"/>
              </a:cxn>
              <a:cxn ang="0">
                <a:pos x="1400" y="981"/>
              </a:cxn>
              <a:cxn ang="0">
                <a:pos x="1252" y="974"/>
              </a:cxn>
              <a:cxn ang="0">
                <a:pos x="1245" y="973"/>
              </a:cxn>
              <a:cxn ang="0">
                <a:pos x="968" y="1016"/>
              </a:cxn>
              <a:cxn ang="0">
                <a:pos x="769" y="874"/>
              </a:cxn>
              <a:cxn ang="0">
                <a:pos x="0" y="784"/>
              </a:cxn>
              <a:cxn ang="0">
                <a:pos x="223" y="471"/>
              </a:cxn>
              <a:cxn ang="0">
                <a:pos x="684" y="6"/>
              </a:cxn>
              <a:cxn ang="0">
                <a:pos x="667" y="0"/>
              </a:cxn>
              <a:cxn ang="0">
                <a:pos x="684" y="6"/>
              </a:cxn>
              <a:cxn ang="0">
                <a:pos x="684" y="6"/>
              </a:cxn>
              <a:cxn ang="0">
                <a:pos x="1218" y="409"/>
              </a:cxn>
              <a:cxn ang="0">
                <a:pos x="1247" y="443"/>
              </a:cxn>
              <a:cxn ang="0">
                <a:pos x="1291" y="449"/>
              </a:cxn>
              <a:cxn ang="0">
                <a:pos x="1593" y="457"/>
              </a:cxn>
              <a:cxn ang="0">
                <a:pos x="1690" y="555"/>
              </a:cxn>
            </a:cxnLst>
            <a:rect l="0" t="0" r="r" b="b"/>
            <a:pathLst>
              <a:path w="1727" h="1016">
                <a:moveTo>
                  <a:pt x="1690" y="555"/>
                </a:moveTo>
                <a:cubicBezTo>
                  <a:pt x="1727" y="647"/>
                  <a:pt x="1727" y="737"/>
                  <a:pt x="1690" y="825"/>
                </a:cubicBezTo>
                <a:cubicBezTo>
                  <a:pt x="1674" y="850"/>
                  <a:pt x="1653" y="873"/>
                  <a:pt x="1627" y="894"/>
                </a:cubicBezTo>
                <a:cubicBezTo>
                  <a:pt x="1616" y="903"/>
                  <a:pt x="1605" y="911"/>
                  <a:pt x="1593" y="918"/>
                </a:cubicBezTo>
                <a:cubicBezTo>
                  <a:pt x="1537" y="954"/>
                  <a:pt x="1473" y="975"/>
                  <a:pt x="1400" y="981"/>
                </a:cubicBezTo>
                <a:cubicBezTo>
                  <a:pt x="1354" y="985"/>
                  <a:pt x="1305" y="982"/>
                  <a:pt x="1252" y="974"/>
                </a:cubicBezTo>
                <a:cubicBezTo>
                  <a:pt x="1249" y="974"/>
                  <a:pt x="1247" y="974"/>
                  <a:pt x="1245" y="973"/>
                </a:cubicBezTo>
                <a:cubicBezTo>
                  <a:pt x="1145" y="970"/>
                  <a:pt x="1053" y="984"/>
                  <a:pt x="968" y="1016"/>
                </a:cubicBezTo>
                <a:cubicBezTo>
                  <a:pt x="901" y="960"/>
                  <a:pt x="835" y="913"/>
                  <a:pt x="769" y="874"/>
                </a:cubicBezTo>
                <a:cubicBezTo>
                  <a:pt x="507" y="717"/>
                  <a:pt x="250" y="687"/>
                  <a:pt x="0" y="784"/>
                </a:cubicBezTo>
                <a:cubicBezTo>
                  <a:pt x="35" y="673"/>
                  <a:pt x="109" y="569"/>
                  <a:pt x="223" y="471"/>
                </a:cubicBezTo>
                <a:cubicBezTo>
                  <a:pt x="293" y="238"/>
                  <a:pt x="446" y="83"/>
                  <a:pt x="684" y="6"/>
                </a:cubicBezTo>
                <a:cubicBezTo>
                  <a:pt x="679" y="4"/>
                  <a:pt x="673" y="2"/>
                  <a:pt x="667" y="0"/>
                </a:cubicBezTo>
                <a:cubicBezTo>
                  <a:pt x="673" y="2"/>
                  <a:pt x="678" y="4"/>
                  <a:pt x="684" y="6"/>
                </a:cubicBezTo>
                <a:cubicBezTo>
                  <a:pt x="684" y="6"/>
                  <a:pt x="684" y="6"/>
                  <a:pt x="684" y="6"/>
                </a:cubicBezTo>
                <a:cubicBezTo>
                  <a:pt x="983" y="121"/>
                  <a:pt x="1161" y="255"/>
                  <a:pt x="1218" y="409"/>
                </a:cubicBezTo>
                <a:cubicBezTo>
                  <a:pt x="1223" y="424"/>
                  <a:pt x="1233" y="435"/>
                  <a:pt x="1247" y="443"/>
                </a:cubicBezTo>
                <a:cubicBezTo>
                  <a:pt x="1261" y="450"/>
                  <a:pt x="1276" y="453"/>
                  <a:pt x="1291" y="449"/>
                </a:cubicBezTo>
                <a:cubicBezTo>
                  <a:pt x="1422" y="420"/>
                  <a:pt x="1522" y="423"/>
                  <a:pt x="1593" y="457"/>
                </a:cubicBezTo>
                <a:cubicBezTo>
                  <a:pt x="1636" y="478"/>
                  <a:pt x="1668" y="511"/>
                  <a:pt x="1690" y="555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8"/>
          <p:cNvSpPr>
            <a:spLocks/>
          </p:cNvSpPr>
          <p:nvPr/>
        </p:nvSpPr>
        <p:spPr bwMode="auto">
          <a:xfrm>
            <a:off x="7311664" y="2785897"/>
            <a:ext cx="851693" cy="1084786"/>
          </a:xfrm>
          <a:custGeom>
            <a:avLst/>
            <a:gdLst/>
            <a:ahLst/>
            <a:cxnLst>
              <a:cxn ang="0">
                <a:pos x="284" y="0"/>
              </a:cxn>
              <a:cxn ang="0">
                <a:pos x="593" y="900"/>
              </a:cxn>
              <a:cxn ang="0">
                <a:pos x="292" y="797"/>
              </a:cxn>
              <a:cxn ang="0">
                <a:pos x="0" y="364"/>
              </a:cxn>
              <a:cxn ang="0">
                <a:pos x="284" y="0"/>
              </a:cxn>
            </a:cxnLst>
            <a:rect l="0" t="0" r="r" b="b"/>
            <a:pathLst>
              <a:path w="707" h="900">
                <a:moveTo>
                  <a:pt x="284" y="0"/>
                </a:moveTo>
                <a:cubicBezTo>
                  <a:pt x="604" y="216"/>
                  <a:pt x="707" y="517"/>
                  <a:pt x="593" y="900"/>
                </a:cubicBezTo>
                <a:cubicBezTo>
                  <a:pt x="496" y="834"/>
                  <a:pt x="396" y="800"/>
                  <a:pt x="292" y="797"/>
                </a:cubicBezTo>
                <a:cubicBezTo>
                  <a:pt x="279" y="629"/>
                  <a:pt x="181" y="485"/>
                  <a:pt x="0" y="364"/>
                </a:cubicBezTo>
                <a:cubicBezTo>
                  <a:pt x="161" y="274"/>
                  <a:pt x="255" y="153"/>
                  <a:pt x="284" y="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9"/>
          <p:cNvSpPr>
            <a:spLocks/>
          </p:cNvSpPr>
          <p:nvPr/>
        </p:nvSpPr>
        <p:spPr bwMode="auto">
          <a:xfrm>
            <a:off x="5574213" y="3250293"/>
            <a:ext cx="2425977" cy="1902411"/>
          </a:xfrm>
          <a:custGeom>
            <a:avLst/>
            <a:gdLst/>
            <a:ahLst/>
            <a:cxnLst>
              <a:cxn ang="0">
                <a:pos x="1678" y="541"/>
              </a:cxn>
              <a:cxn ang="0">
                <a:pos x="2005" y="648"/>
              </a:cxn>
              <a:cxn ang="0">
                <a:pos x="2006" y="648"/>
              </a:cxn>
              <a:cxn ang="0">
                <a:pos x="2009" y="651"/>
              </a:cxn>
              <a:cxn ang="0">
                <a:pos x="1428" y="1227"/>
              </a:cxn>
              <a:cxn ang="0">
                <a:pos x="1520" y="1543"/>
              </a:cxn>
              <a:cxn ang="0">
                <a:pos x="1520" y="1578"/>
              </a:cxn>
              <a:cxn ang="0">
                <a:pos x="963" y="1056"/>
              </a:cxn>
              <a:cxn ang="0">
                <a:pos x="634" y="1030"/>
              </a:cxn>
              <a:cxn ang="0">
                <a:pos x="599" y="1055"/>
              </a:cxn>
              <a:cxn ang="0">
                <a:pos x="0" y="898"/>
              </a:cxn>
              <a:cxn ang="0">
                <a:pos x="2" y="877"/>
              </a:cxn>
              <a:cxn ang="0">
                <a:pos x="5" y="834"/>
              </a:cxn>
              <a:cxn ang="0">
                <a:pos x="108" y="548"/>
              </a:cxn>
              <a:cxn ang="0">
                <a:pos x="179" y="510"/>
              </a:cxn>
              <a:cxn ang="0">
                <a:pos x="181" y="509"/>
              </a:cxn>
              <a:cxn ang="0">
                <a:pos x="181" y="509"/>
              </a:cxn>
              <a:cxn ang="0">
                <a:pos x="183" y="508"/>
              </a:cxn>
              <a:cxn ang="0">
                <a:pos x="435" y="462"/>
              </a:cxn>
              <a:cxn ang="0">
                <a:pos x="599" y="471"/>
              </a:cxn>
              <a:cxn ang="0">
                <a:pos x="792" y="425"/>
              </a:cxn>
              <a:cxn ang="0">
                <a:pos x="906" y="355"/>
              </a:cxn>
              <a:cxn ang="0">
                <a:pos x="1047" y="17"/>
              </a:cxn>
              <a:cxn ang="0">
                <a:pos x="1283" y="32"/>
              </a:cxn>
              <a:cxn ang="0">
                <a:pos x="1609" y="475"/>
              </a:cxn>
              <a:cxn ang="0">
                <a:pos x="1617" y="510"/>
              </a:cxn>
              <a:cxn ang="0">
                <a:pos x="1643" y="534"/>
              </a:cxn>
              <a:cxn ang="0">
                <a:pos x="1678" y="541"/>
              </a:cxn>
            </a:cxnLst>
            <a:rect l="0" t="0" r="r" b="b"/>
            <a:pathLst>
              <a:path w="2013" h="1578">
                <a:moveTo>
                  <a:pt x="1678" y="541"/>
                </a:moveTo>
                <a:cubicBezTo>
                  <a:pt x="1772" y="532"/>
                  <a:pt x="1881" y="568"/>
                  <a:pt x="2005" y="648"/>
                </a:cubicBezTo>
                <a:cubicBezTo>
                  <a:pt x="2000" y="645"/>
                  <a:pt x="2000" y="645"/>
                  <a:pt x="2006" y="648"/>
                </a:cubicBezTo>
                <a:cubicBezTo>
                  <a:pt x="2012" y="651"/>
                  <a:pt x="2013" y="652"/>
                  <a:pt x="2009" y="651"/>
                </a:cubicBezTo>
                <a:cubicBezTo>
                  <a:pt x="1987" y="975"/>
                  <a:pt x="1793" y="1167"/>
                  <a:pt x="1428" y="1227"/>
                </a:cubicBezTo>
                <a:cubicBezTo>
                  <a:pt x="1389" y="1326"/>
                  <a:pt x="1420" y="1432"/>
                  <a:pt x="1520" y="1543"/>
                </a:cubicBezTo>
                <a:cubicBezTo>
                  <a:pt x="1520" y="1578"/>
                  <a:pt x="1520" y="1578"/>
                  <a:pt x="1520" y="1578"/>
                </a:cubicBezTo>
                <a:cubicBezTo>
                  <a:pt x="1203" y="1534"/>
                  <a:pt x="1017" y="1360"/>
                  <a:pt x="963" y="1056"/>
                </a:cubicBezTo>
                <a:cubicBezTo>
                  <a:pt x="844" y="1099"/>
                  <a:pt x="734" y="1090"/>
                  <a:pt x="634" y="1030"/>
                </a:cubicBezTo>
                <a:cubicBezTo>
                  <a:pt x="623" y="1039"/>
                  <a:pt x="611" y="1047"/>
                  <a:pt x="599" y="1055"/>
                </a:cubicBezTo>
                <a:cubicBezTo>
                  <a:pt x="415" y="1175"/>
                  <a:pt x="215" y="1123"/>
                  <a:pt x="0" y="898"/>
                </a:cubicBezTo>
                <a:cubicBezTo>
                  <a:pt x="1" y="890"/>
                  <a:pt x="1" y="883"/>
                  <a:pt x="2" y="877"/>
                </a:cubicBezTo>
                <a:cubicBezTo>
                  <a:pt x="4" y="850"/>
                  <a:pt x="5" y="835"/>
                  <a:pt x="5" y="834"/>
                </a:cubicBezTo>
                <a:cubicBezTo>
                  <a:pt x="8" y="704"/>
                  <a:pt x="42" y="608"/>
                  <a:pt x="108" y="548"/>
                </a:cubicBezTo>
                <a:cubicBezTo>
                  <a:pt x="131" y="533"/>
                  <a:pt x="155" y="520"/>
                  <a:pt x="179" y="510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1" y="509"/>
                  <a:pt x="181" y="509"/>
                  <a:pt x="181" y="509"/>
                </a:cubicBezTo>
                <a:cubicBezTo>
                  <a:pt x="183" y="508"/>
                  <a:pt x="183" y="508"/>
                  <a:pt x="183" y="508"/>
                </a:cubicBezTo>
                <a:cubicBezTo>
                  <a:pt x="259" y="474"/>
                  <a:pt x="343" y="459"/>
                  <a:pt x="435" y="462"/>
                </a:cubicBezTo>
                <a:cubicBezTo>
                  <a:pt x="493" y="471"/>
                  <a:pt x="548" y="474"/>
                  <a:pt x="599" y="471"/>
                </a:cubicBezTo>
                <a:cubicBezTo>
                  <a:pt x="670" y="467"/>
                  <a:pt x="734" y="452"/>
                  <a:pt x="792" y="425"/>
                </a:cubicBezTo>
                <a:cubicBezTo>
                  <a:pt x="833" y="407"/>
                  <a:pt x="871" y="384"/>
                  <a:pt x="906" y="355"/>
                </a:cubicBezTo>
                <a:cubicBezTo>
                  <a:pt x="1020" y="262"/>
                  <a:pt x="1067" y="149"/>
                  <a:pt x="1047" y="17"/>
                </a:cubicBezTo>
                <a:cubicBezTo>
                  <a:pt x="1124" y="0"/>
                  <a:pt x="1203" y="5"/>
                  <a:pt x="1283" y="32"/>
                </a:cubicBezTo>
                <a:cubicBezTo>
                  <a:pt x="1503" y="150"/>
                  <a:pt x="1611" y="298"/>
                  <a:pt x="1609" y="475"/>
                </a:cubicBezTo>
                <a:cubicBezTo>
                  <a:pt x="1608" y="488"/>
                  <a:pt x="1611" y="499"/>
                  <a:pt x="1617" y="510"/>
                </a:cubicBezTo>
                <a:cubicBezTo>
                  <a:pt x="1624" y="520"/>
                  <a:pt x="1632" y="528"/>
                  <a:pt x="1643" y="534"/>
                </a:cubicBezTo>
                <a:cubicBezTo>
                  <a:pt x="1654" y="540"/>
                  <a:pt x="1666" y="542"/>
                  <a:pt x="1678" y="541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10"/>
          <p:cNvSpPr>
            <a:spLocks/>
          </p:cNvSpPr>
          <p:nvPr/>
        </p:nvSpPr>
        <p:spPr bwMode="auto">
          <a:xfrm>
            <a:off x="4579078" y="3499526"/>
            <a:ext cx="1045341" cy="765626"/>
          </a:xfrm>
          <a:custGeom>
            <a:avLst/>
            <a:gdLst/>
            <a:ahLst/>
            <a:cxnLst>
              <a:cxn ang="0">
                <a:pos x="861" y="238"/>
              </a:cxn>
              <a:cxn ang="0">
                <a:pos x="855" y="242"/>
              </a:cxn>
              <a:cxn ang="0">
                <a:pos x="703" y="625"/>
              </a:cxn>
              <a:cxn ang="0">
                <a:pos x="703" y="631"/>
              </a:cxn>
              <a:cxn ang="0">
                <a:pos x="424" y="604"/>
              </a:cxn>
              <a:cxn ang="0">
                <a:pos x="21" y="245"/>
              </a:cxn>
              <a:cxn ang="0">
                <a:pos x="0" y="89"/>
              </a:cxn>
              <a:cxn ang="0">
                <a:pos x="32" y="74"/>
              </a:cxn>
              <a:cxn ang="0">
                <a:pos x="453" y="30"/>
              </a:cxn>
              <a:cxn ang="0">
                <a:pos x="867" y="234"/>
              </a:cxn>
              <a:cxn ang="0">
                <a:pos x="861" y="238"/>
              </a:cxn>
            </a:cxnLst>
            <a:rect l="0" t="0" r="r" b="b"/>
            <a:pathLst>
              <a:path w="867" h="635">
                <a:moveTo>
                  <a:pt x="861" y="238"/>
                </a:moveTo>
                <a:cubicBezTo>
                  <a:pt x="859" y="239"/>
                  <a:pt x="857" y="241"/>
                  <a:pt x="855" y="242"/>
                </a:cubicBezTo>
                <a:cubicBezTo>
                  <a:pt x="758" y="321"/>
                  <a:pt x="707" y="448"/>
                  <a:pt x="703" y="625"/>
                </a:cubicBezTo>
                <a:cubicBezTo>
                  <a:pt x="703" y="627"/>
                  <a:pt x="703" y="629"/>
                  <a:pt x="703" y="631"/>
                </a:cubicBezTo>
                <a:cubicBezTo>
                  <a:pt x="600" y="635"/>
                  <a:pt x="507" y="626"/>
                  <a:pt x="424" y="604"/>
                </a:cubicBezTo>
                <a:cubicBezTo>
                  <a:pt x="234" y="554"/>
                  <a:pt x="100" y="434"/>
                  <a:pt x="21" y="245"/>
                </a:cubicBezTo>
                <a:cubicBezTo>
                  <a:pt x="7" y="192"/>
                  <a:pt x="0" y="139"/>
                  <a:pt x="0" y="89"/>
                </a:cubicBezTo>
                <a:cubicBezTo>
                  <a:pt x="17" y="81"/>
                  <a:pt x="28" y="76"/>
                  <a:pt x="32" y="74"/>
                </a:cubicBezTo>
                <a:cubicBezTo>
                  <a:pt x="170" y="15"/>
                  <a:pt x="310" y="0"/>
                  <a:pt x="453" y="30"/>
                </a:cubicBezTo>
                <a:cubicBezTo>
                  <a:pt x="589" y="58"/>
                  <a:pt x="727" y="126"/>
                  <a:pt x="867" y="234"/>
                </a:cubicBezTo>
                <a:cubicBezTo>
                  <a:pt x="865" y="235"/>
                  <a:pt x="863" y="237"/>
                  <a:pt x="861" y="238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509805" y="3918612"/>
            <a:ext cx="930529" cy="93052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7441325" y="307443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Oval 59"/>
          <p:cNvSpPr/>
          <p:nvPr/>
        </p:nvSpPr>
        <p:spPr>
          <a:xfrm>
            <a:off x="4717924" y="2386590"/>
            <a:ext cx="856289" cy="856289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Oval 60"/>
          <p:cNvSpPr/>
          <p:nvPr/>
        </p:nvSpPr>
        <p:spPr>
          <a:xfrm>
            <a:off x="6509804" y="2057553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4632821" y="3678178"/>
            <a:ext cx="658073" cy="658073"/>
          </a:xfrm>
          <a:prstGeom prst="ellipse">
            <a:avLst/>
          </a:prstGeom>
          <a:solidFill>
            <a:schemeClr val="bg1">
              <a:lumMod val="95000"/>
              <a:alpha val="6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rot="10800000" flipV="1">
            <a:off x="6849074" y="2384651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10800000" flipV="1">
            <a:off x="7784730" y="3406822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10800000" flipV="1">
            <a:off x="4029620" y="2813765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10800000" flipV="1">
            <a:off x="3858789" y="4006246"/>
            <a:ext cx="1098916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10800000">
            <a:off x="6958886" y="4384846"/>
            <a:ext cx="1843339" cy="3253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ooter Text"/>
          <p:cNvSpPr txBox="1"/>
          <p:nvPr/>
        </p:nvSpPr>
        <p:spPr>
          <a:xfrm flipH="1">
            <a:off x="2302123" y="3858167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ooter Text"/>
          <p:cNvSpPr txBox="1"/>
          <p:nvPr/>
        </p:nvSpPr>
        <p:spPr>
          <a:xfrm flipH="1">
            <a:off x="2453335" y="2683759"/>
            <a:ext cx="1405454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ooter Text"/>
          <p:cNvSpPr txBox="1"/>
          <p:nvPr/>
        </p:nvSpPr>
        <p:spPr>
          <a:xfrm flipH="1">
            <a:off x="8092697" y="2195233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ooter Text"/>
          <p:cNvSpPr txBox="1"/>
          <p:nvPr/>
        </p:nvSpPr>
        <p:spPr>
          <a:xfrm flipH="1">
            <a:off x="8994147" y="3201922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ooter Text"/>
          <p:cNvSpPr txBox="1"/>
          <p:nvPr/>
        </p:nvSpPr>
        <p:spPr>
          <a:xfrm flipH="1">
            <a:off x="8912726" y="4203278"/>
            <a:ext cx="1426753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2220109" y="5311873"/>
            <a:ext cx="719749" cy="517065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</a:p>
        </p:txBody>
      </p:sp>
      <p:sp>
        <p:nvSpPr>
          <p:cNvPr id="75" name="Footer Text"/>
          <p:cNvSpPr txBox="1"/>
          <p:nvPr/>
        </p:nvSpPr>
        <p:spPr>
          <a:xfrm>
            <a:off x="350243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3"/>
          <p:cNvSpPr txBox="1">
            <a:spLocks/>
          </p:cNvSpPr>
          <p:nvPr/>
        </p:nvSpPr>
        <p:spPr>
          <a:xfrm>
            <a:off x="9889815" y="5311873"/>
            <a:ext cx="719749" cy="469552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1116686">
              <a:lnSpc>
                <a:spcPct val="120000"/>
              </a:lnSpc>
              <a:defRPr/>
            </a:pPr>
            <a:r>
              <a: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</a:p>
        </p:txBody>
      </p:sp>
      <p:grpSp>
        <p:nvGrpSpPr>
          <p:cNvPr id="80" name="Group 79"/>
          <p:cNvGrpSpPr/>
          <p:nvPr/>
        </p:nvGrpSpPr>
        <p:grpSpPr>
          <a:xfrm>
            <a:off x="3035150" y="5188345"/>
            <a:ext cx="324239" cy="696092"/>
            <a:chOff x="5458840" y="2803573"/>
            <a:chExt cx="265516" cy="570022"/>
          </a:xfrm>
          <a:solidFill>
            <a:schemeClr val="accent2"/>
          </a:solidFill>
        </p:grpSpPr>
        <p:sp>
          <p:nvSpPr>
            <p:cNvPr id="78" name="Oval 98"/>
            <p:cNvSpPr>
              <a:spLocks noChangeArrowheads="1"/>
            </p:cNvSpPr>
            <p:nvPr/>
          </p:nvSpPr>
          <p:spPr bwMode="auto">
            <a:xfrm>
              <a:off x="5549821" y="2803573"/>
              <a:ext cx="85411" cy="85411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99"/>
            <p:cNvSpPr>
              <a:spLocks/>
            </p:cNvSpPr>
            <p:nvPr/>
          </p:nvSpPr>
          <p:spPr bwMode="auto">
            <a:xfrm>
              <a:off x="5458840" y="2907551"/>
              <a:ext cx="265516" cy="466044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9548423" y="5185895"/>
            <a:ext cx="273901" cy="700992"/>
            <a:chOff x="5479451" y="3669116"/>
            <a:chExt cx="224294" cy="574034"/>
          </a:xfrm>
          <a:solidFill>
            <a:schemeClr val="accent2"/>
          </a:solidFill>
        </p:grpSpPr>
        <p:sp>
          <p:nvSpPr>
            <p:cNvPr id="81" name="Freeform 96"/>
            <p:cNvSpPr>
              <a:spLocks/>
            </p:cNvSpPr>
            <p:nvPr/>
          </p:nvSpPr>
          <p:spPr bwMode="auto">
            <a:xfrm>
              <a:off x="5479451" y="3766055"/>
              <a:ext cx="224294" cy="477095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Oval 97"/>
            <p:cNvSpPr>
              <a:spLocks noChangeArrowheads="1"/>
            </p:cNvSpPr>
            <p:nvPr/>
          </p:nvSpPr>
          <p:spPr bwMode="auto">
            <a:xfrm>
              <a:off x="5545979" y="3669116"/>
              <a:ext cx="89338" cy="91237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ooter Text"/>
          <p:cNvSpPr txBox="1"/>
          <p:nvPr/>
        </p:nvSpPr>
        <p:spPr>
          <a:xfrm>
            <a:off x="6776549" y="5343947"/>
            <a:ext cx="2632298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6686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97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5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6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7500"/>
                            </p:stCondLst>
                            <p:childTnLst>
                              <p:par>
                                <p:cTn id="10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500"/>
                            </p:stCondLst>
                            <p:childTnLst>
                              <p:par>
                                <p:cTn id="1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9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1" grpId="0" animBg="1"/>
      <p:bldP spid="52" grpId="0" animBg="1"/>
      <p:bldP spid="53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8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accent2"/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602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62744" y="1142872"/>
            <a:ext cx="3481629" cy="47437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5241036" y="1477583"/>
            <a:ext cx="3270588" cy="4408990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7" y="1179356"/>
            <a:ext cx="4184193" cy="47072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0269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84019" y="2251556"/>
            <a:ext cx="4609404" cy="3181226"/>
          </a:xfrm>
          <a:prstGeom prst="rect">
            <a:avLst/>
          </a:pr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4" y="1799870"/>
            <a:ext cx="6514810" cy="3311914"/>
          </a:xfrm>
          <a:prstGeom prst="rect">
            <a:avLst/>
          </a:prstGeom>
          <a:solidFill>
            <a:schemeClr val="accent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2794627" y="2118162"/>
            <a:ext cx="3077903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2684021" y="3974280"/>
            <a:ext cx="3299115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7872933" y="229957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872933" y="3169042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872933" y="4038511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872933" y="4907977"/>
            <a:ext cx="2466406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684022" y="5776447"/>
            <a:ext cx="1017437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021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000">
        <p14:gallery dir="l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2"/>
          <p:cNvGrpSpPr>
            <a:grpSpLocks/>
          </p:cNvGrpSpPr>
          <p:nvPr/>
        </p:nvGrpSpPr>
        <p:grpSpPr bwMode="auto">
          <a:xfrm>
            <a:off x="5162410" y="4029022"/>
            <a:ext cx="2540636" cy="1869271"/>
            <a:chOff x="0" y="0"/>
            <a:chExt cx="4817566" cy="3544850"/>
          </a:xfrm>
        </p:grpSpPr>
        <p:sp>
          <p:nvSpPr>
            <p:cNvPr id="54275" name="AutoShape 3"/>
            <p:cNvSpPr>
              <a:spLocks/>
            </p:cNvSpPr>
            <p:nvPr/>
          </p:nvSpPr>
          <p:spPr bwMode="auto">
            <a:xfrm>
              <a:off x="0" y="420683"/>
              <a:ext cx="4814391" cy="2619348"/>
            </a:xfrm>
            <a:custGeom>
              <a:avLst/>
              <a:gdLst>
                <a:gd name="T0" fmla="*/ 2407073 w 19679"/>
                <a:gd name="T1" fmla="*/ 1437520 h 19679"/>
                <a:gd name="T2" fmla="*/ 2407073 w 19679"/>
                <a:gd name="T3" fmla="*/ 1437520 h 19679"/>
                <a:gd name="T4" fmla="*/ 2407073 w 19679"/>
                <a:gd name="T5" fmla="*/ 1437520 h 19679"/>
                <a:gd name="T6" fmla="*/ 2407073 w 19679"/>
                <a:gd name="T7" fmla="*/ 1437520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6" name="AutoShape 4"/>
            <p:cNvSpPr>
              <a:spLocks/>
            </p:cNvSpPr>
            <p:nvPr/>
          </p:nvSpPr>
          <p:spPr bwMode="auto">
            <a:xfrm>
              <a:off x="1115898" y="477832"/>
              <a:ext cx="2619105" cy="2617761"/>
            </a:xfrm>
            <a:custGeom>
              <a:avLst/>
              <a:gdLst>
                <a:gd name="T0" fmla="*/ 1309486 w 19679"/>
                <a:gd name="T1" fmla="*/ 1436649 h 19679"/>
                <a:gd name="T2" fmla="*/ 1309486 w 19679"/>
                <a:gd name="T3" fmla="*/ 1436649 h 19679"/>
                <a:gd name="T4" fmla="*/ 1309486 w 19679"/>
                <a:gd name="T5" fmla="*/ 1436649 h 19679"/>
                <a:gd name="T6" fmla="*/ 1309486 w 19679"/>
                <a:gd name="T7" fmla="*/ 1436649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7" name="AutoShape 5"/>
            <p:cNvSpPr>
              <a:spLocks/>
            </p:cNvSpPr>
            <p:nvPr/>
          </p:nvSpPr>
          <p:spPr bwMode="auto">
            <a:xfrm>
              <a:off x="1766706" y="1090601"/>
              <a:ext cx="1307965" cy="1306499"/>
            </a:xfrm>
            <a:custGeom>
              <a:avLst/>
              <a:gdLst>
                <a:gd name="T0" fmla="*/ 653949 w 19679"/>
                <a:gd name="T1" fmla="*/ 717018 h 19679"/>
                <a:gd name="T2" fmla="*/ 653949 w 19679"/>
                <a:gd name="T3" fmla="*/ 717018 h 19679"/>
                <a:gd name="T4" fmla="*/ 653949 w 19679"/>
                <a:gd name="T5" fmla="*/ 717018 h 19679"/>
                <a:gd name="T6" fmla="*/ 653949 w 19679"/>
                <a:gd name="T7" fmla="*/ 71701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8" name="AutoShape 6"/>
            <p:cNvSpPr>
              <a:spLocks/>
            </p:cNvSpPr>
            <p:nvPr/>
          </p:nvSpPr>
          <p:spPr bwMode="auto">
            <a:xfrm>
              <a:off x="2119094" y="1427147"/>
              <a:ext cx="263498" cy="263522"/>
            </a:xfrm>
            <a:custGeom>
              <a:avLst/>
              <a:gdLst>
                <a:gd name="T0" fmla="*/ 131742 w 19679"/>
                <a:gd name="T1" fmla="*/ 144623 h 19679"/>
                <a:gd name="T2" fmla="*/ 131742 w 19679"/>
                <a:gd name="T3" fmla="*/ 144623 h 19679"/>
                <a:gd name="T4" fmla="*/ 131742 w 19679"/>
                <a:gd name="T5" fmla="*/ 144623 h 19679"/>
                <a:gd name="T6" fmla="*/ 131742 w 19679"/>
                <a:gd name="T7" fmla="*/ 14462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79" name="AutoShape 7"/>
            <p:cNvSpPr>
              <a:spLocks/>
            </p:cNvSpPr>
            <p:nvPr/>
          </p:nvSpPr>
          <p:spPr bwMode="auto">
            <a:xfrm>
              <a:off x="1576225" y="755642"/>
              <a:ext cx="566679" cy="566731"/>
            </a:xfrm>
            <a:custGeom>
              <a:avLst/>
              <a:gdLst>
                <a:gd name="T0" fmla="*/ 283325 w 19679"/>
                <a:gd name="T1" fmla="*/ 311027 h 19679"/>
                <a:gd name="T2" fmla="*/ 283325 w 19679"/>
                <a:gd name="T3" fmla="*/ 311027 h 19679"/>
                <a:gd name="T4" fmla="*/ 283325 w 19679"/>
                <a:gd name="T5" fmla="*/ 311027 h 19679"/>
                <a:gd name="T6" fmla="*/ 283325 w 19679"/>
                <a:gd name="T7" fmla="*/ 31102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280" name="AutoShape 8"/>
            <p:cNvSpPr>
              <a:spLocks/>
            </p:cNvSpPr>
            <p:nvPr/>
          </p:nvSpPr>
          <p:spPr bwMode="auto">
            <a:xfrm>
              <a:off x="3175" y="0"/>
              <a:ext cx="4814391" cy="3544850"/>
            </a:xfrm>
            <a:custGeom>
              <a:avLst/>
              <a:gdLst>
                <a:gd name="T0" fmla="*/ 2407196 w 21600"/>
                <a:gd name="T1" fmla="*/ 1772339 h 20595"/>
                <a:gd name="T2" fmla="*/ 2407196 w 21600"/>
                <a:gd name="T3" fmla="*/ 1772339 h 20595"/>
                <a:gd name="T4" fmla="*/ 2407196 w 21600"/>
                <a:gd name="T5" fmla="*/ 1772339 h 20595"/>
                <a:gd name="T6" fmla="*/ 2407196 w 21600"/>
                <a:gd name="T7" fmla="*/ 1772339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0595">
                  <a:moveTo>
                    <a:pt x="10800" y="0"/>
                  </a:moveTo>
                  <a:cubicBezTo>
                    <a:pt x="8035" y="0"/>
                    <a:pt x="5271" y="1005"/>
                    <a:pt x="3162" y="3016"/>
                  </a:cubicBezTo>
                  <a:cubicBezTo>
                    <a:pt x="1053" y="5026"/>
                    <a:pt x="0" y="7662"/>
                    <a:pt x="0" y="10297"/>
                  </a:cubicBezTo>
                  <a:cubicBezTo>
                    <a:pt x="0" y="8930"/>
                    <a:pt x="1053" y="7563"/>
                    <a:pt x="3162" y="6520"/>
                  </a:cubicBezTo>
                  <a:cubicBezTo>
                    <a:pt x="7380" y="4434"/>
                    <a:pt x="14219" y="4434"/>
                    <a:pt x="18437" y="6520"/>
                  </a:cubicBezTo>
                  <a:cubicBezTo>
                    <a:pt x="20546" y="7563"/>
                    <a:pt x="21599" y="8930"/>
                    <a:pt x="21599" y="10297"/>
                  </a:cubicBezTo>
                  <a:cubicBezTo>
                    <a:pt x="21599" y="7662"/>
                    <a:pt x="20546" y="5026"/>
                    <a:pt x="18437" y="3016"/>
                  </a:cubicBezTo>
                  <a:cubicBezTo>
                    <a:pt x="16328" y="1005"/>
                    <a:pt x="13564" y="0"/>
                    <a:pt x="10800" y="0"/>
                  </a:cubicBezTo>
                  <a:close/>
                  <a:moveTo>
                    <a:pt x="21599" y="10297"/>
                  </a:moveTo>
                  <a:cubicBezTo>
                    <a:pt x="21599" y="11664"/>
                    <a:pt x="20546" y="13031"/>
                    <a:pt x="18437" y="14074"/>
                  </a:cubicBezTo>
                  <a:cubicBezTo>
                    <a:pt x="14219" y="16159"/>
                    <a:pt x="7380" y="16159"/>
                    <a:pt x="3162" y="14074"/>
                  </a:cubicBezTo>
                  <a:cubicBezTo>
                    <a:pt x="1053" y="13031"/>
                    <a:pt x="0" y="11664"/>
                    <a:pt x="0" y="10297"/>
                  </a:cubicBezTo>
                  <a:cubicBezTo>
                    <a:pt x="0" y="12932"/>
                    <a:pt x="1053" y="15567"/>
                    <a:pt x="3162" y="17578"/>
                  </a:cubicBezTo>
                  <a:cubicBezTo>
                    <a:pt x="7380" y="21600"/>
                    <a:pt x="14219" y="21599"/>
                    <a:pt x="18437" y="17578"/>
                  </a:cubicBezTo>
                  <a:cubicBezTo>
                    <a:pt x="20546" y="15567"/>
                    <a:pt x="21599" y="12932"/>
                    <a:pt x="21599" y="1029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284" name="Line 12"/>
          <p:cNvSpPr>
            <a:spLocks noChangeShapeType="1"/>
          </p:cNvSpPr>
          <p:nvPr/>
        </p:nvSpPr>
        <p:spPr bwMode="auto">
          <a:xfrm flipH="1" flipV="1">
            <a:off x="5362480" y="3573633"/>
            <a:ext cx="442832" cy="44283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5" name="Line 13"/>
          <p:cNvSpPr>
            <a:spLocks noChangeShapeType="1"/>
          </p:cNvSpPr>
          <p:nvPr/>
        </p:nvSpPr>
        <p:spPr bwMode="auto">
          <a:xfrm flipV="1">
            <a:off x="7111207" y="3627208"/>
            <a:ext cx="406837" cy="407673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6" name="Line 14"/>
          <p:cNvSpPr>
            <a:spLocks noChangeShapeType="1"/>
          </p:cNvSpPr>
          <p:nvPr/>
        </p:nvSpPr>
        <p:spPr bwMode="auto">
          <a:xfrm flipV="1">
            <a:off x="6438169" y="3078062"/>
            <a:ext cx="0" cy="86808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7" name="Line 15"/>
          <p:cNvSpPr>
            <a:spLocks noChangeShapeType="1"/>
          </p:cNvSpPr>
          <p:nvPr/>
        </p:nvSpPr>
        <p:spPr bwMode="auto">
          <a:xfrm flipH="1">
            <a:off x="4469281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8" name="Line 16"/>
          <p:cNvSpPr>
            <a:spLocks noChangeShapeType="1"/>
          </p:cNvSpPr>
          <p:nvPr/>
        </p:nvSpPr>
        <p:spPr bwMode="auto">
          <a:xfrm flipH="1">
            <a:off x="4469281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89" name="Line 17"/>
          <p:cNvSpPr>
            <a:spLocks noChangeShapeType="1"/>
          </p:cNvSpPr>
          <p:nvPr/>
        </p:nvSpPr>
        <p:spPr bwMode="auto">
          <a:xfrm flipH="1">
            <a:off x="7842007" y="4509105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0" name="Line 18"/>
          <p:cNvSpPr>
            <a:spLocks noChangeShapeType="1"/>
          </p:cNvSpPr>
          <p:nvPr/>
        </p:nvSpPr>
        <p:spPr bwMode="auto">
          <a:xfrm flipH="1">
            <a:off x="7842007" y="5545032"/>
            <a:ext cx="651273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1" name="AutoShape 19"/>
          <p:cNvSpPr>
            <a:spLocks/>
          </p:cNvSpPr>
          <p:nvPr/>
        </p:nvSpPr>
        <p:spPr bwMode="auto">
          <a:xfrm>
            <a:off x="4666002" y="2875481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2" name="AutoShape 20"/>
          <p:cNvSpPr>
            <a:spLocks/>
          </p:cNvSpPr>
          <p:nvPr/>
        </p:nvSpPr>
        <p:spPr bwMode="auto">
          <a:xfrm>
            <a:off x="4785291" y="305211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3" name="AutoShape 21"/>
          <p:cNvSpPr>
            <a:spLocks/>
          </p:cNvSpPr>
          <p:nvPr/>
        </p:nvSpPr>
        <p:spPr bwMode="auto">
          <a:xfrm>
            <a:off x="7497953" y="2942450"/>
            <a:ext cx="707360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294" name="AutoShape 22"/>
          <p:cNvSpPr>
            <a:spLocks/>
          </p:cNvSpPr>
          <p:nvPr/>
        </p:nvSpPr>
        <p:spPr bwMode="auto">
          <a:xfrm>
            <a:off x="7617242" y="3104012"/>
            <a:ext cx="468783" cy="35409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5" name="AutoShape 23"/>
          <p:cNvSpPr>
            <a:spLocks/>
          </p:cNvSpPr>
          <p:nvPr/>
        </p:nvSpPr>
        <p:spPr bwMode="auto">
          <a:xfrm>
            <a:off x="8339251" y="32279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6" name="AutoShape 24"/>
          <p:cNvSpPr>
            <a:spLocks/>
          </p:cNvSpPr>
          <p:nvPr/>
        </p:nvSpPr>
        <p:spPr bwMode="auto">
          <a:xfrm>
            <a:off x="8339250" y="29282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7" name="AutoShape 25"/>
          <p:cNvSpPr>
            <a:spLocks/>
          </p:cNvSpPr>
          <p:nvPr/>
        </p:nvSpPr>
        <p:spPr bwMode="auto">
          <a:xfrm>
            <a:off x="2803317" y="31877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8" name="AutoShape 26"/>
          <p:cNvSpPr>
            <a:spLocks/>
          </p:cNvSpPr>
          <p:nvPr/>
        </p:nvSpPr>
        <p:spPr bwMode="auto">
          <a:xfrm>
            <a:off x="3080512" y="28880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299" name="AutoShape 27"/>
          <p:cNvSpPr>
            <a:spLocks/>
          </p:cNvSpPr>
          <p:nvPr/>
        </p:nvSpPr>
        <p:spPr bwMode="auto">
          <a:xfrm>
            <a:off x="6082396" y="2153890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0" name="AutoShape 28"/>
          <p:cNvSpPr>
            <a:spLocks/>
          </p:cNvSpPr>
          <p:nvPr/>
        </p:nvSpPr>
        <p:spPr bwMode="auto">
          <a:xfrm>
            <a:off x="6201266" y="2329684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1" name="AutoShape 29"/>
          <p:cNvSpPr>
            <a:spLocks/>
          </p:cNvSpPr>
          <p:nvPr/>
        </p:nvSpPr>
        <p:spPr bwMode="auto">
          <a:xfrm>
            <a:off x="3587284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2" name="AutoShape 30"/>
          <p:cNvSpPr>
            <a:spLocks/>
          </p:cNvSpPr>
          <p:nvPr/>
        </p:nvSpPr>
        <p:spPr bwMode="auto">
          <a:xfrm>
            <a:off x="3706154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3" name="AutoShape 31"/>
          <p:cNvSpPr>
            <a:spLocks/>
          </p:cNvSpPr>
          <p:nvPr/>
        </p:nvSpPr>
        <p:spPr bwMode="auto">
          <a:xfrm>
            <a:off x="3587284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04" name="AutoShape 32"/>
          <p:cNvSpPr>
            <a:spLocks/>
          </p:cNvSpPr>
          <p:nvPr/>
        </p:nvSpPr>
        <p:spPr bwMode="auto">
          <a:xfrm>
            <a:off x="3706154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09" name="AutoShape 37"/>
          <p:cNvSpPr>
            <a:spLocks/>
          </p:cNvSpPr>
          <p:nvPr/>
        </p:nvSpPr>
        <p:spPr bwMode="auto">
          <a:xfrm>
            <a:off x="8632241" y="5191771"/>
            <a:ext cx="706523" cy="7065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0" name="AutoShape 38"/>
          <p:cNvSpPr>
            <a:spLocks/>
          </p:cNvSpPr>
          <p:nvPr/>
        </p:nvSpPr>
        <p:spPr bwMode="auto">
          <a:xfrm>
            <a:off x="8632241" y="4155425"/>
            <a:ext cx="706523" cy="70736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defRPr/>
            </a:pPr>
            <a:endParaRPr lang="es-ES" sz="1600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54311" name="AutoShape 39"/>
          <p:cNvSpPr>
            <a:spLocks/>
          </p:cNvSpPr>
          <p:nvPr/>
        </p:nvSpPr>
        <p:spPr bwMode="auto">
          <a:xfrm>
            <a:off x="8751111" y="4332056"/>
            <a:ext cx="468783" cy="3540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312" name="AutoShape 40"/>
          <p:cNvSpPr>
            <a:spLocks/>
          </p:cNvSpPr>
          <p:nvPr/>
        </p:nvSpPr>
        <p:spPr bwMode="auto">
          <a:xfrm>
            <a:off x="8751111" y="5368402"/>
            <a:ext cx="468783" cy="35326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6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6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AutoShape 25"/>
          <p:cNvSpPr>
            <a:spLocks/>
          </p:cNvSpPr>
          <p:nvPr/>
        </p:nvSpPr>
        <p:spPr bwMode="auto">
          <a:xfrm>
            <a:off x="1698417" y="444502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AutoShape 26"/>
          <p:cNvSpPr>
            <a:spLocks/>
          </p:cNvSpPr>
          <p:nvPr/>
        </p:nvSpPr>
        <p:spPr bwMode="auto">
          <a:xfrm>
            <a:off x="1975612" y="414533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AutoShape 25"/>
          <p:cNvSpPr>
            <a:spLocks/>
          </p:cNvSpPr>
          <p:nvPr/>
        </p:nvSpPr>
        <p:spPr bwMode="auto">
          <a:xfrm>
            <a:off x="1698417" y="5530873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AutoShape 26"/>
          <p:cNvSpPr>
            <a:spLocks/>
          </p:cNvSpPr>
          <p:nvPr/>
        </p:nvSpPr>
        <p:spPr bwMode="auto">
          <a:xfrm>
            <a:off x="1975612" y="5231187"/>
            <a:ext cx="1441507" cy="21597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AutoShape 23"/>
          <p:cNvSpPr>
            <a:spLocks/>
          </p:cNvSpPr>
          <p:nvPr/>
        </p:nvSpPr>
        <p:spPr bwMode="auto">
          <a:xfrm>
            <a:off x="9463201" y="444710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AutoShape 24"/>
          <p:cNvSpPr>
            <a:spLocks/>
          </p:cNvSpPr>
          <p:nvPr/>
        </p:nvSpPr>
        <p:spPr bwMode="auto">
          <a:xfrm>
            <a:off x="9463200" y="414741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AutoShape 23"/>
          <p:cNvSpPr>
            <a:spLocks/>
          </p:cNvSpPr>
          <p:nvPr/>
        </p:nvSpPr>
        <p:spPr bwMode="auto">
          <a:xfrm>
            <a:off x="9463201" y="5494855"/>
            <a:ext cx="1718702" cy="3549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AutoShape 24"/>
          <p:cNvSpPr>
            <a:spLocks/>
          </p:cNvSpPr>
          <p:nvPr/>
        </p:nvSpPr>
        <p:spPr bwMode="auto">
          <a:xfrm>
            <a:off x="9463200" y="5195169"/>
            <a:ext cx="1512661" cy="20090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0091" tIns="20091" rIns="20091" bIns="20091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6718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4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54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54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4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4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4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4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54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4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4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4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4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54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54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54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54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2100"/>
                            </p:stCondLst>
                            <p:childTnLst>
                              <p:par>
                                <p:cTn id="8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54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54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54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54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54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5300"/>
                            </p:stCondLst>
                            <p:childTnLst>
                              <p:par>
                                <p:cTn id="109" presetID="9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54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1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6600"/>
                            </p:stCondLst>
                            <p:childTnLst>
                              <p:par>
                                <p:cTn id="11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200"/>
                            </p:stCondLst>
                            <p:childTnLst>
                              <p:par>
                                <p:cTn id="12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800"/>
                            </p:stCondLst>
                            <p:childTnLst>
                              <p:par>
                                <p:cTn id="128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8400"/>
                            </p:stCondLst>
                            <p:childTnLst>
                              <p:par>
                                <p:cTn id="13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9600"/>
                            </p:stCondLst>
                            <p:childTnLst>
                              <p:par>
                                <p:cTn id="143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202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92" grpId="0" autoUpdateAnimBg="0"/>
      <p:bldP spid="54294" grpId="0" autoUpdateAnimBg="0"/>
      <p:bldP spid="54295" grpId="0" autoUpdateAnimBg="0"/>
      <p:bldP spid="54296" grpId="0" autoUpdateAnimBg="0"/>
      <p:bldP spid="54297" grpId="0" autoUpdateAnimBg="0"/>
      <p:bldP spid="54298" grpId="0" autoUpdateAnimBg="0"/>
      <p:bldP spid="54300" grpId="0" autoUpdateAnimBg="0"/>
      <p:bldP spid="54302" grpId="0" autoUpdateAnimBg="0"/>
      <p:bldP spid="54304" grpId="0" autoUpdateAnimBg="0"/>
      <p:bldP spid="54311" grpId="0" autoUpdateAnimBg="0"/>
      <p:bldP spid="54312" grpId="0" autoUpdateAnimBg="0"/>
      <p:bldP spid="40" grpId="0" autoUpdateAnimBg="0"/>
      <p:bldP spid="41" grpId="0" autoUpdateAnimBg="0"/>
      <p:bldP spid="42" grpId="0" autoUpdateAnimBg="0"/>
      <p:bldP spid="43" grpId="0" autoUpdateAnimBg="0"/>
      <p:bldP spid="44" grpId="0" autoUpdateAnimBg="0"/>
      <p:bldP spid="45" grpId="0" autoUpdateAnimBg="0"/>
      <p:bldP spid="46" grpId="0" autoUpdateAnimBg="0"/>
      <p:bldP spid="4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32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589" y="2680339"/>
            <a:ext cx="12855576" cy="45518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2829419" y="1059819"/>
            <a:ext cx="1636372" cy="1538058"/>
            <a:chOff x="3908459" y="1718758"/>
            <a:chExt cx="1636574" cy="1538248"/>
          </a:xfrm>
        </p:grpSpPr>
        <p:sp>
          <p:nvSpPr>
            <p:cNvPr id="37" name="椭圆 36"/>
            <p:cNvSpPr/>
            <p:nvPr/>
          </p:nvSpPr>
          <p:spPr>
            <a:xfrm>
              <a:off x="3908459" y="1718758"/>
              <a:ext cx="1538806" cy="1538248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24" dirty="0">
                  <a:solidFill>
                    <a:schemeClr val="accent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</a:t>
              </a:r>
              <a:endParaRPr lang="zh-CN" altLang="en-US" sz="1424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8" name="任意多边形 37"/>
            <p:cNvSpPr/>
            <p:nvPr/>
          </p:nvSpPr>
          <p:spPr>
            <a:xfrm rot="2700000">
              <a:off x="4534181" y="2176807"/>
              <a:ext cx="834171" cy="1187532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39" name="任意多边形 38"/>
            <p:cNvSpPr/>
            <p:nvPr/>
          </p:nvSpPr>
          <p:spPr>
            <a:xfrm rot="2700000">
              <a:off x="4593321" y="2114439"/>
              <a:ext cx="569388" cy="1139190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40" name="椭圆 39"/>
            <p:cNvSpPr/>
            <p:nvPr/>
          </p:nvSpPr>
          <p:spPr>
            <a:xfrm>
              <a:off x="4108268" y="1918494"/>
              <a:ext cx="1139190" cy="1138777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 rot="18900000">
              <a:off x="4254078" y="2274264"/>
              <a:ext cx="1139190" cy="715925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4299470" y="1896908"/>
              <a:ext cx="723195" cy="1200329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199" dirty="0">
                  <a:solidFill>
                    <a:schemeClr val="accent1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工</a:t>
              </a: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721486" y="1059819"/>
            <a:ext cx="1636372" cy="1538058"/>
            <a:chOff x="3908459" y="1718758"/>
            <a:chExt cx="1636574" cy="1538248"/>
          </a:xfrm>
        </p:grpSpPr>
        <p:sp>
          <p:nvSpPr>
            <p:cNvPr id="53" name="椭圆 52"/>
            <p:cNvSpPr/>
            <p:nvPr/>
          </p:nvSpPr>
          <p:spPr>
            <a:xfrm>
              <a:off x="3908459" y="1718758"/>
              <a:ext cx="1538806" cy="1538248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24" dirty="0">
                  <a:solidFill>
                    <a:schemeClr val="accent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</a:t>
              </a:r>
              <a:endParaRPr lang="zh-CN" altLang="en-US" sz="1424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54" name="任意多边形 53"/>
            <p:cNvSpPr/>
            <p:nvPr/>
          </p:nvSpPr>
          <p:spPr>
            <a:xfrm rot="2700000">
              <a:off x="4534181" y="2176807"/>
              <a:ext cx="834171" cy="1187532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55" name="任意多边形 54"/>
            <p:cNvSpPr/>
            <p:nvPr/>
          </p:nvSpPr>
          <p:spPr>
            <a:xfrm rot="2700000">
              <a:off x="4593321" y="2114439"/>
              <a:ext cx="569388" cy="1139190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108268" y="1918494"/>
              <a:ext cx="1139190" cy="1138777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57" name="任意多边形 56"/>
            <p:cNvSpPr/>
            <p:nvPr/>
          </p:nvSpPr>
          <p:spPr>
            <a:xfrm rot="18900000">
              <a:off x="4254078" y="2274264"/>
              <a:ext cx="1139190" cy="715925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>
            <a:xfrm>
              <a:off x="4299470" y="1896908"/>
              <a:ext cx="723195" cy="1200329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199" dirty="0">
                  <a:solidFill>
                    <a:schemeClr val="accent1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作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613552" y="1059819"/>
            <a:ext cx="1636372" cy="1538058"/>
            <a:chOff x="3908459" y="1718758"/>
            <a:chExt cx="1636574" cy="1538248"/>
          </a:xfrm>
        </p:grpSpPr>
        <p:sp>
          <p:nvSpPr>
            <p:cNvPr id="60" name="椭圆 59"/>
            <p:cNvSpPr/>
            <p:nvPr/>
          </p:nvSpPr>
          <p:spPr>
            <a:xfrm>
              <a:off x="3908459" y="1718758"/>
              <a:ext cx="1538806" cy="1538248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24" dirty="0">
                  <a:solidFill>
                    <a:schemeClr val="accent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</a:t>
              </a:r>
              <a:endParaRPr lang="zh-CN" altLang="en-US" sz="1424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61" name="任意多边形 60"/>
            <p:cNvSpPr/>
            <p:nvPr/>
          </p:nvSpPr>
          <p:spPr>
            <a:xfrm rot="2700000">
              <a:off x="4534181" y="2176807"/>
              <a:ext cx="834171" cy="1187532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62" name="任意多边形 61"/>
            <p:cNvSpPr/>
            <p:nvPr/>
          </p:nvSpPr>
          <p:spPr>
            <a:xfrm rot="2700000">
              <a:off x="4593321" y="2114439"/>
              <a:ext cx="569388" cy="1139190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>
              <a:off x="4108268" y="1918494"/>
              <a:ext cx="1139190" cy="1138777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 rot="18900000">
              <a:off x="4254078" y="2274264"/>
              <a:ext cx="1139190" cy="715925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65" name="文本框 64"/>
            <p:cNvSpPr txBox="1"/>
            <p:nvPr/>
          </p:nvSpPr>
          <p:spPr>
            <a:xfrm>
              <a:off x="4299470" y="1896908"/>
              <a:ext cx="723195" cy="1200329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199" dirty="0">
                  <a:solidFill>
                    <a:schemeClr val="accent1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总</a:t>
              </a: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8505619" y="1059819"/>
            <a:ext cx="1636372" cy="1538058"/>
            <a:chOff x="3908459" y="1718758"/>
            <a:chExt cx="1636574" cy="1538248"/>
          </a:xfrm>
        </p:grpSpPr>
        <p:sp>
          <p:nvSpPr>
            <p:cNvPr id="79" name="椭圆 78"/>
            <p:cNvSpPr/>
            <p:nvPr/>
          </p:nvSpPr>
          <p:spPr>
            <a:xfrm>
              <a:off x="3908459" y="1718758"/>
              <a:ext cx="1538806" cy="1538248"/>
            </a:xfrm>
            <a:prstGeom prst="ellipse">
              <a:avLst/>
            </a:prstGeom>
            <a:gradFill>
              <a:gsLst>
                <a:gs pos="0">
                  <a:srgbClr val="CFCFCF"/>
                </a:gs>
                <a:gs pos="100000">
                  <a:schemeClr val="bg1">
                    <a:lumMod val="9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292100" dist="50800" dir="13500000">
                <a:srgbClr val="2E2E2E">
                  <a:alpha val="20784"/>
                </a:srgb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24" dirty="0">
                  <a:solidFill>
                    <a:schemeClr val="accent1"/>
                  </a:solidFill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0</a:t>
              </a:r>
              <a:endParaRPr lang="zh-CN" altLang="en-US" sz="1424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 rot="2700000">
              <a:off x="4534181" y="2176807"/>
              <a:ext cx="834171" cy="1187532"/>
            </a:xfrm>
            <a:custGeom>
              <a:avLst/>
              <a:gdLst>
                <a:gd name="connsiteX0" fmla="*/ 0 w 1062685"/>
                <a:gd name="connsiteY0" fmla="*/ 0 h 1555200"/>
                <a:gd name="connsiteX1" fmla="*/ 712021 w 1062685"/>
                <a:gd name="connsiteY1" fmla="*/ 0 h 1555200"/>
                <a:gd name="connsiteX2" fmla="*/ 755181 w 1062685"/>
                <a:gd name="connsiteY2" fmla="*/ 39011 h 1555200"/>
                <a:gd name="connsiteX3" fmla="*/ 755181 w 1062685"/>
                <a:gd name="connsiteY3" fmla="*/ 1523774 h 1555200"/>
                <a:gd name="connsiteX4" fmla="*/ 720412 w 1062685"/>
                <a:gd name="connsiteY4" fmla="*/ 1555200 h 1555200"/>
                <a:gd name="connsiteX5" fmla="*/ 0 w 1062685"/>
                <a:gd name="connsiteY5" fmla="*/ 1555200 h 155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2685" h="1555200">
                  <a:moveTo>
                    <a:pt x="0" y="0"/>
                  </a:moveTo>
                  <a:lnTo>
                    <a:pt x="712021" y="0"/>
                  </a:lnTo>
                  <a:lnTo>
                    <a:pt x="755181" y="39011"/>
                  </a:lnTo>
                  <a:cubicBezTo>
                    <a:pt x="1165187" y="449017"/>
                    <a:pt x="1165187" y="1113768"/>
                    <a:pt x="755181" y="1523774"/>
                  </a:cubicBezTo>
                  <a:lnTo>
                    <a:pt x="720412" y="1555200"/>
                  </a:lnTo>
                  <a:lnTo>
                    <a:pt x="0" y="1555200"/>
                  </a:lnTo>
                  <a:close/>
                </a:path>
              </a:pathLst>
            </a:custGeom>
            <a:gradFill>
              <a:gsLst>
                <a:gs pos="0">
                  <a:schemeClr val="tx1">
                    <a:alpha val="31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0" scaled="0"/>
            </a:gradFill>
            <a:ln>
              <a:noFill/>
            </a:ln>
            <a:effectLst>
              <a:softEdge rad="63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81" name="任意多边形 80"/>
            <p:cNvSpPr/>
            <p:nvPr/>
          </p:nvSpPr>
          <p:spPr>
            <a:xfrm rot="2700000">
              <a:off x="4593321" y="2114439"/>
              <a:ext cx="569388" cy="1139190"/>
            </a:xfrm>
            <a:custGeom>
              <a:avLst/>
              <a:gdLst>
                <a:gd name="connsiteX0" fmla="*/ 0 w 777239"/>
                <a:gd name="connsiteY0" fmla="*/ 0 h 1554478"/>
                <a:gd name="connsiteX1" fmla="*/ 777239 w 777239"/>
                <a:gd name="connsiteY1" fmla="*/ 777239 h 1554478"/>
                <a:gd name="connsiteX2" fmla="*/ 0 w 777239"/>
                <a:gd name="connsiteY2" fmla="*/ 1554478 h 1554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77239" h="1554478">
                  <a:moveTo>
                    <a:pt x="0" y="0"/>
                  </a:moveTo>
                  <a:cubicBezTo>
                    <a:pt x="429257" y="0"/>
                    <a:pt x="777239" y="347982"/>
                    <a:pt x="777239" y="777239"/>
                  </a:cubicBezTo>
                  <a:cubicBezTo>
                    <a:pt x="777239" y="1206496"/>
                    <a:pt x="429257" y="1554478"/>
                    <a:pt x="0" y="1554478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outerShdw blurRad="203200" dist="63500" dir="33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82" name="椭圆 81"/>
            <p:cNvSpPr/>
            <p:nvPr/>
          </p:nvSpPr>
          <p:spPr>
            <a:xfrm>
              <a:off x="4108268" y="1918494"/>
              <a:ext cx="1139190" cy="1138777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1"/>
            </a:gra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83" name="任意多边形 82"/>
            <p:cNvSpPr/>
            <p:nvPr/>
          </p:nvSpPr>
          <p:spPr>
            <a:xfrm rot="18900000">
              <a:off x="4254078" y="2274264"/>
              <a:ext cx="1139190" cy="715925"/>
            </a:xfrm>
            <a:custGeom>
              <a:avLst/>
              <a:gdLst>
                <a:gd name="connsiteX0" fmla="*/ 0 w 1554478"/>
                <a:gd name="connsiteY0" fmla="*/ 0 h 777239"/>
                <a:gd name="connsiteX1" fmla="*/ 1554478 w 1554478"/>
                <a:gd name="connsiteY1" fmla="*/ 0 h 777239"/>
                <a:gd name="connsiteX2" fmla="*/ 777239 w 1554478"/>
                <a:gd name="connsiteY2" fmla="*/ 777239 h 777239"/>
                <a:gd name="connsiteX3" fmla="*/ 0 w 1554478"/>
                <a:gd name="connsiteY3" fmla="*/ 0 h 777239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161927 h 939166"/>
                <a:gd name="connsiteX1" fmla="*/ 796173 w 1554478"/>
                <a:gd name="connsiteY1" fmla="*/ 0 h 939166"/>
                <a:gd name="connsiteX2" fmla="*/ 1554478 w 1554478"/>
                <a:gd name="connsiteY2" fmla="*/ 161927 h 939166"/>
                <a:gd name="connsiteX3" fmla="*/ 777239 w 1554478"/>
                <a:gd name="connsiteY3" fmla="*/ 939166 h 939166"/>
                <a:gd name="connsiteX4" fmla="*/ 0 w 1554478"/>
                <a:gd name="connsiteY4" fmla="*/ 161927 h 939166"/>
                <a:gd name="connsiteX0" fmla="*/ 0 w 1554478"/>
                <a:gd name="connsiteY0" fmla="*/ 200027 h 977266"/>
                <a:gd name="connsiteX1" fmla="*/ 805698 w 1554478"/>
                <a:gd name="connsiteY1" fmla="*/ 0 h 977266"/>
                <a:gd name="connsiteX2" fmla="*/ 1554478 w 1554478"/>
                <a:gd name="connsiteY2" fmla="*/ 200027 h 977266"/>
                <a:gd name="connsiteX3" fmla="*/ 777239 w 1554478"/>
                <a:gd name="connsiteY3" fmla="*/ 977266 h 977266"/>
                <a:gd name="connsiteX4" fmla="*/ 0 w 1554478"/>
                <a:gd name="connsiteY4" fmla="*/ 200027 h 97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4478" h="977266">
                  <a:moveTo>
                    <a:pt x="0" y="200027"/>
                  </a:moveTo>
                  <a:cubicBezTo>
                    <a:pt x="262216" y="47626"/>
                    <a:pt x="553007" y="1"/>
                    <a:pt x="805698" y="0"/>
                  </a:cubicBezTo>
                  <a:cubicBezTo>
                    <a:pt x="1071166" y="1"/>
                    <a:pt x="1346160" y="47626"/>
                    <a:pt x="1554478" y="200027"/>
                  </a:cubicBezTo>
                  <a:cubicBezTo>
                    <a:pt x="1554478" y="629284"/>
                    <a:pt x="1206496" y="977266"/>
                    <a:pt x="777239" y="977266"/>
                  </a:cubicBezTo>
                  <a:cubicBezTo>
                    <a:pt x="347982" y="977266"/>
                    <a:pt x="0" y="629284"/>
                    <a:pt x="0" y="20002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  <a:alpha val="3000"/>
              </a:schemeClr>
            </a:solidFill>
            <a:ln>
              <a:noFill/>
            </a:ln>
            <a:effectLst>
              <a:innerShdw blurRad="381000" dist="177800" dir="2700000">
                <a:schemeClr val="tx1">
                  <a:lumMod val="50000"/>
                  <a:lumOff val="50000"/>
                  <a:alpha val="48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24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endParaRPr>
            </a:p>
          </p:txBody>
        </p:sp>
        <p:sp>
          <p:nvSpPr>
            <p:cNvPr id="84" name="文本框 83"/>
            <p:cNvSpPr txBox="1"/>
            <p:nvPr/>
          </p:nvSpPr>
          <p:spPr>
            <a:xfrm>
              <a:off x="4299470" y="1896908"/>
              <a:ext cx="723195" cy="1200329"/>
            </a:xfrm>
            <a:prstGeom prst="rect">
              <a:avLst/>
            </a:prstGeom>
            <a:noFill/>
            <a:effectLst>
              <a:innerShdw blurRad="152400" dist="50800" dir="13500000">
                <a:srgbClr val="925700">
                  <a:alpha val="54000"/>
                </a:srgbClr>
              </a:innerShdw>
            </a:effectLst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199" dirty="0">
                  <a:solidFill>
                    <a:schemeClr val="accent1"/>
                  </a:solidFill>
                  <a:effectLst>
                    <a:innerShdw blurRad="50800" dist="50800" dir="13500000">
                      <a:srgbClr val="925700">
                        <a:alpha val="65000"/>
                      </a:srgbClr>
                    </a:innerShdw>
                  </a:effectLst>
                  <a:latin typeface="方正正准黑简体" panose="02000000000000000000" pitchFamily="2" charset="-122"/>
                  <a:ea typeface="方正正准黑简体" panose="02000000000000000000" pitchFamily="2" charset="-122"/>
                </a:rPr>
                <a:t>结</a:t>
              </a:r>
            </a:p>
          </p:txBody>
        </p:sp>
      </p:grpSp>
      <p:sp>
        <p:nvSpPr>
          <p:cNvPr id="34" name="矩形 259"/>
          <p:cNvSpPr>
            <a:spLocks noChangeArrowheads="1"/>
          </p:cNvSpPr>
          <p:nvPr/>
        </p:nvSpPr>
        <p:spPr bwMode="auto">
          <a:xfrm>
            <a:off x="2496344" y="5096859"/>
            <a:ext cx="7866063" cy="9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999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999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35" name="矩形 259"/>
          <p:cNvSpPr>
            <a:spLocks noChangeArrowheads="1"/>
          </p:cNvSpPr>
          <p:nvPr/>
        </p:nvSpPr>
        <p:spPr bwMode="auto">
          <a:xfrm>
            <a:off x="3731728" y="5893029"/>
            <a:ext cx="5395294" cy="572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report by the general photography industry</a:t>
            </a:r>
          </a:p>
        </p:txBody>
      </p:sp>
      <p:sp>
        <p:nvSpPr>
          <p:cNvPr id="41" name="矩形 259"/>
          <p:cNvSpPr>
            <a:spLocks noChangeArrowheads="1"/>
          </p:cNvSpPr>
          <p:nvPr/>
        </p:nvSpPr>
        <p:spPr bwMode="auto">
          <a:xfrm>
            <a:off x="5205240" y="6640141"/>
            <a:ext cx="213009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汇报人</a:t>
            </a:r>
            <a:r>
              <a:rPr lang="zh-CN" altLang="en-US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：第一</a:t>
            </a:r>
            <a:r>
              <a:rPr lang="en-US" altLang="zh-CN" sz="1800" cap="all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18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687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600"/>
                            </p:stCondLst>
                            <p:childTnLst>
                              <p:par>
                                <p:cTn id="4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250"/>
                            </p:stCondLst>
                            <p:childTnLst>
                              <p:par>
                                <p:cTn id="5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1" dur="500" tmFilter="0, 0; .2, .5; .8, .5; 1, 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250" autoRev="1" fill="hold"/>
                                        <p:tgtEl>
                                          <p:spTgt spid="3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75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4" grpId="0"/>
      <p:bldP spid="34" grpId="1"/>
      <p:bldP spid="35" grpId="0"/>
      <p:bldP spid="35" grpId="1"/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98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462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5"/>
          <p:cNvSpPr>
            <a:spLocks/>
          </p:cNvSpPr>
          <p:nvPr/>
        </p:nvSpPr>
        <p:spPr bwMode="auto">
          <a:xfrm>
            <a:off x="2098347" y="4902982"/>
            <a:ext cx="8662057" cy="598361"/>
          </a:xfrm>
          <a:custGeom>
            <a:avLst/>
            <a:gdLst>
              <a:gd name="T0" fmla="*/ 5805 w 5805"/>
              <a:gd name="T1" fmla="*/ 401 h 401"/>
              <a:gd name="T2" fmla="*/ 0 w 5805"/>
              <a:gd name="T3" fmla="*/ 401 h 401"/>
              <a:gd name="T4" fmla="*/ 280 w 5805"/>
              <a:gd name="T5" fmla="*/ 0 h 401"/>
              <a:gd name="T6" fmla="*/ 5508 w 5805"/>
              <a:gd name="T7" fmla="*/ 0 h 401"/>
              <a:gd name="T8" fmla="*/ 5805 w 580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05" h="401">
                <a:moveTo>
                  <a:pt x="5805" y="401"/>
                </a:moveTo>
                <a:lnTo>
                  <a:pt x="0" y="401"/>
                </a:lnTo>
                <a:lnTo>
                  <a:pt x="280" y="0"/>
                </a:lnTo>
                <a:lnTo>
                  <a:pt x="5508" y="0"/>
                </a:lnTo>
                <a:lnTo>
                  <a:pt x="5805" y="4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5949" tIns="42975" rIns="85949" bIns="4297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zh-CN" alt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81762" y="1606775"/>
            <a:ext cx="646112" cy="3703571"/>
            <a:chOff x="2215356" y="1717898"/>
            <a:chExt cx="687388" cy="3940175"/>
          </a:xfrm>
        </p:grpSpPr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2215356" y="1717898"/>
              <a:ext cx="417513" cy="3940175"/>
            </a:xfrm>
            <a:custGeom>
              <a:avLst/>
              <a:gdLst>
                <a:gd name="T0" fmla="*/ 263 w 263"/>
                <a:gd name="T1" fmla="*/ 2482 h 2482"/>
                <a:gd name="T2" fmla="*/ 0 w 263"/>
                <a:gd name="T3" fmla="*/ 2405 h 2482"/>
                <a:gd name="T4" fmla="*/ 0 w 263"/>
                <a:gd name="T5" fmla="*/ 120 h 2482"/>
                <a:gd name="T6" fmla="*/ 263 w 263"/>
                <a:gd name="T7" fmla="*/ 0 h 2482"/>
                <a:gd name="T8" fmla="*/ 263 w 263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482">
                  <a:moveTo>
                    <a:pt x="263" y="2482"/>
                  </a:moveTo>
                  <a:lnTo>
                    <a:pt x="0" y="2405"/>
                  </a:lnTo>
                  <a:lnTo>
                    <a:pt x="0" y="120"/>
                  </a:lnTo>
                  <a:lnTo>
                    <a:pt x="263" y="0"/>
                  </a:lnTo>
                  <a:lnTo>
                    <a:pt x="263" y="24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2632869" y="1717898"/>
              <a:ext cx="269875" cy="3940175"/>
            </a:xfrm>
            <a:custGeom>
              <a:avLst/>
              <a:gdLst>
                <a:gd name="T0" fmla="*/ 0 w 170"/>
                <a:gd name="T1" fmla="*/ 2482 h 2482"/>
                <a:gd name="T2" fmla="*/ 170 w 170"/>
                <a:gd name="T3" fmla="*/ 2405 h 2482"/>
                <a:gd name="T4" fmla="*/ 170 w 170"/>
                <a:gd name="T5" fmla="*/ 111 h 2482"/>
                <a:gd name="T6" fmla="*/ 0 w 170"/>
                <a:gd name="T7" fmla="*/ 0 h 2482"/>
                <a:gd name="T8" fmla="*/ 0 w 170"/>
                <a:gd name="T9" fmla="*/ 2482 h 2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482">
                  <a:moveTo>
                    <a:pt x="0" y="2482"/>
                  </a:moveTo>
                  <a:lnTo>
                    <a:pt x="170" y="2405"/>
                  </a:lnTo>
                  <a:lnTo>
                    <a:pt x="170" y="111"/>
                  </a:lnTo>
                  <a:lnTo>
                    <a:pt x="0" y="0"/>
                  </a:lnTo>
                  <a:lnTo>
                    <a:pt x="0" y="24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693478" y="2331968"/>
            <a:ext cx="646111" cy="2978375"/>
            <a:chOff x="3185319" y="2489423"/>
            <a:chExt cx="687387" cy="3168650"/>
          </a:xfrm>
        </p:grpSpPr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185319" y="2489423"/>
              <a:ext cx="404813" cy="3168650"/>
            </a:xfrm>
            <a:custGeom>
              <a:avLst/>
              <a:gdLst>
                <a:gd name="T0" fmla="*/ 255 w 255"/>
                <a:gd name="T1" fmla="*/ 1996 h 1996"/>
                <a:gd name="T2" fmla="*/ 0 w 255"/>
                <a:gd name="T3" fmla="*/ 1919 h 1996"/>
                <a:gd name="T4" fmla="*/ 0 w 255"/>
                <a:gd name="T5" fmla="*/ 120 h 1996"/>
                <a:gd name="T6" fmla="*/ 255 w 255"/>
                <a:gd name="T7" fmla="*/ 0 h 1996"/>
                <a:gd name="T8" fmla="*/ 255 w 255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996">
                  <a:moveTo>
                    <a:pt x="255" y="1996"/>
                  </a:moveTo>
                  <a:lnTo>
                    <a:pt x="0" y="1919"/>
                  </a:lnTo>
                  <a:lnTo>
                    <a:pt x="0" y="120"/>
                  </a:lnTo>
                  <a:lnTo>
                    <a:pt x="255" y="0"/>
                  </a:lnTo>
                  <a:lnTo>
                    <a:pt x="255" y="199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3590131" y="2489423"/>
              <a:ext cx="282575" cy="3168650"/>
            </a:xfrm>
            <a:custGeom>
              <a:avLst/>
              <a:gdLst>
                <a:gd name="T0" fmla="*/ 0 w 178"/>
                <a:gd name="T1" fmla="*/ 1996 h 1996"/>
                <a:gd name="T2" fmla="*/ 178 w 178"/>
                <a:gd name="T3" fmla="*/ 1919 h 1996"/>
                <a:gd name="T4" fmla="*/ 178 w 178"/>
                <a:gd name="T5" fmla="*/ 111 h 1996"/>
                <a:gd name="T6" fmla="*/ 0 w 178"/>
                <a:gd name="T7" fmla="*/ 0 h 1996"/>
                <a:gd name="T8" fmla="*/ 0 w 178"/>
                <a:gd name="T9" fmla="*/ 1996 h 19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996">
                  <a:moveTo>
                    <a:pt x="0" y="1996"/>
                  </a:moveTo>
                  <a:lnTo>
                    <a:pt x="178" y="1919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99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655929" y="2840800"/>
            <a:ext cx="646112" cy="2469545"/>
            <a:chOff x="4209256" y="3030760"/>
            <a:chExt cx="687388" cy="2627313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4209256" y="3030760"/>
              <a:ext cx="419100" cy="2627313"/>
            </a:xfrm>
            <a:custGeom>
              <a:avLst/>
              <a:gdLst>
                <a:gd name="T0" fmla="*/ 264 w 264"/>
                <a:gd name="T1" fmla="*/ 1655 h 1655"/>
                <a:gd name="T2" fmla="*/ 0 w 264"/>
                <a:gd name="T3" fmla="*/ 1578 h 1655"/>
                <a:gd name="T4" fmla="*/ 0 w 264"/>
                <a:gd name="T5" fmla="*/ 120 h 1655"/>
                <a:gd name="T6" fmla="*/ 264 w 264"/>
                <a:gd name="T7" fmla="*/ 0 h 1655"/>
                <a:gd name="T8" fmla="*/ 264 w 264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655">
                  <a:moveTo>
                    <a:pt x="264" y="1655"/>
                  </a:moveTo>
                  <a:lnTo>
                    <a:pt x="0" y="1578"/>
                  </a:lnTo>
                  <a:lnTo>
                    <a:pt x="0" y="120"/>
                  </a:lnTo>
                  <a:lnTo>
                    <a:pt x="264" y="0"/>
                  </a:lnTo>
                  <a:lnTo>
                    <a:pt x="264" y="165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4628356" y="3030760"/>
              <a:ext cx="268288" cy="2627313"/>
            </a:xfrm>
            <a:custGeom>
              <a:avLst/>
              <a:gdLst>
                <a:gd name="T0" fmla="*/ 0 w 169"/>
                <a:gd name="T1" fmla="*/ 1655 h 1655"/>
                <a:gd name="T2" fmla="*/ 169 w 169"/>
                <a:gd name="T3" fmla="*/ 1578 h 1655"/>
                <a:gd name="T4" fmla="*/ 169 w 169"/>
                <a:gd name="T5" fmla="*/ 111 h 1655"/>
                <a:gd name="T6" fmla="*/ 0 w 169"/>
                <a:gd name="T7" fmla="*/ 0 h 1655"/>
                <a:gd name="T8" fmla="*/ 0 w 169"/>
                <a:gd name="T9" fmla="*/ 1655 h 1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55">
                  <a:moveTo>
                    <a:pt x="0" y="1655"/>
                  </a:moveTo>
                  <a:lnTo>
                    <a:pt x="169" y="1578"/>
                  </a:lnTo>
                  <a:lnTo>
                    <a:pt x="169" y="111"/>
                  </a:lnTo>
                  <a:lnTo>
                    <a:pt x="0" y="0"/>
                  </a:lnTo>
                  <a:lnTo>
                    <a:pt x="0" y="165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631811" y="3452591"/>
            <a:ext cx="646112" cy="1857754"/>
            <a:chOff x="5247481" y="3681635"/>
            <a:chExt cx="687388" cy="1976438"/>
          </a:xfrm>
        </p:grpSpPr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247481" y="3681635"/>
              <a:ext cx="404813" cy="1976438"/>
            </a:xfrm>
            <a:custGeom>
              <a:avLst/>
              <a:gdLst>
                <a:gd name="T0" fmla="*/ 255 w 255"/>
                <a:gd name="T1" fmla="*/ 1245 h 1245"/>
                <a:gd name="T2" fmla="*/ 0 w 255"/>
                <a:gd name="T3" fmla="*/ 1168 h 1245"/>
                <a:gd name="T4" fmla="*/ 0 w 255"/>
                <a:gd name="T5" fmla="*/ 128 h 1245"/>
                <a:gd name="T6" fmla="*/ 255 w 255"/>
                <a:gd name="T7" fmla="*/ 0 h 1245"/>
                <a:gd name="T8" fmla="*/ 255 w 255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245">
                  <a:moveTo>
                    <a:pt x="255" y="1245"/>
                  </a:moveTo>
                  <a:lnTo>
                    <a:pt x="0" y="1168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124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652294" y="3681635"/>
              <a:ext cx="282575" cy="1976438"/>
            </a:xfrm>
            <a:custGeom>
              <a:avLst/>
              <a:gdLst>
                <a:gd name="T0" fmla="*/ 0 w 178"/>
                <a:gd name="T1" fmla="*/ 1245 h 1245"/>
                <a:gd name="T2" fmla="*/ 178 w 178"/>
                <a:gd name="T3" fmla="*/ 1168 h 1245"/>
                <a:gd name="T4" fmla="*/ 178 w 178"/>
                <a:gd name="T5" fmla="*/ 111 h 1245"/>
                <a:gd name="T6" fmla="*/ 0 w 178"/>
                <a:gd name="T7" fmla="*/ 0 h 1245"/>
                <a:gd name="T8" fmla="*/ 0 w 178"/>
                <a:gd name="T9" fmla="*/ 1245 h 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245">
                  <a:moveTo>
                    <a:pt x="0" y="1245"/>
                  </a:moveTo>
                  <a:lnTo>
                    <a:pt x="178" y="1168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124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568894" y="2255868"/>
            <a:ext cx="646112" cy="3054476"/>
            <a:chOff x="6244431" y="2408460"/>
            <a:chExt cx="687388" cy="3249613"/>
          </a:xfrm>
        </p:grpSpPr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6244431" y="2408460"/>
              <a:ext cx="404813" cy="3249613"/>
            </a:xfrm>
            <a:custGeom>
              <a:avLst/>
              <a:gdLst>
                <a:gd name="T0" fmla="*/ 255 w 255"/>
                <a:gd name="T1" fmla="*/ 2047 h 2047"/>
                <a:gd name="T2" fmla="*/ 0 w 255"/>
                <a:gd name="T3" fmla="*/ 1970 h 2047"/>
                <a:gd name="T4" fmla="*/ 0 w 255"/>
                <a:gd name="T5" fmla="*/ 128 h 2047"/>
                <a:gd name="T6" fmla="*/ 255 w 255"/>
                <a:gd name="T7" fmla="*/ 0 h 2047"/>
                <a:gd name="T8" fmla="*/ 255 w 255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047">
                  <a:moveTo>
                    <a:pt x="255" y="2047"/>
                  </a:moveTo>
                  <a:lnTo>
                    <a:pt x="0" y="1970"/>
                  </a:lnTo>
                  <a:lnTo>
                    <a:pt x="0" y="128"/>
                  </a:lnTo>
                  <a:lnTo>
                    <a:pt x="255" y="0"/>
                  </a:lnTo>
                  <a:lnTo>
                    <a:pt x="255" y="204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649244" y="2408460"/>
              <a:ext cx="282575" cy="3249613"/>
            </a:xfrm>
            <a:custGeom>
              <a:avLst/>
              <a:gdLst>
                <a:gd name="T0" fmla="*/ 0 w 178"/>
                <a:gd name="T1" fmla="*/ 2047 h 2047"/>
                <a:gd name="T2" fmla="*/ 178 w 178"/>
                <a:gd name="T3" fmla="*/ 1970 h 2047"/>
                <a:gd name="T4" fmla="*/ 178 w 178"/>
                <a:gd name="T5" fmla="*/ 111 h 2047"/>
                <a:gd name="T6" fmla="*/ 0 w 178"/>
                <a:gd name="T7" fmla="*/ 0 h 2047"/>
                <a:gd name="T8" fmla="*/ 0 w 178"/>
                <a:gd name="T9" fmla="*/ 2047 h 20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047">
                  <a:moveTo>
                    <a:pt x="0" y="2047"/>
                  </a:moveTo>
                  <a:lnTo>
                    <a:pt x="178" y="197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04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468673" y="2918393"/>
            <a:ext cx="644618" cy="2391952"/>
            <a:chOff x="7201694" y="3113310"/>
            <a:chExt cx="685800" cy="2544763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201694" y="3113310"/>
              <a:ext cx="417513" cy="2544763"/>
            </a:xfrm>
            <a:custGeom>
              <a:avLst/>
              <a:gdLst>
                <a:gd name="T0" fmla="*/ 263 w 263"/>
                <a:gd name="T1" fmla="*/ 1603 h 1603"/>
                <a:gd name="T2" fmla="*/ 0 w 263"/>
                <a:gd name="T3" fmla="*/ 1526 h 1603"/>
                <a:gd name="T4" fmla="*/ 0 w 263"/>
                <a:gd name="T5" fmla="*/ 128 h 1603"/>
                <a:gd name="T6" fmla="*/ 263 w 263"/>
                <a:gd name="T7" fmla="*/ 0 h 1603"/>
                <a:gd name="T8" fmla="*/ 263 w 263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603">
                  <a:moveTo>
                    <a:pt x="263" y="1603"/>
                  </a:moveTo>
                  <a:lnTo>
                    <a:pt x="0" y="1526"/>
                  </a:lnTo>
                  <a:lnTo>
                    <a:pt x="0" y="128"/>
                  </a:lnTo>
                  <a:lnTo>
                    <a:pt x="263" y="0"/>
                  </a:lnTo>
                  <a:lnTo>
                    <a:pt x="263" y="160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619206" y="3113310"/>
              <a:ext cx="268288" cy="2544763"/>
            </a:xfrm>
            <a:custGeom>
              <a:avLst/>
              <a:gdLst>
                <a:gd name="T0" fmla="*/ 0 w 169"/>
                <a:gd name="T1" fmla="*/ 1603 h 1603"/>
                <a:gd name="T2" fmla="*/ 169 w 169"/>
                <a:gd name="T3" fmla="*/ 1526 h 1603"/>
                <a:gd name="T4" fmla="*/ 169 w 169"/>
                <a:gd name="T5" fmla="*/ 110 h 1603"/>
                <a:gd name="T6" fmla="*/ 0 w 169"/>
                <a:gd name="T7" fmla="*/ 0 h 1603"/>
                <a:gd name="T8" fmla="*/ 0 w 169"/>
                <a:gd name="T9" fmla="*/ 1603 h 1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603">
                  <a:moveTo>
                    <a:pt x="0" y="1603"/>
                  </a:moveTo>
                  <a:lnTo>
                    <a:pt x="169" y="1526"/>
                  </a:lnTo>
                  <a:lnTo>
                    <a:pt x="169" y="110"/>
                  </a:lnTo>
                  <a:lnTo>
                    <a:pt x="0" y="0"/>
                  </a:lnTo>
                  <a:lnTo>
                    <a:pt x="0" y="1603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43061" y="2651294"/>
            <a:ext cx="646112" cy="2659050"/>
            <a:chOff x="8238331" y="2829148"/>
            <a:chExt cx="687388" cy="2828925"/>
          </a:xfrm>
        </p:grpSpPr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38331" y="2829148"/>
              <a:ext cx="404813" cy="2828925"/>
            </a:xfrm>
            <a:custGeom>
              <a:avLst/>
              <a:gdLst>
                <a:gd name="T0" fmla="*/ 255 w 255"/>
                <a:gd name="T1" fmla="*/ 1782 h 1782"/>
                <a:gd name="T2" fmla="*/ 0 w 255"/>
                <a:gd name="T3" fmla="*/ 1705 h 1782"/>
                <a:gd name="T4" fmla="*/ 0 w 255"/>
                <a:gd name="T5" fmla="*/ 127 h 1782"/>
                <a:gd name="T6" fmla="*/ 255 w 255"/>
                <a:gd name="T7" fmla="*/ 0 h 1782"/>
                <a:gd name="T8" fmla="*/ 255 w 255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1782">
                  <a:moveTo>
                    <a:pt x="255" y="1782"/>
                  </a:moveTo>
                  <a:lnTo>
                    <a:pt x="0" y="1705"/>
                  </a:lnTo>
                  <a:lnTo>
                    <a:pt x="0" y="127"/>
                  </a:lnTo>
                  <a:lnTo>
                    <a:pt x="255" y="0"/>
                  </a:lnTo>
                  <a:lnTo>
                    <a:pt x="255" y="178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643144" y="2829148"/>
              <a:ext cx="282575" cy="2828925"/>
            </a:xfrm>
            <a:custGeom>
              <a:avLst/>
              <a:gdLst>
                <a:gd name="T0" fmla="*/ 0 w 178"/>
                <a:gd name="T1" fmla="*/ 1782 h 1782"/>
                <a:gd name="T2" fmla="*/ 178 w 178"/>
                <a:gd name="T3" fmla="*/ 1705 h 1782"/>
                <a:gd name="T4" fmla="*/ 178 w 178"/>
                <a:gd name="T5" fmla="*/ 110 h 1782"/>
                <a:gd name="T6" fmla="*/ 0 w 178"/>
                <a:gd name="T7" fmla="*/ 0 h 1782"/>
                <a:gd name="T8" fmla="*/ 0 w 178"/>
                <a:gd name="T9" fmla="*/ 1782 h 17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1782">
                  <a:moveTo>
                    <a:pt x="0" y="1782"/>
                  </a:moveTo>
                  <a:lnTo>
                    <a:pt x="178" y="1705"/>
                  </a:lnTo>
                  <a:lnTo>
                    <a:pt x="178" y="110"/>
                  </a:lnTo>
                  <a:lnTo>
                    <a:pt x="0" y="0"/>
                  </a:lnTo>
                  <a:lnTo>
                    <a:pt x="0" y="1782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405511" y="1912668"/>
            <a:ext cx="646111" cy="3397676"/>
            <a:chOff x="9262269" y="2043335"/>
            <a:chExt cx="687387" cy="3614738"/>
          </a:xfrm>
        </p:grpSpPr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9262269" y="2043335"/>
              <a:ext cx="404813" cy="3614738"/>
            </a:xfrm>
            <a:custGeom>
              <a:avLst/>
              <a:gdLst>
                <a:gd name="T0" fmla="*/ 255 w 255"/>
                <a:gd name="T1" fmla="*/ 2277 h 2277"/>
                <a:gd name="T2" fmla="*/ 0 w 255"/>
                <a:gd name="T3" fmla="*/ 2200 h 2277"/>
                <a:gd name="T4" fmla="*/ 0 w 255"/>
                <a:gd name="T5" fmla="*/ 119 h 2277"/>
                <a:gd name="T6" fmla="*/ 255 w 255"/>
                <a:gd name="T7" fmla="*/ 0 h 2277"/>
                <a:gd name="T8" fmla="*/ 255 w 255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5" h="2277">
                  <a:moveTo>
                    <a:pt x="255" y="2277"/>
                  </a:moveTo>
                  <a:lnTo>
                    <a:pt x="0" y="2200"/>
                  </a:lnTo>
                  <a:lnTo>
                    <a:pt x="0" y="119"/>
                  </a:lnTo>
                  <a:lnTo>
                    <a:pt x="255" y="0"/>
                  </a:lnTo>
                  <a:lnTo>
                    <a:pt x="255" y="227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9667081" y="2043335"/>
              <a:ext cx="282575" cy="3614738"/>
            </a:xfrm>
            <a:custGeom>
              <a:avLst/>
              <a:gdLst>
                <a:gd name="T0" fmla="*/ 0 w 178"/>
                <a:gd name="T1" fmla="*/ 2277 h 2277"/>
                <a:gd name="T2" fmla="*/ 178 w 178"/>
                <a:gd name="T3" fmla="*/ 2200 h 2277"/>
                <a:gd name="T4" fmla="*/ 178 w 178"/>
                <a:gd name="T5" fmla="*/ 111 h 2277"/>
                <a:gd name="T6" fmla="*/ 0 w 178"/>
                <a:gd name="T7" fmla="*/ 0 h 2277"/>
                <a:gd name="T8" fmla="*/ 0 w 178"/>
                <a:gd name="T9" fmla="*/ 2277 h 2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8" h="2277">
                  <a:moveTo>
                    <a:pt x="0" y="2277"/>
                  </a:moveTo>
                  <a:lnTo>
                    <a:pt x="178" y="2200"/>
                  </a:lnTo>
                  <a:lnTo>
                    <a:pt x="178" y="111"/>
                  </a:lnTo>
                  <a:lnTo>
                    <a:pt x="0" y="0"/>
                  </a:lnTo>
                  <a:lnTo>
                    <a:pt x="0" y="2277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85949" tIns="42975" rIns="85949" bIns="42975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文本框 48"/>
          <p:cNvSpPr txBox="1"/>
          <p:nvPr/>
        </p:nvSpPr>
        <p:spPr>
          <a:xfrm>
            <a:off x="2673000" y="1209358"/>
            <a:ext cx="70884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49"/>
          <p:cNvSpPr txBox="1"/>
          <p:nvPr/>
        </p:nvSpPr>
        <p:spPr>
          <a:xfrm>
            <a:off x="9380239" y="154486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50"/>
          <p:cNvSpPr txBox="1"/>
          <p:nvPr/>
        </p:nvSpPr>
        <p:spPr>
          <a:xfrm>
            <a:off x="3689097" y="1950964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文本框 51"/>
          <p:cNvSpPr txBox="1"/>
          <p:nvPr/>
        </p:nvSpPr>
        <p:spPr>
          <a:xfrm>
            <a:off x="4626953" y="246384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52"/>
          <p:cNvSpPr txBox="1"/>
          <p:nvPr/>
        </p:nvSpPr>
        <p:spPr>
          <a:xfrm>
            <a:off x="5635564" y="3068998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文本框 53"/>
          <p:cNvSpPr txBox="1"/>
          <p:nvPr/>
        </p:nvSpPr>
        <p:spPr>
          <a:xfrm>
            <a:off x="6550800" y="1875426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55"/>
          <p:cNvSpPr txBox="1"/>
          <p:nvPr/>
        </p:nvSpPr>
        <p:spPr>
          <a:xfrm>
            <a:off x="7456757" y="2557643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56"/>
          <p:cNvSpPr txBox="1"/>
          <p:nvPr/>
        </p:nvSpPr>
        <p:spPr>
          <a:xfrm>
            <a:off x="8422965" y="2310550"/>
            <a:ext cx="595035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6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  <a:endParaRPr lang="zh-CN" altLang="en-US" sz="16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91743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429292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512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36984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01725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2008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679709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628829" y="5614570"/>
            <a:ext cx="628570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617" y="5614570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6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19"/>
          <p:cNvSpPr/>
          <p:nvPr/>
        </p:nvSpPr>
        <p:spPr>
          <a:xfrm>
            <a:off x="2098347" y="6256449"/>
            <a:ext cx="86620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0"/>
          <p:cNvSpPr txBox="1"/>
          <p:nvPr/>
        </p:nvSpPr>
        <p:spPr>
          <a:xfrm>
            <a:off x="5869296" y="6006182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948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9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39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1520"/>
            <a:ext cx="1770933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56814"/>
            <a:ext cx="1740271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63828"/>
            <a:ext cx="1691106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49121"/>
            <a:ext cx="1746675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48682"/>
            <a:ext cx="1859324" cy="720728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0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4341259" y="1960369"/>
            <a:ext cx="8517138" cy="3311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3" y="1960369"/>
            <a:ext cx="4196896" cy="331191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405491" y="3034658"/>
            <a:ext cx="1423394" cy="1163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45286" y="3034657"/>
            <a:ext cx="318423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4891547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6604046" y="3627077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4891547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6604046" y="3899892"/>
            <a:ext cx="14863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41" lvl="1" indent="-171441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353" y="1744220"/>
            <a:ext cx="4196896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4341259" y="5439716"/>
            <a:ext cx="8517138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538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/>
      <p:bldP spid="21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14289" y="-28575"/>
            <a:ext cx="12873039" cy="726122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11040035" y="-13448"/>
            <a:ext cx="95414" cy="7214347"/>
          </a:xfrm>
          <a:prstGeom prst="rect">
            <a:avLst/>
          </a:prstGeom>
          <a:solidFill>
            <a:schemeClr val="accent4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6965576" y="-40342"/>
            <a:ext cx="79048" cy="7272991"/>
          </a:xfrm>
          <a:prstGeom prst="rect">
            <a:avLst/>
          </a:prstGeom>
          <a:solidFill>
            <a:schemeClr val="accent3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-14289" y="4131655"/>
            <a:ext cx="12872687" cy="58765"/>
          </a:xfrm>
          <a:prstGeom prst="rect">
            <a:avLst/>
          </a:prstGeom>
          <a:solidFill>
            <a:schemeClr val="accent2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2976588" y="2796536"/>
            <a:ext cx="3988988" cy="1335119"/>
          </a:xfrm>
          <a:prstGeom prst="rect">
            <a:avLst/>
          </a:prstGeom>
          <a:solidFill>
            <a:schemeClr val="accent1">
              <a:alpha val="69804"/>
            </a:schemeClr>
          </a:solidFill>
          <a:ln w="0">
            <a:noFill/>
            <a:prstDash val="solid"/>
            <a:miter lim="800000"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TextBox 32"/>
          <p:cNvSpPr txBox="1"/>
          <p:nvPr/>
        </p:nvSpPr>
        <p:spPr>
          <a:xfrm>
            <a:off x="4110581" y="3037110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400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pPr algn="r"/>
            <a:r>
              <a:rPr lang="en-US" altLang="zh-CN" sz="36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36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21150" y="110395"/>
            <a:ext cx="3600400" cy="410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accent2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dirty="0">
              <a:solidFill>
                <a:schemeClr val="accent2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764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7" grpId="0" animBg="1"/>
      <p:bldP spid="8" grpId="0" animBg="1"/>
      <p:bldP spid="9" grpId="0" animBg="1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2B126B45-D90C-4C97-85C9-1C7626F055A3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67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D9E24"/>
      </a:accent1>
      <a:accent2>
        <a:srgbClr val="585858"/>
      </a:accent2>
      <a:accent3>
        <a:srgbClr val="FD9E24"/>
      </a:accent3>
      <a:accent4>
        <a:srgbClr val="585858"/>
      </a:accent4>
      <a:accent5>
        <a:srgbClr val="FD9E24"/>
      </a:accent5>
      <a:accent6>
        <a:srgbClr val="585858"/>
      </a:accent6>
      <a:hlink>
        <a:srgbClr val="FD9E24"/>
      </a:hlink>
      <a:folHlink>
        <a:srgbClr val="585858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2805</Words>
  <Application>Microsoft Office PowerPoint</Application>
  <PresentationFormat>自定义</PresentationFormat>
  <Paragraphs>261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摄影</dc:title>
  <dc:creator/>
  <cp:keywords>www.1ppt.com</cp:keywords>
  <cp:lastModifiedBy/>
  <cp:revision>1</cp:revision>
  <dcterms:created xsi:type="dcterms:W3CDTF">2016-10-17T14:00:15Z</dcterms:created>
  <dcterms:modified xsi:type="dcterms:W3CDTF">2018-10-10T06:41:52Z</dcterms:modified>
</cp:coreProperties>
</file>