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24" r:id="rId2"/>
    <p:sldMasterId id="2147483732" r:id="rId3"/>
  </p:sldMasterIdLst>
  <p:notesMasterIdLst>
    <p:notesMasterId r:id="rId27"/>
  </p:notesMasterIdLst>
  <p:handoutMasterIdLst>
    <p:handoutMasterId r:id="rId28"/>
  </p:handoutMasterIdLst>
  <p:sldIdLst>
    <p:sldId id="4804" r:id="rId4"/>
    <p:sldId id="4816" r:id="rId5"/>
    <p:sldId id="4817" r:id="rId6"/>
    <p:sldId id="4665" r:id="rId7"/>
    <p:sldId id="4775" r:id="rId8"/>
    <p:sldId id="4651" r:id="rId9"/>
    <p:sldId id="4749" r:id="rId10"/>
    <p:sldId id="4818" r:id="rId11"/>
    <p:sldId id="4716" r:id="rId12"/>
    <p:sldId id="4750" r:id="rId13"/>
    <p:sldId id="4476" r:id="rId14"/>
    <p:sldId id="4662" r:id="rId15"/>
    <p:sldId id="4819" r:id="rId16"/>
    <p:sldId id="4664" r:id="rId17"/>
    <p:sldId id="4752" r:id="rId18"/>
    <p:sldId id="4658" r:id="rId19"/>
    <p:sldId id="4685" r:id="rId20"/>
    <p:sldId id="4820" r:id="rId21"/>
    <p:sldId id="4715" r:id="rId22"/>
    <p:sldId id="4656" r:id="rId23"/>
    <p:sldId id="4751" r:id="rId24"/>
    <p:sldId id="4821" r:id="rId25"/>
    <p:sldId id="4822" r:id="rId26"/>
  </p:sldIdLst>
  <p:sldSz cx="12858750" cy="7232650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40AFFF"/>
    <a:srgbClr val="BFBFBF"/>
    <a:srgbClr val="38AABA"/>
    <a:srgbClr val="1E6C7A"/>
    <a:srgbClr val="BF0000"/>
    <a:srgbClr val="166CA3"/>
    <a:srgbClr val="10517A"/>
    <a:srgbClr val="19B7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2" autoAdjust="0"/>
    <p:restoredTop sz="95248" autoAdjust="0"/>
  </p:normalViewPr>
  <p:slideViewPr>
    <p:cSldViewPr>
      <p:cViewPr>
        <p:scale>
          <a:sx n="50" d="100"/>
          <a:sy n="50" d="100"/>
        </p:scale>
        <p:origin x="-294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910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531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3250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8502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8011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9818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2439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7009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0845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33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6203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0359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6164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1951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305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861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2713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7809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620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0074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2018/10/9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518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414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846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354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E41F-56DF-4FC8-91E0-5A8F51018C3C}" type="datetimeFigureOut">
              <a:rPr lang="zh-CN" altLang="en-US" smtClean="0"/>
              <a:t>2018/10/9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04292-395C-4F09-9E92-5B8F3195B3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7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837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79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812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122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735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121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618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9E41F-56DF-4FC8-91E0-5A8F51018C3C}" type="datetimeFigureOut">
              <a:rPr lang="zh-CN" altLang="en-US" smtClean="0"/>
              <a:t>2018/10/9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04292-395C-4F09-9E92-5B8F3195B3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24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80645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295650" y="3612021"/>
            <a:ext cx="626745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COOL TECHNOLOGY SIMPLE PPT</a:t>
            </a:r>
          </a:p>
          <a:p>
            <a:pPr algn="ctr">
              <a:buNone/>
            </a:pPr>
            <a:r>
              <a:rPr lang="zh-CN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2495550" y="2354833"/>
            <a:ext cx="786765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炫酷科技简约</a:t>
            </a:r>
            <a:r>
              <a:rPr lang="en-US" altLang="zh-CN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181486" y="5227515"/>
            <a:ext cx="449577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 </a:t>
            </a:r>
            <a:r>
              <a:rPr lang="en-US" altLang="zh-CN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1ppt.com</a:t>
            </a:r>
            <a:endParaRPr lang="zh-CN" alt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6104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rgbClr val="FFFFFF">
                <a:alpha val="10196"/>
              </a:srgbClr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rgbClr val="FFFFFF">
                <a:alpha val="10196"/>
              </a:srgbClr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rgbClr val="FFFFFF">
                <a:alpha val="10196"/>
              </a:srgbClr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0228"/>
              <a:ext cx="79297" cy="20627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20627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0228"/>
              <a:ext cx="79297" cy="20627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7148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7148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7148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1697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rgbClr val="FFFFFF">
              <a:alpha val="1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rgbClr val="FFFFFF">
              <a:alpha val="1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rgbClr val="FFFFFF">
              <a:alpha val="1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rgbClr val="FFFFFF">
              <a:alpha val="1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rgbClr val="FFFFFF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rgbClr val="FFFFFF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10196"/>
              </a:schemeClr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rgbClr val="FFFFFF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rgbClr val="FFFFFF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rgbClr val="FFFFFF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259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solidFill>
              <a:schemeClr val="bg1">
                <a:alpha val="1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  <a:solidFill>
            <a:srgbClr val="FFFFFF">
              <a:alpha val="10196"/>
            </a:srgbClr>
          </a:solidFill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  <a:solidFill>
            <a:srgbClr val="FFFFFF">
              <a:alpha val="10196"/>
            </a:srgbClr>
          </a:solidFill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  <a:solidFill>
            <a:srgbClr val="FFFFFF">
              <a:alpha val="10196"/>
            </a:srgbClr>
          </a:solidFill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  <a:solidFill>
            <a:srgbClr val="FFFFFF">
              <a:alpha val="10196"/>
            </a:srgbClr>
          </a:solidFill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  <a:solidFill>
            <a:srgbClr val="FFFFFF">
              <a:alpha val="10196"/>
            </a:srgbClr>
          </a:solidFill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  <a:solidFill>
            <a:srgbClr val="FFFFFF">
              <a:alpha val="10196"/>
            </a:srgbClr>
          </a:solidFill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  <a:solidFill>
            <a:srgbClr val="FFFFFF">
              <a:alpha val="10196"/>
            </a:srgbClr>
          </a:solidFill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  <a:solidFill>
            <a:srgbClr val="FFFFFF">
              <a:alpha val="10196"/>
            </a:srgbClr>
          </a:solidFill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386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098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4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8053788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bg1">
              <a:alpha val="1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bg1">
              <a:alpha val="1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bg1">
              <a:alpha val="1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bg1">
              <a:alpha val="1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47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47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47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47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57150" cap="rnd">
            <a:solidFill>
              <a:schemeClr val="bg1">
                <a:alpha val="10196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rgbClr val="FFFFFF">
              <a:alpha val="10196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rgbClr val="FFFFFF">
              <a:alpha val="10196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rgbClr val="FFFFFF">
              <a:alpha val="10196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rgbClr val="FFFFFF">
              <a:alpha val="10196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rgbClr val="FFFFFF">
              <a:alpha val="10196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27"/>
          <p:cNvSpPr>
            <a:spLocks/>
          </p:cNvSpPr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45"/>
          <p:cNvSpPr>
            <a:spLocks/>
          </p:cNvSpPr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51" name="直接连接符 50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2523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  <a:solidFill>
            <a:srgbClr val="FFFFFF">
              <a:alpha val="10196"/>
            </a:srgbClr>
          </a:solidFill>
        </p:grpSpPr>
        <p:sp>
          <p:nvSpPr>
            <p:cNvPr id="4" name="Pentagon 3"/>
            <p:cNvSpPr/>
            <p:nvPr/>
          </p:nvSpPr>
          <p:spPr>
            <a:xfrm>
              <a:off x="5128064" y="2256183"/>
              <a:ext cx="3273083" cy="515154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  <a:solidFill>
            <a:srgbClr val="FFFFFF">
              <a:alpha val="10196"/>
            </a:srgbClr>
          </a:solidFill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  <a:solidFill>
            <a:srgbClr val="FFFFFF">
              <a:alpha val="10196"/>
            </a:srgbClr>
          </a:solidFill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  <a:solidFill>
            <a:srgbClr val="FFFFFF">
              <a:alpha val="10196"/>
            </a:srgbClr>
          </a:solidFill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7"/>
            <a:ext cx="2541032" cy="883912"/>
            <a:chOff x="8451509" y="2034687"/>
            <a:chExt cx="3254568" cy="838168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507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2"/>
            <a:ext cx="2496908" cy="883912"/>
            <a:chOff x="8508022" y="2034687"/>
            <a:chExt cx="3198055" cy="838168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507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4"/>
            <a:ext cx="2496909" cy="883911"/>
            <a:chOff x="8508022" y="2034687"/>
            <a:chExt cx="3198055" cy="838169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5078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7"/>
            <a:ext cx="2522171" cy="883912"/>
            <a:chOff x="8475665" y="2034687"/>
            <a:chExt cx="3230412" cy="838168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507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592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FFFFFF">
              <a:alpha val="10196"/>
            </a:srgbClr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FFFFFF">
              <a:alpha val="10196"/>
            </a:srgbClr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FFFFFF">
              <a:alpha val="10196"/>
            </a:srgbClr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FFFFFF">
              <a:alpha val="10196"/>
            </a:srgbClr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335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098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8335601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rgbClr val="FFFFFF">
              <a:alpha val="10196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rgbClr val="FFFFFF">
              <a:alpha val="10196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rgbClr val="FFFFFF">
              <a:alpha val="10196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73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578181" y="1844083"/>
            <a:ext cx="379667" cy="379667"/>
          </a:xfrm>
          <a:prstGeom prst="ellipse">
            <a:avLst/>
          </a:prstGeom>
          <a:noFill/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283177" y="1747499"/>
            <a:ext cx="2602582" cy="64633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578181" y="2986649"/>
            <a:ext cx="379667" cy="379667"/>
          </a:xfrm>
          <a:prstGeom prst="ellipse">
            <a:avLst/>
          </a:prstGeom>
          <a:noFill/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283177" y="2890065"/>
            <a:ext cx="2602582" cy="64633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578181" y="4129215"/>
            <a:ext cx="379667" cy="379667"/>
          </a:xfrm>
          <a:prstGeom prst="ellipse">
            <a:avLst/>
          </a:prstGeom>
          <a:noFill/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283177" y="4032631"/>
            <a:ext cx="2602582" cy="64633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578181" y="5271781"/>
            <a:ext cx="379667" cy="379667"/>
          </a:xfrm>
          <a:prstGeom prst="ellipse">
            <a:avLst/>
          </a:prstGeom>
          <a:noFill/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283177" y="5175197"/>
            <a:ext cx="2602582" cy="64633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3406949" y="1719029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1559167" y="3277771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2281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44940" y="2447748"/>
            <a:ext cx="3983707" cy="3850364"/>
            <a:chOff x="4214254" y="2320894"/>
            <a:chExt cx="3777559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noFill/>
            <a:ln>
              <a:solidFill>
                <a:srgbClr val="FFFFFF">
                  <a:alpha val="1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noFill/>
            <a:ln>
              <a:solidFill>
                <a:srgbClr val="FFFFFF">
                  <a:alpha val="1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noFill/>
            <a:ln>
              <a:solidFill>
                <a:srgbClr val="FFFFFF">
                  <a:alpha val="1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6"/>
            <a:ext cx="2452753" cy="856122"/>
            <a:chOff x="8512415" y="2327889"/>
            <a:chExt cx="3256083" cy="81181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507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1"/>
            <a:ext cx="2365966" cy="856123"/>
            <a:chOff x="8512415" y="2327889"/>
            <a:chExt cx="3256083" cy="81182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507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8902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rgbClr val="FFFFFF">
              <a:alpha val="10196"/>
            </a:srgbClr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rgbClr val="FFFFFF">
              <a:alpha val="10196"/>
            </a:srgb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rgbClr val="FFFFFF">
              <a:alpha val="10196"/>
            </a:srgbClr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rgbClr val="FFFFFF">
              <a:alpha val="10196"/>
            </a:srgbClr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rgbClr val="FFFFFF">
              <a:alpha val="10196"/>
            </a:srgbClr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6448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flip dir="r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2495550" y="2354833"/>
            <a:ext cx="786765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556580" y="4192389"/>
            <a:ext cx="374559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2870740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218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098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56360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bg1">
              <a:alpha val="10196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bg1">
              <a:alpha val="10196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bg1">
              <a:alpha val="10196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1" y="1953970"/>
              <a:ext cx="1772728" cy="1528214"/>
              <a:chOff x="3145191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1" y="1953970"/>
                <a:ext cx="1772728" cy="1528214"/>
              </a:xfrm>
              <a:prstGeom prst="hexagon">
                <a:avLst/>
              </a:prstGeom>
              <a:solidFill>
                <a:srgbClr val="FFFFFF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rgbClr val="FFFFFF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rgbClr val="FFFFFF">
                  <a:alpha val="10196"/>
                </a:srgbClr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>
            <a:spLocks/>
          </p:cNvSpPr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952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bg1">
              <a:alpha val="10196"/>
            </a:schemeClr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bg1">
              <a:alpha val="10196"/>
            </a:schemeClr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bg1">
              <a:alpha val="10196"/>
            </a:schemeClr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bg1">
              <a:alpha val="10196"/>
            </a:schemeClr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bg1">
              <a:alpha val="10196"/>
            </a:schemeClr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bg1">
              <a:alpha val="10196"/>
            </a:schemeClr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bg1">
              <a:alpha val="10196"/>
            </a:schemeClr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bg1">
              <a:alpha val="10196"/>
            </a:schemeClr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642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bg1">
              <a:alpha val="10196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bg1">
              <a:alpha val="10196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bg1">
              <a:alpha val="10196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bg1">
              <a:alpha val="10196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  <a:solidFill>
            <a:schemeClr val="bg1">
              <a:alpha val="10196"/>
            </a:schemeClr>
          </a:solidFill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  <a:solidFill>
            <a:schemeClr val="bg1">
              <a:alpha val="10196"/>
            </a:schemeClr>
          </a:solidFill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  <a:solidFill>
            <a:schemeClr val="bg1">
              <a:alpha val="10196"/>
            </a:schemeClr>
          </a:solidFill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  <a:solidFill>
            <a:schemeClr val="bg1">
              <a:alpha val="10196"/>
            </a:schemeClr>
          </a:solidFill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  <a:solidFill>
            <a:schemeClr val="bg1">
              <a:alpha val="10196"/>
            </a:schemeClr>
          </a:solidFill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1934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1934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1934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1934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1934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8682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bg1">
                <a:alpha val="1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bg1">
              <a:alpha val="10196"/>
            </a:schemeClr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bg1">
              <a:alpha val="10196"/>
            </a:schemeClr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bg1">
              <a:alpha val="10196"/>
            </a:schemeClr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bg1">
              <a:alpha val="10196"/>
            </a:schemeClr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bg1">
              <a:alpha val="10196"/>
            </a:schemeClr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bg1">
              <a:alpha val="10196"/>
            </a:schemeClr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238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238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7"/>
            <a:ext cx="1095912" cy="921645"/>
            <a:chOff x="1565654" y="2139889"/>
            <a:chExt cx="1196886" cy="1006298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238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7007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4"/>
            <a:ext cx="1073235" cy="916758"/>
            <a:chOff x="1532610" y="2139889"/>
            <a:chExt cx="1262975" cy="100096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238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7007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6"/>
            <a:ext cx="1089765" cy="916758"/>
            <a:chOff x="1569010" y="2139889"/>
            <a:chExt cx="1190173" cy="100096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238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7007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1"/>
            <a:ext cx="1095781" cy="926963"/>
            <a:chOff x="1519344" y="2139889"/>
            <a:chExt cx="1289506" cy="101210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238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199"/>
              <a:ext cx="1289506" cy="7007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6" name="直接连接符 7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0242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098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6646478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71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0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2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0AFFF"/>
      </a:accent1>
      <a:accent2>
        <a:srgbClr val="BFBFBF"/>
      </a:accent2>
      <a:accent3>
        <a:srgbClr val="40AFFF"/>
      </a:accent3>
      <a:accent4>
        <a:srgbClr val="BFBFBF"/>
      </a:accent4>
      <a:accent5>
        <a:srgbClr val="40AFFF"/>
      </a:accent5>
      <a:accent6>
        <a:srgbClr val="BFBFBF"/>
      </a:accent6>
      <a:hlink>
        <a:srgbClr val="40AFFF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4264</Words>
  <Application>Microsoft Office PowerPoint</Application>
  <PresentationFormat>自定义</PresentationFormat>
  <Paragraphs>269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26" baseType="lpstr">
      <vt:lpstr>第一PPT，www.1ppt.com</vt:lpstr>
      <vt:lpstr>1_自定义设计方案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星空科技</dc:title>
  <dc:creator/>
  <cp:keywords>www.1ppt.com</cp:keywords>
  <cp:lastModifiedBy/>
  <cp:revision>1</cp:revision>
  <dcterms:created xsi:type="dcterms:W3CDTF">2016-11-28T19:31:50Z</dcterms:created>
  <dcterms:modified xsi:type="dcterms:W3CDTF">2018-10-09T07:01:38Z</dcterms:modified>
</cp:coreProperties>
</file>