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9" r:id="rId2"/>
  </p:sldMasterIdLst>
  <p:notesMasterIdLst>
    <p:notesMasterId r:id="rId26"/>
  </p:notesMasterIdLst>
  <p:handoutMasterIdLst>
    <p:handoutMasterId r:id="rId27"/>
  </p:handoutMasterIdLst>
  <p:sldIdLst>
    <p:sldId id="4760" r:id="rId3"/>
    <p:sldId id="4761" r:id="rId4"/>
    <p:sldId id="4755" r:id="rId5"/>
    <p:sldId id="4715" r:id="rId6"/>
    <p:sldId id="4749" r:id="rId7"/>
    <p:sldId id="4658" r:id="rId8"/>
    <p:sldId id="4476" r:id="rId9"/>
    <p:sldId id="4756" r:id="rId10"/>
    <p:sldId id="4716" r:id="rId11"/>
    <p:sldId id="4752" r:id="rId12"/>
    <p:sldId id="4662" r:id="rId13"/>
    <p:sldId id="4751" r:id="rId14"/>
    <p:sldId id="4757" r:id="rId15"/>
    <p:sldId id="4664" r:id="rId16"/>
    <p:sldId id="4685" r:id="rId17"/>
    <p:sldId id="4667" r:id="rId18"/>
    <p:sldId id="4651" r:id="rId19"/>
    <p:sldId id="4758" r:id="rId20"/>
    <p:sldId id="4665" r:id="rId21"/>
    <p:sldId id="4656" r:id="rId22"/>
    <p:sldId id="4750" r:id="rId23"/>
    <p:sldId id="4762" r:id="rId24"/>
    <p:sldId id="476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AABA"/>
    <a:srgbClr val="1E6C7A"/>
    <a:srgbClr val="BF0000"/>
    <a:srgbClr val="166CA3"/>
    <a:srgbClr val="10517A"/>
    <a:srgbClr val="FFFFFF"/>
    <a:srgbClr val="19B7F4"/>
    <a:srgbClr val="4BC1DD"/>
    <a:srgbClr val="EE9167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2" autoAdjust="0"/>
    <p:restoredTop sz="95274" autoAdjust="0"/>
  </p:normalViewPr>
  <p:slideViewPr>
    <p:cSldViewPr>
      <p:cViewPr varScale="1">
        <p:scale>
          <a:sx n="55" d="100"/>
          <a:sy n="55" d="100"/>
        </p:scale>
        <p:origin x="-84" y="-1584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45232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981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8502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6164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4799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7064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7009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6907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7809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63206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5861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9233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0359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5317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92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9895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4337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620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243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93250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23047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355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7907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8638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672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11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364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3972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464594" y="508964"/>
            <a:ext cx="7929563" cy="49711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375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536156" y="1003924"/>
            <a:ext cx="5786438" cy="28228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687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642915" indent="0">
              <a:buNone/>
              <a:defRPr sz="1687"/>
            </a:lvl2pPr>
            <a:lvl3pPr marL="1285829" indent="0">
              <a:buNone/>
              <a:defRPr sz="1406"/>
            </a:lvl3pPr>
            <a:lvl4pPr marL="1928744" indent="0">
              <a:buNone/>
              <a:defRPr sz="1266"/>
            </a:lvl4pPr>
            <a:lvl5pPr marL="2571659" indent="0">
              <a:buNone/>
              <a:defRPr sz="1266"/>
            </a:lvl5pPr>
            <a:lvl6pPr marL="3214573" indent="0">
              <a:buNone/>
              <a:defRPr sz="1266"/>
            </a:lvl6pPr>
            <a:lvl7pPr marL="3857488" indent="0">
              <a:buNone/>
              <a:defRPr sz="1266"/>
            </a:lvl7pPr>
            <a:lvl8pPr marL="4500402" indent="0">
              <a:buNone/>
              <a:defRPr sz="1266"/>
            </a:lvl8pPr>
            <a:lvl9pPr marL="5143317" indent="0">
              <a:buNone/>
              <a:defRPr sz="1266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539563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797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013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987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580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822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278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" y="0"/>
            <a:ext cx="12858044" cy="7232650"/>
          </a:xfrm>
          <a:prstGeom prst="rect">
            <a:avLst/>
          </a:prstGeom>
          <a:solidFill>
            <a:srgbClr val="57438B"/>
          </a:solidFill>
          <a:ln>
            <a:noFill/>
          </a:ln>
        </p:spPr>
      </p:pic>
      <p:sp>
        <p:nvSpPr>
          <p:cNvPr id="8" name="矩形 7"/>
          <p:cNvSpPr/>
          <p:nvPr userDrawn="1"/>
        </p:nvSpPr>
        <p:spPr>
          <a:xfrm>
            <a:off x="353" y="0"/>
            <a:ext cx="12858044" cy="7232650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6" r:id="rId2"/>
    <p:sldLayoutId id="2147483707" r:id="rId3"/>
    <p:sldLayoutId id="2147483708" r:id="rId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39853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 rot="10800000">
            <a:off x="4260010" y="1885950"/>
            <a:ext cx="4338730" cy="3740286"/>
          </a:xfrm>
          <a:custGeom>
            <a:avLst/>
            <a:gdLst>
              <a:gd name="connsiteX0" fmla="*/ 1829423 w 2844280"/>
              <a:gd name="connsiteY0" fmla="*/ 702212 h 2451966"/>
              <a:gd name="connsiteX1" fmla="*/ 1791980 w 2844280"/>
              <a:gd name="connsiteY1" fmla="*/ 702212 h 2451966"/>
              <a:gd name="connsiteX2" fmla="*/ 1422140 w 2844280"/>
              <a:gd name="connsiteY2" fmla="*/ 58948 h 2451966"/>
              <a:gd name="connsiteX3" fmla="*/ 1052301 w 2844280"/>
              <a:gd name="connsiteY3" fmla="*/ 702212 h 2451966"/>
              <a:gd name="connsiteX4" fmla="*/ 1014857 w 2844280"/>
              <a:gd name="connsiteY4" fmla="*/ 702212 h 2451966"/>
              <a:gd name="connsiteX5" fmla="*/ 1422140 w 2844280"/>
              <a:gd name="connsiteY5" fmla="*/ 0 h 2451966"/>
              <a:gd name="connsiteX6" fmla="*/ 2844280 w 2844280"/>
              <a:gd name="connsiteY6" fmla="*/ 2451966 h 2451966"/>
              <a:gd name="connsiteX7" fmla="*/ 0 w 2844280"/>
              <a:gd name="connsiteY7" fmla="*/ 2451966 h 2451966"/>
              <a:gd name="connsiteX8" fmla="*/ 206847 w 2844280"/>
              <a:gd name="connsiteY8" fmla="*/ 2095333 h 2451966"/>
              <a:gd name="connsiteX9" fmla="*/ 251337 w 2844280"/>
              <a:gd name="connsiteY9" fmla="*/ 2095333 h 2451966"/>
              <a:gd name="connsiteX10" fmla="*/ 68380 w 2844280"/>
              <a:gd name="connsiteY10" fmla="*/ 2413550 h 2451966"/>
              <a:gd name="connsiteX11" fmla="*/ 2775900 w 2844280"/>
              <a:gd name="connsiteY11" fmla="*/ 2413550 h 2451966"/>
              <a:gd name="connsiteX12" fmla="*/ 2592944 w 2844280"/>
              <a:gd name="connsiteY12" fmla="*/ 2095333 h 2451966"/>
              <a:gd name="connsiteX13" fmla="*/ 2637433 w 2844280"/>
              <a:gd name="connsiteY13" fmla="*/ 2095333 h 245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44280" h="2451966">
                <a:moveTo>
                  <a:pt x="1829423" y="702212"/>
                </a:moveTo>
                <a:lnTo>
                  <a:pt x="1791980" y="702212"/>
                </a:lnTo>
                <a:lnTo>
                  <a:pt x="1422140" y="58948"/>
                </a:lnTo>
                <a:lnTo>
                  <a:pt x="1052301" y="702212"/>
                </a:lnTo>
                <a:lnTo>
                  <a:pt x="1014857" y="702212"/>
                </a:lnTo>
                <a:lnTo>
                  <a:pt x="1422140" y="0"/>
                </a:lnTo>
                <a:close/>
                <a:moveTo>
                  <a:pt x="2844280" y="2451966"/>
                </a:moveTo>
                <a:lnTo>
                  <a:pt x="0" y="2451966"/>
                </a:lnTo>
                <a:lnTo>
                  <a:pt x="206847" y="2095333"/>
                </a:lnTo>
                <a:lnTo>
                  <a:pt x="251337" y="2095333"/>
                </a:lnTo>
                <a:lnTo>
                  <a:pt x="68380" y="2413550"/>
                </a:lnTo>
                <a:lnTo>
                  <a:pt x="2775900" y="2413550"/>
                </a:lnTo>
                <a:lnTo>
                  <a:pt x="2592944" y="2095333"/>
                </a:lnTo>
                <a:lnTo>
                  <a:pt x="2637433" y="2095333"/>
                </a:lnTo>
                <a:close/>
              </a:path>
            </a:pathLst>
          </a:cu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3067050" y="3525028"/>
            <a:ext cx="67246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2343150" y="2677634"/>
            <a:ext cx="81724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年终</a:t>
            </a:r>
            <a:r>
              <a:rPr lang="zh-CN" altLang="en-US" sz="5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总结</a:t>
            </a:r>
            <a:r>
              <a:rPr lang="en-US" altLang="zh-CN" sz="5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POWERPOINT</a:t>
            </a:r>
            <a:endParaRPr lang="en-US" altLang="zh-CN" sz="5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3614947" y="4231087"/>
            <a:ext cx="5628856" cy="31892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36000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1ppt.com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269602" y="1880256"/>
            <a:ext cx="231954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6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LOGO</a:t>
            </a:r>
            <a:endParaRPr lang="en-US" altLang="zh-CN" sz="48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7570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0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9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4" grpId="1"/>
      <p:bldP spid="5" grpId="0"/>
      <p:bldP spid="5" grpId="1"/>
      <p:bldP spid="6" grpId="0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0"/>
          <p:cNvGrpSpPr/>
          <p:nvPr/>
        </p:nvGrpSpPr>
        <p:grpSpPr>
          <a:xfrm>
            <a:off x="5082931" y="5776565"/>
            <a:ext cx="2743123" cy="2743123"/>
            <a:chOff x="3614476" y="3221164"/>
            <a:chExt cx="1950772" cy="1950772"/>
          </a:xfrm>
        </p:grpSpPr>
        <p:sp>
          <p:nvSpPr>
            <p:cNvPr id="49" name="Chord 48"/>
            <p:cNvSpPr/>
            <p:nvPr/>
          </p:nvSpPr>
          <p:spPr>
            <a:xfrm rot="6300000">
              <a:off x="3614476" y="3221164"/>
              <a:ext cx="1950772" cy="1950772"/>
            </a:xfrm>
            <a:prstGeom prst="chord">
              <a:avLst>
                <a:gd name="adj1" fmla="val 4234771"/>
                <a:gd name="adj2" fmla="val 1553198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53"/>
            <p:cNvSpPr>
              <a:spLocks noEditPoints="1"/>
            </p:cNvSpPr>
            <p:nvPr/>
          </p:nvSpPr>
          <p:spPr bwMode="auto">
            <a:xfrm>
              <a:off x="4312763" y="3528584"/>
              <a:ext cx="554198" cy="561860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118" y="59"/>
                </a:cxn>
                <a:cxn ang="0">
                  <a:pos x="111" y="57"/>
                </a:cxn>
                <a:cxn ang="0">
                  <a:pos x="83" y="33"/>
                </a:cxn>
                <a:cxn ang="0">
                  <a:pos x="111" y="57"/>
                </a:cxn>
                <a:cxn ang="0">
                  <a:pos x="41" y="91"/>
                </a:cxn>
                <a:cxn ang="0">
                  <a:pos x="57" y="111"/>
                </a:cxn>
                <a:cxn ang="0">
                  <a:pos x="61" y="8"/>
                </a:cxn>
                <a:cxn ang="0">
                  <a:pos x="61" y="34"/>
                </a:cxn>
                <a:cxn ang="0">
                  <a:pos x="61" y="8"/>
                </a:cxn>
                <a:cxn ang="0">
                  <a:pos x="95" y="22"/>
                </a:cxn>
                <a:cxn ang="0">
                  <a:pos x="67" y="8"/>
                </a:cxn>
                <a:cxn ang="0">
                  <a:pos x="57" y="34"/>
                </a:cxn>
                <a:cxn ang="0">
                  <a:pos x="57" y="8"/>
                </a:cxn>
                <a:cxn ang="0">
                  <a:pos x="36" y="30"/>
                </a:cxn>
                <a:cxn ang="0">
                  <a:pos x="50" y="8"/>
                </a:cxn>
                <a:cxn ang="0">
                  <a:pos x="38" y="35"/>
                </a:cxn>
                <a:cxn ang="0">
                  <a:pos x="57" y="57"/>
                </a:cxn>
                <a:cxn ang="0">
                  <a:pos x="38" y="35"/>
                </a:cxn>
                <a:cxn ang="0">
                  <a:pos x="57" y="84"/>
                </a:cxn>
                <a:cxn ang="0">
                  <a:pos x="34" y="61"/>
                </a:cxn>
                <a:cxn ang="0">
                  <a:pos x="50" y="110"/>
                </a:cxn>
                <a:cxn ang="0">
                  <a:pos x="38" y="92"/>
                </a:cxn>
                <a:cxn ang="0">
                  <a:pos x="61" y="111"/>
                </a:cxn>
                <a:cxn ang="0">
                  <a:pos x="77" y="91"/>
                </a:cxn>
                <a:cxn ang="0">
                  <a:pos x="61" y="111"/>
                </a:cxn>
                <a:cxn ang="0">
                  <a:pos x="93" y="99"/>
                </a:cxn>
                <a:cxn ang="0">
                  <a:pos x="80" y="92"/>
                </a:cxn>
                <a:cxn ang="0">
                  <a:pos x="61" y="84"/>
                </a:cxn>
                <a:cxn ang="0">
                  <a:pos x="84" y="61"/>
                </a:cxn>
                <a:cxn ang="0">
                  <a:pos x="61" y="57"/>
                </a:cxn>
                <a:cxn ang="0">
                  <a:pos x="80" y="35"/>
                </a:cxn>
                <a:cxn ang="0">
                  <a:pos x="61" y="57"/>
                </a:cxn>
                <a:cxn ang="0">
                  <a:pos x="35" y="33"/>
                </a:cxn>
                <a:cxn ang="0">
                  <a:pos x="7" y="57"/>
                </a:cxn>
                <a:cxn ang="0">
                  <a:pos x="7" y="61"/>
                </a:cxn>
                <a:cxn ang="0">
                  <a:pos x="36" y="89"/>
                </a:cxn>
                <a:cxn ang="0">
                  <a:pos x="7" y="61"/>
                </a:cxn>
                <a:cxn ang="0">
                  <a:pos x="82" y="89"/>
                </a:cxn>
                <a:cxn ang="0">
                  <a:pos x="111" y="61"/>
                </a:cxn>
                <a:cxn ang="0">
                  <a:pos x="95" y="96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59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2" y="119"/>
                    <a:pt x="118" y="92"/>
                    <a:pt x="118" y="59"/>
                  </a:cubicBezTo>
                  <a:cubicBezTo>
                    <a:pt x="118" y="27"/>
                    <a:pt x="92" y="0"/>
                    <a:pt x="59" y="0"/>
                  </a:cubicBezTo>
                  <a:close/>
                  <a:moveTo>
                    <a:pt x="111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7" y="49"/>
                    <a:pt x="86" y="41"/>
                    <a:pt x="83" y="33"/>
                  </a:cubicBezTo>
                  <a:cubicBezTo>
                    <a:pt x="88" y="31"/>
                    <a:pt x="93" y="28"/>
                    <a:pt x="98" y="25"/>
                  </a:cubicBezTo>
                  <a:cubicBezTo>
                    <a:pt x="105" y="34"/>
                    <a:pt x="110" y="45"/>
                    <a:pt x="111" y="57"/>
                  </a:cubicBezTo>
                  <a:close/>
                  <a:moveTo>
                    <a:pt x="57" y="111"/>
                  </a:moveTo>
                  <a:cubicBezTo>
                    <a:pt x="50" y="106"/>
                    <a:pt x="45" y="99"/>
                    <a:pt x="41" y="91"/>
                  </a:cubicBezTo>
                  <a:cubicBezTo>
                    <a:pt x="46" y="89"/>
                    <a:pt x="52" y="88"/>
                    <a:pt x="57" y="88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1"/>
                    <a:pt x="57" y="111"/>
                    <a:pt x="57" y="111"/>
                  </a:cubicBezTo>
                  <a:close/>
                  <a:moveTo>
                    <a:pt x="61" y="8"/>
                  </a:moveTo>
                  <a:cubicBezTo>
                    <a:pt x="68" y="14"/>
                    <a:pt x="74" y="22"/>
                    <a:pt x="78" y="31"/>
                  </a:cubicBezTo>
                  <a:cubicBezTo>
                    <a:pt x="73" y="33"/>
                    <a:pt x="67" y="34"/>
                    <a:pt x="61" y="3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67" y="8"/>
                  </a:moveTo>
                  <a:cubicBezTo>
                    <a:pt x="78" y="10"/>
                    <a:pt x="88" y="15"/>
                    <a:pt x="95" y="22"/>
                  </a:cubicBezTo>
                  <a:cubicBezTo>
                    <a:pt x="91" y="25"/>
                    <a:pt x="87" y="28"/>
                    <a:pt x="82" y="30"/>
                  </a:cubicBezTo>
                  <a:cubicBezTo>
                    <a:pt x="78" y="22"/>
                    <a:pt x="73" y="14"/>
                    <a:pt x="67" y="8"/>
                  </a:cubicBezTo>
                  <a:close/>
                  <a:moveTo>
                    <a:pt x="57" y="8"/>
                  </a:moveTo>
                  <a:cubicBezTo>
                    <a:pt x="57" y="34"/>
                    <a:pt x="57" y="34"/>
                    <a:pt x="57" y="34"/>
                  </a:cubicBezTo>
                  <a:cubicBezTo>
                    <a:pt x="51" y="34"/>
                    <a:pt x="45" y="33"/>
                    <a:pt x="40" y="31"/>
                  </a:cubicBezTo>
                  <a:cubicBezTo>
                    <a:pt x="44" y="22"/>
                    <a:pt x="50" y="14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36" y="30"/>
                  </a:moveTo>
                  <a:cubicBezTo>
                    <a:pt x="31" y="28"/>
                    <a:pt x="27" y="25"/>
                    <a:pt x="23" y="22"/>
                  </a:cubicBezTo>
                  <a:cubicBezTo>
                    <a:pt x="30" y="15"/>
                    <a:pt x="40" y="10"/>
                    <a:pt x="50" y="8"/>
                  </a:cubicBezTo>
                  <a:cubicBezTo>
                    <a:pt x="45" y="14"/>
                    <a:pt x="40" y="22"/>
                    <a:pt x="36" y="30"/>
                  </a:cubicBezTo>
                  <a:close/>
                  <a:moveTo>
                    <a:pt x="38" y="35"/>
                  </a:moveTo>
                  <a:cubicBezTo>
                    <a:pt x="44" y="37"/>
                    <a:pt x="50" y="38"/>
                    <a:pt x="57" y="3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49"/>
                    <a:pt x="36" y="42"/>
                    <a:pt x="38" y="35"/>
                  </a:cubicBezTo>
                  <a:close/>
                  <a:moveTo>
                    <a:pt x="57" y="61"/>
                  </a:moveTo>
                  <a:cubicBezTo>
                    <a:pt x="57" y="84"/>
                    <a:pt x="57" y="84"/>
                    <a:pt x="57" y="84"/>
                  </a:cubicBezTo>
                  <a:cubicBezTo>
                    <a:pt x="51" y="85"/>
                    <a:pt x="45" y="86"/>
                    <a:pt x="40" y="87"/>
                  </a:cubicBezTo>
                  <a:cubicBezTo>
                    <a:pt x="36" y="79"/>
                    <a:pt x="34" y="71"/>
                    <a:pt x="34" y="61"/>
                  </a:cubicBezTo>
                  <a:lnTo>
                    <a:pt x="57" y="61"/>
                  </a:lnTo>
                  <a:close/>
                  <a:moveTo>
                    <a:pt x="50" y="110"/>
                  </a:moveTo>
                  <a:cubicBezTo>
                    <a:pt x="41" y="109"/>
                    <a:pt x="32" y="105"/>
                    <a:pt x="25" y="99"/>
                  </a:cubicBezTo>
                  <a:cubicBezTo>
                    <a:pt x="29" y="96"/>
                    <a:pt x="33" y="94"/>
                    <a:pt x="38" y="92"/>
                  </a:cubicBezTo>
                  <a:cubicBezTo>
                    <a:pt x="41" y="99"/>
                    <a:pt x="45" y="105"/>
                    <a:pt x="50" y="110"/>
                  </a:cubicBezTo>
                  <a:close/>
                  <a:moveTo>
                    <a:pt x="61" y="111"/>
                  </a:moveTo>
                  <a:cubicBezTo>
                    <a:pt x="61" y="88"/>
                    <a:pt x="61" y="88"/>
                    <a:pt x="61" y="88"/>
                  </a:cubicBezTo>
                  <a:cubicBezTo>
                    <a:pt x="66" y="88"/>
                    <a:pt x="72" y="89"/>
                    <a:pt x="77" y="91"/>
                  </a:cubicBezTo>
                  <a:cubicBezTo>
                    <a:pt x="73" y="99"/>
                    <a:pt x="67" y="106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lose/>
                  <a:moveTo>
                    <a:pt x="80" y="92"/>
                  </a:moveTo>
                  <a:cubicBezTo>
                    <a:pt x="85" y="94"/>
                    <a:pt x="89" y="96"/>
                    <a:pt x="93" y="99"/>
                  </a:cubicBezTo>
                  <a:cubicBezTo>
                    <a:pt x="86" y="105"/>
                    <a:pt x="77" y="109"/>
                    <a:pt x="67" y="110"/>
                  </a:cubicBezTo>
                  <a:cubicBezTo>
                    <a:pt x="73" y="105"/>
                    <a:pt x="77" y="99"/>
                    <a:pt x="80" y="92"/>
                  </a:cubicBezTo>
                  <a:close/>
                  <a:moveTo>
                    <a:pt x="78" y="87"/>
                  </a:moveTo>
                  <a:cubicBezTo>
                    <a:pt x="73" y="86"/>
                    <a:pt x="67" y="85"/>
                    <a:pt x="61" y="8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84" y="71"/>
                    <a:pt x="82" y="79"/>
                    <a:pt x="78" y="87"/>
                  </a:cubicBezTo>
                  <a:close/>
                  <a:moveTo>
                    <a:pt x="61" y="57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7" y="38"/>
                    <a:pt x="74" y="37"/>
                    <a:pt x="80" y="35"/>
                  </a:cubicBezTo>
                  <a:cubicBezTo>
                    <a:pt x="82" y="42"/>
                    <a:pt x="84" y="49"/>
                    <a:pt x="84" y="57"/>
                  </a:cubicBezTo>
                  <a:lnTo>
                    <a:pt x="61" y="57"/>
                  </a:lnTo>
                  <a:close/>
                  <a:moveTo>
                    <a:pt x="20" y="25"/>
                  </a:moveTo>
                  <a:cubicBezTo>
                    <a:pt x="25" y="28"/>
                    <a:pt x="30" y="31"/>
                    <a:pt x="35" y="33"/>
                  </a:cubicBezTo>
                  <a:cubicBezTo>
                    <a:pt x="32" y="41"/>
                    <a:pt x="30" y="49"/>
                    <a:pt x="30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45"/>
                    <a:pt x="13" y="34"/>
                    <a:pt x="20" y="25"/>
                  </a:cubicBezTo>
                  <a:close/>
                  <a:moveTo>
                    <a:pt x="7" y="61"/>
                  </a:moveTo>
                  <a:cubicBezTo>
                    <a:pt x="30" y="61"/>
                    <a:pt x="30" y="61"/>
                    <a:pt x="30" y="61"/>
                  </a:cubicBezTo>
                  <a:cubicBezTo>
                    <a:pt x="31" y="71"/>
                    <a:pt x="33" y="80"/>
                    <a:pt x="36" y="89"/>
                  </a:cubicBezTo>
                  <a:cubicBezTo>
                    <a:pt x="31" y="91"/>
                    <a:pt x="27" y="93"/>
                    <a:pt x="22" y="96"/>
                  </a:cubicBezTo>
                  <a:cubicBezTo>
                    <a:pt x="13" y="87"/>
                    <a:pt x="8" y="75"/>
                    <a:pt x="7" y="61"/>
                  </a:cubicBezTo>
                  <a:close/>
                  <a:moveTo>
                    <a:pt x="95" y="96"/>
                  </a:moveTo>
                  <a:cubicBezTo>
                    <a:pt x="91" y="93"/>
                    <a:pt x="87" y="91"/>
                    <a:pt x="82" y="89"/>
                  </a:cubicBezTo>
                  <a:cubicBezTo>
                    <a:pt x="85" y="80"/>
                    <a:pt x="87" y="71"/>
                    <a:pt x="88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75"/>
                    <a:pt x="104" y="87"/>
                    <a:pt x="95" y="96"/>
                  </a:cubicBezTo>
                  <a:close/>
                  <a:moveTo>
                    <a:pt x="95" y="96"/>
                  </a:moveTo>
                  <a:cubicBezTo>
                    <a:pt x="95" y="96"/>
                    <a:pt x="95" y="96"/>
                    <a:pt x="95" y="9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Arc 43"/>
          <p:cNvSpPr/>
          <p:nvPr/>
        </p:nvSpPr>
        <p:spPr>
          <a:xfrm>
            <a:off x="3971615" y="4729244"/>
            <a:ext cx="4915523" cy="4915523"/>
          </a:xfrm>
          <a:prstGeom prst="arc">
            <a:avLst>
              <a:gd name="adj1" fmla="val 10769273"/>
              <a:gd name="adj2" fmla="val 0"/>
            </a:avLst>
          </a:prstGeom>
          <a:ln w="57150" cap="rnd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810889" y="6998206"/>
            <a:ext cx="321451" cy="3214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726412" y="6998206"/>
            <a:ext cx="321451" cy="32145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269971" y="4567386"/>
            <a:ext cx="321451" cy="32145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023237" y="5306869"/>
            <a:ext cx="321451" cy="3214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520196" y="5306869"/>
            <a:ext cx="321451" cy="3214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ardrop 12"/>
          <p:cNvSpPr/>
          <p:nvPr/>
        </p:nvSpPr>
        <p:spPr>
          <a:xfrm rot="5400000">
            <a:off x="2665718" y="5853036"/>
            <a:ext cx="1145170" cy="1145170"/>
          </a:xfrm>
          <a:prstGeom prst="teardrop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ardrop 13"/>
          <p:cNvSpPr/>
          <p:nvPr/>
        </p:nvSpPr>
        <p:spPr>
          <a:xfrm rot="5400000">
            <a:off x="3355498" y="4165571"/>
            <a:ext cx="1145170" cy="1145170"/>
          </a:xfrm>
          <a:prstGeom prst="teardrop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ardrop 14"/>
          <p:cNvSpPr/>
          <p:nvPr/>
        </p:nvSpPr>
        <p:spPr>
          <a:xfrm rot="16200000" flipH="1">
            <a:off x="8381521" y="4165572"/>
            <a:ext cx="1145170" cy="1145170"/>
          </a:xfrm>
          <a:prstGeom prst="teardrop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ardrop 15"/>
          <p:cNvSpPr/>
          <p:nvPr/>
        </p:nvSpPr>
        <p:spPr>
          <a:xfrm rot="16200000" flipH="1">
            <a:off x="9141618" y="5853036"/>
            <a:ext cx="1145170" cy="1145170"/>
          </a:xfrm>
          <a:prstGeom prst="teardrop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ardrop 16"/>
          <p:cNvSpPr/>
          <p:nvPr/>
        </p:nvSpPr>
        <p:spPr>
          <a:xfrm rot="13500000" flipH="1">
            <a:off x="5858111" y="3118073"/>
            <a:ext cx="1145170" cy="1145170"/>
          </a:xfrm>
          <a:prstGeom prst="teardrop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127"/>
          <p:cNvSpPr>
            <a:spLocks/>
          </p:cNvSpPr>
          <p:nvPr/>
        </p:nvSpPr>
        <p:spPr bwMode="auto">
          <a:xfrm>
            <a:off x="6193757" y="3483115"/>
            <a:ext cx="473879" cy="522147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37"/>
          <p:cNvSpPr>
            <a:spLocks noEditPoints="1"/>
          </p:cNvSpPr>
          <p:nvPr/>
        </p:nvSpPr>
        <p:spPr bwMode="auto">
          <a:xfrm>
            <a:off x="9486510" y="6307663"/>
            <a:ext cx="417633" cy="427655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45"/>
          <p:cNvSpPr>
            <a:spLocks/>
          </p:cNvSpPr>
          <p:nvPr/>
        </p:nvSpPr>
        <p:spPr bwMode="auto">
          <a:xfrm>
            <a:off x="3698063" y="4539363"/>
            <a:ext cx="461064" cy="397586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46"/>
          <p:cNvSpPr>
            <a:spLocks noEditPoints="1"/>
          </p:cNvSpPr>
          <p:nvPr/>
        </p:nvSpPr>
        <p:spPr bwMode="auto">
          <a:xfrm>
            <a:off x="3023712" y="6269240"/>
            <a:ext cx="461064" cy="504500"/>
          </a:xfrm>
          <a:custGeom>
            <a:avLst/>
            <a:gdLst/>
            <a:ahLst/>
            <a:cxnLst>
              <a:cxn ang="0">
                <a:pos x="49" y="42"/>
              </a:cxn>
              <a:cxn ang="0">
                <a:pos x="33" y="58"/>
              </a:cxn>
              <a:cxn ang="0">
                <a:pos x="33" y="46"/>
              </a:cxn>
              <a:cxn ang="0">
                <a:pos x="31" y="45"/>
              </a:cxn>
              <a:cxn ang="0">
                <a:pos x="31" y="58"/>
              </a:cxn>
              <a:cxn ang="0">
                <a:pos x="14" y="42"/>
              </a:cxn>
              <a:cxn ang="0">
                <a:pos x="1" y="33"/>
              </a:cxn>
              <a:cxn ang="0">
                <a:pos x="3" y="31"/>
              </a:cxn>
              <a:cxn ang="0">
                <a:pos x="4" y="31"/>
              </a:cxn>
              <a:cxn ang="0">
                <a:pos x="4" y="7"/>
              </a:cxn>
              <a:cxn ang="0">
                <a:pos x="9" y="0"/>
              </a:cxn>
              <a:cxn ang="0">
                <a:pos x="54" y="0"/>
              </a:cxn>
              <a:cxn ang="0">
                <a:pos x="60" y="7"/>
              </a:cxn>
              <a:cxn ang="0">
                <a:pos x="60" y="31"/>
              </a:cxn>
              <a:cxn ang="0">
                <a:pos x="61" y="31"/>
              </a:cxn>
              <a:cxn ang="0">
                <a:pos x="63" y="33"/>
              </a:cxn>
              <a:cxn ang="0">
                <a:pos x="49" y="42"/>
              </a:cxn>
              <a:cxn ang="0">
                <a:pos x="57" y="9"/>
              </a:cxn>
              <a:cxn ang="0">
                <a:pos x="52" y="4"/>
              </a:cxn>
              <a:cxn ang="0">
                <a:pos x="12" y="4"/>
              </a:cxn>
              <a:cxn ang="0">
                <a:pos x="7" y="9"/>
              </a:cxn>
              <a:cxn ang="0">
                <a:pos x="7" y="33"/>
              </a:cxn>
              <a:cxn ang="0">
                <a:pos x="27" y="37"/>
              </a:cxn>
              <a:cxn ang="0">
                <a:pos x="30" y="38"/>
              </a:cxn>
              <a:cxn ang="0">
                <a:pos x="30" y="38"/>
              </a:cxn>
              <a:cxn ang="0">
                <a:pos x="33" y="40"/>
              </a:cxn>
              <a:cxn ang="0">
                <a:pos x="37" y="37"/>
              </a:cxn>
              <a:cxn ang="0">
                <a:pos x="57" y="33"/>
              </a:cxn>
              <a:cxn ang="0">
                <a:pos x="57" y="9"/>
              </a:cxn>
              <a:cxn ang="0">
                <a:pos x="23" y="34"/>
              </a:cxn>
              <a:cxn ang="0">
                <a:pos x="16" y="27"/>
              </a:cxn>
              <a:cxn ang="0">
                <a:pos x="23" y="20"/>
              </a:cxn>
              <a:cxn ang="0">
                <a:pos x="31" y="27"/>
              </a:cxn>
              <a:cxn ang="0">
                <a:pos x="23" y="34"/>
              </a:cxn>
              <a:cxn ang="0">
                <a:pos x="41" y="34"/>
              </a:cxn>
              <a:cxn ang="0">
                <a:pos x="33" y="27"/>
              </a:cxn>
              <a:cxn ang="0">
                <a:pos x="41" y="20"/>
              </a:cxn>
              <a:cxn ang="0">
                <a:pos x="49" y="27"/>
              </a:cxn>
              <a:cxn ang="0">
                <a:pos x="41" y="34"/>
              </a:cxn>
            </a:cxnLst>
            <a:rect l="0" t="0" r="r" b="b"/>
            <a:pathLst>
              <a:path w="64" h="70">
                <a:moveTo>
                  <a:pt x="49" y="42"/>
                </a:moveTo>
                <a:cubicBezTo>
                  <a:pt x="56" y="66"/>
                  <a:pt x="32" y="70"/>
                  <a:pt x="33" y="58"/>
                </a:cubicBezTo>
                <a:cubicBezTo>
                  <a:pt x="33" y="58"/>
                  <a:pt x="33" y="51"/>
                  <a:pt x="33" y="46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51"/>
                  <a:pt x="31" y="58"/>
                  <a:pt x="31" y="58"/>
                </a:cubicBezTo>
                <a:cubicBezTo>
                  <a:pt x="31" y="70"/>
                  <a:pt x="7" y="66"/>
                  <a:pt x="14" y="42"/>
                </a:cubicBezTo>
                <a:cubicBezTo>
                  <a:pt x="7" y="39"/>
                  <a:pt x="3" y="36"/>
                  <a:pt x="1" y="33"/>
                </a:cubicBezTo>
                <a:cubicBezTo>
                  <a:pt x="0" y="31"/>
                  <a:pt x="1" y="29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3"/>
                  <a:pt x="6" y="0"/>
                  <a:pt x="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7" y="0"/>
                  <a:pt x="60" y="3"/>
                  <a:pt x="60" y="7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1" y="31"/>
                </a:cubicBezTo>
                <a:cubicBezTo>
                  <a:pt x="63" y="29"/>
                  <a:pt x="64" y="31"/>
                  <a:pt x="63" y="33"/>
                </a:cubicBezTo>
                <a:cubicBezTo>
                  <a:pt x="60" y="36"/>
                  <a:pt x="56" y="39"/>
                  <a:pt x="49" y="42"/>
                </a:cubicBezTo>
                <a:close/>
                <a:moveTo>
                  <a:pt x="57" y="9"/>
                </a:moveTo>
                <a:cubicBezTo>
                  <a:pt x="57" y="5"/>
                  <a:pt x="56" y="4"/>
                  <a:pt x="5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7" y="5"/>
                  <a:pt x="7" y="9"/>
                </a:cubicBezTo>
                <a:cubicBezTo>
                  <a:pt x="7" y="33"/>
                  <a:pt x="7" y="33"/>
                  <a:pt x="7" y="33"/>
                </a:cubicBezTo>
                <a:cubicBezTo>
                  <a:pt x="15" y="38"/>
                  <a:pt x="23" y="37"/>
                  <a:pt x="27" y="37"/>
                </a:cubicBezTo>
                <a:cubicBezTo>
                  <a:pt x="28" y="37"/>
                  <a:pt x="29" y="37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2" y="39"/>
                  <a:pt x="33" y="40"/>
                </a:cubicBezTo>
                <a:cubicBezTo>
                  <a:pt x="33" y="38"/>
                  <a:pt x="34" y="37"/>
                  <a:pt x="37" y="37"/>
                </a:cubicBezTo>
                <a:cubicBezTo>
                  <a:pt x="41" y="37"/>
                  <a:pt x="48" y="38"/>
                  <a:pt x="57" y="33"/>
                </a:cubicBezTo>
                <a:lnTo>
                  <a:pt x="57" y="9"/>
                </a:lnTo>
                <a:close/>
                <a:moveTo>
                  <a:pt x="23" y="34"/>
                </a:moveTo>
                <a:cubicBezTo>
                  <a:pt x="19" y="34"/>
                  <a:pt x="16" y="31"/>
                  <a:pt x="16" y="27"/>
                </a:cubicBezTo>
                <a:cubicBezTo>
                  <a:pt x="16" y="23"/>
                  <a:pt x="19" y="20"/>
                  <a:pt x="23" y="20"/>
                </a:cubicBezTo>
                <a:cubicBezTo>
                  <a:pt x="27" y="20"/>
                  <a:pt x="31" y="23"/>
                  <a:pt x="31" y="27"/>
                </a:cubicBezTo>
                <a:cubicBezTo>
                  <a:pt x="31" y="31"/>
                  <a:pt x="27" y="34"/>
                  <a:pt x="23" y="34"/>
                </a:cubicBezTo>
                <a:close/>
                <a:moveTo>
                  <a:pt x="41" y="34"/>
                </a:moveTo>
                <a:cubicBezTo>
                  <a:pt x="37" y="34"/>
                  <a:pt x="33" y="31"/>
                  <a:pt x="33" y="27"/>
                </a:cubicBezTo>
                <a:cubicBezTo>
                  <a:pt x="33" y="23"/>
                  <a:pt x="37" y="20"/>
                  <a:pt x="41" y="20"/>
                </a:cubicBezTo>
                <a:cubicBezTo>
                  <a:pt x="45" y="20"/>
                  <a:pt x="49" y="23"/>
                  <a:pt x="49" y="27"/>
                </a:cubicBezTo>
                <a:cubicBezTo>
                  <a:pt x="49" y="31"/>
                  <a:pt x="45" y="34"/>
                  <a:pt x="41" y="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175"/>
          <p:cNvSpPr>
            <a:spLocks noEditPoints="1"/>
          </p:cNvSpPr>
          <p:nvPr/>
        </p:nvSpPr>
        <p:spPr bwMode="auto">
          <a:xfrm>
            <a:off x="8753200" y="4527670"/>
            <a:ext cx="417633" cy="420973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1244799" y="5176825"/>
            <a:ext cx="176915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757203" y="49035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1757202" y="3631153"/>
            <a:ext cx="179264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2293094" y="335790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5496765" y="2206552"/>
            <a:ext cx="186786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5802319" y="1933304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8887138" y="3326010"/>
            <a:ext cx="186271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8887138" y="3052762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9885837" y="5260398"/>
            <a:ext cx="1788343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9885837" y="498715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23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86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chemeClr val="accent5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48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prism isInverted="1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2098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4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2160871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474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474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474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474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57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3621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3621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3621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3621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35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4" y="-3332"/>
            <a:ext cx="12858043" cy="4915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178352" y="0"/>
            <a:ext cx="4393103" cy="49124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84623" y="1271372"/>
            <a:ext cx="29331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84624" y="1737623"/>
            <a:ext cx="3980558" cy="25633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6"/>
          <p:cNvSpPr/>
          <p:nvPr/>
        </p:nvSpPr>
        <p:spPr>
          <a:xfrm>
            <a:off x="1100783" y="5653832"/>
            <a:ext cx="10441775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00784" y="5233679"/>
            <a:ext cx="2664296" cy="305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121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  <a:solidFill>
            <a:schemeClr val="accent5"/>
          </a:solidFill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19344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19344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19344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19344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19344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82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2098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8634782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Hexagon 23"/>
          <p:cNvSpPr/>
          <p:nvPr/>
        </p:nvSpPr>
        <p:spPr>
          <a:xfrm>
            <a:off x="7093350" y="2353961"/>
            <a:ext cx="1765093" cy="1521633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Hexagon 24"/>
          <p:cNvSpPr/>
          <p:nvPr/>
        </p:nvSpPr>
        <p:spPr>
          <a:xfrm>
            <a:off x="5546828" y="1610331"/>
            <a:ext cx="1765093" cy="1521633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Hexagon 32"/>
          <p:cNvSpPr/>
          <p:nvPr/>
        </p:nvSpPr>
        <p:spPr>
          <a:xfrm>
            <a:off x="7088102" y="4061474"/>
            <a:ext cx="1765093" cy="1521633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Hexagon 33"/>
          <p:cNvSpPr/>
          <p:nvPr/>
        </p:nvSpPr>
        <p:spPr>
          <a:xfrm>
            <a:off x="3989751" y="2353961"/>
            <a:ext cx="1765093" cy="1521633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Hexagon 34"/>
          <p:cNvSpPr/>
          <p:nvPr/>
        </p:nvSpPr>
        <p:spPr>
          <a:xfrm>
            <a:off x="3989751" y="4061474"/>
            <a:ext cx="1765093" cy="1521633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Hexagon 36"/>
          <p:cNvSpPr/>
          <p:nvPr/>
        </p:nvSpPr>
        <p:spPr>
          <a:xfrm>
            <a:off x="5566772" y="4822043"/>
            <a:ext cx="1765093" cy="1521633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55013" y="3200320"/>
            <a:ext cx="7934279" cy="1531416"/>
            <a:chOff x="52530" y="1944143"/>
            <a:chExt cx="7968598" cy="1538041"/>
          </a:xfrm>
          <a:solidFill>
            <a:schemeClr val="bg1"/>
          </a:solidFill>
        </p:grpSpPr>
        <p:grpSp>
          <p:nvGrpSpPr>
            <p:cNvPr id="3" name="Group 2"/>
            <p:cNvGrpSpPr/>
            <p:nvPr/>
          </p:nvGrpSpPr>
          <p:grpSpPr>
            <a:xfrm>
              <a:off x="3145192" y="1953970"/>
              <a:ext cx="1772728" cy="1528214"/>
              <a:chOff x="3145192" y="1953970"/>
              <a:chExt cx="1772728" cy="1528214"/>
            </a:xfrm>
            <a:grpFill/>
          </p:grpSpPr>
          <p:sp>
            <p:nvSpPr>
              <p:cNvPr id="23" name="Hexagon 22"/>
              <p:cNvSpPr/>
              <p:nvPr/>
            </p:nvSpPr>
            <p:spPr>
              <a:xfrm>
                <a:off x="3145192" y="1953970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13"/>
              <p:cNvSpPr>
                <a:spLocks noEditPoints="1"/>
              </p:cNvSpPr>
              <p:nvPr/>
            </p:nvSpPr>
            <p:spPr bwMode="auto">
              <a:xfrm>
                <a:off x="3676028" y="2509633"/>
                <a:ext cx="664606" cy="397235"/>
              </a:xfrm>
              <a:custGeom>
                <a:avLst/>
                <a:gdLst>
                  <a:gd name="T0" fmla="*/ 226 w 256"/>
                  <a:gd name="T1" fmla="*/ 131 h 154"/>
                  <a:gd name="T2" fmla="*/ 226 w 256"/>
                  <a:gd name="T3" fmla="*/ 130 h 154"/>
                  <a:gd name="T4" fmla="*/ 226 w 256"/>
                  <a:gd name="T5" fmla="*/ 10 h 154"/>
                  <a:gd name="T6" fmla="*/ 217 w 256"/>
                  <a:gd name="T7" fmla="*/ 0 h 154"/>
                  <a:gd name="T8" fmla="*/ 38 w 256"/>
                  <a:gd name="T9" fmla="*/ 0 h 154"/>
                  <a:gd name="T10" fmla="*/ 29 w 256"/>
                  <a:gd name="T11" fmla="*/ 10 h 154"/>
                  <a:gd name="T12" fmla="*/ 29 w 256"/>
                  <a:gd name="T13" fmla="*/ 130 h 154"/>
                  <a:gd name="T14" fmla="*/ 29 w 256"/>
                  <a:gd name="T15" fmla="*/ 131 h 154"/>
                  <a:gd name="T16" fmla="*/ 0 w 256"/>
                  <a:gd name="T17" fmla="*/ 138 h 154"/>
                  <a:gd name="T18" fmla="*/ 3 w 256"/>
                  <a:gd name="T19" fmla="*/ 154 h 154"/>
                  <a:gd name="T20" fmla="*/ 253 w 256"/>
                  <a:gd name="T21" fmla="*/ 154 h 154"/>
                  <a:gd name="T22" fmla="*/ 256 w 256"/>
                  <a:gd name="T23" fmla="*/ 138 h 154"/>
                  <a:gd name="T24" fmla="*/ 226 w 256"/>
                  <a:gd name="T25" fmla="*/ 131 h 154"/>
                  <a:gd name="T26" fmla="*/ 207 w 256"/>
                  <a:gd name="T27" fmla="*/ 119 h 154"/>
                  <a:gd name="T28" fmla="*/ 48 w 256"/>
                  <a:gd name="T29" fmla="*/ 119 h 154"/>
                  <a:gd name="T30" fmla="*/ 48 w 256"/>
                  <a:gd name="T31" fmla="*/ 20 h 154"/>
                  <a:gd name="T32" fmla="*/ 207 w 256"/>
                  <a:gd name="T33" fmla="*/ 20 h 154"/>
                  <a:gd name="T34" fmla="*/ 207 w 256"/>
                  <a:gd name="T35" fmla="*/ 11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6" h="154">
                    <a:moveTo>
                      <a:pt x="226" y="131"/>
                    </a:moveTo>
                    <a:cubicBezTo>
                      <a:pt x="226" y="131"/>
                      <a:pt x="226" y="131"/>
                      <a:pt x="226" y="130"/>
                    </a:cubicBezTo>
                    <a:cubicBezTo>
                      <a:pt x="226" y="10"/>
                      <a:pt x="226" y="10"/>
                      <a:pt x="226" y="10"/>
                    </a:cubicBezTo>
                    <a:cubicBezTo>
                      <a:pt x="226" y="5"/>
                      <a:pt x="222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0"/>
                      <a:pt x="29" y="5"/>
                      <a:pt x="29" y="1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253" y="154"/>
                      <a:pt x="253" y="154"/>
                      <a:pt x="253" y="154"/>
                    </a:cubicBezTo>
                    <a:cubicBezTo>
                      <a:pt x="256" y="138"/>
                      <a:pt x="256" y="138"/>
                      <a:pt x="256" y="138"/>
                    </a:cubicBezTo>
                    <a:lnTo>
                      <a:pt x="226" y="131"/>
                    </a:lnTo>
                    <a:close/>
                    <a:moveTo>
                      <a:pt x="207" y="119"/>
                    </a:move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07" y="20"/>
                      <a:pt x="207" y="20"/>
                      <a:pt x="207" y="20"/>
                    </a:cubicBezTo>
                    <a:lnTo>
                      <a:pt x="207" y="1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2530" y="1944143"/>
              <a:ext cx="1772728" cy="1528214"/>
              <a:chOff x="52530" y="1944143"/>
              <a:chExt cx="1772728" cy="1528214"/>
            </a:xfrm>
            <a:grpFill/>
          </p:grpSpPr>
          <p:sp>
            <p:nvSpPr>
              <p:cNvPr id="62" name="Hexagon 61"/>
              <p:cNvSpPr/>
              <p:nvPr/>
            </p:nvSpPr>
            <p:spPr>
              <a:xfrm>
                <a:off x="5253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8"/>
              <p:cNvSpPr>
                <a:spLocks noEditPoints="1"/>
              </p:cNvSpPr>
              <p:nvPr/>
            </p:nvSpPr>
            <p:spPr bwMode="auto">
              <a:xfrm>
                <a:off x="731020" y="2460800"/>
                <a:ext cx="311889" cy="464415"/>
              </a:xfrm>
              <a:custGeom>
                <a:avLst/>
                <a:gdLst>
                  <a:gd name="T0" fmla="*/ 201 w 202"/>
                  <a:gd name="T1" fmla="*/ 138 h 300"/>
                  <a:gd name="T2" fmla="*/ 2 w 202"/>
                  <a:gd name="T3" fmla="*/ 138 h 300"/>
                  <a:gd name="T4" fmla="*/ 0 w 202"/>
                  <a:gd name="T5" fmla="*/ 173 h 300"/>
                  <a:gd name="T6" fmla="*/ 101 w 202"/>
                  <a:gd name="T7" fmla="*/ 300 h 300"/>
                  <a:gd name="T8" fmla="*/ 201 w 202"/>
                  <a:gd name="T9" fmla="*/ 173 h 300"/>
                  <a:gd name="T10" fmla="*/ 201 w 202"/>
                  <a:gd name="T11" fmla="*/ 138 h 300"/>
                  <a:gd name="T12" fmla="*/ 113 w 202"/>
                  <a:gd name="T13" fmla="*/ 0 h 300"/>
                  <a:gd name="T14" fmla="*/ 113 w 202"/>
                  <a:gd name="T15" fmla="*/ 115 h 300"/>
                  <a:gd name="T16" fmla="*/ 200 w 202"/>
                  <a:gd name="T17" fmla="*/ 115 h 300"/>
                  <a:gd name="T18" fmla="*/ 113 w 202"/>
                  <a:gd name="T19" fmla="*/ 0 h 300"/>
                  <a:gd name="T20" fmla="*/ 89 w 202"/>
                  <a:gd name="T21" fmla="*/ 0 h 300"/>
                  <a:gd name="T22" fmla="*/ 2 w 202"/>
                  <a:gd name="T23" fmla="*/ 115 h 300"/>
                  <a:gd name="T24" fmla="*/ 89 w 202"/>
                  <a:gd name="T25" fmla="*/ 115 h 300"/>
                  <a:gd name="T26" fmla="*/ 89 w 202"/>
                  <a:gd name="T2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2" h="300">
                    <a:moveTo>
                      <a:pt x="201" y="138"/>
                    </a:moveTo>
                    <a:cubicBezTo>
                      <a:pt x="2" y="138"/>
                      <a:pt x="2" y="138"/>
                      <a:pt x="2" y="138"/>
                    </a:cubicBezTo>
                    <a:cubicBezTo>
                      <a:pt x="1" y="152"/>
                      <a:pt x="0" y="159"/>
                      <a:pt x="0" y="173"/>
                    </a:cubicBezTo>
                    <a:cubicBezTo>
                      <a:pt x="0" y="247"/>
                      <a:pt x="0" y="300"/>
                      <a:pt x="101" y="300"/>
                    </a:cubicBezTo>
                    <a:cubicBezTo>
                      <a:pt x="201" y="300"/>
                      <a:pt x="201" y="247"/>
                      <a:pt x="201" y="173"/>
                    </a:cubicBezTo>
                    <a:cubicBezTo>
                      <a:pt x="201" y="159"/>
                      <a:pt x="202" y="152"/>
                      <a:pt x="201" y="138"/>
                    </a:cubicBezTo>
                    <a:close/>
                    <a:moveTo>
                      <a:pt x="113" y="0"/>
                    </a:moveTo>
                    <a:cubicBezTo>
                      <a:pt x="113" y="115"/>
                      <a:pt x="113" y="115"/>
                      <a:pt x="113" y="115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192" y="55"/>
                      <a:pt x="173" y="3"/>
                      <a:pt x="113" y="0"/>
                    </a:cubicBezTo>
                    <a:close/>
                    <a:moveTo>
                      <a:pt x="89" y="0"/>
                    </a:moveTo>
                    <a:cubicBezTo>
                      <a:pt x="21" y="2"/>
                      <a:pt x="8" y="55"/>
                      <a:pt x="2" y="115"/>
                    </a:cubicBezTo>
                    <a:cubicBezTo>
                      <a:pt x="89" y="115"/>
                      <a:pt x="89" y="115"/>
                      <a:pt x="89" y="115"/>
                    </a:cubicBez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248400" y="1944143"/>
              <a:ext cx="1772728" cy="1528214"/>
              <a:chOff x="6248400" y="1944143"/>
              <a:chExt cx="1772728" cy="1528214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>
                <a:off x="624840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930594" y="2443673"/>
                <a:ext cx="422683" cy="479107"/>
                <a:chOff x="6109895" y="1540361"/>
                <a:chExt cx="133147" cy="150921"/>
              </a:xfrm>
              <a:grpFill/>
            </p:grpSpPr>
            <p:sp>
              <p:nvSpPr>
                <p:cNvPr id="43" name="Freeform 143"/>
                <p:cNvSpPr>
                  <a:spLocks noEditPoints="1"/>
                </p:cNvSpPr>
                <p:nvPr/>
              </p:nvSpPr>
              <p:spPr bwMode="auto">
                <a:xfrm>
                  <a:off x="6130176" y="1540361"/>
                  <a:ext cx="92585" cy="92585"/>
                </a:xfrm>
                <a:custGeom>
                  <a:avLst/>
                  <a:gdLst>
                    <a:gd name="T0" fmla="*/ 77 w 154"/>
                    <a:gd name="T1" fmla="*/ 0 h 155"/>
                    <a:gd name="T2" fmla="*/ 0 w 154"/>
                    <a:gd name="T3" fmla="*/ 78 h 155"/>
                    <a:gd name="T4" fmla="*/ 77 w 154"/>
                    <a:gd name="T5" fmla="*/ 155 h 155"/>
                    <a:gd name="T6" fmla="*/ 154 w 154"/>
                    <a:gd name="T7" fmla="*/ 78 h 155"/>
                    <a:gd name="T8" fmla="*/ 77 w 154"/>
                    <a:gd name="T9" fmla="*/ 0 h 155"/>
                    <a:gd name="T10" fmla="*/ 81 w 154"/>
                    <a:gd name="T11" fmla="*/ 139 h 155"/>
                    <a:gd name="T12" fmla="*/ 26 w 154"/>
                    <a:gd name="T13" fmla="*/ 101 h 155"/>
                    <a:gd name="T14" fmla="*/ 136 w 154"/>
                    <a:gd name="T15" fmla="*/ 101 h 155"/>
                    <a:gd name="T16" fmla="*/ 81 w 154"/>
                    <a:gd name="T17" fmla="*/ 139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4" h="155">
                      <a:moveTo>
                        <a:pt x="77" y="0"/>
                      </a:moveTo>
                      <a:cubicBezTo>
                        <a:pt x="34" y="0"/>
                        <a:pt x="0" y="35"/>
                        <a:pt x="0" y="78"/>
                      </a:cubicBezTo>
                      <a:cubicBezTo>
                        <a:pt x="0" y="120"/>
                        <a:pt x="34" y="155"/>
                        <a:pt x="77" y="155"/>
                      </a:cubicBezTo>
                      <a:cubicBezTo>
                        <a:pt x="120" y="155"/>
                        <a:pt x="154" y="120"/>
                        <a:pt x="154" y="78"/>
                      </a:cubicBezTo>
                      <a:cubicBezTo>
                        <a:pt x="154" y="35"/>
                        <a:pt x="120" y="0"/>
                        <a:pt x="77" y="0"/>
                      </a:cubicBezTo>
                      <a:close/>
                      <a:moveTo>
                        <a:pt x="81" y="139"/>
                      </a:moveTo>
                      <a:cubicBezTo>
                        <a:pt x="58" y="139"/>
                        <a:pt x="37" y="124"/>
                        <a:pt x="26" y="101"/>
                      </a:cubicBezTo>
                      <a:cubicBezTo>
                        <a:pt x="136" y="101"/>
                        <a:pt x="136" y="101"/>
                        <a:pt x="136" y="101"/>
                      </a:cubicBezTo>
                      <a:cubicBezTo>
                        <a:pt x="124" y="124"/>
                        <a:pt x="104" y="139"/>
                        <a:pt x="81" y="1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Freeform 146"/>
                <p:cNvSpPr>
                  <a:spLocks/>
                </p:cNvSpPr>
                <p:nvPr/>
              </p:nvSpPr>
              <p:spPr bwMode="auto">
                <a:xfrm>
                  <a:off x="6109895" y="1650721"/>
                  <a:ext cx="133147" cy="40561"/>
                </a:xfrm>
                <a:custGeom>
                  <a:avLst/>
                  <a:gdLst>
                    <a:gd name="T0" fmla="*/ 158 w 222"/>
                    <a:gd name="T1" fmla="*/ 0 h 67"/>
                    <a:gd name="T2" fmla="*/ 111 w 222"/>
                    <a:gd name="T3" fmla="*/ 12 h 67"/>
                    <a:gd name="T4" fmla="*/ 64 w 222"/>
                    <a:gd name="T5" fmla="*/ 0 h 67"/>
                    <a:gd name="T6" fmla="*/ 0 w 222"/>
                    <a:gd name="T7" fmla="*/ 67 h 67"/>
                    <a:gd name="T8" fmla="*/ 222 w 222"/>
                    <a:gd name="T9" fmla="*/ 67 h 67"/>
                    <a:gd name="T10" fmla="*/ 158 w 222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67">
                      <a:moveTo>
                        <a:pt x="158" y="0"/>
                      </a:moveTo>
                      <a:cubicBezTo>
                        <a:pt x="144" y="7"/>
                        <a:pt x="128" y="12"/>
                        <a:pt x="111" y="12"/>
                      </a:cubicBezTo>
                      <a:cubicBezTo>
                        <a:pt x="94" y="12"/>
                        <a:pt x="78" y="7"/>
                        <a:pt x="64" y="0"/>
                      </a:cubicBezTo>
                      <a:cubicBezTo>
                        <a:pt x="34" y="8"/>
                        <a:pt x="11" y="26"/>
                        <a:pt x="0" y="67"/>
                      </a:cubicBezTo>
                      <a:cubicBezTo>
                        <a:pt x="222" y="67"/>
                        <a:pt x="222" y="67"/>
                        <a:pt x="222" y="67"/>
                      </a:cubicBezTo>
                      <a:cubicBezTo>
                        <a:pt x="211" y="26"/>
                        <a:pt x="188" y="8"/>
                        <a:pt x="15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7" name="Text Placeholder 32"/>
          <p:cNvSpPr txBox="1">
            <a:spLocks/>
          </p:cNvSpPr>
          <p:nvPr/>
        </p:nvSpPr>
        <p:spPr>
          <a:xfrm>
            <a:off x="154368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1529274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2"/>
          <p:cNvSpPr txBox="1">
            <a:spLocks/>
          </p:cNvSpPr>
          <p:nvPr/>
        </p:nvSpPr>
        <p:spPr>
          <a:xfrm>
            <a:off x="862784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9589301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154368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3"/>
          <p:cNvSpPr txBox="1">
            <a:spLocks/>
          </p:cNvSpPr>
          <p:nvPr/>
        </p:nvSpPr>
        <p:spPr>
          <a:xfrm>
            <a:off x="1529274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862784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33"/>
          <p:cNvSpPr txBox="1">
            <a:spLocks/>
          </p:cNvSpPr>
          <p:nvPr/>
        </p:nvSpPr>
        <p:spPr>
          <a:xfrm>
            <a:off x="9589301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52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3" grpId="0" animBg="1"/>
      <p:bldP spid="34" grpId="0" animBg="1"/>
      <p:bldP spid="35" grpId="0" animBg="1"/>
      <p:bldP spid="37" grpId="0" animBg="1"/>
      <p:bldP spid="27" grpId="0"/>
      <p:bldP spid="28" grpId="0"/>
      <p:bldP spid="29" grpId="0"/>
      <p:bldP spid="30" grpId="0"/>
      <p:bldP spid="31" grpId="0"/>
      <p:bldP spid="32" grpId="0"/>
      <p:bldP spid="36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H_Others_1"/>
          <p:cNvSpPr txBox="1"/>
          <p:nvPr>
            <p:custDataLst>
              <p:tags r:id="rId2"/>
            </p:custDataLst>
          </p:nvPr>
        </p:nvSpPr>
        <p:spPr>
          <a:xfrm>
            <a:off x="1448549" y="1812225"/>
            <a:ext cx="243023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3"/>
            </p:custDataLst>
          </p:nvPr>
        </p:nvSpPr>
        <p:spPr>
          <a:xfrm>
            <a:off x="1460823" y="2827886"/>
            <a:ext cx="2405684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6462228" y="1982616"/>
            <a:ext cx="718504" cy="720000"/>
          </a:xfrm>
          <a:prstGeom prst="ellipse">
            <a:avLst/>
          </a:prstGeom>
          <a:noFill/>
          <a:ln w="57150" cap="flat" cmpd="sng" algn="ctr">
            <a:solidFill>
              <a:schemeClr val="bg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6462228" y="2989518"/>
            <a:ext cx="718504" cy="720000"/>
          </a:xfrm>
          <a:prstGeom prst="ellipse">
            <a:avLst/>
          </a:prstGeom>
          <a:noFill/>
          <a:ln w="57150" cap="flat" cmpd="sng" algn="ctr">
            <a:solidFill>
              <a:schemeClr val="bg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6462228" y="3996420"/>
            <a:ext cx="718504" cy="720000"/>
          </a:xfrm>
          <a:prstGeom prst="ellipse">
            <a:avLst/>
          </a:prstGeom>
          <a:noFill/>
          <a:ln w="57150" cap="flat" cmpd="sng" algn="ctr">
            <a:solidFill>
              <a:schemeClr val="bg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6462228" y="5003322"/>
            <a:ext cx="718504" cy="720000"/>
          </a:xfrm>
          <a:prstGeom prst="ellipse">
            <a:avLst/>
          </a:prstGeom>
          <a:noFill/>
          <a:ln w="57150" cap="flat" cmpd="sng" algn="ctr">
            <a:solidFill>
              <a:schemeClr val="bg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7420719" y="1988673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7420719" y="2995575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7420719" y="4002477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7420719" y="5009379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30371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6"/>
            <a:ext cx="2452753" cy="856122"/>
            <a:chOff x="8512415" y="2327889"/>
            <a:chExt cx="3256083" cy="81181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5078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1"/>
            <a:ext cx="2365966" cy="856123"/>
            <a:chOff x="8512415" y="2327889"/>
            <a:chExt cx="3256083" cy="81182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5078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59"/>
            <a:ext cx="2365966" cy="856123"/>
            <a:chOff x="8512415" y="2327889"/>
            <a:chExt cx="3256083" cy="81182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5078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02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97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 rot="10800000">
            <a:off x="4260010" y="1885950"/>
            <a:ext cx="4338730" cy="3740286"/>
          </a:xfrm>
          <a:custGeom>
            <a:avLst/>
            <a:gdLst>
              <a:gd name="connsiteX0" fmla="*/ 1829423 w 2844280"/>
              <a:gd name="connsiteY0" fmla="*/ 702212 h 2451966"/>
              <a:gd name="connsiteX1" fmla="*/ 1791980 w 2844280"/>
              <a:gd name="connsiteY1" fmla="*/ 702212 h 2451966"/>
              <a:gd name="connsiteX2" fmla="*/ 1422140 w 2844280"/>
              <a:gd name="connsiteY2" fmla="*/ 58948 h 2451966"/>
              <a:gd name="connsiteX3" fmla="*/ 1052301 w 2844280"/>
              <a:gd name="connsiteY3" fmla="*/ 702212 h 2451966"/>
              <a:gd name="connsiteX4" fmla="*/ 1014857 w 2844280"/>
              <a:gd name="connsiteY4" fmla="*/ 702212 h 2451966"/>
              <a:gd name="connsiteX5" fmla="*/ 1422140 w 2844280"/>
              <a:gd name="connsiteY5" fmla="*/ 0 h 2451966"/>
              <a:gd name="connsiteX6" fmla="*/ 2844280 w 2844280"/>
              <a:gd name="connsiteY6" fmla="*/ 2451966 h 2451966"/>
              <a:gd name="connsiteX7" fmla="*/ 0 w 2844280"/>
              <a:gd name="connsiteY7" fmla="*/ 2451966 h 2451966"/>
              <a:gd name="connsiteX8" fmla="*/ 206847 w 2844280"/>
              <a:gd name="connsiteY8" fmla="*/ 2095333 h 2451966"/>
              <a:gd name="connsiteX9" fmla="*/ 251337 w 2844280"/>
              <a:gd name="connsiteY9" fmla="*/ 2095333 h 2451966"/>
              <a:gd name="connsiteX10" fmla="*/ 68380 w 2844280"/>
              <a:gd name="connsiteY10" fmla="*/ 2413550 h 2451966"/>
              <a:gd name="connsiteX11" fmla="*/ 2775900 w 2844280"/>
              <a:gd name="connsiteY11" fmla="*/ 2413550 h 2451966"/>
              <a:gd name="connsiteX12" fmla="*/ 2592944 w 2844280"/>
              <a:gd name="connsiteY12" fmla="*/ 2095333 h 2451966"/>
              <a:gd name="connsiteX13" fmla="*/ 2637433 w 2844280"/>
              <a:gd name="connsiteY13" fmla="*/ 2095333 h 245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44280" h="2451966">
                <a:moveTo>
                  <a:pt x="1829423" y="702212"/>
                </a:moveTo>
                <a:lnTo>
                  <a:pt x="1791980" y="702212"/>
                </a:lnTo>
                <a:lnTo>
                  <a:pt x="1422140" y="58948"/>
                </a:lnTo>
                <a:lnTo>
                  <a:pt x="1052301" y="702212"/>
                </a:lnTo>
                <a:lnTo>
                  <a:pt x="1014857" y="702212"/>
                </a:lnTo>
                <a:lnTo>
                  <a:pt x="1422140" y="0"/>
                </a:lnTo>
                <a:close/>
                <a:moveTo>
                  <a:pt x="2844280" y="2451966"/>
                </a:moveTo>
                <a:lnTo>
                  <a:pt x="0" y="2451966"/>
                </a:lnTo>
                <a:lnTo>
                  <a:pt x="206847" y="2095333"/>
                </a:lnTo>
                <a:lnTo>
                  <a:pt x="251337" y="2095333"/>
                </a:lnTo>
                <a:lnTo>
                  <a:pt x="68380" y="2413550"/>
                </a:lnTo>
                <a:lnTo>
                  <a:pt x="2775900" y="2413550"/>
                </a:lnTo>
                <a:lnTo>
                  <a:pt x="2592944" y="2095333"/>
                </a:lnTo>
                <a:lnTo>
                  <a:pt x="2637433" y="2095333"/>
                </a:lnTo>
                <a:close/>
              </a:path>
            </a:pathLst>
          </a:cu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3105150" y="2639534"/>
            <a:ext cx="6648450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altLang="zh-CN" sz="88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4396290" y="4039581"/>
            <a:ext cx="4066170" cy="38249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36000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269602" y="1880256"/>
            <a:ext cx="231954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6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LOGO</a:t>
            </a:r>
            <a:endParaRPr lang="en-US" altLang="zh-CN" sz="48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1290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5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/>
      <p:bldP spid="5" grpId="1"/>
      <p:bldP spid="6" grpId="0"/>
      <p:bldP spid="10" grpId="0"/>
      <p:bldP spid="10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464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2098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29231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8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30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7"/>
            <a:ext cx="1139808" cy="920963"/>
            <a:chOff x="1541683" y="2139889"/>
            <a:chExt cx="1244826" cy="100555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238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7007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1"/>
            <a:ext cx="1127016" cy="931169"/>
            <a:chOff x="1548669" y="2139889"/>
            <a:chExt cx="1230855" cy="1016697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238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7007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7"/>
            <a:ext cx="1095912" cy="921645"/>
            <a:chOff x="1565654" y="2139889"/>
            <a:chExt cx="1196886" cy="1006298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238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7007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4"/>
            <a:ext cx="1073235" cy="916758"/>
            <a:chOff x="1532610" y="2139889"/>
            <a:chExt cx="1262975" cy="100096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238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7007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6"/>
            <a:ext cx="1089765" cy="916758"/>
            <a:chOff x="1569010" y="2139889"/>
            <a:chExt cx="1190173" cy="100096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238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7007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1"/>
            <a:ext cx="1095781" cy="926963"/>
            <a:chOff x="1519344" y="2139889"/>
            <a:chExt cx="1289506" cy="101210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238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199"/>
              <a:ext cx="1289506" cy="7007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42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791580"/>
            <a:chOff x="8451509" y="2034687"/>
            <a:chExt cx="3254568" cy="750614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609658" cy="24515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20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791580"/>
            <a:chOff x="8508022" y="2034687"/>
            <a:chExt cx="3198055" cy="750614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609658" cy="24515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20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4"/>
            <a:ext cx="2496909" cy="791579"/>
            <a:chOff x="8508022" y="2034687"/>
            <a:chExt cx="3198055" cy="750615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609658" cy="2451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2026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791580"/>
            <a:chOff x="8475665" y="2034687"/>
            <a:chExt cx="3230412" cy="750614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673307" cy="24515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20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592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59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2098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9484069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19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PRESENTATION_TITLE" val="bt19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2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BC1DD"/>
      </a:accent1>
      <a:accent2>
        <a:srgbClr val="92D050"/>
      </a:accent2>
      <a:accent3>
        <a:srgbClr val="4BC1DD"/>
      </a:accent3>
      <a:accent4>
        <a:srgbClr val="92D050"/>
      </a:accent4>
      <a:accent5>
        <a:srgbClr val="4BC1DD"/>
      </a:accent5>
      <a:accent6>
        <a:srgbClr val="92D050"/>
      </a:accent6>
      <a:hlink>
        <a:srgbClr val="4BC1DD"/>
      </a:hlink>
      <a:folHlink>
        <a:srgbClr val="92D05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4952</Words>
  <Application>Microsoft Office PowerPoint</Application>
  <PresentationFormat>自定义</PresentationFormat>
  <Paragraphs>254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/>
  <cp:keywords>www.1ppt.com</cp:keywords>
  <cp:lastModifiedBy/>
  <cp:revision>1</cp:revision>
  <dcterms:created xsi:type="dcterms:W3CDTF">2016-11-28T15:55:50Z</dcterms:created>
  <dcterms:modified xsi:type="dcterms:W3CDTF">2018-10-09T06:16:52Z</dcterms:modified>
</cp:coreProperties>
</file>