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157" r:id="rId3"/>
    <p:sldId id="3144" r:id="rId4"/>
    <p:sldId id="3159" r:id="rId5"/>
    <p:sldId id="3109" r:id="rId6"/>
    <p:sldId id="3116" r:id="rId7"/>
    <p:sldId id="3108" r:id="rId8"/>
    <p:sldId id="3112" r:id="rId9"/>
    <p:sldId id="3160" r:id="rId10"/>
    <p:sldId id="3110" r:id="rId11"/>
    <p:sldId id="3105" r:id="rId12"/>
    <p:sldId id="3114" r:id="rId13"/>
    <p:sldId id="3106" r:id="rId14"/>
    <p:sldId id="3161" r:id="rId15"/>
    <p:sldId id="3111" r:id="rId16"/>
    <p:sldId id="3104" r:id="rId17"/>
    <p:sldId id="3113" r:id="rId18"/>
    <p:sldId id="3115" r:id="rId19"/>
    <p:sldId id="3162" r:id="rId20"/>
    <p:sldId id="3107" r:id="rId21"/>
    <p:sldId id="3117" r:id="rId22"/>
    <p:sldId id="3103" r:id="rId23"/>
    <p:sldId id="3163" r:id="rId24"/>
    <p:sldId id="316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BEC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66" d="100"/>
          <a:sy n="66" d="100"/>
        </p:scale>
        <p:origin x="-72" y="-1296"/>
      </p:cViewPr>
      <p:guideLst>
        <p:guide orient="horz" pos="328"/>
        <p:guide orient="horz" pos="4183"/>
        <p:guide pos="4050"/>
        <p:guide pos="557"/>
        <p:guide pos="7588"/>
        <p:guide pos="376"/>
        <p:guide pos="1374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718400"/>
        <c:axId val="117748864"/>
      </c:areaChart>
      <c:catAx>
        <c:axId val="11771840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17748864"/>
        <c:crosses val="autoZero"/>
        <c:auto val="1"/>
        <c:lblAlgn val="ctr"/>
        <c:lblOffset val="100"/>
        <c:noMultiLvlLbl val="1"/>
      </c:catAx>
      <c:valAx>
        <c:axId val="1177488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771840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075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72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95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1490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3732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603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02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4720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3537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21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722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498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672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052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2018/10/9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237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199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186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68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5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08695" y="599258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7969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7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82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964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487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3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71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61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301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0"/>
          <p:cNvSpPr txBox="1"/>
          <p:nvPr/>
        </p:nvSpPr>
        <p:spPr>
          <a:xfrm>
            <a:off x="2974599" y="1240061"/>
            <a:ext cx="6909553" cy="1084896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动车工作总结汇报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造字工房明黑（非商用）常规体" pitchFamily="2" charset="-122"/>
              <a:ea typeface="造字工房明黑（非商用）常规体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7646" y="2967872"/>
            <a:ext cx="3403458" cy="392319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10" name="矩形 9"/>
          <p:cNvSpPr/>
          <p:nvPr/>
        </p:nvSpPr>
        <p:spPr>
          <a:xfrm>
            <a:off x="3461612" y="2422998"/>
            <a:ext cx="5935527" cy="43852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655463"/>
      </p:ext>
    </p:extLst>
  </p:cSld>
  <p:clrMapOvr>
    <a:masterClrMapping/>
  </p:clrMapOvr>
  <p:transition spd="slow" advTm="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7" grpId="0"/>
          <p:bldP spid="9" grpId="0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7" grpId="0"/>
          <p:bldP spid="9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1960346"/>
            <a:ext cx="12857163" cy="3383958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02602" y="2050683"/>
            <a:ext cx="1034062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21213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 animBg="1"/>
      <p:bldP spid="6" grpId="0" animBg="1"/>
      <p:bldP spid="7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1960346"/>
            <a:ext cx="12857163" cy="3383958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2050683"/>
            <a:ext cx="932671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11707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 animBg="1"/>
      <p:bldP spid="6" grpId="0" animBg="1"/>
      <p:bldP spid="7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2340357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2256550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1589689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505513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256550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1589689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505513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256550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1589689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505513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256550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1589689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505513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69246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1748855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758028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57734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0"/>
          <p:cNvSpPr txBox="1"/>
          <p:nvPr/>
        </p:nvSpPr>
        <p:spPr>
          <a:xfrm>
            <a:off x="2821514" y="1528093"/>
            <a:ext cx="7215726" cy="1084896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zh-CN" altLang="en-US" sz="6600" b="1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b="1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7646" y="2967872"/>
            <a:ext cx="3403458" cy="392319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10" name="矩形 9"/>
          <p:cNvSpPr/>
          <p:nvPr/>
        </p:nvSpPr>
        <p:spPr>
          <a:xfrm>
            <a:off x="3461612" y="2422998"/>
            <a:ext cx="5935527" cy="43852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95547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7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7" grpId="0"/>
          <p:bldP spid="9" grpId="0"/>
          <p:bldP spid="1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63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1960346"/>
            <a:ext cx="12857163" cy="3383958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2050683"/>
            <a:ext cx="795971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02758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 animBg="1"/>
      <p:bldP spid="6" grpId="0" animBg="1"/>
      <p:bldP spid="7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1960346"/>
            <a:ext cx="12857163" cy="3383958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4637699"/>
            <a:ext cx="5048944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21220" y="3176462"/>
            <a:ext cx="56943" cy="151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2607033"/>
            <a:ext cx="56943" cy="2087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2606402"/>
            <a:ext cx="3606388" cy="56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2050683"/>
            <a:ext cx="932671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3234555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3814077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93113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 animBg="1"/>
      <p:bldP spid="6" grpId="0" animBg="1"/>
      <p:bldP spid="7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F3556A2-7F66-45AC-9C4E-65119B08C32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56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3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D7FD6"/>
      </a:accent1>
      <a:accent2>
        <a:srgbClr val="78C16A"/>
      </a:accent2>
      <a:accent3>
        <a:srgbClr val="0D7FD6"/>
      </a:accent3>
      <a:accent4>
        <a:srgbClr val="78C16A"/>
      </a:accent4>
      <a:accent5>
        <a:srgbClr val="0D7FD6"/>
      </a:accent5>
      <a:accent6>
        <a:srgbClr val="78C16A"/>
      </a:accent6>
      <a:hlink>
        <a:srgbClr val="0D7FD6"/>
      </a:hlink>
      <a:folHlink>
        <a:srgbClr val="78C16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2778</Words>
  <Application>Microsoft Office PowerPoint</Application>
  <PresentationFormat>自定义</PresentationFormat>
  <Paragraphs>231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动车</dc:title>
  <dc:creator/>
  <cp:keywords>www.1ppt.com</cp:keywords>
  <cp:lastModifiedBy/>
  <cp:revision>1</cp:revision>
  <dcterms:created xsi:type="dcterms:W3CDTF">2016-10-17T14:00:15Z</dcterms:created>
  <dcterms:modified xsi:type="dcterms:W3CDTF">2018-10-09T06:10:39Z</dcterms:modified>
</cp:coreProperties>
</file>