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9" r:id="rId2"/>
  </p:sldMasterIdLst>
  <p:notesMasterIdLst>
    <p:notesMasterId r:id="rId26"/>
  </p:notesMasterIdLst>
  <p:handoutMasterIdLst>
    <p:handoutMasterId r:id="rId27"/>
  </p:handoutMasterIdLst>
  <p:sldIdLst>
    <p:sldId id="3219" r:id="rId3"/>
    <p:sldId id="3220" r:id="rId4"/>
    <p:sldId id="3222" r:id="rId5"/>
    <p:sldId id="3149" r:id="rId6"/>
    <p:sldId id="3176" r:id="rId7"/>
    <p:sldId id="3168" r:id="rId8"/>
    <p:sldId id="3169" r:id="rId9"/>
    <p:sldId id="3223" r:id="rId10"/>
    <p:sldId id="3177" r:id="rId11"/>
    <p:sldId id="3180" r:id="rId12"/>
    <p:sldId id="3175" r:id="rId13"/>
    <p:sldId id="3171" r:id="rId14"/>
    <p:sldId id="3224" r:id="rId15"/>
    <p:sldId id="3172" r:id="rId16"/>
    <p:sldId id="3178" r:id="rId17"/>
    <p:sldId id="3181" r:id="rId18"/>
    <p:sldId id="3170" r:id="rId19"/>
    <p:sldId id="3225" r:id="rId20"/>
    <p:sldId id="3173" r:id="rId21"/>
    <p:sldId id="3179" r:id="rId22"/>
    <p:sldId id="3174" r:id="rId23"/>
    <p:sldId id="3226" r:id="rId24"/>
    <p:sldId id="322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9EB6"/>
    <a:srgbClr val="004236"/>
    <a:srgbClr val="169274"/>
    <a:srgbClr val="60AEA9"/>
    <a:srgbClr val="84004C"/>
    <a:srgbClr val="8B2FC3"/>
    <a:srgbClr val="C9247B"/>
    <a:srgbClr val="F3C5BE"/>
    <a:srgbClr val="00B369"/>
    <a:srgbClr val="1A8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71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009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1167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0311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6647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9020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4979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66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650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600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454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812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4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887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711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42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126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64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3061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220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73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959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67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44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88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6476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657192" y="3520990"/>
            <a:ext cx="5544367" cy="8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Start-up financing business </a:t>
            </a:r>
            <a:r>
              <a:rPr lang="en-US" altLang="zh-CN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planStart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-up financing business </a:t>
            </a:r>
            <a:r>
              <a:rPr lang="en-US" altLang="zh-CN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planStart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-up financing business </a:t>
            </a:r>
            <a:r>
              <a:rPr lang="en-US" altLang="zh-CN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planStart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-up financing business plan</a:t>
            </a:r>
          </a:p>
          <a:p>
            <a:pPr algn="ctr" eaLnBrk="1" hangingPunct="1"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121019" y="2464197"/>
            <a:ext cx="8616713" cy="101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998" cap="all" dirty="0">
                <a:solidFill>
                  <a:schemeClr val="accent3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唯</a:t>
            </a:r>
            <a:r>
              <a:rPr lang="zh-CN" altLang="en-US" sz="5998" cap="all" dirty="0" smtClean="0">
                <a:solidFill>
                  <a:schemeClr val="accent3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美枫叶背景</a:t>
            </a:r>
            <a:r>
              <a:rPr lang="en-US" altLang="zh-CN" sz="5998" cap="all" dirty="0" smtClean="0">
                <a:solidFill>
                  <a:schemeClr val="accent3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PPT</a:t>
            </a:r>
            <a:endParaRPr lang="zh-CN" altLang="en-US" sz="5998" cap="all" dirty="0">
              <a:solidFill>
                <a:schemeClr val="accent3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76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922969" y="5359590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921220" y="3898353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950138" y="3328924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78607" y="3328293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203992" y="2772574"/>
            <a:ext cx="98062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accent2"/>
                </a:solidFill>
                <a:latin typeface="Agency FB" panose="020B0503020202020204" pitchFamily="34" charset="0"/>
              </a:rPr>
              <a:t>03</a:t>
            </a:r>
            <a:endParaRPr lang="zh-CN" altLang="en-US" sz="6959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50558" y="3956446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102601" y="4535968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89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922969" y="5359590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921220" y="3898353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950138" y="3328924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78607" y="3328293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203992" y="2772574"/>
            <a:ext cx="98062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accent2"/>
                </a:solidFill>
                <a:latin typeface="Agency FB" panose="020B0503020202020204" pitchFamily="34" charset="0"/>
              </a:rPr>
              <a:t>04</a:t>
            </a:r>
            <a:endParaRPr lang="zh-CN" altLang="en-US" sz="6959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50558" y="3956446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102601" y="4535968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0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845199" y="2289901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664393" y="2049427"/>
            <a:ext cx="816965" cy="816965"/>
            <a:chOff x="0" y="0"/>
            <a:chExt cx="366" cy="366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4845199" y="3557017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3686714" y="3348537"/>
            <a:ext cx="816965" cy="816965"/>
            <a:chOff x="0" y="0"/>
            <a:chExt cx="366" cy="366"/>
          </a:xfrm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4871985" y="4824133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Group 13"/>
          <p:cNvGrpSpPr>
            <a:grpSpLocks/>
          </p:cNvGrpSpPr>
          <p:nvPr/>
        </p:nvGrpSpPr>
        <p:grpSpPr bwMode="auto">
          <a:xfrm>
            <a:off x="3686714" y="4616395"/>
            <a:ext cx="816965" cy="816965"/>
            <a:chOff x="0" y="0"/>
            <a:chExt cx="366" cy="366"/>
          </a:xfrm>
        </p:grpSpPr>
        <p:sp>
          <p:nvSpPr>
            <p:cNvPr id="17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4871985" y="6091248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Group 18"/>
          <p:cNvGrpSpPr>
            <a:grpSpLocks/>
          </p:cNvGrpSpPr>
          <p:nvPr/>
        </p:nvGrpSpPr>
        <p:grpSpPr bwMode="auto">
          <a:xfrm>
            <a:off x="3688945" y="5850773"/>
            <a:ext cx="812502" cy="816965"/>
            <a:chOff x="0" y="0"/>
            <a:chExt cx="364" cy="366"/>
          </a:xfrm>
        </p:grpSpPr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2380910" y="196014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2380910" y="3225769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2380910" y="4513717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2380910" y="573470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7" name="Line 29"/>
          <p:cNvSpPr>
            <a:spLocks noChangeShapeType="1"/>
          </p:cNvSpPr>
          <p:nvPr/>
        </p:nvSpPr>
        <p:spPr bwMode="auto">
          <a:xfrm>
            <a:off x="727433" y="627735"/>
            <a:ext cx="3214291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819753" y="881531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1884049" y="1004628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Line 32"/>
          <p:cNvSpPr>
            <a:spLocks noChangeShapeType="1"/>
          </p:cNvSpPr>
          <p:nvPr/>
        </p:nvSpPr>
        <p:spPr bwMode="auto">
          <a:xfrm>
            <a:off x="727433" y="1741577"/>
            <a:ext cx="3214291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14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11" grpId="0"/>
      <p:bldP spid="15" grpId="0"/>
      <p:bldP spid="19" grpId="0"/>
      <p:bldP spid="23" grpId="0"/>
      <p:bldP spid="24" grpId="0"/>
      <p:bldP spid="25" grpId="0"/>
      <p:bldP spid="26" grpId="0"/>
      <p:bldP spid="27" grpId="0" animBg="1"/>
      <p:bldP spid="28" grpId="0"/>
      <p:bldP spid="29" grpId="0"/>
      <p:bldP spid="3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657192" y="3520990"/>
            <a:ext cx="5544367" cy="8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Start-up financing business </a:t>
            </a:r>
            <a:r>
              <a:rPr lang="en-US" altLang="zh-CN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planStart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-up financing business </a:t>
            </a:r>
            <a:r>
              <a:rPr lang="en-US" altLang="zh-CN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planStart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-up financing business </a:t>
            </a:r>
            <a:r>
              <a:rPr lang="en-US" altLang="zh-CN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planStart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-up financing business plan</a:t>
            </a:r>
          </a:p>
          <a:p>
            <a:pPr algn="ctr" eaLnBrk="1" hangingPunct="1"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121019" y="2464197"/>
            <a:ext cx="8616713" cy="101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998" cap="all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998" cap="all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50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08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922969" y="5359590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921220" y="3898353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950138" y="3328924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78607" y="3328293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203992" y="2772574"/>
            <a:ext cx="795971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>
                <a:solidFill>
                  <a:schemeClr val="accent2"/>
                </a:solidFill>
                <a:latin typeface="Agency FB" panose="020B0503020202020204" pitchFamily="34" charset="0"/>
              </a:rPr>
              <a:t>01</a:t>
            </a:r>
            <a:endParaRPr lang="zh-CN" altLang="en-US" sz="6959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50558" y="3956446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102601" y="4535968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19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01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922969" y="5359590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921220" y="3898353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950138" y="3328924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78607" y="3328293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203992" y="2772574"/>
            <a:ext cx="98062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accent2"/>
                </a:solidFill>
                <a:latin typeface="Agency FB" panose="020B0503020202020204" pitchFamily="34" charset="0"/>
              </a:rPr>
              <a:t>02</a:t>
            </a:r>
            <a:endParaRPr lang="zh-CN" altLang="en-US" sz="6959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50558" y="3956446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102601" y="4535968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96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619126"/>
            <a:ext cx="5282188" cy="349323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FA4748F-E485-4BBB-B62A-FC2B404E0B0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54.pptx"/>
</p:tagLst>
</file>

<file path=ppt/theme/theme1.xml><?xml version="1.0" encoding="utf-8"?>
<a:theme xmlns:a="http://schemas.openxmlformats.org/drawingml/2006/main" name="第一PPT，www.1ppt.com">
  <a:themeElements>
    <a:clrScheme name="自定义 47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E0202"/>
      </a:accent1>
      <a:accent2>
        <a:srgbClr val="E16302"/>
      </a:accent2>
      <a:accent3>
        <a:srgbClr val="BE0202"/>
      </a:accent3>
      <a:accent4>
        <a:srgbClr val="E16302"/>
      </a:accent4>
      <a:accent5>
        <a:srgbClr val="BE0202"/>
      </a:accent5>
      <a:accent6>
        <a:srgbClr val="E16302"/>
      </a:accent6>
      <a:hlink>
        <a:srgbClr val="BE0202"/>
      </a:hlink>
      <a:folHlink>
        <a:srgbClr val="E1630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2776</Words>
  <Application>Microsoft Office PowerPoint</Application>
  <PresentationFormat>自定义</PresentationFormat>
  <Paragraphs>208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枫叶</dc:title>
  <dc:creator/>
  <cp:keywords>www.1ppt.com</cp:keywords>
  <cp:lastModifiedBy/>
  <cp:revision>1</cp:revision>
  <dcterms:created xsi:type="dcterms:W3CDTF">2016-10-17T14:00:15Z</dcterms:created>
  <dcterms:modified xsi:type="dcterms:W3CDTF">2018-10-09T06:02:14Z</dcterms:modified>
</cp:coreProperties>
</file>