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notesSlides/notesSlide17.xml" ContentType="application/vnd.openxmlformats-officedocument.presentationml.notesSlide+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7" r:id="rId2"/>
  </p:sldMasterIdLst>
  <p:notesMasterIdLst>
    <p:notesMasterId r:id="rId26"/>
  </p:notesMasterIdLst>
  <p:handoutMasterIdLst>
    <p:handoutMasterId r:id="rId27"/>
  </p:handoutMasterIdLst>
  <p:sldIdLst>
    <p:sldId id="3379" r:id="rId3"/>
    <p:sldId id="3380" r:id="rId4"/>
    <p:sldId id="3382" r:id="rId5"/>
    <p:sldId id="3355" r:id="rId6"/>
    <p:sldId id="3362" r:id="rId7"/>
    <p:sldId id="3363" r:id="rId8"/>
    <p:sldId id="3386" r:id="rId9"/>
    <p:sldId id="3390" r:id="rId10"/>
    <p:sldId id="3387" r:id="rId11"/>
    <p:sldId id="3364" r:id="rId12"/>
    <p:sldId id="3365" r:id="rId13"/>
    <p:sldId id="3366" r:id="rId14"/>
    <p:sldId id="3391" r:id="rId15"/>
    <p:sldId id="3388" r:id="rId16"/>
    <p:sldId id="3389" r:id="rId17"/>
    <p:sldId id="3367" r:id="rId18"/>
    <p:sldId id="3368" r:id="rId19"/>
    <p:sldId id="3392" r:id="rId20"/>
    <p:sldId id="3369" r:id="rId21"/>
    <p:sldId id="3370" r:id="rId22"/>
    <p:sldId id="3371" r:id="rId23"/>
    <p:sldId id="3393" r:id="rId24"/>
    <p:sldId id="3394"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297E9B"/>
    <a:srgbClr val="900000"/>
    <a:srgbClr val="0FC7D3"/>
    <a:srgbClr val="EC206C"/>
    <a:srgbClr val="BC148E"/>
    <a:srgbClr val="0A1A3B"/>
    <a:srgbClr val="CE000D"/>
    <a:srgbClr val="FE67BE"/>
    <a:srgbClr val="8400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32" autoAdjust="0"/>
    <p:restoredTop sz="92986" autoAdjust="0"/>
  </p:normalViewPr>
  <p:slideViewPr>
    <p:cSldViewPr>
      <p:cViewPr>
        <p:scale>
          <a:sx n="50" d="100"/>
          <a:sy n="50" d="100"/>
        </p:scale>
        <p:origin x="-468" y="-1698"/>
      </p:cViewPr>
      <p:guideLst>
        <p:guide orient="horz" pos="328"/>
        <p:guide orient="horz" pos="4183"/>
        <p:guide pos="4050"/>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1-A81D-4E47-AB88-04450B9DB44A}"/>
              </c:ext>
            </c:extLst>
          </c:dPt>
          <c:dPt>
            <c:idx val="1"/>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3-A81D-4E47-AB88-04450B9DB44A}"/>
              </c:ext>
            </c:extLst>
          </c:dPt>
          <c:dPt>
            <c:idx val="2"/>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5-A81D-4E47-AB88-04450B9DB44A}"/>
              </c:ext>
            </c:extLst>
          </c:dPt>
          <c:dPt>
            <c:idx val="3"/>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7-A81D-4E47-AB88-04450B9DB44A}"/>
              </c:ext>
            </c:extLst>
          </c:dPt>
          <c:dPt>
            <c:idx val="4"/>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9-A81D-4E47-AB88-04450B9DB44A}"/>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A-A81D-4E47-AB88-04450B9DB44A}"/>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507024853"/>
          <c:y val="1.9316813339509031E-2"/>
        </c:manualLayout>
      </c:layout>
      <c:overlay val="0"/>
      <c:spPr>
        <a:noFill/>
        <a:ln w="25380">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380">
              <a:noFill/>
            </a:ln>
          </c:spPr>
          <c:dPt>
            <c:idx val="1"/>
            <c:bubble3D val="0"/>
            <c:spPr>
              <a:solidFill>
                <a:schemeClr val="accent6">
                  <a:lumMod val="75000"/>
                </a:schemeClr>
              </a:solidFill>
              <a:ln w="25380">
                <a:noFill/>
              </a:ln>
            </c:spPr>
            <c:extLst xmlns:c16r2="http://schemas.microsoft.com/office/drawing/2015/06/chart">
              <c:ext xmlns:c16="http://schemas.microsoft.com/office/drawing/2014/chart" uri="{C3380CC4-5D6E-409C-BE32-E72D297353CC}">
                <c16:uniqueId val="{00000001-4772-4F58-BDC0-F00598F4451E}"/>
              </c:ext>
            </c:extLst>
          </c:dPt>
          <c:val>
            <c:numRef>
              <c:f>Sheet1!$B$2:$C$2</c:f>
              <c:numCache>
                <c:formatCode>General</c:formatCode>
                <c:ptCount val="2"/>
                <c:pt idx="0">
                  <c:v>90</c:v>
                </c:pt>
                <c:pt idx="1">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2-4772-4F58-BDC0-F00598F4451E}"/>
            </c:ext>
          </c:extLst>
        </c:ser>
        <c:dLbls>
          <c:showLegendKey val="0"/>
          <c:showVal val="0"/>
          <c:showCatName val="0"/>
          <c:showSerName val="0"/>
          <c:showPercent val="0"/>
          <c:showBubbleSize val="0"/>
          <c:showLeaderLines val="1"/>
        </c:dLbls>
        <c:firstSliceAng val="0"/>
      </c:pieChart>
      <c:spPr>
        <a:noFill/>
        <a:ln w="25380">
          <a:noFill/>
        </a:ln>
      </c:spPr>
    </c:plotArea>
    <c:plotVisOnly val="1"/>
    <c:dispBlanksAs val="zero"/>
    <c:showDLblsOverMax val="0"/>
  </c:chart>
  <c:spPr>
    <a:noFill/>
    <a:ln>
      <a:noFill/>
    </a:ln>
  </c:spPr>
  <c:txPr>
    <a:bodyPr/>
    <a:lstStyle/>
    <a:p>
      <a:pPr>
        <a:defRPr sz="2988"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12839466497"/>
          <c:y val="1.9316848786758798E-2"/>
        </c:manualLayout>
      </c:layout>
      <c:overlay val="0"/>
      <c:spPr>
        <a:noFill/>
        <a:ln w="25382">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noFill/>
            <a:ln w="25382">
              <a:noFill/>
            </a:ln>
          </c:spPr>
          <c:dPt>
            <c:idx val="0"/>
            <c:bubble3D val="0"/>
            <c:spPr>
              <a:solidFill>
                <a:schemeClr val="accent1">
                  <a:lumMod val="50000"/>
                </a:schemeClr>
              </a:solidFill>
              <a:ln w="25382">
                <a:noFill/>
              </a:ln>
            </c:spPr>
            <c:extLst xmlns:c16r2="http://schemas.microsoft.com/office/drawing/2015/06/chart">
              <c:ext xmlns:c16="http://schemas.microsoft.com/office/drawing/2014/chart" uri="{C3380CC4-5D6E-409C-BE32-E72D297353CC}">
                <c16:uniqueId val="{00000001-A761-4C9A-BBC1-7612D2BB3BEB}"/>
              </c:ext>
            </c:extLst>
          </c:dPt>
          <c:dPt>
            <c:idx val="1"/>
            <c:bubble3D val="0"/>
            <c:spPr>
              <a:solidFill>
                <a:schemeClr val="accent1"/>
              </a:solidFill>
              <a:ln w="25382">
                <a:noFill/>
              </a:ln>
            </c:spPr>
            <c:extLst xmlns:c16r2="http://schemas.microsoft.com/office/drawing/2015/06/chart">
              <c:ext xmlns:c16="http://schemas.microsoft.com/office/drawing/2014/chart" uri="{C3380CC4-5D6E-409C-BE32-E72D297353CC}">
                <c16:uniqueId val="{00000003-A761-4C9A-BBC1-7612D2BB3BEB}"/>
              </c:ext>
            </c:extLst>
          </c:dPt>
          <c:val>
            <c:numRef>
              <c:f>Sheet1!$B$2:$C$2</c:f>
              <c:numCache>
                <c:formatCode>General</c:formatCode>
                <c:ptCount val="2"/>
                <c:pt idx="0">
                  <c:v>80</c:v>
                </c:pt>
                <c:pt idx="1">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4-A761-4C9A-BBC1-7612D2BB3BEB}"/>
            </c:ext>
          </c:extLst>
        </c:ser>
        <c:dLbls>
          <c:showLegendKey val="0"/>
          <c:showVal val="0"/>
          <c:showCatName val="0"/>
          <c:showSerName val="0"/>
          <c:showPercent val="0"/>
          <c:showBubbleSize val="0"/>
          <c:showLeaderLines val="1"/>
        </c:dLbls>
        <c:firstSliceAng val="0"/>
      </c:pieChart>
      <c:spPr>
        <a:noFill/>
        <a:ln w="25382">
          <a:noFill/>
        </a:ln>
      </c:spPr>
    </c:plotArea>
    <c:plotVisOnly val="1"/>
    <c:dispBlanksAs val="zero"/>
    <c:showDLblsOverMax val="0"/>
  </c:chart>
  <c:spPr>
    <a:noFill/>
    <a:ln>
      <a:noFill/>
    </a:ln>
  </c:spPr>
  <c:txPr>
    <a:bodyPr/>
    <a:lstStyle/>
    <a:p>
      <a:pPr>
        <a:defRPr sz="3003"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2822030966"/>
          <c:y val="1.9316771450080369E-2"/>
        </c:manualLayout>
      </c:layout>
      <c:overlay val="0"/>
      <c:spPr>
        <a:noFill/>
        <a:ln w="25414">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chemeClr val="accent2"/>
            </a:solidFill>
            <a:ln w="25414">
              <a:noFill/>
            </a:ln>
          </c:spPr>
          <c:dPt>
            <c:idx val="0"/>
            <c:bubble3D val="0"/>
            <c:spPr>
              <a:solidFill>
                <a:schemeClr val="accent2">
                  <a:lumMod val="50000"/>
                </a:schemeClr>
              </a:solidFill>
              <a:ln w="25414">
                <a:noFill/>
              </a:ln>
            </c:spPr>
            <c:extLst xmlns:c16r2="http://schemas.microsoft.com/office/drawing/2015/06/chart">
              <c:ext xmlns:c16="http://schemas.microsoft.com/office/drawing/2014/chart" uri="{C3380CC4-5D6E-409C-BE32-E72D297353CC}">
                <c16:uniqueId val="{00000001-B276-4D96-BE39-57A883FF5D1A}"/>
              </c:ext>
            </c:extLst>
          </c:dPt>
          <c:dPt>
            <c:idx val="1"/>
            <c:bubble3D val="0"/>
            <c:extLst xmlns:c16r2="http://schemas.microsoft.com/office/drawing/2015/06/chart">
              <c:ext xmlns:c16="http://schemas.microsoft.com/office/drawing/2014/chart" uri="{C3380CC4-5D6E-409C-BE32-E72D297353CC}">
                <c16:uniqueId val="{00000002-B276-4D96-BE39-57A883FF5D1A}"/>
              </c:ext>
            </c:extLst>
          </c:dPt>
          <c:val>
            <c:numRef>
              <c:f>Sheet1!$B$2:$C$2</c:f>
              <c:numCache>
                <c:formatCode>General</c:formatCode>
                <c:ptCount val="2"/>
                <c:pt idx="0">
                  <c:v>50</c:v>
                </c:pt>
                <c:pt idx="1">
                  <c:v>59</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3-B276-4D96-BE39-57A883FF5D1A}"/>
            </c:ext>
          </c:extLst>
        </c:ser>
        <c:dLbls>
          <c:showLegendKey val="0"/>
          <c:showVal val="0"/>
          <c:showCatName val="0"/>
          <c:showSerName val="0"/>
          <c:showPercent val="0"/>
          <c:showBubbleSize val="0"/>
          <c:showLeaderLines val="1"/>
        </c:dLbls>
        <c:firstSliceAng val="0"/>
      </c:pieChart>
      <c:spPr>
        <a:noFill/>
        <a:ln w="25414">
          <a:noFill/>
        </a:ln>
      </c:spPr>
    </c:plotArea>
    <c:plotVisOnly val="1"/>
    <c:dispBlanksAs val="zero"/>
    <c:showDLblsOverMax val="0"/>
  </c:chart>
  <c:spPr>
    <a:noFill/>
    <a:ln>
      <a:noFill/>
    </a:ln>
  </c:spPr>
  <c:txPr>
    <a:bodyPr/>
    <a:lstStyle/>
    <a:p>
      <a:pPr>
        <a:defRPr sz="3002"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2822030966"/>
          <c:y val="1.9316771450080369E-2"/>
        </c:manualLayout>
      </c:layout>
      <c:overlay val="0"/>
      <c:spPr>
        <a:noFill/>
        <a:ln w="25416">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2C2C2C"/>
            </a:solidFill>
            <a:ln w="25416">
              <a:noFill/>
            </a:ln>
          </c:spPr>
          <c:dPt>
            <c:idx val="0"/>
            <c:bubble3D val="0"/>
            <c:spPr>
              <a:solidFill>
                <a:schemeClr val="accent3">
                  <a:lumMod val="50000"/>
                </a:schemeClr>
              </a:solidFill>
              <a:ln w="25416">
                <a:noFill/>
              </a:ln>
            </c:spPr>
            <c:extLst xmlns:c16r2="http://schemas.microsoft.com/office/drawing/2015/06/chart">
              <c:ext xmlns:c16="http://schemas.microsoft.com/office/drawing/2014/chart" uri="{C3380CC4-5D6E-409C-BE32-E72D297353CC}">
                <c16:uniqueId val="{00000001-F877-430A-B149-AF6CAB8194FF}"/>
              </c:ext>
            </c:extLst>
          </c:dPt>
          <c:dPt>
            <c:idx val="1"/>
            <c:bubble3D val="0"/>
            <c:spPr>
              <a:solidFill>
                <a:schemeClr val="accent3"/>
              </a:solidFill>
              <a:ln w="25416">
                <a:noFill/>
              </a:ln>
            </c:spPr>
            <c:extLst xmlns:c16r2="http://schemas.microsoft.com/office/drawing/2015/06/chart">
              <c:ext xmlns:c16="http://schemas.microsoft.com/office/drawing/2014/chart" uri="{C3380CC4-5D6E-409C-BE32-E72D297353CC}">
                <c16:uniqueId val="{00000003-F877-430A-B149-AF6CAB8194FF}"/>
              </c:ext>
            </c:extLst>
          </c:dPt>
          <c:val>
            <c:numRef>
              <c:f>Sheet1!$B$2:$C$2</c:f>
              <c:numCache>
                <c:formatCode>General</c:formatCode>
                <c:ptCount val="2"/>
                <c:pt idx="0">
                  <c:v>30</c:v>
                </c:pt>
                <c:pt idx="1">
                  <c:v>70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4-F877-430A-B149-AF6CAB8194FF}"/>
            </c:ext>
          </c:extLst>
        </c:ser>
        <c:dLbls>
          <c:showLegendKey val="0"/>
          <c:showVal val="0"/>
          <c:showCatName val="0"/>
          <c:showSerName val="0"/>
          <c:showPercent val="0"/>
          <c:showBubbleSize val="0"/>
          <c:showLeaderLines val="1"/>
        </c:dLbls>
        <c:firstSliceAng val="0"/>
      </c:pieChart>
      <c:spPr>
        <a:noFill/>
        <a:ln w="25416">
          <a:noFill/>
        </a:ln>
      </c:spPr>
    </c:plotArea>
    <c:plotVisOnly val="1"/>
    <c:dispBlanksAs val="zero"/>
    <c:showDLblsOverMax val="0"/>
  </c:chart>
  <c:spPr>
    <a:noFill/>
    <a:ln>
      <a:noFill/>
    </a:ln>
  </c:spPr>
  <c:txPr>
    <a:bodyPr/>
    <a:lstStyle/>
    <a:p>
      <a:pPr>
        <a:defRPr sz="3002"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700985239"/>
          <c:y val="1.9316859890001186E-2"/>
        </c:manualLayout>
      </c:layout>
      <c:overlay val="0"/>
      <c:spPr>
        <a:noFill/>
        <a:ln w="25383">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2C2C2C"/>
            </a:solidFill>
            <a:ln w="25383">
              <a:noFill/>
            </a:ln>
          </c:spPr>
          <c:dPt>
            <c:idx val="0"/>
            <c:bubble3D val="0"/>
            <c:spPr>
              <a:solidFill>
                <a:schemeClr val="accent4">
                  <a:lumMod val="50000"/>
                </a:schemeClr>
              </a:solidFill>
              <a:ln w="25383">
                <a:noFill/>
              </a:ln>
            </c:spPr>
            <c:extLst xmlns:c16r2="http://schemas.microsoft.com/office/drawing/2015/06/chart">
              <c:ext xmlns:c16="http://schemas.microsoft.com/office/drawing/2014/chart" uri="{C3380CC4-5D6E-409C-BE32-E72D297353CC}">
                <c16:uniqueId val="{00000001-6E4D-41C2-87F0-803C58B76371}"/>
              </c:ext>
            </c:extLst>
          </c:dPt>
          <c:dPt>
            <c:idx val="1"/>
            <c:bubble3D val="0"/>
            <c:spPr>
              <a:solidFill>
                <a:schemeClr val="accent4"/>
              </a:solidFill>
              <a:ln w="25383">
                <a:noFill/>
              </a:ln>
            </c:spPr>
            <c:extLst xmlns:c16r2="http://schemas.microsoft.com/office/drawing/2015/06/chart">
              <c:ext xmlns:c16="http://schemas.microsoft.com/office/drawing/2014/chart" uri="{C3380CC4-5D6E-409C-BE32-E72D297353CC}">
                <c16:uniqueId val="{00000003-6E4D-41C2-87F0-803C58B76371}"/>
              </c:ext>
            </c:extLst>
          </c:dPt>
          <c:val>
            <c:numRef>
              <c:f>Sheet1!$B$2:$C$2</c:f>
              <c:numCache>
                <c:formatCode>General</c:formatCode>
                <c:ptCount val="2"/>
                <c:pt idx="0">
                  <c:v>70</c:v>
                </c:pt>
                <c:pt idx="1">
                  <c:v>30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4-6E4D-41C2-87F0-803C58B76371}"/>
            </c:ext>
          </c:extLst>
        </c:ser>
        <c:dLbls>
          <c:showLegendKey val="0"/>
          <c:showVal val="0"/>
          <c:showCatName val="0"/>
          <c:showSerName val="0"/>
          <c:showPercent val="0"/>
          <c:showBubbleSize val="0"/>
          <c:showLeaderLines val="1"/>
        </c:dLbls>
        <c:firstSliceAng val="0"/>
      </c:pieChart>
      <c:spPr>
        <a:noFill/>
        <a:ln w="25383">
          <a:noFill/>
        </a:ln>
      </c:spPr>
    </c:plotArea>
    <c:plotVisOnly val="1"/>
    <c:dispBlanksAs val="zero"/>
    <c:showDLblsOverMax val="0"/>
  </c:chart>
  <c:spPr>
    <a:noFill/>
    <a:ln>
      <a:noFill/>
    </a:ln>
  </c:spPr>
  <c:txPr>
    <a:bodyPr/>
    <a:lstStyle/>
    <a:p>
      <a:pPr>
        <a:defRPr sz="2998"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c:spPr>
          <c:invertIfNegative val="0"/>
          <c:dPt>
            <c:idx val="0"/>
            <c:invertIfNegative val="0"/>
            <c:bubble3D val="0"/>
            <c:extLst xmlns:c16r2="http://schemas.microsoft.com/office/drawing/2015/06/chart">
              <c:ext xmlns:c16="http://schemas.microsoft.com/office/drawing/2014/chart" uri="{C3380CC4-5D6E-409C-BE32-E72D297353CC}">
                <c16:uniqueId val="{00000000-7F73-4DE9-B878-54C9B8817E71}"/>
              </c:ext>
            </c:extLst>
          </c:dPt>
          <c:dPt>
            <c:idx val="1"/>
            <c:invertIfNegative val="0"/>
            <c:bubble3D val="0"/>
            <c:extLst xmlns:c16r2="http://schemas.microsoft.com/office/drawing/2015/06/chart">
              <c:ext xmlns:c16="http://schemas.microsoft.com/office/drawing/2014/chart" uri="{C3380CC4-5D6E-409C-BE32-E72D297353CC}">
                <c16:uniqueId val="{00000001-7F73-4DE9-B878-54C9B8817E71}"/>
              </c:ext>
            </c:extLst>
          </c:dPt>
          <c:dPt>
            <c:idx val="2"/>
            <c:invertIfNegative val="0"/>
            <c:bubble3D val="0"/>
            <c:extLst xmlns:c16r2="http://schemas.microsoft.com/office/drawing/2015/06/chart">
              <c:ext xmlns:c16="http://schemas.microsoft.com/office/drawing/2014/chart" uri="{C3380CC4-5D6E-409C-BE32-E72D297353CC}">
                <c16:uniqueId val="{00000002-7F73-4DE9-B878-54C9B8817E71}"/>
              </c:ext>
            </c:extLst>
          </c:dPt>
          <c:dPt>
            <c:idx val="3"/>
            <c:invertIfNegative val="0"/>
            <c:bubble3D val="0"/>
            <c:extLst xmlns:c16r2="http://schemas.microsoft.com/office/drawing/2015/06/chart">
              <c:ext xmlns:c16="http://schemas.microsoft.com/office/drawing/2014/chart" uri="{C3380CC4-5D6E-409C-BE32-E72D297353CC}">
                <c16:uniqueId val="{00000003-7F73-4DE9-B878-54C9B8817E71}"/>
              </c:ext>
            </c:extLst>
          </c:dPt>
          <c:dLbls>
            <c:spPr>
              <a:noFill/>
              <a:ln>
                <a:noFill/>
              </a:ln>
              <a:effectLst/>
            </c:sp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val>
            <c:numRef>
              <c:f>Sheet1!$B$2:$B$5</c:f>
              <c:numCache>
                <c:formatCode>General</c:formatCode>
                <c:ptCount val="4"/>
                <c:pt idx="0">
                  <c:v>4</c:v>
                </c:pt>
                <c:pt idx="1">
                  <c:v>3</c:v>
                </c:pt>
                <c:pt idx="2">
                  <c:v>6</c:v>
                </c:pt>
                <c:pt idx="3">
                  <c:v>12</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 xmlns:c16="http://schemas.microsoft.com/office/drawing/2014/chart" uri="{C3380CC4-5D6E-409C-BE32-E72D297353CC}">
              <c16:uniqueId val="{00000004-7F73-4DE9-B878-54C9B8817E71}"/>
            </c:ext>
          </c:extLst>
        </c:ser>
        <c:dLbls>
          <c:showLegendKey val="0"/>
          <c:showVal val="0"/>
          <c:showCatName val="0"/>
          <c:showSerName val="0"/>
          <c:showPercent val="0"/>
          <c:showBubbleSize val="0"/>
        </c:dLbls>
        <c:gapWidth val="36"/>
        <c:overlap val="-20"/>
        <c:axId val="138893184"/>
        <c:axId val="138894720"/>
      </c:barChart>
      <c:catAx>
        <c:axId val="138893184"/>
        <c:scaling>
          <c:orientation val="minMax"/>
        </c:scaling>
        <c:delete val="1"/>
        <c:axPos val="b"/>
        <c:numFmt formatCode="General" sourceLinked="1"/>
        <c:majorTickMark val="out"/>
        <c:minorTickMark val="none"/>
        <c:tickLblPos val="nextTo"/>
        <c:crossAx val="138894720"/>
        <c:crosses val="autoZero"/>
        <c:auto val="1"/>
        <c:lblAlgn val="ctr"/>
        <c:lblOffset val="100"/>
        <c:noMultiLvlLbl val="0"/>
      </c:catAx>
      <c:valAx>
        <c:axId val="138894720"/>
        <c:scaling>
          <c:orientation val="minMax"/>
        </c:scaling>
        <c:delete val="1"/>
        <c:axPos val="l"/>
        <c:numFmt formatCode="General" sourceLinked="1"/>
        <c:majorTickMark val="out"/>
        <c:minorTickMark val="none"/>
        <c:tickLblPos val="nextTo"/>
        <c:crossAx val="138893184"/>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2"/>
            </a:solidFill>
          </c:spPr>
          <c:invertIfNegative val="0"/>
          <c:dPt>
            <c:idx val="0"/>
            <c:invertIfNegative val="0"/>
            <c:bubble3D val="0"/>
            <c:extLst xmlns:c16r2="http://schemas.microsoft.com/office/drawing/2015/06/chart">
              <c:ext xmlns:c16="http://schemas.microsoft.com/office/drawing/2014/chart" uri="{C3380CC4-5D6E-409C-BE32-E72D297353CC}">
                <c16:uniqueId val="{00000000-4B08-462C-A93B-9A7E6CC25834}"/>
              </c:ext>
            </c:extLst>
          </c:dPt>
          <c:dPt>
            <c:idx val="1"/>
            <c:invertIfNegative val="0"/>
            <c:bubble3D val="0"/>
            <c:extLst xmlns:c16r2="http://schemas.microsoft.com/office/drawing/2015/06/chart">
              <c:ext xmlns:c16="http://schemas.microsoft.com/office/drawing/2014/chart" uri="{C3380CC4-5D6E-409C-BE32-E72D297353CC}">
                <c16:uniqueId val="{00000001-4B08-462C-A93B-9A7E6CC25834}"/>
              </c:ext>
            </c:extLst>
          </c:dPt>
          <c:dPt>
            <c:idx val="2"/>
            <c:invertIfNegative val="0"/>
            <c:bubble3D val="0"/>
            <c:extLst xmlns:c16r2="http://schemas.microsoft.com/office/drawing/2015/06/chart">
              <c:ext xmlns:c16="http://schemas.microsoft.com/office/drawing/2014/chart" uri="{C3380CC4-5D6E-409C-BE32-E72D297353CC}">
                <c16:uniqueId val="{00000002-4B08-462C-A93B-9A7E6CC25834}"/>
              </c:ext>
            </c:extLst>
          </c:dPt>
          <c:dPt>
            <c:idx val="3"/>
            <c:invertIfNegative val="0"/>
            <c:bubble3D val="0"/>
            <c:extLst xmlns:c16r2="http://schemas.microsoft.com/office/drawing/2015/06/chart">
              <c:ext xmlns:c16="http://schemas.microsoft.com/office/drawing/2014/chart" uri="{C3380CC4-5D6E-409C-BE32-E72D297353CC}">
                <c16:uniqueId val="{00000003-4B08-462C-A93B-9A7E6CC25834}"/>
              </c:ext>
            </c:extLst>
          </c:dPt>
          <c:dLbls>
            <c:spPr>
              <a:noFill/>
              <a:ln>
                <a:noFill/>
              </a:ln>
              <a:effectLst/>
            </c:sp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val>
            <c:numRef>
              <c:f>Sheet1!$B$2:$B$5</c:f>
              <c:numCache>
                <c:formatCode>General</c:formatCode>
                <c:ptCount val="4"/>
                <c:pt idx="0">
                  <c:v>3</c:v>
                </c:pt>
                <c:pt idx="1">
                  <c:v>1.4</c:v>
                </c:pt>
                <c:pt idx="2">
                  <c:v>2</c:v>
                </c:pt>
                <c:pt idx="3">
                  <c:v>0.7</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 xmlns:c16="http://schemas.microsoft.com/office/drawing/2014/chart" uri="{C3380CC4-5D6E-409C-BE32-E72D297353CC}">
              <c16:uniqueId val="{00000004-4B08-462C-A93B-9A7E6CC25834}"/>
            </c:ext>
          </c:extLst>
        </c:ser>
        <c:dLbls>
          <c:dLblPos val="outEnd"/>
          <c:showLegendKey val="0"/>
          <c:showVal val="1"/>
          <c:showCatName val="0"/>
          <c:showSerName val="0"/>
          <c:showPercent val="0"/>
          <c:showBubbleSize val="0"/>
        </c:dLbls>
        <c:gapWidth val="36"/>
        <c:overlap val="-20"/>
        <c:axId val="138936320"/>
        <c:axId val="138939008"/>
      </c:barChart>
      <c:catAx>
        <c:axId val="138936320"/>
        <c:scaling>
          <c:orientation val="minMax"/>
        </c:scaling>
        <c:delete val="1"/>
        <c:axPos val="b"/>
        <c:numFmt formatCode="General" sourceLinked="1"/>
        <c:majorTickMark val="out"/>
        <c:minorTickMark val="none"/>
        <c:tickLblPos val="nextTo"/>
        <c:crossAx val="138939008"/>
        <c:crosses val="autoZero"/>
        <c:auto val="1"/>
        <c:lblAlgn val="ctr"/>
        <c:lblOffset val="100"/>
        <c:noMultiLvlLbl val="0"/>
      </c:catAx>
      <c:valAx>
        <c:axId val="138939008"/>
        <c:scaling>
          <c:orientation val="minMax"/>
        </c:scaling>
        <c:delete val="1"/>
        <c:axPos val="l"/>
        <c:numFmt formatCode="General" sourceLinked="1"/>
        <c:majorTickMark val="out"/>
        <c:minorTickMark val="none"/>
        <c:tickLblPos val="nextTo"/>
        <c:crossAx val="138936320"/>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3"/>
            </a:solidFill>
          </c:spPr>
          <c:invertIfNegative val="0"/>
          <c:dPt>
            <c:idx val="0"/>
            <c:invertIfNegative val="0"/>
            <c:bubble3D val="0"/>
            <c:extLst xmlns:c16r2="http://schemas.microsoft.com/office/drawing/2015/06/chart">
              <c:ext xmlns:c16="http://schemas.microsoft.com/office/drawing/2014/chart" uri="{C3380CC4-5D6E-409C-BE32-E72D297353CC}">
                <c16:uniqueId val="{00000000-60FA-4685-9D88-46274992A696}"/>
              </c:ext>
            </c:extLst>
          </c:dPt>
          <c:dPt>
            <c:idx val="1"/>
            <c:invertIfNegative val="0"/>
            <c:bubble3D val="0"/>
            <c:extLst xmlns:c16r2="http://schemas.microsoft.com/office/drawing/2015/06/chart">
              <c:ext xmlns:c16="http://schemas.microsoft.com/office/drawing/2014/chart" uri="{C3380CC4-5D6E-409C-BE32-E72D297353CC}">
                <c16:uniqueId val="{00000001-60FA-4685-9D88-46274992A696}"/>
              </c:ext>
            </c:extLst>
          </c:dPt>
          <c:dPt>
            <c:idx val="2"/>
            <c:invertIfNegative val="0"/>
            <c:bubble3D val="0"/>
            <c:extLst xmlns:c16r2="http://schemas.microsoft.com/office/drawing/2015/06/chart">
              <c:ext xmlns:c16="http://schemas.microsoft.com/office/drawing/2014/chart" uri="{C3380CC4-5D6E-409C-BE32-E72D297353CC}">
                <c16:uniqueId val="{00000002-60FA-4685-9D88-46274992A696}"/>
              </c:ext>
            </c:extLst>
          </c:dPt>
          <c:dPt>
            <c:idx val="3"/>
            <c:invertIfNegative val="0"/>
            <c:bubble3D val="0"/>
            <c:extLst xmlns:c16r2="http://schemas.microsoft.com/office/drawing/2015/06/chart">
              <c:ext xmlns:c16="http://schemas.microsoft.com/office/drawing/2014/chart" uri="{C3380CC4-5D6E-409C-BE32-E72D297353CC}">
                <c16:uniqueId val="{00000003-60FA-4685-9D88-46274992A696}"/>
              </c:ext>
            </c:extLst>
          </c:dPt>
          <c:dLbls>
            <c:spPr>
              <a:noFill/>
              <a:ln>
                <a:noFill/>
              </a:ln>
              <a:effectLst/>
            </c:sp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val>
            <c:numRef>
              <c:f>Sheet1!$B$2:$B$5</c:f>
              <c:numCache>
                <c:formatCode>General</c:formatCode>
                <c:ptCount val="4"/>
                <c:pt idx="0">
                  <c:v>1</c:v>
                </c:pt>
                <c:pt idx="1">
                  <c:v>0.5</c:v>
                </c:pt>
                <c:pt idx="2">
                  <c:v>1.3</c:v>
                </c:pt>
                <c:pt idx="3">
                  <c:v>2</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 xmlns:c16="http://schemas.microsoft.com/office/drawing/2014/chart" uri="{C3380CC4-5D6E-409C-BE32-E72D297353CC}">
              <c16:uniqueId val="{00000004-60FA-4685-9D88-46274992A696}"/>
            </c:ext>
          </c:extLst>
        </c:ser>
        <c:dLbls>
          <c:showLegendKey val="0"/>
          <c:showVal val="0"/>
          <c:showCatName val="0"/>
          <c:showSerName val="0"/>
          <c:showPercent val="0"/>
          <c:showBubbleSize val="0"/>
        </c:dLbls>
        <c:gapWidth val="36"/>
        <c:overlap val="-20"/>
        <c:axId val="139010432"/>
        <c:axId val="139011968"/>
      </c:barChart>
      <c:catAx>
        <c:axId val="139010432"/>
        <c:scaling>
          <c:orientation val="minMax"/>
        </c:scaling>
        <c:delete val="1"/>
        <c:axPos val="b"/>
        <c:numFmt formatCode="General" sourceLinked="1"/>
        <c:majorTickMark val="out"/>
        <c:minorTickMark val="none"/>
        <c:tickLblPos val="nextTo"/>
        <c:crossAx val="139011968"/>
        <c:crosses val="autoZero"/>
        <c:auto val="1"/>
        <c:lblAlgn val="ctr"/>
        <c:lblOffset val="100"/>
        <c:noMultiLvlLbl val="0"/>
      </c:catAx>
      <c:valAx>
        <c:axId val="139011968"/>
        <c:scaling>
          <c:orientation val="minMax"/>
        </c:scaling>
        <c:delete val="1"/>
        <c:axPos val="l"/>
        <c:numFmt formatCode="General" sourceLinked="1"/>
        <c:majorTickMark val="out"/>
        <c:minorTickMark val="none"/>
        <c:tickLblPos val="nextTo"/>
        <c:crossAx val="139010432"/>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4"/>
            </a:solidFill>
          </c:spPr>
          <c:invertIfNegative val="0"/>
          <c:dPt>
            <c:idx val="0"/>
            <c:invertIfNegative val="0"/>
            <c:bubble3D val="0"/>
            <c:extLst xmlns:c16r2="http://schemas.microsoft.com/office/drawing/2015/06/chart">
              <c:ext xmlns:c16="http://schemas.microsoft.com/office/drawing/2014/chart" uri="{C3380CC4-5D6E-409C-BE32-E72D297353CC}">
                <c16:uniqueId val="{00000000-DE9A-4129-88AD-4A0CBBBB83A4}"/>
              </c:ext>
            </c:extLst>
          </c:dPt>
          <c:dPt>
            <c:idx val="1"/>
            <c:invertIfNegative val="0"/>
            <c:bubble3D val="0"/>
            <c:extLst xmlns:c16r2="http://schemas.microsoft.com/office/drawing/2015/06/chart">
              <c:ext xmlns:c16="http://schemas.microsoft.com/office/drawing/2014/chart" uri="{C3380CC4-5D6E-409C-BE32-E72D297353CC}">
                <c16:uniqueId val="{00000001-DE9A-4129-88AD-4A0CBBBB83A4}"/>
              </c:ext>
            </c:extLst>
          </c:dPt>
          <c:dPt>
            <c:idx val="2"/>
            <c:invertIfNegative val="0"/>
            <c:bubble3D val="0"/>
            <c:extLst xmlns:c16r2="http://schemas.microsoft.com/office/drawing/2015/06/chart">
              <c:ext xmlns:c16="http://schemas.microsoft.com/office/drawing/2014/chart" uri="{C3380CC4-5D6E-409C-BE32-E72D297353CC}">
                <c16:uniqueId val="{00000002-DE9A-4129-88AD-4A0CBBBB83A4}"/>
              </c:ext>
            </c:extLst>
          </c:dPt>
          <c:dPt>
            <c:idx val="3"/>
            <c:invertIfNegative val="0"/>
            <c:bubble3D val="0"/>
            <c:extLst xmlns:c16r2="http://schemas.microsoft.com/office/drawing/2015/06/chart">
              <c:ext xmlns:c16="http://schemas.microsoft.com/office/drawing/2014/chart" uri="{C3380CC4-5D6E-409C-BE32-E72D297353CC}">
                <c16:uniqueId val="{00000003-DE9A-4129-88AD-4A0CBBBB83A4}"/>
              </c:ext>
            </c:extLst>
          </c:dPt>
          <c:dLbls>
            <c:spPr>
              <a:noFill/>
              <a:ln>
                <a:noFill/>
              </a:ln>
              <a:effectLst/>
            </c:sp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val>
            <c:numRef>
              <c:f>Sheet1!$B$2:$B$5</c:f>
              <c:numCache>
                <c:formatCode>General</c:formatCode>
                <c:ptCount val="4"/>
                <c:pt idx="0">
                  <c:v>1</c:v>
                </c:pt>
                <c:pt idx="1">
                  <c:v>0.5</c:v>
                </c:pt>
                <c:pt idx="2">
                  <c:v>6</c:v>
                </c:pt>
                <c:pt idx="3">
                  <c:v>2</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 xmlns:c16="http://schemas.microsoft.com/office/drawing/2014/chart" uri="{C3380CC4-5D6E-409C-BE32-E72D297353CC}">
              <c16:uniqueId val="{00000004-DE9A-4129-88AD-4A0CBBBB83A4}"/>
            </c:ext>
          </c:extLst>
        </c:ser>
        <c:dLbls>
          <c:showLegendKey val="0"/>
          <c:showVal val="0"/>
          <c:showCatName val="0"/>
          <c:showSerName val="0"/>
          <c:showPercent val="0"/>
          <c:showBubbleSize val="0"/>
        </c:dLbls>
        <c:gapWidth val="36"/>
        <c:overlap val="-20"/>
        <c:axId val="159763840"/>
        <c:axId val="159769728"/>
      </c:barChart>
      <c:catAx>
        <c:axId val="159763840"/>
        <c:scaling>
          <c:orientation val="minMax"/>
        </c:scaling>
        <c:delete val="1"/>
        <c:axPos val="b"/>
        <c:numFmt formatCode="General" sourceLinked="1"/>
        <c:majorTickMark val="out"/>
        <c:minorTickMark val="none"/>
        <c:tickLblPos val="nextTo"/>
        <c:crossAx val="159769728"/>
        <c:crosses val="autoZero"/>
        <c:auto val="1"/>
        <c:lblAlgn val="ctr"/>
        <c:lblOffset val="100"/>
        <c:noMultiLvlLbl val="0"/>
      </c:catAx>
      <c:valAx>
        <c:axId val="159769728"/>
        <c:scaling>
          <c:orientation val="minMax"/>
        </c:scaling>
        <c:delete val="1"/>
        <c:axPos val="l"/>
        <c:numFmt formatCode="General" sourceLinked="1"/>
        <c:majorTickMark val="out"/>
        <c:minorTickMark val="none"/>
        <c:tickLblPos val="nextTo"/>
        <c:crossAx val="159763840"/>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1-80D1-4F2B-98A1-1916A6A0DED4}"/>
              </c:ext>
            </c:extLst>
          </c:dPt>
          <c:dPt>
            <c:idx val="1"/>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3-80D1-4F2B-98A1-1916A6A0DED4}"/>
              </c:ext>
            </c:extLst>
          </c:dPt>
          <c:dPt>
            <c:idx val="2"/>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5-80D1-4F2B-98A1-1916A6A0DED4}"/>
              </c:ext>
            </c:extLst>
          </c:dPt>
          <c:dPt>
            <c:idx val="3"/>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7-80D1-4F2B-98A1-1916A6A0DED4}"/>
              </c:ext>
            </c:extLst>
          </c:dPt>
          <c:dPt>
            <c:idx val="4"/>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9-80D1-4F2B-98A1-1916A6A0DED4}"/>
              </c:ext>
            </c:extLst>
          </c:dPt>
          <c:dPt>
            <c:idx val="5"/>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B-80D1-4F2B-98A1-1916A6A0DED4}"/>
              </c:ext>
            </c:extLst>
          </c:dPt>
          <c:dPt>
            <c:idx val="6"/>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D-80D1-4F2B-98A1-1916A6A0DED4}"/>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E-80D1-4F2B-98A1-1916A6A0DED4}"/>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1-1630-4627-B57B-4198FD3F829C}"/>
              </c:ext>
            </c:extLst>
          </c:dPt>
          <c:dPt>
            <c:idx val="1"/>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3-1630-4627-B57B-4198FD3F829C}"/>
              </c:ext>
            </c:extLst>
          </c:dPt>
          <c:dPt>
            <c:idx val="2"/>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5-1630-4627-B57B-4198FD3F829C}"/>
              </c:ext>
            </c:extLst>
          </c:dPt>
          <c:dPt>
            <c:idx val="3"/>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7-1630-4627-B57B-4198FD3F829C}"/>
              </c:ext>
            </c:extLst>
          </c:dPt>
          <c:dPt>
            <c:idx val="4"/>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9-1630-4627-B57B-4198FD3F829C}"/>
              </c:ext>
            </c:extLst>
          </c:dPt>
          <c:dPt>
            <c:idx val="5"/>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B-1630-4627-B57B-4198FD3F829C}"/>
              </c:ext>
            </c:extLst>
          </c:dPt>
          <c:dPt>
            <c:idx val="6"/>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D-1630-4627-B57B-4198FD3F829C}"/>
              </c:ext>
            </c:extLst>
          </c:dPt>
          <c:dPt>
            <c:idx val="7"/>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F-1630-4627-B57B-4198FD3F829C}"/>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10-1630-4627-B57B-4198FD3F829C}"/>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1"/>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1-9625-44ED-8011-79282C6F32A6}"/>
              </c:ext>
            </c:extLst>
          </c:dPt>
          <c:dPt>
            <c:idx val="2"/>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3-9625-44ED-8011-79282C6F32A6}"/>
              </c:ext>
            </c:extLst>
          </c:dPt>
          <c:dPt>
            <c:idx val="3"/>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5-9625-44ED-8011-79282C6F32A6}"/>
              </c:ext>
            </c:extLst>
          </c:dPt>
          <c:dPt>
            <c:idx val="4"/>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7-9625-44ED-8011-79282C6F32A6}"/>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8-9625-44ED-8011-79282C6F32A6}"/>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507024853"/>
          <c:y val="1.9316813339509031E-2"/>
        </c:manualLayout>
      </c:layout>
      <c:overlay val="0"/>
      <c:spPr>
        <a:noFill/>
        <a:ln w="25380">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380">
              <a:noFill/>
            </a:ln>
          </c:spPr>
          <c:dPt>
            <c:idx val="1"/>
            <c:bubble3D val="0"/>
            <c:spPr>
              <a:solidFill>
                <a:schemeClr val="accent1">
                  <a:lumMod val="75000"/>
                </a:schemeClr>
              </a:solidFill>
              <a:ln w="25380">
                <a:noFill/>
              </a:ln>
            </c:spPr>
            <c:extLst xmlns:c16r2="http://schemas.microsoft.com/office/drawing/2015/06/chart">
              <c:ext xmlns:c16="http://schemas.microsoft.com/office/drawing/2014/chart" uri="{C3380CC4-5D6E-409C-BE32-E72D297353CC}">
                <c16:uniqueId val="{00000001-9B71-414E-9D34-3945FE22ADF6}"/>
              </c:ext>
            </c:extLst>
          </c:dPt>
          <c:val>
            <c:numRef>
              <c:f>Sheet1!$B$2:$C$2</c:f>
              <c:numCache>
                <c:formatCode>General</c:formatCode>
                <c:ptCount val="2"/>
                <c:pt idx="0">
                  <c:v>40</c:v>
                </c:pt>
                <c:pt idx="1">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2-9B71-414E-9D34-3945FE22ADF6}"/>
            </c:ext>
          </c:extLst>
        </c:ser>
        <c:dLbls>
          <c:showLegendKey val="0"/>
          <c:showVal val="0"/>
          <c:showCatName val="0"/>
          <c:showSerName val="0"/>
          <c:showPercent val="0"/>
          <c:showBubbleSize val="0"/>
          <c:showLeaderLines val="1"/>
        </c:dLbls>
        <c:firstSliceAng val="0"/>
      </c:pieChart>
      <c:spPr>
        <a:noFill/>
        <a:ln w="25380">
          <a:noFill/>
        </a:ln>
      </c:spPr>
    </c:plotArea>
    <c:plotVisOnly val="1"/>
    <c:dispBlanksAs val="zero"/>
    <c:showDLblsOverMax val="0"/>
  </c:chart>
  <c:spPr>
    <a:noFill/>
    <a:ln>
      <a:noFill/>
    </a:ln>
  </c:spPr>
  <c:txPr>
    <a:bodyPr/>
    <a:lstStyle/>
    <a:p>
      <a:pPr>
        <a:defRPr sz="2988"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507024853"/>
          <c:y val="1.9316813339509031E-2"/>
        </c:manualLayout>
      </c:layout>
      <c:overlay val="0"/>
      <c:spPr>
        <a:noFill/>
        <a:ln w="25380">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380">
              <a:noFill/>
            </a:ln>
          </c:spPr>
          <c:dPt>
            <c:idx val="1"/>
            <c:bubble3D val="0"/>
            <c:spPr>
              <a:solidFill>
                <a:schemeClr val="accent2">
                  <a:lumMod val="50000"/>
                </a:schemeClr>
              </a:solidFill>
              <a:ln w="25380">
                <a:noFill/>
              </a:ln>
            </c:spPr>
            <c:extLst xmlns:c16r2="http://schemas.microsoft.com/office/drawing/2015/06/chart">
              <c:ext xmlns:c16="http://schemas.microsoft.com/office/drawing/2014/chart" uri="{C3380CC4-5D6E-409C-BE32-E72D297353CC}">
                <c16:uniqueId val="{00000001-60E0-4FD2-9AAA-107B3DED7988}"/>
              </c:ext>
            </c:extLst>
          </c:dPt>
          <c:val>
            <c:numRef>
              <c:f>Sheet1!$B$2:$C$2</c:f>
              <c:numCache>
                <c:formatCode>General</c:formatCode>
                <c:ptCount val="2"/>
                <c:pt idx="0">
                  <c:v>80</c:v>
                </c:pt>
                <c:pt idx="1">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2-60E0-4FD2-9AAA-107B3DED7988}"/>
            </c:ext>
          </c:extLst>
        </c:ser>
        <c:dLbls>
          <c:showLegendKey val="0"/>
          <c:showVal val="0"/>
          <c:showCatName val="0"/>
          <c:showSerName val="0"/>
          <c:showPercent val="0"/>
          <c:showBubbleSize val="0"/>
          <c:showLeaderLines val="1"/>
        </c:dLbls>
        <c:firstSliceAng val="0"/>
      </c:pieChart>
      <c:spPr>
        <a:noFill/>
        <a:ln w="25380">
          <a:noFill/>
        </a:ln>
      </c:spPr>
    </c:plotArea>
    <c:plotVisOnly val="1"/>
    <c:dispBlanksAs val="zero"/>
    <c:showDLblsOverMax val="0"/>
  </c:chart>
  <c:spPr>
    <a:noFill/>
    <a:ln>
      <a:noFill/>
    </a:ln>
  </c:spPr>
  <c:txPr>
    <a:bodyPr/>
    <a:lstStyle/>
    <a:p>
      <a:pPr>
        <a:defRPr sz="2988"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507024853"/>
          <c:y val="1.9316813339509031E-2"/>
        </c:manualLayout>
      </c:layout>
      <c:overlay val="0"/>
      <c:spPr>
        <a:noFill/>
        <a:ln w="25438">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438">
              <a:noFill/>
            </a:ln>
          </c:spPr>
          <c:dPt>
            <c:idx val="1"/>
            <c:bubble3D val="0"/>
            <c:spPr>
              <a:solidFill>
                <a:schemeClr val="accent3">
                  <a:lumMod val="75000"/>
                </a:schemeClr>
              </a:solidFill>
              <a:ln w="25438">
                <a:noFill/>
              </a:ln>
            </c:spPr>
            <c:extLst xmlns:c16r2="http://schemas.microsoft.com/office/drawing/2015/06/chart">
              <c:ext xmlns:c16="http://schemas.microsoft.com/office/drawing/2014/chart" uri="{C3380CC4-5D6E-409C-BE32-E72D297353CC}">
                <c16:uniqueId val="{00000001-2289-4108-9FA5-04675E8430FF}"/>
              </c:ext>
            </c:extLst>
          </c:dPt>
          <c:val>
            <c:numRef>
              <c:f>Sheet1!$B$2:$C$2</c:f>
              <c:numCache>
                <c:formatCode>General</c:formatCode>
                <c:ptCount val="2"/>
                <c:pt idx="0">
                  <c:v>50</c:v>
                </c:pt>
                <c:pt idx="1">
                  <c:v>50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2-2289-4108-9FA5-04675E8430FF}"/>
            </c:ext>
          </c:extLst>
        </c:ser>
        <c:dLbls>
          <c:showLegendKey val="0"/>
          <c:showVal val="0"/>
          <c:showCatName val="0"/>
          <c:showSerName val="0"/>
          <c:showPercent val="0"/>
          <c:showBubbleSize val="0"/>
          <c:showLeaderLines val="1"/>
        </c:dLbls>
        <c:firstSliceAng val="0"/>
      </c:pieChart>
      <c:spPr>
        <a:noFill/>
        <a:ln w="25438">
          <a:noFill/>
        </a:ln>
      </c:spPr>
    </c:plotArea>
    <c:plotVisOnly val="1"/>
    <c:dispBlanksAs val="zero"/>
    <c:showDLblsOverMax val="0"/>
  </c:chart>
  <c:spPr>
    <a:noFill/>
    <a:ln>
      <a:noFill/>
    </a:ln>
  </c:spPr>
  <c:txPr>
    <a:bodyPr/>
    <a:lstStyle/>
    <a:p>
      <a:pPr>
        <a:defRPr sz="3005"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27159703121"/>
          <c:y val="1.9317334137060618E-2"/>
        </c:manualLayout>
      </c:layout>
      <c:overlay val="0"/>
      <c:spPr>
        <a:noFill/>
        <a:ln w="25378">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378">
              <a:noFill/>
            </a:ln>
          </c:spPr>
          <c:dPt>
            <c:idx val="1"/>
            <c:bubble3D val="0"/>
            <c:spPr>
              <a:solidFill>
                <a:schemeClr val="accent4">
                  <a:lumMod val="75000"/>
                </a:schemeClr>
              </a:solidFill>
              <a:ln w="25378">
                <a:noFill/>
              </a:ln>
            </c:spPr>
            <c:extLst xmlns:c16r2="http://schemas.microsoft.com/office/drawing/2015/06/chart">
              <c:ext xmlns:c16="http://schemas.microsoft.com/office/drawing/2014/chart" uri="{C3380CC4-5D6E-409C-BE32-E72D297353CC}">
                <c16:uniqueId val="{00000001-4854-476C-BEE8-804B6A3468DD}"/>
              </c:ext>
            </c:extLst>
          </c:dPt>
          <c:val>
            <c:numRef>
              <c:f>Sheet1!$B$2:$C$2</c:f>
              <c:numCache>
                <c:formatCode>General</c:formatCode>
                <c:ptCount val="2"/>
                <c:pt idx="0">
                  <c:v>70</c:v>
                </c:pt>
                <c:pt idx="1">
                  <c:v>30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2-4854-476C-BEE8-804B6A3468DD}"/>
            </c:ext>
          </c:extLst>
        </c:ser>
        <c:dLbls>
          <c:showLegendKey val="0"/>
          <c:showVal val="0"/>
          <c:showCatName val="0"/>
          <c:showSerName val="0"/>
          <c:showPercent val="0"/>
          <c:showBubbleSize val="0"/>
          <c:showLeaderLines val="1"/>
        </c:dLbls>
        <c:firstSliceAng val="0"/>
      </c:pieChart>
      <c:spPr>
        <a:noFill/>
        <a:ln w="25378">
          <a:noFill/>
        </a:ln>
      </c:spPr>
    </c:plotArea>
    <c:plotVisOnly val="1"/>
    <c:dispBlanksAs val="zero"/>
    <c:showDLblsOverMax val="0"/>
  </c:chart>
  <c:spPr>
    <a:noFill/>
    <a:ln>
      <a:noFill/>
    </a:ln>
  </c:spPr>
  <c:txPr>
    <a:bodyPr/>
    <a:lstStyle/>
    <a:p>
      <a:pPr>
        <a:defRPr sz="2992"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507024853"/>
          <c:y val="1.9316813339509031E-2"/>
        </c:manualLayout>
      </c:layout>
      <c:overlay val="0"/>
      <c:spPr>
        <a:noFill/>
        <a:ln w="25438">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438">
              <a:noFill/>
            </a:ln>
          </c:spPr>
          <c:dPt>
            <c:idx val="1"/>
            <c:bubble3D val="0"/>
            <c:spPr>
              <a:solidFill>
                <a:schemeClr val="accent5">
                  <a:lumMod val="75000"/>
                </a:schemeClr>
              </a:solidFill>
              <a:ln w="25438">
                <a:noFill/>
              </a:ln>
            </c:spPr>
            <c:extLst xmlns:c16r2="http://schemas.microsoft.com/office/drawing/2015/06/chart">
              <c:ext xmlns:c16="http://schemas.microsoft.com/office/drawing/2014/chart" uri="{C3380CC4-5D6E-409C-BE32-E72D297353CC}">
                <c16:uniqueId val="{00000001-241D-47F3-8C2A-B605E46264E8}"/>
              </c:ext>
            </c:extLst>
          </c:dPt>
          <c:val>
            <c:numRef>
              <c:f>Sheet1!$B$2:$C$2</c:f>
              <c:numCache>
                <c:formatCode>General</c:formatCode>
                <c:ptCount val="2"/>
                <c:pt idx="0">
                  <c:v>80</c:v>
                </c:pt>
                <c:pt idx="1">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2-241D-47F3-8C2A-B605E46264E8}"/>
            </c:ext>
          </c:extLst>
        </c:ser>
        <c:dLbls>
          <c:showLegendKey val="0"/>
          <c:showVal val="0"/>
          <c:showCatName val="0"/>
          <c:showSerName val="0"/>
          <c:showPercent val="0"/>
          <c:showBubbleSize val="0"/>
          <c:showLeaderLines val="1"/>
        </c:dLbls>
        <c:firstSliceAng val="0"/>
      </c:pieChart>
      <c:spPr>
        <a:noFill/>
        <a:ln w="25438">
          <a:noFill/>
        </a:ln>
      </c:spPr>
    </c:plotArea>
    <c:plotVisOnly val="1"/>
    <c:dispBlanksAs val="zero"/>
    <c:showDLblsOverMax val="0"/>
  </c:chart>
  <c:spPr>
    <a:noFill/>
    <a:ln>
      <a:noFill/>
    </a:ln>
  </c:spPr>
  <c:txPr>
    <a:bodyPr/>
    <a:lstStyle/>
    <a:p>
      <a:pPr>
        <a:defRPr sz="3005"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2018/10/9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2018/10/9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a:t>
            </a:fld>
            <a:endParaRPr lang="zh-CN" altLang="en-US"/>
          </a:p>
        </p:txBody>
      </p:sp>
    </p:spTree>
    <p:extLst>
      <p:ext uri="{BB962C8B-B14F-4D97-AF65-F5344CB8AC3E}">
        <p14:creationId xmlns:p14="http://schemas.microsoft.com/office/powerpoint/2010/main" val="2758757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341669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2363388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12</a:t>
            </a:fld>
            <a:endParaRPr lang="en-GB"/>
          </a:p>
        </p:txBody>
      </p:sp>
    </p:spTree>
    <p:extLst>
      <p:ext uri="{BB962C8B-B14F-4D97-AF65-F5344CB8AC3E}">
        <p14:creationId xmlns:p14="http://schemas.microsoft.com/office/powerpoint/2010/main" val="30233192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13</a:t>
            </a:fld>
            <a:endParaRPr lang="zh-CN" altLang="en-US"/>
          </a:p>
        </p:txBody>
      </p:sp>
    </p:spTree>
    <p:extLst>
      <p:ext uri="{BB962C8B-B14F-4D97-AF65-F5344CB8AC3E}">
        <p14:creationId xmlns:p14="http://schemas.microsoft.com/office/powerpoint/2010/main" val="19489446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6391918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9358879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16157150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38856351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18</a:t>
            </a:fld>
            <a:endParaRPr lang="zh-CN" altLang="en-US"/>
          </a:p>
        </p:txBody>
      </p:sp>
    </p:spTree>
    <p:extLst>
      <p:ext uri="{BB962C8B-B14F-4D97-AF65-F5344CB8AC3E}">
        <p14:creationId xmlns:p14="http://schemas.microsoft.com/office/powerpoint/2010/main" val="9421538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4019457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a:t>
            </a:fld>
            <a:endParaRPr lang="zh-CN" altLang="en-US"/>
          </a:p>
        </p:txBody>
      </p:sp>
    </p:spTree>
    <p:extLst>
      <p:ext uri="{BB962C8B-B14F-4D97-AF65-F5344CB8AC3E}">
        <p14:creationId xmlns:p14="http://schemas.microsoft.com/office/powerpoint/2010/main" val="24059084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632411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28604471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22</a:t>
            </a:fld>
            <a:endParaRPr lang="zh-CN" altLang="en-US"/>
          </a:p>
        </p:txBody>
      </p:sp>
    </p:spTree>
    <p:extLst>
      <p:ext uri="{BB962C8B-B14F-4D97-AF65-F5344CB8AC3E}">
        <p14:creationId xmlns:p14="http://schemas.microsoft.com/office/powerpoint/2010/main" val="5892175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a:t>
            </a:fld>
            <a:endParaRPr lang="zh-CN" altLang="en-US"/>
          </a:p>
        </p:txBody>
      </p:sp>
    </p:spTree>
    <p:extLst>
      <p:ext uri="{BB962C8B-B14F-4D97-AF65-F5344CB8AC3E}">
        <p14:creationId xmlns:p14="http://schemas.microsoft.com/office/powerpoint/2010/main" val="1281131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6468414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64881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38241166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9723112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8</a:t>
            </a:fld>
            <a:endParaRPr lang="zh-CN" altLang="en-US"/>
          </a:p>
        </p:txBody>
      </p:sp>
    </p:spTree>
    <p:extLst>
      <p:ext uri="{BB962C8B-B14F-4D97-AF65-F5344CB8AC3E}">
        <p14:creationId xmlns:p14="http://schemas.microsoft.com/office/powerpoint/2010/main" val="41908787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4178781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078176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11418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77339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08370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8791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
        <p:nvSpPr>
          <p:cNvPr id="4" name="矩形 3"/>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2" name="图片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0162" y="0"/>
            <a:ext cx="13041158" cy="7232647"/>
          </a:xfrm>
          <a:prstGeom prst="rect">
            <a:avLst/>
          </a:prstGeom>
        </p:spPr>
      </p:pic>
    </p:spTree>
    <p:extLst>
      <p:ext uri="{BB962C8B-B14F-4D97-AF65-F5344CB8AC3E}">
        <p14:creationId xmlns:p14="http://schemas.microsoft.com/office/powerpoint/2010/main" val="300018296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0521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04726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4572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0339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6127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7556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69519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2018/10/9</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5" r:id="rId1"/>
    <p:sldLayoutId id="2147483986"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2018/10/9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510920312"/>
      </p:ext>
    </p:extLst>
  </p:cSld>
  <p:clrMap bg1="lt1" tx1="dk1" bg2="lt2" tx2="dk2" accent1="accent1" accent2="accent2" accent3="accent3" accent4="accent4" accent5="accent5" accent6="accent6" hlink="hlink" folHlink="folHlink"/>
  <p:sldLayoutIdLst>
    <p:sldLayoutId id="2147483988" r:id="rId1"/>
    <p:sldLayoutId id="2147483989" r:id="rId2"/>
    <p:sldLayoutId id="2147483990" r:id="rId3"/>
    <p:sldLayoutId id="2147483991" r:id="rId4"/>
    <p:sldLayoutId id="2147483992" r:id="rId5"/>
    <p:sldLayoutId id="2147483993" r:id="rId6"/>
    <p:sldLayoutId id="2147483994" r:id="rId7"/>
    <p:sldLayoutId id="2147483995" r:id="rId8"/>
    <p:sldLayoutId id="2147483996" r:id="rId9"/>
    <p:sldLayoutId id="2147483997" r:id="rId10"/>
    <p:sldLayoutId id="2147483998"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8" Type="http://schemas.openxmlformats.org/officeDocument/2006/relationships/chart" Target="../charts/chart10.xml"/><Relationship Id="rId3" Type="http://schemas.openxmlformats.org/officeDocument/2006/relationships/chart" Target="../charts/chart5.xml"/><Relationship Id="rId7" Type="http://schemas.openxmlformats.org/officeDocument/2006/relationships/chart" Target="../charts/chart9.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chart" Target="../charts/chart8.xml"/><Relationship Id="rId5" Type="http://schemas.openxmlformats.org/officeDocument/2006/relationships/chart" Target="../charts/chart7.xml"/><Relationship Id="rId4" Type="http://schemas.openxmlformats.org/officeDocument/2006/relationships/chart" Target="../charts/chart6.xml"/></Relationships>
</file>

<file path=ppt/slides/_rels/slide17.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chart" Target="../charts/chart14.xml"/><Relationship Id="rId5" Type="http://schemas.openxmlformats.org/officeDocument/2006/relationships/chart" Target="../charts/chart13.xml"/><Relationship Id="rId4" Type="http://schemas.openxmlformats.org/officeDocument/2006/relationships/chart" Target="../charts/char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chart" Target="../charts/chart18.xml"/><Relationship Id="rId5" Type="http://schemas.openxmlformats.org/officeDocument/2006/relationships/chart" Target="../charts/chart17.xml"/><Relationship Id="rId4" Type="http://schemas.openxmlformats.org/officeDocument/2006/relationships/chart" Target="../charts/chart16.xml"/></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162" y="0"/>
            <a:ext cx="13041158" cy="7232647"/>
          </a:xfrm>
          <a:prstGeom prst="rect">
            <a:avLst/>
          </a:prstGeom>
        </p:spPr>
      </p:pic>
      <p:pic>
        <p:nvPicPr>
          <p:cNvPr id="37" name="图片 3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53" y="4654612"/>
            <a:ext cx="13010642" cy="2578038"/>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53" y="4932649"/>
            <a:ext cx="13010642" cy="2301590"/>
          </a:xfrm>
          <a:prstGeom prst="rect">
            <a:avLst/>
          </a:prstGeom>
        </p:spPr>
      </p:pic>
      <p:sp>
        <p:nvSpPr>
          <p:cNvPr id="4" name="TextBox 7"/>
          <p:cNvSpPr>
            <a:spLocks noChangeArrowheads="1"/>
          </p:cNvSpPr>
          <p:nvPr/>
        </p:nvSpPr>
        <p:spPr bwMode="auto">
          <a:xfrm>
            <a:off x="5821842" y="4730138"/>
            <a:ext cx="51440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年终总结  新年计划 述职报告 工作汇报</a:t>
            </a:r>
            <a:endParaRPr lang="en-US" altLang="zh-CN"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TextBox 7"/>
          <p:cNvSpPr>
            <a:spLocks noChangeArrowheads="1"/>
          </p:cNvSpPr>
          <p:nvPr/>
        </p:nvSpPr>
        <p:spPr bwMode="auto">
          <a:xfrm>
            <a:off x="3594216" y="3312559"/>
            <a:ext cx="8595799" cy="865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5625" b="1" dirty="0" smtClean="0">
                <a:solidFill>
                  <a:schemeClr val="bg1"/>
                </a:solidFill>
                <a:latin typeface="微软雅黑" pitchFamily="34" charset="-122"/>
                <a:ea typeface="微软雅黑" pitchFamily="34" charset="-122"/>
                <a:sym typeface="微软雅黑" pitchFamily="34" charset="-122"/>
              </a:rPr>
              <a:t>互联网商业创业融资计划书</a:t>
            </a:r>
            <a:endParaRPr lang="zh-CN" altLang="en-US" sz="5625" b="1" dirty="0">
              <a:solidFill>
                <a:schemeClr val="bg1"/>
              </a:solidFill>
              <a:latin typeface="微软雅黑" pitchFamily="34" charset="-122"/>
              <a:ea typeface="微软雅黑" pitchFamily="34" charset="-122"/>
              <a:sym typeface="微软雅黑" pitchFamily="34" charset="-122"/>
            </a:endParaRPr>
          </a:p>
        </p:txBody>
      </p:sp>
      <p:sp>
        <p:nvSpPr>
          <p:cNvPr id="8" name="TextBox 7"/>
          <p:cNvSpPr>
            <a:spLocks noChangeArrowheads="1"/>
          </p:cNvSpPr>
          <p:nvPr/>
        </p:nvSpPr>
        <p:spPr bwMode="auto">
          <a:xfrm>
            <a:off x="3594216" y="2639194"/>
            <a:ext cx="6986643" cy="865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en-US" altLang="zh-CN" sz="5625" dirty="0" smtClean="0">
                <a:solidFill>
                  <a:schemeClr val="bg1"/>
                </a:solidFill>
                <a:latin typeface="LilyUPC" pitchFamily="34" charset="-34"/>
                <a:ea typeface="微软雅黑" pitchFamily="34" charset="-122"/>
                <a:cs typeface="LilyUPC" pitchFamily="34" charset="-34"/>
                <a:sym typeface="微软雅黑" pitchFamily="34" charset="-122"/>
              </a:rPr>
              <a:t>INTERNET BUSINESS</a:t>
            </a:r>
            <a:endParaRPr lang="zh-CN" altLang="en-US" sz="5625" dirty="0">
              <a:solidFill>
                <a:schemeClr val="bg1"/>
              </a:solidFill>
              <a:latin typeface="LilyUPC" pitchFamily="34" charset="-34"/>
              <a:ea typeface="微软雅黑" pitchFamily="34" charset="-122"/>
              <a:cs typeface="LilyUPC" pitchFamily="34" charset="-34"/>
              <a:sym typeface="微软雅黑" pitchFamily="34" charset="-122"/>
            </a:endParaRPr>
          </a:p>
        </p:txBody>
      </p:sp>
      <p:sp>
        <p:nvSpPr>
          <p:cNvPr id="2" name="矩形 1"/>
          <p:cNvSpPr/>
          <p:nvPr/>
        </p:nvSpPr>
        <p:spPr>
          <a:xfrm>
            <a:off x="152951" y="4641473"/>
            <a:ext cx="12858044" cy="506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9"/>
          </a:p>
        </p:txBody>
      </p:sp>
      <p:sp>
        <p:nvSpPr>
          <p:cNvPr id="10" name="矩形 9"/>
          <p:cNvSpPr/>
          <p:nvPr/>
        </p:nvSpPr>
        <p:spPr>
          <a:xfrm>
            <a:off x="-137832" y="4641473"/>
            <a:ext cx="5371113" cy="506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9"/>
          </a:p>
        </p:txBody>
      </p:sp>
      <p:grpSp>
        <p:nvGrpSpPr>
          <p:cNvPr id="11" name="组合 10"/>
          <p:cNvGrpSpPr/>
          <p:nvPr/>
        </p:nvGrpSpPr>
        <p:grpSpPr>
          <a:xfrm>
            <a:off x="3446407" y="661186"/>
            <a:ext cx="483477" cy="435909"/>
            <a:chOff x="4634991" y="2138335"/>
            <a:chExt cx="428348" cy="386204"/>
          </a:xfrm>
        </p:grpSpPr>
        <p:sp>
          <p:nvSpPr>
            <p:cNvPr id="25"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128580" tIns="64290" rIns="128580" bIns="64290" numCol="1" anchor="t" anchorCtr="0" compatLnSpc="1">
              <a:prstTxWarp prst="textNoShape">
                <a:avLst/>
              </a:prstTxWarp>
            </a:bodyPr>
            <a:lstStyle/>
            <a:p>
              <a:endParaRPr lang="zh-CN" altLang="en-US" sz="2669"/>
            </a:p>
          </p:txBody>
        </p:sp>
        <p:sp>
          <p:nvSpPr>
            <p:cNvPr id="26"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669">
                <a:solidFill>
                  <a:srgbClr val="FFFFFF"/>
                </a:solidFill>
                <a:ea typeface="宋体" panose="02010600030101010101" pitchFamily="2" charset="-122"/>
              </a:endParaRPr>
            </a:p>
          </p:txBody>
        </p:sp>
      </p:grpSp>
      <p:grpSp>
        <p:nvGrpSpPr>
          <p:cNvPr id="12" name="组合 11"/>
          <p:cNvGrpSpPr/>
          <p:nvPr/>
        </p:nvGrpSpPr>
        <p:grpSpPr>
          <a:xfrm>
            <a:off x="3951559" y="661186"/>
            <a:ext cx="483477" cy="435909"/>
            <a:chOff x="5076056" y="2138335"/>
            <a:chExt cx="428348" cy="386204"/>
          </a:xfrm>
        </p:grpSpPr>
        <p:sp>
          <p:nvSpPr>
            <p:cNvPr id="27"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headEnd/>
              <a:tailEnd/>
            </a:ln>
            <a:extLst/>
          </p:spPr>
          <p:txBody>
            <a:bodyPr vert="horz" wrap="square" lIns="128580" tIns="64290" rIns="128580" bIns="64290" numCol="1" anchor="t" anchorCtr="0" compatLnSpc="1">
              <a:prstTxWarp prst="textNoShape">
                <a:avLst/>
              </a:prstTxWarp>
            </a:bodyPr>
            <a:lstStyle/>
            <a:p>
              <a:endParaRPr lang="zh-CN" altLang="en-US" sz="2669"/>
            </a:p>
          </p:txBody>
        </p:sp>
        <p:sp>
          <p:nvSpPr>
            <p:cNvPr id="28"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669">
                <a:solidFill>
                  <a:srgbClr val="FFFFFF"/>
                </a:solidFill>
                <a:ea typeface="宋体" panose="02010600030101010101" pitchFamily="2" charset="-122"/>
              </a:endParaRPr>
            </a:p>
          </p:txBody>
        </p:sp>
      </p:grpSp>
      <p:grpSp>
        <p:nvGrpSpPr>
          <p:cNvPr id="13" name="组合 12"/>
          <p:cNvGrpSpPr/>
          <p:nvPr/>
        </p:nvGrpSpPr>
        <p:grpSpPr>
          <a:xfrm>
            <a:off x="4456711" y="661186"/>
            <a:ext cx="483477" cy="435909"/>
            <a:chOff x="5557128" y="2138335"/>
            <a:chExt cx="428348" cy="386204"/>
          </a:xfrm>
        </p:grpSpPr>
        <p:sp>
          <p:nvSpPr>
            <p:cNvPr id="29"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128580" tIns="64290" rIns="128580" bIns="64290" numCol="1" anchor="t" anchorCtr="0" compatLnSpc="1">
              <a:prstTxWarp prst="textNoShape">
                <a:avLst/>
              </a:prstTxWarp>
            </a:bodyPr>
            <a:lstStyle/>
            <a:p>
              <a:endParaRPr lang="zh-CN" altLang="en-US" sz="2669"/>
            </a:p>
          </p:txBody>
        </p:sp>
        <p:sp>
          <p:nvSpPr>
            <p:cNvPr id="30"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669">
                <a:solidFill>
                  <a:srgbClr val="FFFFFF"/>
                </a:solidFill>
                <a:ea typeface="宋体" panose="02010600030101010101" pitchFamily="2" charset="-122"/>
              </a:endParaRPr>
            </a:p>
          </p:txBody>
        </p:sp>
      </p:grpSp>
      <p:grpSp>
        <p:nvGrpSpPr>
          <p:cNvPr id="14" name="组合 13"/>
          <p:cNvGrpSpPr/>
          <p:nvPr/>
        </p:nvGrpSpPr>
        <p:grpSpPr>
          <a:xfrm>
            <a:off x="4961863" y="661186"/>
            <a:ext cx="483477" cy="435909"/>
            <a:chOff x="6068610" y="2138335"/>
            <a:chExt cx="428348" cy="386204"/>
          </a:xfrm>
        </p:grpSpPr>
        <p:sp>
          <p:nvSpPr>
            <p:cNvPr id="31"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headEnd/>
              <a:tailEnd/>
            </a:ln>
            <a:extLst/>
          </p:spPr>
          <p:txBody>
            <a:bodyPr vert="horz" wrap="square" lIns="128580" tIns="64290" rIns="128580" bIns="64290" numCol="1" anchor="t" anchorCtr="0" compatLnSpc="1">
              <a:prstTxWarp prst="textNoShape">
                <a:avLst/>
              </a:prstTxWarp>
            </a:bodyPr>
            <a:lstStyle/>
            <a:p>
              <a:endParaRPr lang="zh-CN" altLang="en-US" sz="2669"/>
            </a:p>
          </p:txBody>
        </p:sp>
        <p:sp>
          <p:nvSpPr>
            <p:cNvPr id="32"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669">
                <a:solidFill>
                  <a:srgbClr val="FFFFFF"/>
                </a:solidFill>
                <a:ea typeface="宋体" panose="02010600030101010101" pitchFamily="2" charset="-122"/>
              </a:endParaRPr>
            </a:p>
          </p:txBody>
        </p:sp>
      </p:grpSp>
      <p:grpSp>
        <p:nvGrpSpPr>
          <p:cNvPr id="35" name="组合 34"/>
          <p:cNvGrpSpPr/>
          <p:nvPr/>
        </p:nvGrpSpPr>
        <p:grpSpPr>
          <a:xfrm>
            <a:off x="5467014" y="661186"/>
            <a:ext cx="483477" cy="435909"/>
            <a:chOff x="6623914" y="2138335"/>
            <a:chExt cx="428348" cy="386204"/>
          </a:xfrm>
        </p:grpSpPr>
        <p:sp>
          <p:nvSpPr>
            <p:cNvPr id="33"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128580" tIns="64290" rIns="128580" bIns="64290" numCol="1" anchor="t" anchorCtr="0" compatLnSpc="1">
              <a:prstTxWarp prst="textNoShape">
                <a:avLst/>
              </a:prstTxWarp>
            </a:bodyPr>
            <a:lstStyle/>
            <a:p>
              <a:endParaRPr lang="zh-CN" altLang="en-US" sz="2669"/>
            </a:p>
          </p:txBody>
        </p:sp>
        <p:sp>
          <p:nvSpPr>
            <p:cNvPr id="34"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669">
                <a:solidFill>
                  <a:srgbClr val="FFFFFF"/>
                </a:solidFill>
                <a:ea typeface="宋体" panose="02010600030101010101" pitchFamily="2" charset="-122"/>
              </a:endParaRPr>
            </a:p>
          </p:txBody>
        </p:sp>
      </p:grpSp>
      <p:sp>
        <p:nvSpPr>
          <p:cNvPr id="16" name="TextBox 15"/>
          <p:cNvSpPr txBox="1"/>
          <p:nvPr/>
        </p:nvSpPr>
        <p:spPr>
          <a:xfrm>
            <a:off x="1569102" y="477399"/>
            <a:ext cx="1314462" cy="692497"/>
          </a:xfrm>
          <a:prstGeom prst="rect">
            <a:avLst/>
          </a:prstGeom>
          <a:noFill/>
        </p:spPr>
        <p:txBody>
          <a:bodyPr wrap="none" lIns="0" tIns="0" rIns="0" bIns="0" rtlCol="0">
            <a:spAutoFit/>
          </a:bodyPr>
          <a:lstStyle/>
          <a:p>
            <a:r>
              <a:rPr lang="en-US" altLang="zh-CN" sz="4500" b="1" dirty="0">
                <a:solidFill>
                  <a:schemeClr val="bg1"/>
                </a:solidFill>
                <a:latin typeface="微软雅黑" pitchFamily="34" charset="-122"/>
                <a:ea typeface="微软雅黑" pitchFamily="34" charset="-122"/>
              </a:rPr>
              <a:t>logo</a:t>
            </a:r>
            <a:endParaRPr lang="zh-CN" altLang="en-US" sz="45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37794997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6">
                                            <p:txEl>
                                              <p:pRg st="0" end="0"/>
                                            </p:txEl>
                                          </p:spTgt>
                                        </p:tgtEl>
                                        <p:attrNameLst>
                                          <p:attrName>style.visibility</p:attrName>
                                        </p:attrNameLst>
                                      </p:cBhvr>
                                      <p:to>
                                        <p:strVal val="visible"/>
                                      </p:to>
                                    </p:set>
                                    <p:animEffect transition="in" filter="wipe(left)">
                                      <p:cBhvr>
                                        <p:cTn id="13" dur="500"/>
                                        <p:tgtEl>
                                          <p:spTgt spid="16">
                                            <p:txEl>
                                              <p:pRg st="0" end="0"/>
                                            </p:txEl>
                                          </p:spTgt>
                                        </p:tgtEl>
                                      </p:cBhvr>
                                    </p:animEffect>
                                  </p:childTnLst>
                                </p:cTn>
                              </p:par>
                              <p:par>
                                <p:cTn id="14" presetID="38" presetClass="entr" presetSubtype="0" accel="50000" fill="hold" grpId="0" nodeType="withEffect">
                                  <p:stCondLst>
                                    <p:cond delay="0"/>
                                  </p:stCondLst>
                                  <p:iterate type="lt">
                                    <p:tmPct val="50000"/>
                                  </p:iterate>
                                  <p:childTnLst>
                                    <p:set>
                                      <p:cBhvr>
                                        <p:cTn id="15" dur="1" fill="hold">
                                          <p:stCondLst>
                                            <p:cond delay="0"/>
                                          </p:stCondLst>
                                        </p:cTn>
                                        <p:tgtEl>
                                          <p:spTgt spid="8"/>
                                        </p:tgtEl>
                                        <p:attrNameLst>
                                          <p:attrName>style.visibility</p:attrName>
                                        </p:attrNameLst>
                                      </p:cBhvr>
                                      <p:to>
                                        <p:strVal val="visible"/>
                                      </p:to>
                                    </p:set>
                                    <p:set>
                                      <p:cBhvr>
                                        <p:cTn id="16" dur="114" fill="hold">
                                          <p:stCondLst>
                                            <p:cond delay="0"/>
                                          </p:stCondLst>
                                        </p:cTn>
                                        <p:tgtEl>
                                          <p:spTgt spid="8"/>
                                        </p:tgtEl>
                                        <p:attrNameLst>
                                          <p:attrName>style.rotation</p:attrName>
                                        </p:attrNameLst>
                                      </p:cBhvr>
                                      <p:to>
                                        <p:strVal val="-45.0"/>
                                      </p:to>
                                    </p:set>
                                    <p:anim calcmode="lin" valueType="num">
                                      <p:cBhvr>
                                        <p:cTn id="17" dur="114" fill="hold">
                                          <p:stCondLst>
                                            <p:cond delay="114"/>
                                          </p:stCondLst>
                                        </p:cTn>
                                        <p:tgtEl>
                                          <p:spTgt spid="8"/>
                                        </p:tgtEl>
                                        <p:attrNameLst>
                                          <p:attrName>style.rotation</p:attrName>
                                        </p:attrNameLst>
                                      </p:cBhvr>
                                      <p:tavLst>
                                        <p:tav tm="0">
                                          <p:val>
                                            <p:fltVal val="-45"/>
                                          </p:val>
                                        </p:tav>
                                        <p:tav tm="69900">
                                          <p:val>
                                            <p:fltVal val="45"/>
                                          </p:val>
                                        </p:tav>
                                        <p:tav tm="100000">
                                          <p:val>
                                            <p:fltVal val="0"/>
                                          </p:val>
                                        </p:tav>
                                      </p:tavLst>
                                    </p:anim>
                                    <p:anim calcmode="lin" valueType="num">
                                      <p:cBhvr>
                                        <p:cTn id="18" dur="114" fill="hold">
                                          <p:stCondLst>
                                            <p:cond delay="0"/>
                                          </p:stCondLst>
                                        </p:cTn>
                                        <p:tgtEl>
                                          <p:spTgt spid="8"/>
                                        </p:tgtEl>
                                        <p:attrNameLst>
                                          <p:attrName>ppt_y</p:attrName>
                                        </p:attrNameLst>
                                      </p:cBhvr>
                                      <p:tavLst>
                                        <p:tav tm="0">
                                          <p:val>
                                            <p:strVal val="#ppt_y-1"/>
                                          </p:val>
                                        </p:tav>
                                        <p:tav tm="100000">
                                          <p:val>
                                            <p:strVal val="#ppt_y-(0.354*#ppt_w-0.172*#ppt_h)"/>
                                          </p:val>
                                        </p:tav>
                                      </p:tavLst>
                                    </p:anim>
                                    <p:anim calcmode="lin" valueType="num">
                                      <p:cBhvr>
                                        <p:cTn id="19" dur="39" decel="50000" autoRev="1" fill="hold">
                                          <p:stCondLst>
                                            <p:cond delay="114"/>
                                          </p:stCondLst>
                                        </p:cTn>
                                        <p:tgtEl>
                                          <p:spTgt spid="8"/>
                                        </p:tgtEl>
                                        <p:attrNameLst>
                                          <p:attrName>ppt_y</p:attrName>
                                        </p:attrNameLst>
                                      </p:cBhvr>
                                      <p:tavLst>
                                        <p:tav tm="0">
                                          <p:val>
                                            <p:strVal val="#ppt_y-(0.354*#ppt_w-0.172*#ppt_h)"/>
                                          </p:val>
                                        </p:tav>
                                        <p:tav tm="100000">
                                          <p:val>
                                            <p:strVal val="#ppt_y-(0.354*#ppt_w-0.172*#ppt_h)-#ppt_h/2"/>
                                          </p:val>
                                        </p:tav>
                                      </p:tavLst>
                                    </p:anim>
                                    <p:anim calcmode="lin" valueType="num">
                                      <p:cBhvr>
                                        <p:cTn id="20" dur="34" fill="hold">
                                          <p:stCondLst>
                                            <p:cond delay="216"/>
                                          </p:stCondLst>
                                        </p:cTn>
                                        <p:tgtEl>
                                          <p:spTgt spid="8"/>
                                        </p:tgtEl>
                                        <p:attrNameLst>
                                          <p:attrName>ppt_y</p:attrName>
                                        </p:attrNameLst>
                                      </p:cBhvr>
                                      <p:tavLst>
                                        <p:tav tm="0">
                                          <p:val>
                                            <p:strVal val="#ppt_y-(0.354*#ppt_w-0.172*#ppt_h)"/>
                                          </p:val>
                                        </p:tav>
                                        <p:tav tm="100000">
                                          <p:val>
                                            <p:strVal val="#ppt_y"/>
                                          </p:val>
                                        </p:tav>
                                      </p:tavLst>
                                    </p:anim>
                                  </p:childTnLst>
                                </p:cTn>
                              </p:par>
                              <p:par>
                                <p:cTn id="21" presetID="52" presetClass="entr" presetSubtype="0" fill="hold" grpId="0" nodeType="withEffect">
                                  <p:stCondLst>
                                    <p:cond delay="2200"/>
                                  </p:stCondLst>
                                  <p:iterate type="lt">
                                    <p:tmPct val="10000"/>
                                  </p:iterate>
                                  <p:childTnLst>
                                    <p:set>
                                      <p:cBhvr>
                                        <p:cTn id="22" dur="1" fill="hold">
                                          <p:stCondLst>
                                            <p:cond delay="0"/>
                                          </p:stCondLst>
                                        </p:cTn>
                                        <p:tgtEl>
                                          <p:spTgt spid="5"/>
                                        </p:tgtEl>
                                        <p:attrNameLst>
                                          <p:attrName>style.visibility</p:attrName>
                                        </p:attrNameLst>
                                      </p:cBhvr>
                                      <p:to>
                                        <p:strVal val="visible"/>
                                      </p:to>
                                    </p:set>
                                    <p:animScale>
                                      <p:cBhvr>
                                        <p:cTn id="2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5"/>
                                        </p:tgtEl>
                                        <p:attrNameLst>
                                          <p:attrName>ppt_x</p:attrName>
                                          <p:attrName>ppt_y</p:attrName>
                                        </p:attrNameLst>
                                      </p:cBhvr>
                                    </p:animMotion>
                                    <p:animEffect transition="in" filter="fade">
                                      <p:cBhvr>
                                        <p:cTn id="25" dur="1000"/>
                                        <p:tgtEl>
                                          <p:spTgt spid="5"/>
                                        </p:tgtEl>
                                      </p:cBhvr>
                                    </p:animEffect>
                                  </p:childTnLst>
                                </p:cTn>
                              </p:par>
                            </p:childTnLst>
                          </p:cTn>
                        </p:par>
                        <p:par>
                          <p:cTn id="26" fill="hold">
                            <p:stCondLst>
                              <p:cond delay="5300"/>
                            </p:stCondLst>
                            <p:childTnLst>
                              <p:par>
                                <p:cTn id="27" presetID="22" presetClass="entr" presetSubtype="8"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left)">
                                      <p:cBhvr>
                                        <p:cTn id="29" dur="500"/>
                                        <p:tgtEl>
                                          <p:spTgt spid="2"/>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800"/>
                                        <p:tgtEl>
                                          <p:spTgt spid="10"/>
                                        </p:tgtEl>
                                      </p:cBhvr>
                                    </p:animEffect>
                                  </p:childTnLst>
                                </p:cTn>
                              </p:par>
                            </p:childTnLst>
                          </p:cTn>
                        </p:par>
                        <p:par>
                          <p:cTn id="33" fill="hold">
                            <p:stCondLst>
                              <p:cond delay="6100"/>
                            </p:stCondLst>
                            <p:childTnLst>
                              <p:par>
                                <p:cTn id="34" presetID="22" presetClass="entr" presetSubtype="4" fill="hold" nodeType="after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down)">
                                      <p:cBhvr>
                                        <p:cTn id="36" dur="500"/>
                                        <p:tgtEl>
                                          <p:spTgt spid="37"/>
                                        </p:tgtEl>
                                      </p:cBhvr>
                                    </p:animEffect>
                                  </p:childTnLst>
                                </p:cTn>
                              </p:par>
                              <p:par>
                                <p:cTn id="37" presetID="22" presetClass="entr" presetSubtype="8" fill="hold" grpId="0" nodeType="withEffect">
                                  <p:stCondLst>
                                    <p:cond delay="90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800"/>
                                        <p:tgtEl>
                                          <p:spTgt spid="4"/>
                                        </p:tgtEl>
                                      </p:cBhvr>
                                    </p:animEffect>
                                  </p:childTnLst>
                                </p:cTn>
                              </p:par>
                            </p:childTnLst>
                          </p:cTn>
                        </p:par>
                        <p:par>
                          <p:cTn id="40" fill="hold">
                            <p:stCondLst>
                              <p:cond delay="7800"/>
                            </p:stCondLst>
                            <p:childTnLst>
                              <p:par>
                                <p:cTn id="41" presetID="2" presetClass="entr" presetSubtype="2" fill="hold"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fill="hold"/>
                                        <p:tgtEl>
                                          <p:spTgt spid="35"/>
                                        </p:tgtEl>
                                        <p:attrNameLst>
                                          <p:attrName>ppt_x</p:attrName>
                                        </p:attrNameLst>
                                      </p:cBhvr>
                                      <p:tavLst>
                                        <p:tav tm="0">
                                          <p:val>
                                            <p:strVal val="1+#ppt_w/2"/>
                                          </p:val>
                                        </p:tav>
                                        <p:tav tm="100000">
                                          <p:val>
                                            <p:strVal val="#ppt_x"/>
                                          </p:val>
                                        </p:tav>
                                      </p:tavLst>
                                    </p:anim>
                                    <p:anim calcmode="lin" valueType="num">
                                      <p:cBhvr additive="base">
                                        <p:cTn id="44" dur="500" fill="hold"/>
                                        <p:tgtEl>
                                          <p:spTgt spid="35"/>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20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1+#ppt_w/2"/>
                                          </p:val>
                                        </p:tav>
                                        <p:tav tm="100000">
                                          <p:val>
                                            <p:strVal val="#ppt_x"/>
                                          </p:val>
                                        </p:tav>
                                      </p:tavLst>
                                    </p:anim>
                                    <p:anim calcmode="lin" valueType="num">
                                      <p:cBhvr additive="base">
                                        <p:cTn id="48" dur="500" fill="hold"/>
                                        <p:tgtEl>
                                          <p:spTgt spid="14"/>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40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1+#ppt_w/2"/>
                                          </p:val>
                                        </p:tav>
                                        <p:tav tm="100000">
                                          <p:val>
                                            <p:strVal val="#ppt_x"/>
                                          </p:val>
                                        </p:tav>
                                      </p:tavLst>
                                    </p:anim>
                                    <p:anim calcmode="lin" valueType="num">
                                      <p:cBhvr additive="base">
                                        <p:cTn id="52" dur="500" fill="hold"/>
                                        <p:tgtEl>
                                          <p:spTgt spid="13"/>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60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1+#ppt_w/2"/>
                                          </p:val>
                                        </p:tav>
                                        <p:tav tm="100000">
                                          <p:val>
                                            <p:strVal val="#ppt_x"/>
                                          </p:val>
                                        </p:tav>
                                      </p:tavLst>
                                    </p:anim>
                                    <p:anim calcmode="lin" valueType="num">
                                      <p:cBhvr additive="base">
                                        <p:cTn id="56" dur="500" fill="hold"/>
                                        <p:tgtEl>
                                          <p:spTgt spid="12"/>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80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fill="hold"/>
                                        <p:tgtEl>
                                          <p:spTgt spid="11"/>
                                        </p:tgtEl>
                                        <p:attrNameLst>
                                          <p:attrName>ppt_x</p:attrName>
                                        </p:attrNameLst>
                                      </p:cBhvr>
                                      <p:tavLst>
                                        <p:tav tm="0">
                                          <p:val>
                                            <p:strVal val="1+#ppt_w/2"/>
                                          </p:val>
                                        </p:tav>
                                        <p:tav tm="100000">
                                          <p:val>
                                            <p:strVal val="#ppt_x"/>
                                          </p:val>
                                        </p:tav>
                                      </p:tavLst>
                                    </p:anim>
                                    <p:anim calcmode="lin" valueType="num">
                                      <p:cBhvr additive="base">
                                        <p:cTn id="60"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2" grpId="0" animBg="1"/>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p:cNvSpPr/>
          <p:nvPr/>
        </p:nvSpPr>
        <p:spPr>
          <a:xfrm>
            <a:off x="1165328" y="4661041"/>
            <a:ext cx="3750263" cy="1071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137"/>
          <p:cNvGrpSpPr/>
          <p:nvPr/>
        </p:nvGrpSpPr>
        <p:grpSpPr>
          <a:xfrm>
            <a:off x="1502228" y="2303735"/>
            <a:ext cx="301358" cy="2317121"/>
            <a:chOff x="1074408" y="1485901"/>
            <a:chExt cx="214311" cy="1647821"/>
          </a:xfrm>
        </p:grpSpPr>
        <p:cxnSp>
          <p:nvCxnSpPr>
            <p:cNvPr id="91" name="Straight Connector 90"/>
            <p:cNvCxnSpPr/>
            <p:nvPr/>
          </p:nvCxnSpPr>
          <p:spPr>
            <a:xfrm rot="16200000" flipV="1">
              <a:off x="359569"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95" name="Rounded Rectangle 94"/>
            <p:cNvSpPr/>
            <p:nvPr/>
          </p:nvSpPr>
          <p:spPr>
            <a:xfrm>
              <a:off x="1074408" y="2190750"/>
              <a:ext cx="214311" cy="9429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38"/>
          <p:cNvGrpSpPr/>
          <p:nvPr/>
        </p:nvGrpSpPr>
        <p:grpSpPr>
          <a:xfrm>
            <a:off x="2035839" y="2303735"/>
            <a:ext cx="301358" cy="2317121"/>
            <a:chOff x="1447800" y="1485901"/>
            <a:chExt cx="214311" cy="1647821"/>
          </a:xfrm>
        </p:grpSpPr>
        <p:cxnSp>
          <p:nvCxnSpPr>
            <p:cNvPr id="98" name="Straight Connector 97"/>
            <p:cNvCxnSpPr/>
            <p:nvPr/>
          </p:nvCxnSpPr>
          <p:spPr>
            <a:xfrm rot="16200000" flipV="1">
              <a:off x="732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1" name="Rounded Rectangle 100"/>
            <p:cNvSpPr/>
            <p:nvPr/>
          </p:nvSpPr>
          <p:spPr>
            <a:xfrm>
              <a:off x="1447800" y="1962150"/>
              <a:ext cx="214311" cy="117157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39"/>
          <p:cNvGrpSpPr/>
          <p:nvPr/>
        </p:nvGrpSpPr>
        <p:grpSpPr>
          <a:xfrm>
            <a:off x="2569451" y="2303735"/>
            <a:ext cx="301358" cy="2317121"/>
            <a:chOff x="1828800" y="1485901"/>
            <a:chExt cx="214311" cy="1647821"/>
          </a:xfrm>
        </p:grpSpPr>
        <p:cxnSp>
          <p:nvCxnSpPr>
            <p:cNvPr id="104" name="Straight Connector 103"/>
            <p:cNvCxnSpPr/>
            <p:nvPr/>
          </p:nvCxnSpPr>
          <p:spPr>
            <a:xfrm rot="16200000" flipV="1">
              <a:off x="1113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7" name="Rounded Rectangle 106"/>
            <p:cNvSpPr/>
            <p:nvPr/>
          </p:nvSpPr>
          <p:spPr>
            <a:xfrm>
              <a:off x="1828800" y="1809750"/>
              <a:ext cx="214311" cy="132397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140"/>
          <p:cNvGrpSpPr/>
          <p:nvPr/>
        </p:nvGrpSpPr>
        <p:grpSpPr>
          <a:xfrm>
            <a:off x="3103063" y="2303735"/>
            <a:ext cx="301358" cy="2317121"/>
            <a:chOff x="2209800" y="1485901"/>
            <a:chExt cx="214311" cy="1647821"/>
          </a:xfrm>
        </p:grpSpPr>
        <p:cxnSp>
          <p:nvCxnSpPr>
            <p:cNvPr id="108" name="Straight Connector 107"/>
            <p:cNvCxnSpPr/>
            <p:nvPr/>
          </p:nvCxnSpPr>
          <p:spPr>
            <a:xfrm rot="16200000" flipV="1">
              <a:off x="1494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1" name="Rounded Rectangle 120"/>
            <p:cNvSpPr/>
            <p:nvPr/>
          </p:nvSpPr>
          <p:spPr>
            <a:xfrm>
              <a:off x="2209800" y="2419350"/>
              <a:ext cx="214311" cy="71437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141"/>
          <p:cNvGrpSpPr/>
          <p:nvPr/>
        </p:nvGrpSpPr>
        <p:grpSpPr>
          <a:xfrm>
            <a:off x="3636674" y="2303735"/>
            <a:ext cx="301358" cy="2317121"/>
            <a:chOff x="2667000" y="1485901"/>
            <a:chExt cx="214311" cy="1647821"/>
          </a:xfrm>
        </p:grpSpPr>
        <p:cxnSp>
          <p:nvCxnSpPr>
            <p:cNvPr id="128" name="Straight Connector 127"/>
            <p:cNvCxnSpPr/>
            <p:nvPr/>
          </p:nvCxnSpPr>
          <p:spPr>
            <a:xfrm rot="16200000" flipV="1">
              <a:off x="19521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9" name="Rounded Rectangle 128"/>
            <p:cNvSpPr/>
            <p:nvPr/>
          </p:nvSpPr>
          <p:spPr>
            <a:xfrm>
              <a:off x="2667000" y="1962150"/>
              <a:ext cx="214311" cy="117157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142"/>
          <p:cNvGrpSpPr/>
          <p:nvPr/>
        </p:nvGrpSpPr>
        <p:grpSpPr>
          <a:xfrm>
            <a:off x="4170289" y="2303735"/>
            <a:ext cx="301358" cy="2317121"/>
            <a:chOff x="2971800" y="1485901"/>
            <a:chExt cx="214311" cy="1647821"/>
          </a:xfrm>
        </p:grpSpPr>
        <p:cxnSp>
          <p:nvCxnSpPr>
            <p:cNvPr id="136" name="Straight Connector 135"/>
            <p:cNvCxnSpPr/>
            <p:nvPr/>
          </p:nvCxnSpPr>
          <p:spPr>
            <a:xfrm rot="16200000" flipV="1">
              <a:off x="2256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37" name="Rounded Rectangle 136"/>
            <p:cNvSpPr/>
            <p:nvPr/>
          </p:nvSpPr>
          <p:spPr>
            <a:xfrm>
              <a:off x="2971800" y="1809750"/>
              <a:ext cx="214311" cy="132397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4" name="Rectangle 143"/>
          <p:cNvSpPr/>
          <p:nvPr/>
        </p:nvSpPr>
        <p:spPr>
          <a:xfrm>
            <a:off x="1532831"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55</a:t>
            </a:r>
          </a:p>
        </p:txBody>
      </p:sp>
      <p:sp>
        <p:nvSpPr>
          <p:cNvPr id="145" name="Rectangle 144"/>
          <p:cNvSpPr/>
          <p:nvPr/>
        </p:nvSpPr>
        <p:spPr>
          <a:xfrm>
            <a:off x="2071102"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146" name="Rectangle 145"/>
          <p:cNvSpPr/>
          <p:nvPr/>
        </p:nvSpPr>
        <p:spPr>
          <a:xfrm>
            <a:off x="2609373"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85</a:t>
            </a:r>
          </a:p>
        </p:txBody>
      </p:sp>
      <p:sp>
        <p:nvSpPr>
          <p:cNvPr id="147" name="Rectangle 146"/>
          <p:cNvSpPr/>
          <p:nvPr/>
        </p:nvSpPr>
        <p:spPr>
          <a:xfrm>
            <a:off x="3147644"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148" name="Rectangle 147"/>
          <p:cNvSpPr/>
          <p:nvPr/>
        </p:nvSpPr>
        <p:spPr>
          <a:xfrm>
            <a:off x="3685915"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49" name="Rectangle 148"/>
          <p:cNvSpPr/>
          <p:nvPr/>
        </p:nvSpPr>
        <p:spPr>
          <a:xfrm>
            <a:off x="4224186"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grpSp>
        <p:nvGrpSpPr>
          <p:cNvPr id="10" name="Group 149"/>
          <p:cNvGrpSpPr/>
          <p:nvPr/>
        </p:nvGrpSpPr>
        <p:grpSpPr>
          <a:xfrm>
            <a:off x="6389434" y="2305418"/>
            <a:ext cx="2090836" cy="701095"/>
            <a:chOff x="4597686" y="3155872"/>
            <a:chExt cx="1583966" cy="498584"/>
          </a:xfrm>
        </p:grpSpPr>
        <p:sp>
          <p:nvSpPr>
            <p:cNvPr id="151" name="TextBox 150"/>
            <p:cNvSpPr txBox="1"/>
            <p:nvPr/>
          </p:nvSpPr>
          <p:spPr>
            <a:xfrm>
              <a:off x="4597686" y="315587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TextBox 151"/>
            <p:cNvSpPr txBox="1"/>
            <p:nvPr/>
          </p:nvSpPr>
          <p:spPr>
            <a:xfrm>
              <a:off x="4597686" y="3348942"/>
              <a:ext cx="1583966"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52"/>
          <p:cNvGrpSpPr/>
          <p:nvPr/>
        </p:nvGrpSpPr>
        <p:grpSpPr>
          <a:xfrm>
            <a:off x="9386634" y="2305418"/>
            <a:ext cx="2036110" cy="701095"/>
            <a:chOff x="6978976" y="3155872"/>
            <a:chExt cx="1542507" cy="498584"/>
          </a:xfrm>
        </p:grpSpPr>
        <p:sp>
          <p:nvSpPr>
            <p:cNvPr id="154" name="TextBox 153"/>
            <p:cNvSpPr txBox="1"/>
            <p:nvPr/>
          </p:nvSpPr>
          <p:spPr>
            <a:xfrm>
              <a:off x="6978977" y="315587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TextBox 154"/>
            <p:cNvSpPr txBox="1"/>
            <p:nvPr/>
          </p:nvSpPr>
          <p:spPr>
            <a:xfrm>
              <a:off x="6978976" y="3348942"/>
              <a:ext cx="1542507"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55"/>
          <p:cNvGrpSpPr/>
          <p:nvPr/>
        </p:nvGrpSpPr>
        <p:grpSpPr>
          <a:xfrm>
            <a:off x="6389434" y="3213449"/>
            <a:ext cx="2036110" cy="701095"/>
            <a:chOff x="4597685" y="3914331"/>
            <a:chExt cx="1542507" cy="498583"/>
          </a:xfrm>
        </p:grpSpPr>
        <p:sp>
          <p:nvSpPr>
            <p:cNvPr id="157" name="TextBox 156"/>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TextBox 157"/>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58"/>
          <p:cNvGrpSpPr/>
          <p:nvPr/>
        </p:nvGrpSpPr>
        <p:grpSpPr>
          <a:xfrm>
            <a:off x="9386634" y="3213449"/>
            <a:ext cx="2036110" cy="701095"/>
            <a:chOff x="6978976" y="3914331"/>
            <a:chExt cx="1542507" cy="498583"/>
          </a:xfrm>
        </p:grpSpPr>
        <p:sp>
          <p:nvSpPr>
            <p:cNvPr id="160" name="TextBox 159"/>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Box 160"/>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61"/>
          <p:cNvGrpSpPr/>
          <p:nvPr/>
        </p:nvGrpSpPr>
        <p:grpSpPr>
          <a:xfrm>
            <a:off x="6389434" y="4239172"/>
            <a:ext cx="2036110" cy="701095"/>
            <a:chOff x="4597685" y="3914331"/>
            <a:chExt cx="1542507" cy="498583"/>
          </a:xfrm>
        </p:grpSpPr>
        <p:sp>
          <p:nvSpPr>
            <p:cNvPr id="163" name="TextBox 162"/>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TextBox 163"/>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64"/>
          <p:cNvGrpSpPr/>
          <p:nvPr/>
        </p:nvGrpSpPr>
        <p:grpSpPr>
          <a:xfrm>
            <a:off x="9386634" y="4239172"/>
            <a:ext cx="2036110" cy="701095"/>
            <a:chOff x="6978976" y="3914331"/>
            <a:chExt cx="1542507" cy="498583"/>
          </a:xfrm>
        </p:grpSpPr>
        <p:sp>
          <p:nvSpPr>
            <p:cNvPr id="166" name="TextBox 165"/>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TextBox 166"/>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67"/>
          <p:cNvGrpSpPr/>
          <p:nvPr/>
        </p:nvGrpSpPr>
        <p:grpSpPr>
          <a:xfrm>
            <a:off x="8674821" y="4215707"/>
            <a:ext cx="659525" cy="640643"/>
            <a:chOff x="6299532" y="4190009"/>
            <a:chExt cx="469021" cy="455593"/>
          </a:xfrm>
        </p:grpSpPr>
        <p:sp>
          <p:nvSpPr>
            <p:cNvPr id="169" name="Oval 168"/>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170"/>
          <p:cNvGrpSpPr/>
          <p:nvPr/>
        </p:nvGrpSpPr>
        <p:grpSpPr>
          <a:xfrm>
            <a:off x="5648471" y="2277304"/>
            <a:ext cx="659525" cy="640643"/>
            <a:chOff x="630683" y="3383511"/>
            <a:chExt cx="469021" cy="455593"/>
          </a:xfrm>
        </p:grpSpPr>
        <p:sp>
          <p:nvSpPr>
            <p:cNvPr id="172" name="Oval 171"/>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3"/>
          <p:cNvGrpSpPr/>
          <p:nvPr/>
        </p:nvGrpSpPr>
        <p:grpSpPr>
          <a:xfrm>
            <a:off x="5648471" y="4215707"/>
            <a:ext cx="659525" cy="640643"/>
            <a:chOff x="3428938" y="4190009"/>
            <a:chExt cx="469021" cy="455593"/>
          </a:xfrm>
        </p:grpSpPr>
        <p:sp>
          <p:nvSpPr>
            <p:cNvPr id="175" name="Oval 174"/>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76"/>
          <p:cNvGrpSpPr/>
          <p:nvPr/>
        </p:nvGrpSpPr>
        <p:grpSpPr>
          <a:xfrm>
            <a:off x="5648471" y="3229350"/>
            <a:ext cx="659525" cy="640643"/>
            <a:chOff x="6299532" y="3384456"/>
            <a:chExt cx="469021" cy="455593"/>
          </a:xfrm>
        </p:grpSpPr>
        <p:sp>
          <p:nvSpPr>
            <p:cNvPr id="178" name="Oval 177"/>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79"/>
          <p:cNvGrpSpPr/>
          <p:nvPr/>
        </p:nvGrpSpPr>
        <p:grpSpPr>
          <a:xfrm>
            <a:off x="8674821" y="3229350"/>
            <a:ext cx="659525" cy="640643"/>
            <a:chOff x="630683" y="4190009"/>
            <a:chExt cx="469021" cy="455593"/>
          </a:xfrm>
        </p:grpSpPr>
        <p:sp>
          <p:nvSpPr>
            <p:cNvPr id="181" name="Oval 180"/>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82"/>
          <p:cNvGrpSpPr/>
          <p:nvPr/>
        </p:nvGrpSpPr>
        <p:grpSpPr>
          <a:xfrm>
            <a:off x="8674821" y="2277304"/>
            <a:ext cx="659525" cy="640643"/>
            <a:chOff x="3425803" y="3384456"/>
            <a:chExt cx="469021" cy="455593"/>
          </a:xfrm>
        </p:grpSpPr>
        <p:sp>
          <p:nvSpPr>
            <p:cNvPr id="184" name="Oval 183"/>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8" name="Footer Text"/>
          <p:cNvSpPr txBox="1"/>
          <p:nvPr/>
        </p:nvSpPr>
        <p:spPr>
          <a:xfrm>
            <a:off x="973504" y="5643811"/>
            <a:ext cx="10911745" cy="135037"/>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9" name="Straight Line buttom"/>
          <p:cNvCxnSpPr/>
          <p:nvPr/>
        </p:nvCxnSpPr>
        <p:spPr>
          <a:xfrm>
            <a:off x="964706" y="5456156"/>
            <a:ext cx="10929338"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65" name="文本框 64"/>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66" name="文本框 65"/>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131128262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strips(downRight)">
                                      <p:cBhvr>
                                        <p:cTn id="7" dur="500"/>
                                        <p:tgtEl>
                                          <p:spTgt spid="90"/>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lide(fromBottom)">
                                      <p:cBhvr>
                                        <p:cTn id="11" dur="500"/>
                                        <p:tgtEl>
                                          <p:spTgt spid="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44"/>
                                        </p:tgtEl>
                                        <p:attrNameLst>
                                          <p:attrName>style.visibility</p:attrName>
                                        </p:attrNameLst>
                                      </p:cBhvr>
                                      <p:to>
                                        <p:strVal val="visible"/>
                                      </p:to>
                                    </p:set>
                                    <p:animEffect transition="in" filter="fade">
                                      <p:cBhvr>
                                        <p:cTn id="14" dur="1000"/>
                                        <p:tgtEl>
                                          <p:spTgt spid="144"/>
                                        </p:tgtEl>
                                      </p:cBhvr>
                                    </p:animEffect>
                                  </p:childTnLst>
                                </p:cTn>
                              </p:par>
                            </p:childTnLst>
                          </p:cTn>
                        </p:par>
                        <p:par>
                          <p:cTn id="15" fill="hold">
                            <p:stCondLst>
                              <p:cond delay="1500"/>
                            </p:stCondLst>
                            <p:childTnLst>
                              <p:par>
                                <p:cTn id="16" presetID="1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slide(fromBottom)">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5"/>
                                        </p:tgtEl>
                                        <p:attrNameLst>
                                          <p:attrName>style.visibility</p:attrName>
                                        </p:attrNameLst>
                                      </p:cBhvr>
                                      <p:to>
                                        <p:strVal val="visible"/>
                                      </p:to>
                                    </p:set>
                                    <p:animEffect transition="in" filter="fade">
                                      <p:cBhvr>
                                        <p:cTn id="21" dur="1000"/>
                                        <p:tgtEl>
                                          <p:spTgt spid="145"/>
                                        </p:tgtEl>
                                      </p:cBhvr>
                                    </p:animEffect>
                                  </p:childTnLst>
                                </p:cTn>
                              </p:par>
                            </p:childTnLst>
                          </p:cTn>
                        </p:par>
                        <p:par>
                          <p:cTn id="22" fill="hold">
                            <p:stCondLst>
                              <p:cond delay="2500"/>
                            </p:stCondLst>
                            <p:childTnLst>
                              <p:par>
                                <p:cTn id="23" presetID="12" presetClass="entr" presetSubtype="4"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slide(fromBottom)">
                                      <p:cBhvr>
                                        <p:cTn id="25" dur="500"/>
                                        <p:tgtEl>
                                          <p:spTgt spid="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6"/>
                                        </p:tgtEl>
                                        <p:attrNameLst>
                                          <p:attrName>style.visibility</p:attrName>
                                        </p:attrNameLst>
                                      </p:cBhvr>
                                      <p:to>
                                        <p:strVal val="visible"/>
                                      </p:to>
                                    </p:set>
                                    <p:animEffect transition="in" filter="fade">
                                      <p:cBhvr>
                                        <p:cTn id="28" dur="1000"/>
                                        <p:tgtEl>
                                          <p:spTgt spid="146"/>
                                        </p:tgtEl>
                                      </p:cBhvr>
                                    </p:animEffect>
                                  </p:childTnLst>
                                </p:cTn>
                              </p:par>
                            </p:childTnLst>
                          </p:cTn>
                        </p:par>
                        <p:par>
                          <p:cTn id="29" fill="hold">
                            <p:stCondLst>
                              <p:cond delay="3500"/>
                            </p:stCondLst>
                            <p:childTnLst>
                              <p:par>
                                <p:cTn id="30" presetID="12" presetClass="entr" presetSubtype="4"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slide(fromBottom)">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7"/>
                                        </p:tgtEl>
                                        <p:attrNameLst>
                                          <p:attrName>style.visibility</p:attrName>
                                        </p:attrNameLst>
                                      </p:cBhvr>
                                      <p:to>
                                        <p:strVal val="visible"/>
                                      </p:to>
                                    </p:set>
                                    <p:animEffect transition="in" filter="fade">
                                      <p:cBhvr>
                                        <p:cTn id="35" dur="1000"/>
                                        <p:tgtEl>
                                          <p:spTgt spid="147"/>
                                        </p:tgtEl>
                                      </p:cBhvr>
                                    </p:animEffect>
                                  </p:childTnLst>
                                </p:cTn>
                              </p:par>
                            </p:childTnLst>
                          </p:cTn>
                        </p:par>
                        <p:par>
                          <p:cTn id="36" fill="hold">
                            <p:stCondLst>
                              <p:cond delay="4500"/>
                            </p:stCondLst>
                            <p:childTnLst>
                              <p:par>
                                <p:cTn id="37" presetID="12" presetClass="entr" presetSubtype="4"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slide(fromBottom)">
                                      <p:cBhvr>
                                        <p:cTn id="39" dur="500"/>
                                        <p:tgtEl>
                                          <p:spTgt spid="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8"/>
                                        </p:tgtEl>
                                        <p:attrNameLst>
                                          <p:attrName>style.visibility</p:attrName>
                                        </p:attrNameLst>
                                      </p:cBhvr>
                                      <p:to>
                                        <p:strVal val="visible"/>
                                      </p:to>
                                    </p:set>
                                    <p:animEffect transition="in" filter="fade">
                                      <p:cBhvr>
                                        <p:cTn id="42" dur="1000"/>
                                        <p:tgtEl>
                                          <p:spTgt spid="148"/>
                                        </p:tgtEl>
                                      </p:cBhvr>
                                    </p:animEffect>
                                  </p:childTnLst>
                                </p:cTn>
                              </p:par>
                            </p:childTnLst>
                          </p:cTn>
                        </p:par>
                        <p:par>
                          <p:cTn id="43" fill="hold">
                            <p:stCondLst>
                              <p:cond delay="5500"/>
                            </p:stCondLst>
                            <p:childTnLst>
                              <p:par>
                                <p:cTn id="44" presetID="12" presetClass="entr" presetSubtype="4"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slide(fromBottom)">
                                      <p:cBhvr>
                                        <p:cTn id="46" dur="500"/>
                                        <p:tgtEl>
                                          <p:spTgt spid="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49"/>
                                        </p:tgtEl>
                                        <p:attrNameLst>
                                          <p:attrName>style.visibility</p:attrName>
                                        </p:attrNameLst>
                                      </p:cBhvr>
                                      <p:to>
                                        <p:strVal val="visible"/>
                                      </p:to>
                                    </p:set>
                                    <p:animEffect transition="in" filter="fade">
                                      <p:cBhvr>
                                        <p:cTn id="49" dur="1000"/>
                                        <p:tgtEl>
                                          <p:spTgt spid="149"/>
                                        </p:tgtEl>
                                      </p:cBhvr>
                                    </p:animEffect>
                                  </p:childTnLst>
                                </p:cTn>
                              </p:par>
                            </p:childTnLst>
                          </p:cTn>
                        </p:par>
                        <p:par>
                          <p:cTn id="50" fill="hold">
                            <p:stCondLst>
                              <p:cond delay="6500"/>
                            </p:stCondLst>
                            <p:childTnLst>
                              <p:par>
                                <p:cTn id="51" presetID="53" presetClass="entr" presetSubtype="0"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par>
                                <p:cTn id="56" presetID="2" presetClass="entr" presetSubtype="4" accel="50000" decel="50000" fill="hold" nodeType="with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ppt_x"/>
                                          </p:val>
                                        </p:tav>
                                        <p:tav tm="100000">
                                          <p:val>
                                            <p:strVal val="#ppt_x"/>
                                          </p:val>
                                        </p:tav>
                                      </p:tavLst>
                                    </p:anim>
                                    <p:anim calcmode="lin" valueType="num">
                                      <p:cBhvr additive="base">
                                        <p:cTn id="59" dur="500" fill="hold"/>
                                        <p:tgtEl>
                                          <p:spTgt spid="10"/>
                                        </p:tgtEl>
                                        <p:attrNameLst>
                                          <p:attrName>ppt_y</p:attrName>
                                        </p:attrNameLst>
                                      </p:cBhvr>
                                      <p:tavLst>
                                        <p:tav tm="0">
                                          <p:val>
                                            <p:strVal val="1+#ppt_h/2"/>
                                          </p:val>
                                        </p:tav>
                                        <p:tav tm="100000">
                                          <p:val>
                                            <p:strVal val="#ppt_y"/>
                                          </p:val>
                                        </p:tav>
                                      </p:tavLst>
                                    </p:anim>
                                  </p:childTnLst>
                                </p:cTn>
                              </p:par>
                            </p:childTnLst>
                          </p:cTn>
                        </p:par>
                        <p:par>
                          <p:cTn id="60" fill="hold">
                            <p:stCondLst>
                              <p:cond delay="7000"/>
                            </p:stCondLst>
                            <p:childTnLst>
                              <p:par>
                                <p:cTn id="61" presetID="53" presetClass="entr" presetSubtype="0"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p:cTn id="63" dur="500" fill="hold"/>
                                        <p:tgtEl>
                                          <p:spTgt spid="21"/>
                                        </p:tgtEl>
                                        <p:attrNameLst>
                                          <p:attrName>ppt_w</p:attrName>
                                        </p:attrNameLst>
                                      </p:cBhvr>
                                      <p:tavLst>
                                        <p:tav tm="0">
                                          <p:val>
                                            <p:fltVal val="0"/>
                                          </p:val>
                                        </p:tav>
                                        <p:tav tm="100000">
                                          <p:val>
                                            <p:strVal val="#ppt_w"/>
                                          </p:val>
                                        </p:tav>
                                      </p:tavLst>
                                    </p:anim>
                                    <p:anim calcmode="lin" valueType="num">
                                      <p:cBhvr>
                                        <p:cTn id="64" dur="500" fill="hold"/>
                                        <p:tgtEl>
                                          <p:spTgt spid="21"/>
                                        </p:tgtEl>
                                        <p:attrNameLst>
                                          <p:attrName>ppt_h</p:attrName>
                                        </p:attrNameLst>
                                      </p:cBhvr>
                                      <p:tavLst>
                                        <p:tav tm="0">
                                          <p:val>
                                            <p:fltVal val="0"/>
                                          </p:val>
                                        </p:tav>
                                        <p:tav tm="100000">
                                          <p:val>
                                            <p:strVal val="#ppt_h"/>
                                          </p:val>
                                        </p:tav>
                                      </p:tavLst>
                                    </p:anim>
                                    <p:animEffect transition="in" filter="fade">
                                      <p:cBhvr>
                                        <p:cTn id="65" dur="500"/>
                                        <p:tgtEl>
                                          <p:spTgt spid="21"/>
                                        </p:tgtEl>
                                      </p:cBhvr>
                                    </p:animEffect>
                                  </p:childTnLst>
                                </p:cTn>
                              </p:par>
                              <p:par>
                                <p:cTn id="66" presetID="2" presetClass="entr" presetSubtype="4" accel="50000" decel="50000" fill="hold" nodeType="with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additive="base">
                                        <p:cTn id="68" dur="500" fill="hold"/>
                                        <p:tgtEl>
                                          <p:spTgt spid="11"/>
                                        </p:tgtEl>
                                        <p:attrNameLst>
                                          <p:attrName>ppt_x</p:attrName>
                                        </p:attrNameLst>
                                      </p:cBhvr>
                                      <p:tavLst>
                                        <p:tav tm="0">
                                          <p:val>
                                            <p:strVal val="#ppt_x"/>
                                          </p:val>
                                        </p:tav>
                                        <p:tav tm="100000">
                                          <p:val>
                                            <p:strVal val="#ppt_x"/>
                                          </p:val>
                                        </p:tav>
                                      </p:tavLst>
                                    </p:anim>
                                    <p:anim calcmode="lin" valueType="num">
                                      <p:cBhvr additive="base">
                                        <p:cTn id="69" dur="500" fill="hold"/>
                                        <p:tgtEl>
                                          <p:spTgt spid="11"/>
                                        </p:tgtEl>
                                        <p:attrNameLst>
                                          <p:attrName>ppt_y</p:attrName>
                                        </p:attrNameLst>
                                      </p:cBhvr>
                                      <p:tavLst>
                                        <p:tav tm="0">
                                          <p:val>
                                            <p:strVal val="1+#ppt_h/2"/>
                                          </p:val>
                                        </p:tav>
                                        <p:tav tm="100000">
                                          <p:val>
                                            <p:strVal val="#ppt_y"/>
                                          </p:val>
                                        </p:tav>
                                      </p:tavLst>
                                    </p:anim>
                                  </p:childTnLst>
                                </p:cTn>
                              </p:par>
                            </p:childTnLst>
                          </p:cTn>
                        </p:par>
                        <p:par>
                          <p:cTn id="70" fill="hold">
                            <p:stCondLst>
                              <p:cond delay="7500"/>
                            </p:stCondLst>
                            <p:childTnLst>
                              <p:par>
                                <p:cTn id="71" presetID="53" presetClass="entr" presetSubtype="0" fill="hold" nodeType="after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animEffect transition="in" filter="fade">
                                      <p:cBhvr>
                                        <p:cTn id="75" dur="500"/>
                                        <p:tgtEl>
                                          <p:spTgt spid="19"/>
                                        </p:tgtEl>
                                      </p:cBhvr>
                                    </p:animEffect>
                                  </p:childTnLst>
                                </p:cTn>
                              </p:par>
                              <p:par>
                                <p:cTn id="76" presetID="2" presetClass="entr" presetSubtype="4" accel="50000" decel="50000" fill="hold" nodeType="with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8000"/>
                            </p:stCondLst>
                            <p:childTnLst>
                              <p:par>
                                <p:cTn id="81" presetID="53" presetClass="entr" presetSubtype="0" fill="hold"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p:cTn id="83" dur="500" fill="hold"/>
                                        <p:tgtEl>
                                          <p:spTgt spid="20"/>
                                        </p:tgtEl>
                                        <p:attrNameLst>
                                          <p:attrName>ppt_w</p:attrName>
                                        </p:attrNameLst>
                                      </p:cBhvr>
                                      <p:tavLst>
                                        <p:tav tm="0">
                                          <p:val>
                                            <p:fltVal val="0"/>
                                          </p:val>
                                        </p:tav>
                                        <p:tav tm="100000">
                                          <p:val>
                                            <p:strVal val="#ppt_w"/>
                                          </p:val>
                                        </p:tav>
                                      </p:tavLst>
                                    </p:anim>
                                    <p:anim calcmode="lin" valueType="num">
                                      <p:cBhvr>
                                        <p:cTn id="84" dur="500" fill="hold"/>
                                        <p:tgtEl>
                                          <p:spTgt spid="20"/>
                                        </p:tgtEl>
                                        <p:attrNameLst>
                                          <p:attrName>ppt_h</p:attrName>
                                        </p:attrNameLst>
                                      </p:cBhvr>
                                      <p:tavLst>
                                        <p:tav tm="0">
                                          <p:val>
                                            <p:fltVal val="0"/>
                                          </p:val>
                                        </p:tav>
                                        <p:tav tm="100000">
                                          <p:val>
                                            <p:strVal val="#ppt_h"/>
                                          </p:val>
                                        </p:tav>
                                      </p:tavLst>
                                    </p:anim>
                                    <p:animEffect transition="in" filter="fade">
                                      <p:cBhvr>
                                        <p:cTn id="85" dur="500"/>
                                        <p:tgtEl>
                                          <p:spTgt spid="20"/>
                                        </p:tgtEl>
                                      </p:cBhvr>
                                    </p:animEffect>
                                  </p:childTnLst>
                                </p:cTn>
                              </p:par>
                              <p:par>
                                <p:cTn id="86" presetID="2" presetClass="entr" presetSubtype="4" accel="50000" decel="50000" fill="hold" nodeType="withEffect">
                                  <p:stCondLst>
                                    <p:cond delay="0"/>
                                  </p:stCondLst>
                                  <p:childTnLst>
                                    <p:set>
                                      <p:cBhvr>
                                        <p:cTn id="87" dur="1" fill="hold">
                                          <p:stCondLst>
                                            <p:cond delay="0"/>
                                          </p:stCondLst>
                                        </p:cTn>
                                        <p:tgtEl>
                                          <p:spTgt spid="13"/>
                                        </p:tgtEl>
                                        <p:attrNameLst>
                                          <p:attrName>style.visibility</p:attrName>
                                        </p:attrNameLst>
                                      </p:cBhvr>
                                      <p:to>
                                        <p:strVal val="visible"/>
                                      </p:to>
                                    </p:set>
                                    <p:anim calcmode="lin" valueType="num">
                                      <p:cBhvr additive="base">
                                        <p:cTn id="88" dur="500" fill="hold"/>
                                        <p:tgtEl>
                                          <p:spTgt spid="13"/>
                                        </p:tgtEl>
                                        <p:attrNameLst>
                                          <p:attrName>ppt_x</p:attrName>
                                        </p:attrNameLst>
                                      </p:cBhvr>
                                      <p:tavLst>
                                        <p:tav tm="0">
                                          <p:val>
                                            <p:strVal val="#ppt_x"/>
                                          </p:val>
                                        </p:tav>
                                        <p:tav tm="100000">
                                          <p:val>
                                            <p:strVal val="#ppt_x"/>
                                          </p:val>
                                        </p:tav>
                                      </p:tavLst>
                                    </p:anim>
                                    <p:anim calcmode="lin" valueType="num">
                                      <p:cBhvr additive="base">
                                        <p:cTn id="89" dur="500" fill="hold"/>
                                        <p:tgtEl>
                                          <p:spTgt spid="13"/>
                                        </p:tgtEl>
                                        <p:attrNameLst>
                                          <p:attrName>ppt_y</p:attrName>
                                        </p:attrNameLst>
                                      </p:cBhvr>
                                      <p:tavLst>
                                        <p:tav tm="0">
                                          <p:val>
                                            <p:strVal val="1+#ppt_h/2"/>
                                          </p:val>
                                        </p:tav>
                                        <p:tav tm="100000">
                                          <p:val>
                                            <p:strVal val="#ppt_y"/>
                                          </p:val>
                                        </p:tav>
                                      </p:tavLst>
                                    </p:anim>
                                  </p:childTnLst>
                                </p:cTn>
                              </p:par>
                            </p:childTnLst>
                          </p:cTn>
                        </p:par>
                        <p:par>
                          <p:cTn id="90" fill="hold">
                            <p:stCondLst>
                              <p:cond delay="8500"/>
                            </p:stCondLst>
                            <p:childTnLst>
                              <p:par>
                                <p:cTn id="91" presetID="53" presetClass="entr" presetSubtype="0" fill="hold" nodeType="afterEffect">
                                  <p:stCondLst>
                                    <p:cond delay="0"/>
                                  </p:stCondLst>
                                  <p:childTnLst>
                                    <p:set>
                                      <p:cBhvr>
                                        <p:cTn id="92" dur="1" fill="hold">
                                          <p:stCondLst>
                                            <p:cond delay="0"/>
                                          </p:stCondLst>
                                        </p:cTn>
                                        <p:tgtEl>
                                          <p:spTgt spid="18"/>
                                        </p:tgtEl>
                                        <p:attrNameLst>
                                          <p:attrName>style.visibility</p:attrName>
                                        </p:attrNameLst>
                                      </p:cBhvr>
                                      <p:to>
                                        <p:strVal val="visible"/>
                                      </p:to>
                                    </p:set>
                                    <p:anim calcmode="lin" valueType="num">
                                      <p:cBhvr>
                                        <p:cTn id="93" dur="500" fill="hold"/>
                                        <p:tgtEl>
                                          <p:spTgt spid="18"/>
                                        </p:tgtEl>
                                        <p:attrNameLst>
                                          <p:attrName>ppt_w</p:attrName>
                                        </p:attrNameLst>
                                      </p:cBhvr>
                                      <p:tavLst>
                                        <p:tav tm="0">
                                          <p:val>
                                            <p:fltVal val="0"/>
                                          </p:val>
                                        </p:tav>
                                        <p:tav tm="100000">
                                          <p:val>
                                            <p:strVal val="#ppt_w"/>
                                          </p:val>
                                        </p:tav>
                                      </p:tavLst>
                                    </p:anim>
                                    <p:anim calcmode="lin" valueType="num">
                                      <p:cBhvr>
                                        <p:cTn id="94" dur="500" fill="hold"/>
                                        <p:tgtEl>
                                          <p:spTgt spid="18"/>
                                        </p:tgtEl>
                                        <p:attrNameLst>
                                          <p:attrName>ppt_h</p:attrName>
                                        </p:attrNameLst>
                                      </p:cBhvr>
                                      <p:tavLst>
                                        <p:tav tm="0">
                                          <p:val>
                                            <p:fltVal val="0"/>
                                          </p:val>
                                        </p:tav>
                                        <p:tav tm="100000">
                                          <p:val>
                                            <p:strVal val="#ppt_h"/>
                                          </p:val>
                                        </p:tav>
                                      </p:tavLst>
                                    </p:anim>
                                    <p:animEffect transition="in" filter="fade">
                                      <p:cBhvr>
                                        <p:cTn id="95" dur="500"/>
                                        <p:tgtEl>
                                          <p:spTgt spid="18"/>
                                        </p:tgtEl>
                                      </p:cBhvr>
                                    </p:animEffect>
                                  </p:childTnLst>
                                </p:cTn>
                              </p:par>
                              <p:par>
                                <p:cTn id="96" presetID="2" presetClass="entr" presetSubtype="4" accel="50000" decel="50000" fill="hold" nodeType="withEffect">
                                  <p:stCondLst>
                                    <p:cond delay="0"/>
                                  </p:stCondLst>
                                  <p:childTnLst>
                                    <p:set>
                                      <p:cBhvr>
                                        <p:cTn id="97" dur="1" fill="hold">
                                          <p:stCondLst>
                                            <p:cond delay="0"/>
                                          </p:stCondLst>
                                        </p:cTn>
                                        <p:tgtEl>
                                          <p:spTgt spid="14"/>
                                        </p:tgtEl>
                                        <p:attrNameLst>
                                          <p:attrName>style.visibility</p:attrName>
                                        </p:attrNameLst>
                                      </p:cBhvr>
                                      <p:to>
                                        <p:strVal val="visible"/>
                                      </p:to>
                                    </p:set>
                                    <p:anim calcmode="lin" valueType="num">
                                      <p:cBhvr additive="base">
                                        <p:cTn id="98" dur="500" fill="hold"/>
                                        <p:tgtEl>
                                          <p:spTgt spid="14"/>
                                        </p:tgtEl>
                                        <p:attrNameLst>
                                          <p:attrName>ppt_x</p:attrName>
                                        </p:attrNameLst>
                                      </p:cBhvr>
                                      <p:tavLst>
                                        <p:tav tm="0">
                                          <p:val>
                                            <p:strVal val="#ppt_x"/>
                                          </p:val>
                                        </p:tav>
                                        <p:tav tm="100000">
                                          <p:val>
                                            <p:strVal val="#ppt_x"/>
                                          </p:val>
                                        </p:tav>
                                      </p:tavLst>
                                    </p:anim>
                                    <p:anim calcmode="lin" valueType="num">
                                      <p:cBhvr additive="base">
                                        <p:cTn id="99" dur="500" fill="hold"/>
                                        <p:tgtEl>
                                          <p:spTgt spid="14"/>
                                        </p:tgtEl>
                                        <p:attrNameLst>
                                          <p:attrName>ppt_y</p:attrName>
                                        </p:attrNameLst>
                                      </p:cBhvr>
                                      <p:tavLst>
                                        <p:tav tm="0">
                                          <p:val>
                                            <p:strVal val="1+#ppt_h/2"/>
                                          </p:val>
                                        </p:tav>
                                        <p:tav tm="100000">
                                          <p:val>
                                            <p:strVal val="#ppt_y"/>
                                          </p:val>
                                        </p:tav>
                                      </p:tavLst>
                                    </p:anim>
                                  </p:childTnLst>
                                </p:cTn>
                              </p:par>
                            </p:childTnLst>
                          </p:cTn>
                        </p:par>
                        <p:par>
                          <p:cTn id="100" fill="hold">
                            <p:stCondLst>
                              <p:cond delay="9000"/>
                            </p:stCondLst>
                            <p:childTnLst>
                              <p:par>
                                <p:cTn id="101" presetID="53" presetClass="entr" presetSubtype="0" fill="hold" nodeType="afterEffect">
                                  <p:stCondLst>
                                    <p:cond delay="0"/>
                                  </p:stCondLst>
                                  <p:childTnLst>
                                    <p:set>
                                      <p:cBhvr>
                                        <p:cTn id="102" dur="1" fill="hold">
                                          <p:stCondLst>
                                            <p:cond delay="0"/>
                                          </p:stCondLst>
                                        </p:cTn>
                                        <p:tgtEl>
                                          <p:spTgt spid="16"/>
                                        </p:tgtEl>
                                        <p:attrNameLst>
                                          <p:attrName>style.visibility</p:attrName>
                                        </p:attrNameLst>
                                      </p:cBhvr>
                                      <p:to>
                                        <p:strVal val="visible"/>
                                      </p:to>
                                    </p:set>
                                    <p:anim calcmode="lin" valueType="num">
                                      <p:cBhvr>
                                        <p:cTn id="103" dur="500" fill="hold"/>
                                        <p:tgtEl>
                                          <p:spTgt spid="16"/>
                                        </p:tgtEl>
                                        <p:attrNameLst>
                                          <p:attrName>ppt_w</p:attrName>
                                        </p:attrNameLst>
                                      </p:cBhvr>
                                      <p:tavLst>
                                        <p:tav tm="0">
                                          <p:val>
                                            <p:fltVal val="0"/>
                                          </p:val>
                                        </p:tav>
                                        <p:tav tm="100000">
                                          <p:val>
                                            <p:strVal val="#ppt_w"/>
                                          </p:val>
                                        </p:tav>
                                      </p:tavLst>
                                    </p:anim>
                                    <p:anim calcmode="lin" valueType="num">
                                      <p:cBhvr>
                                        <p:cTn id="104" dur="500" fill="hold"/>
                                        <p:tgtEl>
                                          <p:spTgt spid="16"/>
                                        </p:tgtEl>
                                        <p:attrNameLst>
                                          <p:attrName>ppt_h</p:attrName>
                                        </p:attrNameLst>
                                      </p:cBhvr>
                                      <p:tavLst>
                                        <p:tav tm="0">
                                          <p:val>
                                            <p:fltVal val="0"/>
                                          </p:val>
                                        </p:tav>
                                        <p:tav tm="100000">
                                          <p:val>
                                            <p:strVal val="#ppt_h"/>
                                          </p:val>
                                        </p:tav>
                                      </p:tavLst>
                                    </p:anim>
                                    <p:animEffect transition="in" filter="fade">
                                      <p:cBhvr>
                                        <p:cTn id="105" dur="500"/>
                                        <p:tgtEl>
                                          <p:spTgt spid="16"/>
                                        </p:tgtEl>
                                      </p:cBhvr>
                                    </p:animEffect>
                                  </p:childTnLst>
                                </p:cTn>
                              </p:par>
                              <p:par>
                                <p:cTn id="106" presetID="2" presetClass="entr" presetSubtype="4" accel="50000" decel="50000" fill="hold" nodeType="withEffect">
                                  <p:stCondLst>
                                    <p:cond delay="0"/>
                                  </p:stCondLst>
                                  <p:childTnLst>
                                    <p:set>
                                      <p:cBhvr>
                                        <p:cTn id="107" dur="1" fill="hold">
                                          <p:stCondLst>
                                            <p:cond delay="0"/>
                                          </p:stCondLst>
                                        </p:cTn>
                                        <p:tgtEl>
                                          <p:spTgt spid="15"/>
                                        </p:tgtEl>
                                        <p:attrNameLst>
                                          <p:attrName>style.visibility</p:attrName>
                                        </p:attrNameLst>
                                      </p:cBhvr>
                                      <p:to>
                                        <p:strVal val="visible"/>
                                      </p:to>
                                    </p:set>
                                    <p:anim calcmode="lin" valueType="num">
                                      <p:cBhvr additive="base">
                                        <p:cTn id="108" dur="500" fill="hold"/>
                                        <p:tgtEl>
                                          <p:spTgt spid="15"/>
                                        </p:tgtEl>
                                        <p:attrNameLst>
                                          <p:attrName>ppt_x</p:attrName>
                                        </p:attrNameLst>
                                      </p:cBhvr>
                                      <p:tavLst>
                                        <p:tav tm="0">
                                          <p:val>
                                            <p:strVal val="#ppt_x"/>
                                          </p:val>
                                        </p:tav>
                                        <p:tav tm="100000">
                                          <p:val>
                                            <p:strVal val="#ppt_x"/>
                                          </p:val>
                                        </p:tav>
                                      </p:tavLst>
                                    </p:anim>
                                    <p:anim calcmode="lin" valueType="num">
                                      <p:cBhvr additive="base">
                                        <p:cTn id="109" dur="500" fill="hold"/>
                                        <p:tgtEl>
                                          <p:spTgt spid="15"/>
                                        </p:tgtEl>
                                        <p:attrNameLst>
                                          <p:attrName>ppt_y</p:attrName>
                                        </p:attrNameLst>
                                      </p:cBhvr>
                                      <p:tavLst>
                                        <p:tav tm="0">
                                          <p:val>
                                            <p:strVal val="1+#ppt_h/2"/>
                                          </p:val>
                                        </p:tav>
                                        <p:tav tm="100000">
                                          <p:val>
                                            <p:strVal val="#ppt_y"/>
                                          </p:val>
                                        </p:tav>
                                      </p:tavLst>
                                    </p:anim>
                                  </p:childTnLst>
                                </p:cTn>
                              </p:par>
                            </p:childTnLst>
                          </p:cTn>
                        </p:par>
                        <p:par>
                          <p:cTn id="110" fill="hold">
                            <p:stCondLst>
                              <p:cond delay="9500"/>
                            </p:stCondLst>
                            <p:childTnLst>
                              <p:par>
                                <p:cTn id="111" presetID="13" presetClass="entr" presetSubtype="16" fill="hold" nodeType="after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plus(in)">
                                      <p:cBhvr>
                                        <p:cTn id="113" dur="500"/>
                                        <p:tgtEl>
                                          <p:spTgt spid="69"/>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68"/>
                                        </p:tgtEl>
                                        <p:attrNameLst>
                                          <p:attrName>style.visibility</p:attrName>
                                        </p:attrNameLst>
                                      </p:cBhvr>
                                      <p:to>
                                        <p:strVal val="visible"/>
                                      </p:to>
                                    </p:set>
                                    <p:animEffect transition="in" filter="fade">
                                      <p:cBhvr>
                                        <p:cTn id="11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144" grpId="0"/>
      <p:bldP spid="145" grpId="0"/>
      <p:bldP spid="146" grpId="0"/>
      <p:bldP spid="147" grpId="0"/>
      <p:bldP spid="148" grpId="0"/>
      <p:bldP spid="149" grpId="0"/>
      <p:bldP spid="6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
          <p:cNvSpPr>
            <a:spLocks/>
          </p:cNvSpPr>
          <p:nvPr/>
        </p:nvSpPr>
        <p:spPr bwMode="auto">
          <a:xfrm>
            <a:off x="5885903" y="3481731"/>
            <a:ext cx="1373301" cy="1386256"/>
          </a:xfrm>
          <a:custGeom>
            <a:avLst/>
            <a:gdLst/>
            <a:ahLst/>
            <a:cxnLst>
              <a:cxn ang="0">
                <a:pos x="0" y="397"/>
              </a:cxn>
              <a:cxn ang="0">
                <a:pos x="0" y="345"/>
              </a:cxn>
              <a:cxn ang="0">
                <a:pos x="46" y="299"/>
              </a:cxn>
              <a:cxn ang="0">
                <a:pos x="46" y="98"/>
              </a:cxn>
              <a:cxn ang="0">
                <a:pos x="145" y="0"/>
              </a:cxn>
              <a:cxn ang="0">
                <a:pos x="394" y="0"/>
              </a:cxn>
              <a:cxn ang="0">
                <a:pos x="394" y="52"/>
              </a:cxn>
              <a:cxn ang="0">
                <a:pos x="145" y="52"/>
              </a:cxn>
              <a:cxn ang="0">
                <a:pos x="98" y="98"/>
              </a:cxn>
              <a:cxn ang="0">
                <a:pos x="98" y="299"/>
              </a:cxn>
              <a:cxn ang="0">
                <a:pos x="0" y="397"/>
              </a:cxn>
            </a:cxnLst>
            <a:rect l="0" t="0" r="r" b="b"/>
            <a:pathLst>
              <a:path w="394" h="397">
                <a:moveTo>
                  <a:pt x="0" y="397"/>
                </a:moveTo>
                <a:cubicBezTo>
                  <a:pt x="0" y="345"/>
                  <a:pt x="0" y="345"/>
                  <a:pt x="0" y="345"/>
                </a:cubicBezTo>
                <a:cubicBezTo>
                  <a:pt x="26" y="345"/>
                  <a:pt x="46" y="324"/>
                  <a:pt x="46" y="299"/>
                </a:cubicBezTo>
                <a:cubicBezTo>
                  <a:pt x="46" y="98"/>
                  <a:pt x="46" y="98"/>
                  <a:pt x="46" y="98"/>
                </a:cubicBezTo>
                <a:cubicBezTo>
                  <a:pt x="46" y="44"/>
                  <a:pt x="90" y="0"/>
                  <a:pt x="145" y="0"/>
                </a:cubicBezTo>
                <a:cubicBezTo>
                  <a:pt x="394" y="0"/>
                  <a:pt x="394" y="0"/>
                  <a:pt x="394" y="0"/>
                </a:cubicBezTo>
                <a:cubicBezTo>
                  <a:pt x="394" y="52"/>
                  <a:pt x="394" y="52"/>
                  <a:pt x="394" y="52"/>
                </a:cubicBezTo>
                <a:cubicBezTo>
                  <a:pt x="145" y="52"/>
                  <a:pt x="145" y="52"/>
                  <a:pt x="145" y="52"/>
                </a:cubicBezTo>
                <a:cubicBezTo>
                  <a:pt x="119" y="52"/>
                  <a:pt x="98" y="73"/>
                  <a:pt x="98" y="98"/>
                </a:cubicBezTo>
                <a:cubicBezTo>
                  <a:pt x="98" y="299"/>
                  <a:pt x="98" y="299"/>
                  <a:pt x="98" y="299"/>
                </a:cubicBezTo>
                <a:cubicBezTo>
                  <a:pt x="98" y="353"/>
                  <a:pt x="54" y="397"/>
                  <a:pt x="0" y="397"/>
                </a:cubicBezTo>
              </a:path>
            </a:pathLst>
          </a:custGeom>
          <a:solidFill>
            <a:schemeClr val="accent2"/>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4"/>
          <p:cNvSpPr>
            <a:spLocks/>
          </p:cNvSpPr>
          <p:nvPr/>
        </p:nvSpPr>
        <p:spPr bwMode="auto">
          <a:xfrm>
            <a:off x="8373280" y="3605095"/>
            <a:ext cx="1116347" cy="803251"/>
          </a:xfrm>
          <a:custGeom>
            <a:avLst/>
            <a:gdLst/>
            <a:ahLst/>
            <a:cxnLst>
              <a:cxn ang="0">
                <a:pos x="0" y="230"/>
              </a:cxn>
              <a:cxn ang="0">
                <a:pos x="0" y="178"/>
              </a:cxn>
              <a:cxn ang="0">
                <a:pos x="46" y="132"/>
              </a:cxn>
              <a:cxn ang="0">
                <a:pos x="46" y="98"/>
              </a:cxn>
              <a:cxn ang="0">
                <a:pos x="144" y="0"/>
              </a:cxn>
              <a:cxn ang="0">
                <a:pos x="320" y="0"/>
              </a:cxn>
              <a:cxn ang="0">
                <a:pos x="320" y="52"/>
              </a:cxn>
              <a:cxn ang="0">
                <a:pos x="144" y="52"/>
              </a:cxn>
              <a:cxn ang="0">
                <a:pos x="98" y="98"/>
              </a:cxn>
              <a:cxn ang="0">
                <a:pos x="98" y="132"/>
              </a:cxn>
              <a:cxn ang="0">
                <a:pos x="0" y="230"/>
              </a:cxn>
            </a:cxnLst>
            <a:rect l="0" t="0" r="r" b="b"/>
            <a:pathLst>
              <a:path w="320" h="230">
                <a:moveTo>
                  <a:pt x="0" y="230"/>
                </a:moveTo>
                <a:cubicBezTo>
                  <a:pt x="0" y="178"/>
                  <a:pt x="0" y="178"/>
                  <a:pt x="0" y="178"/>
                </a:cubicBezTo>
                <a:cubicBezTo>
                  <a:pt x="25" y="178"/>
                  <a:pt x="46" y="157"/>
                  <a:pt x="46" y="132"/>
                </a:cubicBezTo>
                <a:cubicBezTo>
                  <a:pt x="46" y="98"/>
                  <a:pt x="46" y="98"/>
                  <a:pt x="46" y="98"/>
                </a:cubicBezTo>
                <a:cubicBezTo>
                  <a:pt x="46" y="44"/>
                  <a:pt x="90" y="0"/>
                  <a:pt x="144" y="0"/>
                </a:cubicBezTo>
                <a:cubicBezTo>
                  <a:pt x="320" y="0"/>
                  <a:pt x="320" y="0"/>
                  <a:pt x="320" y="0"/>
                </a:cubicBezTo>
                <a:cubicBezTo>
                  <a:pt x="320" y="52"/>
                  <a:pt x="320" y="52"/>
                  <a:pt x="320" y="52"/>
                </a:cubicBezTo>
                <a:cubicBezTo>
                  <a:pt x="144" y="52"/>
                  <a:pt x="144" y="52"/>
                  <a:pt x="144" y="52"/>
                </a:cubicBezTo>
                <a:cubicBezTo>
                  <a:pt x="119" y="52"/>
                  <a:pt x="98" y="73"/>
                  <a:pt x="98" y="98"/>
                </a:cubicBezTo>
                <a:cubicBezTo>
                  <a:pt x="98" y="132"/>
                  <a:pt x="98" y="132"/>
                  <a:pt x="98" y="132"/>
                </a:cubicBezTo>
                <a:cubicBezTo>
                  <a:pt x="98" y="186"/>
                  <a:pt x="54" y="230"/>
                  <a:pt x="0" y="230"/>
                </a:cubicBezTo>
              </a:path>
            </a:pathLst>
          </a:custGeom>
          <a:solidFill>
            <a:schemeClr val="accent3"/>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8"/>
          <p:cNvSpPr>
            <a:spLocks/>
          </p:cNvSpPr>
          <p:nvPr/>
        </p:nvSpPr>
        <p:spPr bwMode="auto">
          <a:xfrm>
            <a:off x="7254775" y="3486416"/>
            <a:ext cx="1118505" cy="917693"/>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3"/>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3653208" y="3955887"/>
            <a:ext cx="1116347" cy="1453194"/>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1"/>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30"/>
          <p:cNvSpPr>
            <a:spLocks noEditPoints="1"/>
          </p:cNvSpPr>
          <p:nvPr/>
        </p:nvSpPr>
        <p:spPr bwMode="auto">
          <a:xfrm>
            <a:off x="1613141" y="4807906"/>
            <a:ext cx="997586" cy="997586"/>
          </a:xfrm>
          <a:custGeom>
            <a:avLst/>
            <a:gdLst/>
            <a:ahLst/>
            <a:cxnLst>
              <a:cxn ang="0">
                <a:pos x="143" y="286"/>
              </a:cxn>
              <a:cxn ang="0">
                <a:pos x="0" y="143"/>
              </a:cxn>
              <a:cxn ang="0">
                <a:pos x="143" y="0"/>
              </a:cxn>
              <a:cxn ang="0">
                <a:pos x="286" y="143"/>
              </a:cxn>
              <a:cxn ang="0">
                <a:pos x="143" y="286"/>
              </a:cxn>
              <a:cxn ang="0">
                <a:pos x="143" y="52"/>
              </a:cxn>
              <a:cxn ang="0">
                <a:pos x="52" y="143"/>
              </a:cxn>
              <a:cxn ang="0">
                <a:pos x="143" y="234"/>
              </a:cxn>
              <a:cxn ang="0">
                <a:pos x="234" y="143"/>
              </a:cxn>
              <a:cxn ang="0">
                <a:pos x="143" y="52"/>
              </a:cxn>
            </a:cxnLst>
            <a:rect l="0" t="0" r="r" b="b"/>
            <a:pathLst>
              <a:path w="286" h="286">
                <a:moveTo>
                  <a:pt x="143" y="286"/>
                </a:moveTo>
                <a:cubicBezTo>
                  <a:pt x="65" y="286"/>
                  <a:pt x="0" y="222"/>
                  <a:pt x="0" y="143"/>
                </a:cubicBezTo>
                <a:cubicBezTo>
                  <a:pt x="0" y="64"/>
                  <a:pt x="65" y="0"/>
                  <a:pt x="143" y="0"/>
                </a:cubicBezTo>
                <a:cubicBezTo>
                  <a:pt x="222" y="0"/>
                  <a:pt x="286" y="64"/>
                  <a:pt x="286" y="143"/>
                </a:cubicBezTo>
                <a:cubicBezTo>
                  <a:pt x="286" y="222"/>
                  <a:pt x="222" y="286"/>
                  <a:pt x="143" y="286"/>
                </a:cubicBezTo>
                <a:moveTo>
                  <a:pt x="143" y="52"/>
                </a:moveTo>
                <a:cubicBezTo>
                  <a:pt x="93" y="52"/>
                  <a:pt x="52" y="93"/>
                  <a:pt x="52" y="143"/>
                </a:cubicBezTo>
                <a:cubicBezTo>
                  <a:pt x="52" y="193"/>
                  <a:pt x="93" y="234"/>
                  <a:pt x="143" y="234"/>
                </a:cubicBezTo>
                <a:cubicBezTo>
                  <a:pt x="193" y="234"/>
                  <a:pt x="234" y="193"/>
                  <a:pt x="234" y="143"/>
                </a:cubicBezTo>
                <a:cubicBezTo>
                  <a:pt x="234" y="93"/>
                  <a:pt x="193" y="52"/>
                  <a:pt x="143" y="52"/>
                </a:cubicBezTo>
              </a:path>
            </a:pathLst>
          </a:custGeom>
          <a:solidFill>
            <a:schemeClr val="accent1"/>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1697353" y="5132965"/>
            <a:ext cx="829163" cy="332399"/>
          </a:xfrm>
          <a:prstGeom prst="rect">
            <a:avLst/>
          </a:prstGeom>
          <a:noFill/>
        </p:spPr>
        <p:txBody>
          <a:bodyPr wrap="square" lIns="0" tIns="0" rIns="0" bIns="0" rtlCol="0">
            <a:spAutoFit/>
          </a:bodyPr>
          <a:lstStyle/>
          <a:p>
            <a:pPr algn="ctr">
              <a:lnSpc>
                <a:spcPct val="120000"/>
              </a:lnSpc>
            </a:pPr>
            <a:r>
              <a:rPr lang="en-US"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201X</a:t>
            </a:r>
            <a:endPar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p:nvPr/>
        </p:nvSpPr>
        <p:spPr>
          <a:xfrm>
            <a:off x="4167234" y="3551965"/>
            <a:ext cx="184731" cy="240066"/>
          </a:xfrm>
          <a:prstGeom prst="rect">
            <a:avLst/>
          </a:prstGeom>
        </p:spPr>
        <p:txBody>
          <a:bodyPr wrap="none">
            <a:spAutoFit/>
          </a:bodyPr>
          <a:lstStyle/>
          <a:p>
            <a:pPr algn="just">
              <a:lnSpc>
                <a:spcPct val="120000"/>
              </a:lnSpc>
            </a:pP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2592419" y="5232100"/>
            <a:ext cx="1060789" cy="174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8"/>
          <p:cNvSpPr>
            <a:spLocks/>
          </p:cNvSpPr>
          <p:nvPr/>
        </p:nvSpPr>
        <p:spPr bwMode="auto">
          <a:xfrm>
            <a:off x="4767341" y="3955830"/>
            <a:ext cx="1118505" cy="924652"/>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2"/>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9482248" y="2326294"/>
            <a:ext cx="1116347" cy="1453194"/>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4"/>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ight Arrow 17"/>
          <p:cNvSpPr/>
          <p:nvPr/>
        </p:nvSpPr>
        <p:spPr>
          <a:xfrm>
            <a:off x="9966175" y="2229294"/>
            <a:ext cx="1203153" cy="379172"/>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Content Placeholder 2"/>
          <p:cNvSpPr txBox="1">
            <a:spLocks/>
          </p:cNvSpPr>
          <p:nvPr/>
        </p:nvSpPr>
        <p:spPr>
          <a:xfrm>
            <a:off x="5116159" y="5536769"/>
            <a:ext cx="6180627" cy="135037"/>
          </a:xfrm>
          <a:prstGeom prst="rect">
            <a:avLst/>
          </a:prstGeom>
        </p:spPr>
        <p:txBody>
          <a:bodyPr vert="horz" lIns="0" tIns="0" rIns="0" bIns="0" rtlCol="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2"/>
          <p:cNvGrpSpPr/>
          <p:nvPr/>
        </p:nvGrpSpPr>
        <p:grpSpPr>
          <a:xfrm>
            <a:off x="3903948" y="2926155"/>
            <a:ext cx="2029866" cy="778731"/>
            <a:chOff x="3379735" y="2343927"/>
            <a:chExt cx="2109071" cy="850259"/>
          </a:xfrm>
        </p:grpSpPr>
        <p:sp>
          <p:nvSpPr>
            <p:cNvPr id="40" name="Content Placeholder 2"/>
            <p:cNvSpPr txBox="1">
              <a:spLocks/>
            </p:cNvSpPr>
            <p:nvPr/>
          </p:nvSpPr>
          <p:spPr>
            <a:xfrm>
              <a:off x="3379735" y="2343927"/>
              <a:ext cx="1736273"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6606150" y="4482231"/>
            <a:ext cx="2029866" cy="764728"/>
            <a:chOff x="3379735" y="2359216"/>
            <a:chExt cx="2109071" cy="834970"/>
          </a:xfrm>
        </p:grpSpPr>
        <p:sp>
          <p:nvSpPr>
            <p:cNvPr id="49" name="Content Placeholder 2"/>
            <p:cNvSpPr txBox="1">
              <a:spLocks/>
            </p:cNvSpPr>
            <p:nvPr/>
          </p:nvSpPr>
          <p:spPr>
            <a:xfrm>
              <a:off x="3379735" y="2359216"/>
              <a:ext cx="1816029"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7473774" y="2387287"/>
            <a:ext cx="2029866" cy="772186"/>
            <a:chOff x="3379735" y="2351075"/>
            <a:chExt cx="2109071" cy="843113"/>
          </a:xfrm>
        </p:grpSpPr>
        <p:sp>
          <p:nvSpPr>
            <p:cNvPr id="52" name="Content Placeholder 2"/>
            <p:cNvSpPr txBox="1">
              <a:spLocks/>
            </p:cNvSpPr>
            <p:nvPr/>
          </p:nvSpPr>
          <p:spPr>
            <a:xfrm>
              <a:off x="3379736" y="2351075"/>
              <a:ext cx="1870455"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itle 13"/>
            <p:cNvSpPr txBox="1">
              <a:spLocks/>
            </p:cNvSpPr>
            <p:nvPr/>
          </p:nvSpPr>
          <p:spPr>
            <a:xfrm>
              <a:off x="3379735" y="2710281"/>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2"/>
          <p:cNvGrpSpPr/>
          <p:nvPr/>
        </p:nvGrpSpPr>
        <p:grpSpPr>
          <a:xfrm>
            <a:off x="1685522" y="3881414"/>
            <a:ext cx="2029866" cy="756218"/>
            <a:chOff x="3379735" y="2368508"/>
            <a:chExt cx="2109071" cy="825678"/>
          </a:xfrm>
        </p:grpSpPr>
        <p:sp>
          <p:nvSpPr>
            <p:cNvPr id="37" name="Content Placeholder 2"/>
            <p:cNvSpPr txBox="1">
              <a:spLocks/>
            </p:cNvSpPr>
            <p:nvPr/>
          </p:nvSpPr>
          <p:spPr>
            <a:xfrm>
              <a:off x="3382717" y="2368508"/>
              <a:ext cx="1665800"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文本框 25"/>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7" name="文本框 26"/>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111384163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290">
                                          <p:stCondLst>
                                            <p:cond delay="0"/>
                                          </p:stCondLst>
                                        </p:cTn>
                                        <p:tgtEl>
                                          <p:spTgt spid="12"/>
                                        </p:tgtEl>
                                      </p:cBhvr>
                                    </p:animEffect>
                                    <p:anim calcmode="lin" valueType="num">
                                      <p:cBhvr>
                                        <p:cTn id="8"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13" dur="13">
                                          <p:stCondLst>
                                            <p:cond delay="325"/>
                                          </p:stCondLst>
                                        </p:cTn>
                                        <p:tgtEl>
                                          <p:spTgt spid="12"/>
                                        </p:tgtEl>
                                      </p:cBhvr>
                                      <p:to x="100000" y="60000"/>
                                    </p:animScale>
                                    <p:animScale>
                                      <p:cBhvr>
                                        <p:cTn id="14" dur="83" decel="50000">
                                          <p:stCondLst>
                                            <p:cond delay="338"/>
                                          </p:stCondLst>
                                        </p:cTn>
                                        <p:tgtEl>
                                          <p:spTgt spid="12"/>
                                        </p:tgtEl>
                                      </p:cBhvr>
                                      <p:to x="100000" y="100000"/>
                                    </p:animScale>
                                    <p:animScale>
                                      <p:cBhvr>
                                        <p:cTn id="15" dur="13">
                                          <p:stCondLst>
                                            <p:cond delay="656"/>
                                          </p:stCondLst>
                                        </p:cTn>
                                        <p:tgtEl>
                                          <p:spTgt spid="12"/>
                                        </p:tgtEl>
                                      </p:cBhvr>
                                      <p:to x="100000" y="80000"/>
                                    </p:animScale>
                                    <p:animScale>
                                      <p:cBhvr>
                                        <p:cTn id="16" dur="83" decel="50000">
                                          <p:stCondLst>
                                            <p:cond delay="669"/>
                                          </p:stCondLst>
                                        </p:cTn>
                                        <p:tgtEl>
                                          <p:spTgt spid="12"/>
                                        </p:tgtEl>
                                      </p:cBhvr>
                                      <p:to x="100000" y="100000"/>
                                    </p:animScale>
                                    <p:animScale>
                                      <p:cBhvr>
                                        <p:cTn id="17" dur="13">
                                          <p:stCondLst>
                                            <p:cond delay="821"/>
                                          </p:stCondLst>
                                        </p:cTn>
                                        <p:tgtEl>
                                          <p:spTgt spid="12"/>
                                        </p:tgtEl>
                                      </p:cBhvr>
                                      <p:to x="100000" y="90000"/>
                                    </p:animScale>
                                    <p:animScale>
                                      <p:cBhvr>
                                        <p:cTn id="18" dur="83" decel="50000">
                                          <p:stCondLst>
                                            <p:cond delay="834"/>
                                          </p:stCondLst>
                                        </p:cTn>
                                        <p:tgtEl>
                                          <p:spTgt spid="12"/>
                                        </p:tgtEl>
                                      </p:cBhvr>
                                      <p:to x="100000" y="100000"/>
                                    </p:animScale>
                                    <p:animScale>
                                      <p:cBhvr>
                                        <p:cTn id="19" dur="13">
                                          <p:stCondLst>
                                            <p:cond delay="904"/>
                                          </p:stCondLst>
                                        </p:cTn>
                                        <p:tgtEl>
                                          <p:spTgt spid="12"/>
                                        </p:tgtEl>
                                      </p:cBhvr>
                                      <p:to x="100000" y="95000"/>
                                    </p:animScale>
                                    <p:animScale>
                                      <p:cBhvr>
                                        <p:cTn id="20" dur="83" decel="50000">
                                          <p:stCondLst>
                                            <p:cond delay="917"/>
                                          </p:stCondLst>
                                        </p:cTn>
                                        <p:tgtEl>
                                          <p:spTgt spid="12"/>
                                        </p:tgtEl>
                                      </p:cBhvr>
                                      <p:to x="100000" y="100000"/>
                                    </p:animScale>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1000"/>
                                        <p:tgtEl>
                                          <p:spTgt spid="13"/>
                                        </p:tgtEl>
                                      </p:cBhvr>
                                    </p:animEffect>
                                  </p:childTnLst>
                                </p:cTn>
                              </p:par>
                              <p:par>
                                <p:cTn id="25" presetID="22" presetClass="entr" presetSubtype="8" fill="hold" grpId="0" nodeType="withEffect">
                                  <p:stCondLst>
                                    <p:cond delay="100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2" presetClass="entr" presetSubtype="8" fill="hold" grpId="0" nodeType="withEffect">
                                  <p:stCondLst>
                                    <p:cond delay="150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par>
                                <p:cTn id="31" presetID="22" presetClass="entr" presetSubtype="8" fill="hold" grpId="0" nodeType="withEffect">
                                  <p:stCondLst>
                                    <p:cond delay="200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par>
                                <p:cTn id="34" presetID="22" presetClass="entr" presetSubtype="8" fill="hold" grpId="0" nodeType="withEffect">
                                  <p:stCondLst>
                                    <p:cond delay="250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500"/>
                                        <p:tgtEl>
                                          <p:spTgt spid="5"/>
                                        </p:tgtEl>
                                      </p:cBhvr>
                                    </p:animEffect>
                                  </p:childTnLst>
                                </p:cTn>
                              </p:par>
                              <p:par>
                                <p:cTn id="37" presetID="22" presetClass="entr" presetSubtype="8" fill="hold" grpId="0" nodeType="withEffect">
                                  <p:stCondLst>
                                    <p:cond delay="300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par>
                                <p:cTn id="40" presetID="22" presetClass="entr" presetSubtype="8" fill="hold" grpId="0" nodeType="withEffect">
                                  <p:stCondLst>
                                    <p:cond delay="350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par>
                          <p:cTn id="43" fill="hold">
                            <p:stCondLst>
                              <p:cond delay="5000"/>
                            </p:stCondLst>
                            <p:childTnLst>
                              <p:par>
                                <p:cTn id="44" presetID="22" presetClass="entr" presetSubtype="4"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down)">
                                      <p:cBhvr>
                                        <p:cTn id="46" dur="500"/>
                                        <p:tgtEl>
                                          <p:spTgt spid="17"/>
                                        </p:tgtEl>
                                      </p:cBhvr>
                                    </p:animEffect>
                                  </p:childTnLst>
                                </p:cTn>
                              </p:par>
                              <p:par>
                                <p:cTn id="47" presetID="22" presetClass="entr" presetSubtype="8" fill="hold" grpId="0" nodeType="withEffect">
                                  <p:stCondLst>
                                    <p:cond delay="100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nodeType="clickEffect">
                                  <p:stCondLst>
                                    <p:cond delay="0"/>
                                  </p:stCondLst>
                                  <p:childTnLst>
                                    <p:set>
                                      <p:cBhvr>
                                        <p:cTn id="53" dur="1" fill="hold">
                                          <p:stCondLst>
                                            <p:cond delay="0"/>
                                          </p:stCondLst>
                                        </p:cTn>
                                        <p:tgtEl>
                                          <p:spTgt spid="35"/>
                                        </p:tgtEl>
                                        <p:attrNameLst>
                                          <p:attrName>style.visibility</p:attrName>
                                        </p:attrNameLst>
                                      </p:cBhvr>
                                      <p:to>
                                        <p:strVal val="visible"/>
                                      </p:to>
                                    </p:set>
                                    <p:anim calcmode="lin" valueType="num">
                                      <p:cBhvr additive="base">
                                        <p:cTn id="54" dur="500" fill="hold"/>
                                        <p:tgtEl>
                                          <p:spTgt spid="35"/>
                                        </p:tgtEl>
                                        <p:attrNameLst>
                                          <p:attrName>ppt_x</p:attrName>
                                        </p:attrNameLst>
                                      </p:cBhvr>
                                      <p:tavLst>
                                        <p:tav tm="0">
                                          <p:val>
                                            <p:strVal val="0-#ppt_w/2"/>
                                          </p:val>
                                        </p:tav>
                                        <p:tav tm="100000">
                                          <p:val>
                                            <p:strVal val="#ppt_x"/>
                                          </p:val>
                                        </p:tav>
                                      </p:tavLst>
                                    </p:anim>
                                    <p:anim calcmode="lin" valueType="num">
                                      <p:cBhvr additive="base">
                                        <p:cTn id="55"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nodeType="clickEffect">
                                  <p:stCondLst>
                                    <p:cond delay="0"/>
                                  </p:stCondLst>
                                  <p:childTnLst>
                                    <p:set>
                                      <p:cBhvr>
                                        <p:cTn id="59" dur="1" fill="hold">
                                          <p:stCondLst>
                                            <p:cond delay="0"/>
                                          </p:stCondLst>
                                        </p:cTn>
                                        <p:tgtEl>
                                          <p:spTgt spid="3"/>
                                        </p:tgtEl>
                                        <p:attrNameLst>
                                          <p:attrName>style.visibility</p:attrName>
                                        </p:attrNameLst>
                                      </p:cBhvr>
                                      <p:to>
                                        <p:strVal val="visible"/>
                                      </p:to>
                                    </p:set>
                                    <p:anim calcmode="lin" valueType="num">
                                      <p:cBhvr additive="base">
                                        <p:cTn id="60" dur="500" fill="hold"/>
                                        <p:tgtEl>
                                          <p:spTgt spid="3"/>
                                        </p:tgtEl>
                                        <p:attrNameLst>
                                          <p:attrName>ppt_x</p:attrName>
                                        </p:attrNameLst>
                                      </p:cBhvr>
                                      <p:tavLst>
                                        <p:tav tm="0">
                                          <p:val>
                                            <p:strVal val="0-#ppt_w/2"/>
                                          </p:val>
                                        </p:tav>
                                        <p:tav tm="100000">
                                          <p:val>
                                            <p:strVal val="#ppt_x"/>
                                          </p:val>
                                        </p:tav>
                                      </p:tavLst>
                                    </p:anim>
                                    <p:anim calcmode="lin" valueType="num">
                                      <p:cBhvr additive="base">
                                        <p:cTn id="61"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nodeType="clickEffect">
                                  <p:stCondLst>
                                    <p:cond delay="0"/>
                                  </p:stCondLst>
                                  <p:childTnLst>
                                    <p:set>
                                      <p:cBhvr>
                                        <p:cTn id="65" dur="1" fill="hold">
                                          <p:stCondLst>
                                            <p:cond delay="0"/>
                                          </p:stCondLst>
                                        </p:cTn>
                                        <p:tgtEl>
                                          <p:spTgt spid="51"/>
                                        </p:tgtEl>
                                        <p:attrNameLst>
                                          <p:attrName>style.visibility</p:attrName>
                                        </p:attrNameLst>
                                      </p:cBhvr>
                                      <p:to>
                                        <p:strVal val="visible"/>
                                      </p:to>
                                    </p:set>
                                    <p:anim calcmode="lin" valueType="num">
                                      <p:cBhvr additive="base">
                                        <p:cTn id="66" dur="500" fill="hold"/>
                                        <p:tgtEl>
                                          <p:spTgt spid="51"/>
                                        </p:tgtEl>
                                        <p:attrNameLst>
                                          <p:attrName>ppt_x</p:attrName>
                                        </p:attrNameLst>
                                      </p:cBhvr>
                                      <p:tavLst>
                                        <p:tav tm="0">
                                          <p:val>
                                            <p:strVal val="0-#ppt_w/2"/>
                                          </p:val>
                                        </p:tav>
                                        <p:tav tm="100000">
                                          <p:val>
                                            <p:strVal val="#ppt_x"/>
                                          </p:val>
                                        </p:tav>
                                      </p:tavLst>
                                    </p:anim>
                                    <p:anim calcmode="lin" valueType="num">
                                      <p:cBhvr additive="base">
                                        <p:cTn id="67"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8" fill="hold" nodeType="click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0-#ppt_w/2"/>
                                          </p:val>
                                        </p:tav>
                                        <p:tav tm="100000">
                                          <p:val>
                                            <p:strVal val="#ppt_x"/>
                                          </p:val>
                                        </p:tav>
                                      </p:tavLst>
                                    </p:anim>
                                    <p:anim calcmode="lin" valueType="num">
                                      <p:cBhvr additive="base">
                                        <p:cTn id="73" dur="500" fill="hold"/>
                                        <p:tgtEl>
                                          <p:spTgt spid="48"/>
                                        </p:tgtEl>
                                        <p:attrNameLst>
                                          <p:attrName>ppt_y</p:attrName>
                                        </p:attrNameLst>
                                      </p:cBhvr>
                                      <p:tavLst>
                                        <p:tav tm="0">
                                          <p:val>
                                            <p:strVal val="#ppt_y"/>
                                          </p:val>
                                        </p:tav>
                                        <p:tav tm="100000">
                                          <p:val>
                                            <p:strVal val="#ppt_y"/>
                                          </p:val>
                                        </p:tav>
                                      </p:tavLst>
                                    </p:anim>
                                  </p:childTnLst>
                                </p:cTn>
                              </p:par>
                            </p:childTnLst>
                          </p:cTn>
                        </p:par>
                        <p:par>
                          <p:cTn id="74" fill="hold">
                            <p:stCondLst>
                              <p:cond delay="500"/>
                            </p:stCondLst>
                            <p:childTnLst>
                              <p:par>
                                <p:cTn id="75" presetID="10" presetClass="entr" presetSubtype="0" fill="hold" grpId="0" nodeType="after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P spid="12" grpId="0" animBg="1"/>
      <p:bldP spid="13" grpId="0"/>
      <p:bldP spid="15" grpId="0" animBg="1"/>
      <p:bldP spid="16" grpId="0" animBg="1"/>
      <p:bldP spid="17" grpId="0" animBg="1"/>
      <p:bldP spid="18" grpId="0" animBg="1"/>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 name="组合 99"/>
          <p:cNvGrpSpPr/>
          <p:nvPr/>
        </p:nvGrpSpPr>
        <p:grpSpPr>
          <a:xfrm>
            <a:off x="3821326" y="4552429"/>
            <a:ext cx="2607421" cy="1359683"/>
            <a:chOff x="3821326" y="3817808"/>
            <a:chExt cx="2607421" cy="1359683"/>
          </a:xfrm>
        </p:grpSpPr>
        <p:sp>
          <p:nvSpPr>
            <p:cNvPr id="6" name="Freeform 3720"/>
            <p:cNvSpPr>
              <a:spLocks/>
            </p:cNvSpPr>
            <p:nvPr/>
          </p:nvSpPr>
          <p:spPr bwMode="auto">
            <a:xfrm>
              <a:off x="3821326" y="3846737"/>
              <a:ext cx="2607421" cy="1330754"/>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6"/>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3721"/>
            <p:cNvSpPr>
              <a:spLocks/>
            </p:cNvSpPr>
            <p:nvPr/>
          </p:nvSpPr>
          <p:spPr bwMode="auto">
            <a:xfrm>
              <a:off x="3821326" y="3817808"/>
              <a:ext cx="2607421" cy="1329495"/>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5"/>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4" name="组合 93"/>
          <p:cNvGrpSpPr/>
          <p:nvPr/>
        </p:nvGrpSpPr>
        <p:grpSpPr>
          <a:xfrm>
            <a:off x="4050244" y="2394042"/>
            <a:ext cx="2378502" cy="1241451"/>
            <a:chOff x="4050244" y="1659421"/>
            <a:chExt cx="2378502" cy="1241451"/>
          </a:xfrm>
        </p:grpSpPr>
        <p:sp>
          <p:nvSpPr>
            <p:cNvPr id="9" name="Freeform 3723"/>
            <p:cNvSpPr>
              <a:spLocks/>
            </p:cNvSpPr>
            <p:nvPr/>
          </p:nvSpPr>
          <p:spPr bwMode="auto">
            <a:xfrm>
              <a:off x="4050244" y="1685836"/>
              <a:ext cx="2378502" cy="1215036"/>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5"/>
                    <a:pt x="799" y="252"/>
                    <a:pt x="799" y="250"/>
                  </a:cubicBezTo>
                  <a:lnTo>
                    <a:pt x="799" y="140"/>
                  </a:ln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3724"/>
            <p:cNvSpPr>
              <a:spLocks/>
            </p:cNvSpPr>
            <p:nvPr/>
          </p:nvSpPr>
          <p:spPr bwMode="auto">
            <a:xfrm>
              <a:off x="4050244" y="1659421"/>
              <a:ext cx="2378502" cy="1213777"/>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4"/>
                    <a:pt x="799" y="252"/>
                    <a:pt x="799" y="250"/>
                  </a:cubicBezTo>
                  <a:lnTo>
                    <a:pt x="799" y="140"/>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1" name="组合 100"/>
          <p:cNvGrpSpPr/>
          <p:nvPr/>
        </p:nvGrpSpPr>
        <p:grpSpPr>
          <a:xfrm>
            <a:off x="3359712" y="3295884"/>
            <a:ext cx="3069033" cy="1601181"/>
            <a:chOff x="3359712" y="2561263"/>
            <a:chExt cx="3069033" cy="1601181"/>
          </a:xfrm>
        </p:grpSpPr>
        <p:sp>
          <p:nvSpPr>
            <p:cNvPr id="15" name="Freeform 3729"/>
            <p:cNvSpPr>
              <a:spLocks/>
            </p:cNvSpPr>
            <p:nvPr/>
          </p:nvSpPr>
          <p:spPr bwMode="auto">
            <a:xfrm>
              <a:off x="3359712" y="2593967"/>
              <a:ext cx="3069033" cy="1568477"/>
            </a:xfrm>
            <a:custGeom>
              <a:avLst/>
              <a:gdLst>
                <a:gd name="T0" fmla="*/ 1031 w 1031"/>
                <a:gd name="T1" fmla="*/ 181 h 527"/>
                <a:gd name="T2" fmla="*/ 938 w 1031"/>
                <a:gd name="T3" fmla="*/ 88 h 527"/>
                <a:gd name="T4" fmla="*/ 274 w 1031"/>
                <a:gd name="T5" fmla="*/ 88 h 527"/>
                <a:gd name="T6" fmla="*/ 274 w 1031"/>
                <a:gd name="T7" fmla="*/ 30 h 527"/>
                <a:gd name="T8" fmla="*/ 243 w 1031"/>
                <a:gd name="T9" fmla="*/ 16 h 527"/>
                <a:gd name="T10" fmla="*/ 17 w 1031"/>
                <a:gd name="T11" fmla="*/ 221 h 527"/>
                <a:gd name="T12" fmla="*/ 17 w 1031"/>
                <a:gd name="T13" fmla="*/ 277 h 527"/>
                <a:gd name="T14" fmla="*/ 243 w 1031"/>
                <a:gd name="T15" fmla="*/ 482 h 527"/>
                <a:gd name="T16" fmla="*/ 274 w 1031"/>
                <a:gd name="T17" fmla="*/ 468 h 527"/>
                <a:gd name="T18" fmla="*/ 274 w 1031"/>
                <a:gd name="T19" fmla="*/ 416 h 527"/>
                <a:gd name="T20" fmla="*/ 874 w 1031"/>
                <a:gd name="T21" fmla="*/ 416 h 527"/>
                <a:gd name="T22" fmla="*/ 912 w 1031"/>
                <a:gd name="T23" fmla="*/ 416 h 527"/>
                <a:gd name="T24" fmla="*/ 1031 w 1031"/>
                <a:gd name="T25" fmla="*/ 527 h 527"/>
                <a:gd name="T26" fmla="*/ 1031 w 1031"/>
                <a:gd name="T27" fmla="*/ 332 h 527"/>
                <a:gd name="T28" fmla="*/ 1031 w 1031"/>
                <a:gd name="T29" fmla="*/ 332 h 527"/>
                <a:gd name="T30" fmla="*/ 1031 w 1031"/>
                <a:gd name="T31" fmla="*/ 323 h 527"/>
                <a:gd name="T32" fmla="*/ 1031 w 1031"/>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7">
                  <a:moveTo>
                    <a:pt x="1031" y="181"/>
                  </a:moveTo>
                  <a:cubicBezTo>
                    <a:pt x="1031" y="130"/>
                    <a:pt x="990" y="88"/>
                    <a:pt x="938" y="88"/>
                  </a:cubicBezTo>
                  <a:cubicBezTo>
                    <a:pt x="274" y="88"/>
                    <a:pt x="274" y="88"/>
                    <a:pt x="274" y="88"/>
                  </a:cubicBezTo>
                  <a:cubicBezTo>
                    <a:pt x="274" y="30"/>
                    <a:pt x="274" y="30"/>
                    <a:pt x="274" y="30"/>
                  </a:cubicBezTo>
                  <a:cubicBezTo>
                    <a:pt x="274" y="7"/>
                    <a:pt x="260" y="0"/>
                    <a:pt x="243" y="16"/>
                  </a:cubicBezTo>
                  <a:cubicBezTo>
                    <a:pt x="17" y="221"/>
                    <a:pt x="17" y="221"/>
                    <a:pt x="17" y="221"/>
                  </a:cubicBezTo>
                  <a:cubicBezTo>
                    <a:pt x="0" y="236"/>
                    <a:pt x="0" y="261"/>
                    <a:pt x="17" y="277"/>
                  </a:cubicBezTo>
                  <a:cubicBezTo>
                    <a:pt x="243" y="482"/>
                    <a:pt x="243" y="482"/>
                    <a:pt x="243" y="482"/>
                  </a:cubicBezTo>
                  <a:cubicBezTo>
                    <a:pt x="260" y="497"/>
                    <a:pt x="274" y="491"/>
                    <a:pt x="274" y="468"/>
                  </a:cubicBezTo>
                  <a:cubicBezTo>
                    <a:pt x="274" y="416"/>
                    <a:pt x="274" y="416"/>
                    <a:pt x="274" y="416"/>
                  </a:cubicBezTo>
                  <a:cubicBezTo>
                    <a:pt x="874" y="416"/>
                    <a:pt x="874" y="416"/>
                    <a:pt x="874" y="416"/>
                  </a:cubicBezTo>
                  <a:cubicBezTo>
                    <a:pt x="912" y="416"/>
                    <a:pt x="912" y="416"/>
                    <a:pt x="912" y="416"/>
                  </a:cubicBezTo>
                  <a:cubicBezTo>
                    <a:pt x="975" y="416"/>
                    <a:pt x="1027" y="465"/>
                    <a:pt x="1031" y="527"/>
                  </a:cubicBezTo>
                  <a:cubicBezTo>
                    <a:pt x="1031" y="332"/>
                    <a:pt x="1031" y="332"/>
                    <a:pt x="1031" y="332"/>
                  </a:cubicBezTo>
                  <a:cubicBezTo>
                    <a:pt x="1031" y="332"/>
                    <a:pt x="1031" y="332"/>
                    <a:pt x="1031" y="332"/>
                  </a:cubicBezTo>
                  <a:cubicBezTo>
                    <a:pt x="1031" y="329"/>
                    <a:pt x="1031" y="326"/>
                    <a:pt x="1031" y="323"/>
                  </a:cubicBezTo>
                  <a:lnTo>
                    <a:pt x="1031" y="181"/>
                  </a:lnTo>
                  <a:close/>
                </a:path>
              </a:pathLst>
            </a:custGeom>
            <a:solidFill>
              <a:schemeClr val="accent2">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730"/>
            <p:cNvSpPr>
              <a:spLocks/>
            </p:cNvSpPr>
            <p:nvPr/>
          </p:nvSpPr>
          <p:spPr bwMode="auto">
            <a:xfrm>
              <a:off x="3359712" y="2561263"/>
              <a:ext cx="3069033" cy="1565963"/>
            </a:xfrm>
            <a:custGeom>
              <a:avLst/>
              <a:gdLst>
                <a:gd name="T0" fmla="*/ 1031 w 1031"/>
                <a:gd name="T1" fmla="*/ 180 h 526"/>
                <a:gd name="T2" fmla="*/ 938 w 1031"/>
                <a:gd name="T3" fmla="*/ 87 h 526"/>
                <a:gd name="T4" fmla="*/ 274 w 1031"/>
                <a:gd name="T5" fmla="*/ 87 h 526"/>
                <a:gd name="T6" fmla="*/ 274 w 1031"/>
                <a:gd name="T7" fmla="*/ 29 h 526"/>
                <a:gd name="T8" fmla="*/ 243 w 1031"/>
                <a:gd name="T9" fmla="*/ 15 h 526"/>
                <a:gd name="T10" fmla="*/ 17 w 1031"/>
                <a:gd name="T11" fmla="*/ 220 h 526"/>
                <a:gd name="T12" fmla="*/ 17 w 1031"/>
                <a:gd name="T13" fmla="*/ 276 h 526"/>
                <a:gd name="T14" fmla="*/ 243 w 1031"/>
                <a:gd name="T15" fmla="*/ 481 h 526"/>
                <a:gd name="T16" fmla="*/ 274 w 1031"/>
                <a:gd name="T17" fmla="*/ 467 h 526"/>
                <a:gd name="T18" fmla="*/ 274 w 1031"/>
                <a:gd name="T19" fmla="*/ 415 h 526"/>
                <a:gd name="T20" fmla="*/ 874 w 1031"/>
                <a:gd name="T21" fmla="*/ 415 h 526"/>
                <a:gd name="T22" fmla="*/ 912 w 1031"/>
                <a:gd name="T23" fmla="*/ 415 h 526"/>
                <a:gd name="T24" fmla="*/ 1031 w 1031"/>
                <a:gd name="T25" fmla="*/ 526 h 526"/>
                <a:gd name="T26" fmla="*/ 1031 w 1031"/>
                <a:gd name="T27" fmla="*/ 331 h 526"/>
                <a:gd name="T28" fmla="*/ 1031 w 1031"/>
                <a:gd name="T29" fmla="*/ 331 h 526"/>
                <a:gd name="T30" fmla="*/ 1031 w 1031"/>
                <a:gd name="T31" fmla="*/ 322 h 526"/>
                <a:gd name="T32" fmla="*/ 1031 w 1031"/>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6">
                  <a:moveTo>
                    <a:pt x="1031" y="180"/>
                  </a:moveTo>
                  <a:cubicBezTo>
                    <a:pt x="1031" y="129"/>
                    <a:pt x="990" y="87"/>
                    <a:pt x="938" y="87"/>
                  </a:cubicBezTo>
                  <a:cubicBezTo>
                    <a:pt x="274" y="87"/>
                    <a:pt x="274" y="87"/>
                    <a:pt x="274" y="87"/>
                  </a:cubicBezTo>
                  <a:cubicBezTo>
                    <a:pt x="274" y="29"/>
                    <a:pt x="274" y="29"/>
                    <a:pt x="274" y="29"/>
                  </a:cubicBezTo>
                  <a:cubicBezTo>
                    <a:pt x="274" y="6"/>
                    <a:pt x="260" y="0"/>
                    <a:pt x="243" y="15"/>
                  </a:cubicBezTo>
                  <a:cubicBezTo>
                    <a:pt x="17" y="220"/>
                    <a:pt x="17" y="220"/>
                    <a:pt x="17" y="220"/>
                  </a:cubicBezTo>
                  <a:cubicBezTo>
                    <a:pt x="0" y="235"/>
                    <a:pt x="0" y="261"/>
                    <a:pt x="17" y="276"/>
                  </a:cubicBezTo>
                  <a:cubicBezTo>
                    <a:pt x="243" y="481"/>
                    <a:pt x="243" y="481"/>
                    <a:pt x="243" y="481"/>
                  </a:cubicBezTo>
                  <a:cubicBezTo>
                    <a:pt x="260" y="496"/>
                    <a:pt x="274" y="490"/>
                    <a:pt x="274" y="467"/>
                  </a:cubicBezTo>
                  <a:cubicBezTo>
                    <a:pt x="274" y="415"/>
                    <a:pt x="274" y="415"/>
                    <a:pt x="274" y="415"/>
                  </a:cubicBezTo>
                  <a:cubicBezTo>
                    <a:pt x="874" y="415"/>
                    <a:pt x="874" y="415"/>
                    <a:pt x="874" y="415"/>
                  </a:cubicBezTo>
                  <a:cubicBezTo>
                    <a:pt x="912" y="415"/>
                    <a:pt x="912" y="415"/>
                    <a:pt x="912" y="415"/>
                  </a:cubicBezTo>
                  <a:cubicBezTo>
                    <a:pt x="975" y="415"/>
                    <a:pt x="1027" y="464"/>
                    <a:pt x="1031" y="526"/>
                  </a:cubicBezTo>
                  <a:cubicBezTo>
                    <a:pt x="1031" y="331"/>
                    <a:pt x="1031" y="331"/>
                    <a:pt x="1031" y="331"/>
                  </a:cubicBezTo>
                  <a:cubicBezTo>
                    <a:pt x="1031" y="331"/>
                    <a:pt x="1031" y="331"/>
                    <a:pt x="1031" y="331"/>
                  </a:cubicBezTo>
                  <a:cubicBezTo>
                    <a:pt x="1031" y="328"/>
                    <a:pt x="1031" y="325"/>
                    <a:pt x="1031" y="322"/>
                  </a:cubicBezTo>
                  <a:lnTo>
                    <a:pt x="1031" y="180"/>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7" name="组合 96"/>
          <p:cNvGrpSpPr/>
          <p:nvPr/>
        </p:nvGrpSpPr>
        <p:grpSpPr>
          <a:xfrm>
            <a:off x="6428745" y="4087043"/>
            <a:ext cx="2606163" cy="1360941"/>
            <a:chOff x="6428745" y="3352422"/>
            <a:chExt cx="2606163" cy="1360941"/>
          </a:xfrm>
        </p:grpSpPr>
        <p:sp>
          <p:nvSpPr>
            <p:cNvPr id="18" name="Freeform 3732"/>
            <p:cNvSpPr>
              <a:spLocks/>
            </p:cNvSpPr>
            <p:nvPr/>
          </p:nvSpPr>
          <p:spPr bwMode="auto">
            <a:xfrm>
              <a:off x="6428745" y="3382609"/>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2 h 447"/>
                <a:gd name="T28" fmla="*/ 1 w 876"/>
                <a:gd name="T29" fmla="*/ 282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6"/>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2"/>
                    <a:pt x="0" y="282"/>
                    <a:pt x="0" y="282"/>
                  </a:cubicBezTo>
                  <a:cubicBezTo>
                    <a:pt x="1" y="282"/>
                    <a:pt x="1" y="282"/>
                    <a:pt x="1" y="282"/>
                  </a:cubicBezTo>
                  <a:cubicBezTo>
                    <a:pt x="0" y="279"/>
                    <a:pt x="0" y="277"/>
                    <a:pt x="0" y="274"/>
                  </a:cubicBezTo>
                  <a:lnTo>
                    <a:pt x="0" y="154"/>
                  </a:ln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733"/>
            <p:cNvSpPr>
              <a:spLocks/>
            </p:cNvSpPr>
            <p:nvPr/>
          </p:nvSpPr>
          <p:spPr bwMode="auto">
            <a:xfrm>
              <a:off x="6428745" y="3352422"/>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1 h 447"/>
                <a:gd name="T28" fmla="*/ 1 w 876"/>
                <a:gd name="T29" fmla="*/ 281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5"/>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1"/>
                    <a:pt x="0" y="281"/>
                    <a:pt x="0" y="281"/>
                  </a:cubicBezTo>
                  <a:cubicBezTo>
                    <a:pt x="1" y="281"/>
                    <a:pt x="1" y="281"/>
                    <a:pt x="1" y="281"/>
                  </a:cubicBezTo>
                  <a:cubicBezTo>
                    <a:pt x="0" y="279"/>
                    <a:pt x="0" y="276"/>
                    <a:pt x="0" y="274"/>
                  </a:cubicBezTo>
                  <a:lnTo>
                    <a:pt x="0" y="154"/>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组合 94"/>
          <p:cNvGrpSpPr/>
          <p:nvPr/>
        </p:nvGrpSpPr>
        <p:grpSpPr>
          <a:xfrm>
            <a:off x="6428745" y="1929915"/>
            <a:ext cx="2381016" cy="1241449"/>
            <a:chOff x="6428745" y="1195294"/>
            <a:chExt cx="2381016" cy="1241449"/>
          </a:xfrm>
        </p:grpSpPr>
        <p:sp>
          <p:nvSpPr>
            <p:cNvPr id="21" name="Freeform 3735"/>
            <p:cNvSpPr>
              <a:spLocks/>
            </p:cNvSpPr>
            <p:nvPr/>
          </p:nvSpPr>
          <p:spPr bwMode="auto">
            <a:xfrm>
              <a:off x="6428745" y="1221707"/>
              <a:ext cx="2381016" cy="1215036"/>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5"/>
                    <a:pt x="0" y="252"/>
                    <a:pt x="0" y="250"/>
                  </a:cubicBezTo>
                  <a:lnTo>
                    <a:pt x="0" y="140"/>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3736"/>
            <p:cNvSpPr>
              <a:spLocks/>
            </p:cNvSpPr>
            <p:nvPr/>
          </p:nvSpPr>
          <p:spPr bwMode="auto">
            <a:xfrm>
              <a:off x="6428745" y="1195294"/>
              <a:ext cx="2381016" cy="1213777"/>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4"/>
                    <a:pt x="0" y="252"/>
                    <a:pt x="0" y="250"/>
                  </a:cubicBezTo>
                  <a:lnTo>
                    <a:pt x="0" y="140"/>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6" name="组合 95"/>
          <p:cNvGrpSpPr/>
          <p:nvPr/>
        </p:nvGrpSpPr>
        <p:grpSpPr>
          <a:xfrm>
            <a:off x="6428747" y="2831757"/>
            <a:ext cx="3070292" cy="1601181"/>
            <a:chOff x="6428747" y="2097136"/>
            <a:chExt cx="3070292" cy="1601181"/>
          </a:xfrm>
        </p:grpSpPr>
        <p:sp>
          <p:nvSpPr>
            <p:cNvPr id="27" name="Freeform 3741"/>
            <p:cNvSpPr>
              <a:spLocks/>
            </p:cNvSpPr>
            <p:nvPr/>
          </p:nvSpPr>
          <p:spPr bwMode="auto">
            <a:xfrm>
              <a:off x="6428747" y="2129840"/>
              <a:ext cx="3070292" cy="1568477"/>
            </a:xfrm>
            <a:custGeom>
              <a:avLst/>
              <a:gdLst>
                <a:gd name="T0" fmla="*/ 0 w 1032"/>
                <a:gd name="T1" fmla="*/ 181 h 527"/>
                <a:gd name="T2" fmla="*/ 93 w 1032"/>
                <a:gd name="T3" fmla="*/ 88 h 527"/>
                <a:gd name="T4" fmla="*/ 757 w 1032"/>
                <a:gd name="T5" fmla="*/ 88 h 527"/>
                <a:gd name="T6" fmla="*/ 757 w 1032"/>
                <a:gd name="T7" fmla="*/ 30 h 527"/>
                <a:gd name="T8" fmla="*/ 788 w 1032"/>
                <a:gd name="T9" fmla="*/ 16 h 527"/>
                <a:gd name="T10" fmla="*/ 1014 w 1032"/>
                <a:gd name="T11" fmla="*/ 221 h 527"/>
                <a:gd name="T12" fmla="*/ 1014 w 1032"/>
                <a:gd name="T13" fmla="*/ 277 h 527"/>
                <a:gd name="T14" fmla="*/ 788 w 1032"/>
                <a:gd name="T15" fmla="*/ 482 h 527"/>
                <a:gd name="T16" fmla="*/ 757 w 1032"/>
                <a:gd name="T17" fmla="*/ 468 h 527"/>
                <a:gd name="T18" fmla="*/ 757 w 1032"/>
                <a:gd name="T19" fmla="*/ 416 h 527"/>
                <a:gd name="T20" fmla="*/ 157 w 1032"/>
                <a:gd name="T21" fmla="*/ 416 h 527"/>
                <a:gd name="T22" fmla="*/ 119 w 1032"/>
                <a:gd name="T23" fmla="*/ 416 h 527"/>
                <a:gd name="T24" fmla="*/ 0 w 1032"/>
                <a:gd name="T25" fmla="*/ 527 h 527"/>
                <a:gd name="T26" fmla="*/ 0 w 1032"/>
                <a:gd name="T27" fmla="*/ 332 h 527"/>
                <a:gd name="T28" fmla="*/ 1 w 1032"/>
                <a:gd name="T29" fmla="*/ 332 h 527"/>
                <a:gd name="T30" fmla="*/ 0 w 1032"/>
                <a:gd name="T31" fmla="*/ 323 h 527"/>
                <a:gd name="T32" fmla="*/ 0 w 1032"/>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7">
                  <a:moveTo>
                    <a:pt x="0" y="181"/>
                  </a:moveTo>
                  <a:cubicBezTo>
                    <a:pt x="0" y="130"/>
                    <a:pt x="42" y="88"/>
                    <a:pt x="93" y="88"/>
                  </a:cubicBezTo>
                  <a:cubicBezTo>
                    <a:pt x="757" y="88"/>
                    <a:pt x="757" y="88"/>
                    <a:pt x="757" y="88"/>
                  </a:cubicBezTo>
                  <a:cubicBezTo>
                    <a:pt x="757" y="30"/>
                    <a:pt x="757" y="30"/>
                    <a:pt x="757" y="30"/>
                  </a:cubicBezTo>
                  <a:cubicBezTo>
                    <a:pt x="757" y="7"/>
                    <a:pt x="771" y="0"/>
                    <a:pt x="788" y="16"/>
                  </a:cubicBezTo>
                  <a:cubicBezTo>
                    <a:pt x="1014" y="221"/>
                    <a:pt x="1014" y="221"/>
                    <a:pt x="1014" y="221"/>
                  </a:cubicBezTo>
                  <a:cubicBezTo>
                    <a:pt x="1032" y="236"/>
                    <a:pt x="1032" y="261"/>
                    <a:pt x="1014" y="277"/>
                  </a:cubicBezTo>
                  <a:cubicBezTo>
                    <a:pt x="788" y="482"/>
                    <a:pt x="788" y="482"/>
                    <a:pt x="788" y="482"/>
                  </a:cubicBezTo>
                  <a:cubicBezTo>
                    <a:pt x="771" y="497"/>
                    <a:pt x="757" y="491"/>
                    <a:pt x="757" y="468"/>
                  </a:cubicBezTo>
                  <a:cubicBezTo>
                    <a:pt x="757" y="416"/>
                    <a:pt x="757" y="416"/>
                    <a:pt x="757" y="416"/>
                  </a:cubicBezTo>
                  <a:cubicBezTo>
                    <a:pt x="157" y="416"/>
                    <a:pt x="157" y="416"/>
                    <a:pt x="157" y="416"/>
                  </a:cubicBezTo>
                  <a:cubicBezTo>
                    <a:pt x="119" y="416"/>
                    <a:pt x="119" y="416"/>
                    <a:pt x="119" y="416"/>
                  </a:cubicBezTo>
                  <a:cubicBezTo>
                    <a:pt x="56" y="416"/>
                    <a:pt x="4" y="465"/>
                    <a:pt x="0" y="527"/>
                  </a:cubicBezTo>
                  <a:cubicBezTo>
                    <a:pt x="0" y="332"/>
                    <a:pt x="0" y="332"/>
                    <a:pt x="0" y="332"/>
                  </a:cubicBezTo>
                  <a:cubicBezTo>
                    <a:pt x="1" y="332"/>
                    <a:pt x="1" y="332"/>
                    <a:pt x="1" y="332"/>
                  </a:cubicBezTo>
                  <a:cubicBezTo>
                    <a:pt x="0" y="329"/>
                    <a:pt x="0" y="326"/>
                    <a:pt x="0" y="323"/>
                  </a:cubicBezTo>
                  <a:lnTo>
                    <a:pt x="0" y="181"/>
                  </a:ln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3742"/>
            <p:cNvSpPr>
              <a:spLocks/>
            </p:cNvSpPr>
            <p:nvPr/>
          </p:nvSpPr>
          <p:spPr bwMode="auto">
            <a:xfrm>
              <a:off x="6428747" y="2097136"/>
              <a:ext cx="3070292" cy="1565963"/>
            </a:xfrm>
            <a:custGeom>
              <a:avLst/>
              <a:gdLst>
                <a:gd name="T0" fmla="*/ 0 w 1032"/>
                <a:gd name="T1" fmla="*/ 180 h 526"/>
                <a:gd name="T2" fmla="*/ 93 w 1032"/>
                <a:gd name="T3" fmla="*/ 87 h 526"/>
                <a:gd name="T4" fmla="*/ 757 w 1032"/>
                <a:gd name="T5" fmla="*/ 87 h 526"/>
                <a:gd name="T6" fmla="*/ 757 w 1032"/>
                <a:gd name="T7" fmla="*/ 29 h 526"/>
                <a:gd name="T8" fmla="*/ 788 w 1032"/>
                <a:gd name="T9" fmla="*/ 15 h 526"/>
                <a:gd name="T10" fmla="*/ 1014 w 1032"/>
                <a:gd name="T11" fmla="*/ 220 h 526"/>
                <a:gd name="T12" fmla="*/ 1014 w 1032"/>
                <a:gd name="T13" fmla="*/ 276 h 526"/>
                <a:gd name="T14" fmla="*/ 788 w 1032"/>
                <a:gd name="T15" fmla="*/ 481 h 526"/>
                <a:gd name="T16" fmla="*/ 757 w 1032"/>
                <a:gd name="T17" fmla="*/ 467 h 526"/>
                <a:gd name="T18" fmla="*/ 757 w 1032"/>
                <a:gd name="T19" fmla="*/ 415 h 526"/>
                <a:gd name="T20" fmla="*/ 157 w 1032"/>
                <a:gd name="T21" fmla="*/ 415 h 526"/>
                <a:gd name="T22" fmla="*/ 119 w 1032"/>
                <a:gd name="T23" fmla="*/ 415 h 526"/>
                <a:gd name="T24" fmla="*/ 0 w 1032"/>
                <a:gd name="T25" fmla="*/ 526 h 526"/>
                <a:gd name="T26" fmla="*/ 0 w 1032"/>
                <a:gd name="T27" fmla="*/ 331 h 526"/>
                <a:gd name="T28" fmla="*/ 1 w 1032"/>
                <a:gd name="T29" fmla="*/ 331 h 526"/>
                <a:gd name="T30" fmla="*/ 0 w 1032"/>
                <a:gd name="T31" fmla="*/ 322 h 526"/>
                <a:gd name="T32" fmla="*/ 0 w 1032"/>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6">
                  <a:moveTo>
                    <a:pt x="0" y="180"/>
                  </a:moveTo>
                  <a:cubicBezTo>
                    <a:pt x="0" y="129"/>
                    <a:pt x="42" y="87"/>
                    <a:pt x="93" y="87"/>
                  </a:cubicBezTo>
                  <a:cubicBezTo>
                    <a:pt x="757" y="87"/>
                    <a:pt x="757" y="87"/>
                    <a:pt x="757" y="87"/>
                  </a:cubicBezTo>
                  <a:cubicBezTo>
                    <a:pt x="757" y="29"/>
                    <a:pt x="757" y="29"/>
                    <a:pt x="757" y="29"/>
                  </a:cubicBezTo>
                  <a:cubicBezTo>
                    <a:pt x="757" y="6"/>
                    <a:pt x="771" y="0"/>
                    <a:pt x="788" y="15"/>
                  </a:cubicBezTo>
                  <a:cubicBezTo>
                    <a:pt x="1014" y="220"/>
                    <a:pt x="1014" y="220"/>
                    <a:pt x="1014" y="220"/>
                  </a:cubicBezTo>
                  <a:cubicBezTo>
                    <a:pt x="1032" y="235"/>
                    <a:pt x="1032" y="261"/>
                    <a:pt x="1014" y="276"/>
                  </a:cubicBezTo>
                  <a:cubicBezTo>
                    <a:pt x="788" y="481"/>
                    <a:pt x="788" y="481"/>
                    <a:pt x="788" y="481"/>
                  </a:cubicBezTo>
                  <a:cubicBezTo>
                    <a:pt x="771" y="496"/>
                    <a:pt x="757" y="490"/>
                    <a:pt x="757" y="467"/>
                  </a:cubicBezTo>
                  <a:cubicBezTo>
                    <a:pt x="757" y="415"/>
                    <a:pt x="757" y="415"/>
                    <a:pt x="757" y="415"/>
                  </a:cubicBezTo>
                  <a:cubicBezTo>
                    <a:pt x="157" y="415"/>
                    <a:pt x="157" y="415"/>
                    <a:pt x="157" y="415"/>
                  </a:cubicBezTo>
                  <a:cubicBezTo>
                    <a:pt x="119" y="415"/>
                    <a:pt x="119" y="415"/>
                    <a:pt x="119" y="415"/>
                  </a:cubicBezTo>
                  <a:cubicBezTo>
                    <a:pt x="56" y="415"/>
                    <a:pt x="4" y="464"/>
                    <a:pt x="0" y="526"/>
                  </a:cubicBezTo>
                  <a:cubicBezTo>
                    <a:pt x="0" y="331"/>
                    <a:pt x="0" y="331"/>
                    <a:pt x="0" y="331"/>
                  </a:cubicBezTo>
                  <a:cubicBezTo>
                    <a:pt x="1" y="331"/>
                    <a:pt x="1" y="331"/>
                    <a:pt x="1" y="331"/>
                  </a:cubicBezTo>
                  <a:cubicBezTo>
                    <a:pt x="0" y="328"/>
                    <a:pt x="0" y="325"/>
                    <a:pt x="0" y="322"/>
                  </a:cubicBezTo>
                  <a:lnTo>
                    <a:pt x="0" y="180"/>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组合 101"/>
          <p:cNvGrpSpPr/>
          <p:nvPr/>
        </p:nvGrpSpPr>
        <p:grpSpPr>
          <a:xfrm>
            <a:off x="4261556" y="2688368"/>
            <a:ext cx="586135" cy="586135"/>
            <a:chOff x="4261556" y="2688368"/>
            <a:chExt cx="586135" cy="586135"/>
          </a:xfrm>
        </p:grpSpPr>
        <p:sp>
          <p:nvSpPr>
            <p:cNvPr id="11" name="Oval 3725"/>
            <p:cNvSpPr>
              <a:spLocks noChangeArrowheads="1"/>
            </p:cNvSpPr>
            <p:nvPr/>
          </p:nvSpPr>
          <p:spPr bwMode="auto">
            <a:xfrm>
              <a:off x="4261556" y="2688368"/>
              <a:ext cx="586135" cy="586135"/>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4" name="组合 73"/>
            <p:cNvGrpSpPr/>
            <p:nvPr/>
          </p:nvGrpSpPr>
          <p:grpSpPr>
            <a:xfrm>
              <a:off x="4392367" y="2733020"/>
              <a:ext cx="324513" cy="496831"/>
              <a:chOff x="4383563" y="2507028"/>
              <a:chExt cx="324513" cy="496831"/>
            </a:xfrm>
          </p:grpSpPr>
          <p:sp>
            <p:nvSpPr>
              <p:cNvPr id="30" name="Oval 3744"/>
              <p:cNvSpPr>
                <a:spLocks noChangeArrowheads="1"/>
              </p:cNvSpPr>
              <p:nvPr/>
            </p:nvSpPr>
            <p:spPr bwMode="auto">
              <a:xfrm>
                <a:off x="4529467" y="2714566"/>
                <a:ext cx="56601" cy="60374"/>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Oval 3745"/>
              <p:cNvSpPr>
                <a:spLocks noChangeArrowheads="1"/>
              </p:cNvSpPr>
              <p:nvPr/>
            </p:nvSpPr>
            <p:spPr bwMode="auto">
              <a:xfrm>
                <a:off x="4518146" y="2598847"/>
                <a:ext cx="41508" cy="41508"/>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3746"/>
              <p:cNvSpPr>
                <a:spLocks noChangeArrowheads="1"/>
              </p:cNvSpPr>
              <p:nvPr/>
            </p:nvSpPr>
            <p:spPr bwMode="auto">
              <a:xfrm>
                <a:off x="4538272" y="2522121"/>
                <a:ext cx="23899" cy="23899"/>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747"/>
              <p:cNvSpPr>
                <a:spLocks noEditPoints="1"/>
              </p:cNvSpPr>
              <p:nvPr/>
            </p:nvSpPr>
            <p:spPr bwMode="auto">
              <a:xfrm>
                <a:off x="4383563" y="2507028"/>
                <a:ext cx="324513" cy="496831"/>
              </a:xfrm>
              <a:custGeom>
                <a:avLst/>
                <a:gdLst>
                  <a:gd name="T0" fmla="*/ 75 w 109"/>
                  <a:gd name="T1" fmla="*/ 61 h 167"/>
                  <a:gd name="T2" fmla="*/ 75 w 109"/>
                  <a:gd name="T3" fmla="*/ 10 h 167"/>
                  <a:gd name="T4" fmla="*/ 75 w 109"/>
                  <a:gd name="T5" fmla="*/ 10 h 167"/>
                  <a:gd name="T6" fmla="*/ 76 w 109"/>
                  <a:gd name="T7" fmla="*/ 9 h 167"/>
                  <a:gd name="T8" fmla="*/ 76 w 109"/>
                  <a:gd name="T9" fmla="*/ 1 h 167"/>
                  <a:gd name="T10" fmla="*/ 75 w 109"/>
                  <a:gd name="T11" fmla="*/ 0 h 167"/>
                  <a:gd name="T12" fmla="*/ 74 w 109"/>
                  <a:gd name="T13" fmla="*/ 0 h 167"/>
                  <a:gd name="T14" fmla="*/ 35 w 109"/>
                  <a:gd name="T15" fmla="*/ 0 h 167"/>
                  <a:gd name="T16" fmla="*/ 34 w 109"/>
                  <a:gd name="T17" fmla="*/ 0 h 167"/>
                  <a:gd name="T18" fmla="*/ 33 w 109"/>
                  <a:gd name="T19" fmla="*/ 1 h 167"/>
                  <a:gd name="T20" fmla="*/ 33 w 109"/>
                  <a:gd name="T21" fmla="*/ 9 h 167"/>
                  <a:gd name="T22" fmla="*/ 34 w 109"/>
                  <a:gd name="T23" fmla="*/ 10 h 167"/>
                  <a:gd name="T24" fmla="*/ 35 w 109"/>
                  <a:gd name="T25" fmla="*/ 10 h 167"/>
                  <a:gd name="T26" fmla="*/ 35 w 109"/>
                  <a:gd name="T27" fmla="*/ 61 h 167"/>
                  <a:gd name="T28" fmla="*/ 0 w 109"/>
                  <a:gd name="T29" fmla="*/ 112 h 167"/>
                  <a:gd name="T30" fmla="*/ 55 w 109"/>
                  <a:gd name="T31" fmla="*/ 167 h 167"/>
                  <a:gd name="T32" fmla="*/ 109 w 109"/>
                  <a:gd name="T33" fmla="*/ 112 h 167"/>
                  <a:gd name="T34" fmla="*/ 75 w 109"/>
                  <a:gd name="T35" fmla="*/ 61 h 167"/>
                  <a:gd name="T36" fmla="*/ 42 w 109"/>
                  <a:gd name="T37" fmla="*/ 138 h 167"/>
                  <a:gd name="T38" fmla="*/ 35 w 109"/>
                  <a:gd name="T39" fmla="*/ 131 h 167"/>
                  <a:gd name="T40" fmla="*/ 42 w 109"/>
                  <a:gd name="T41" fmla="*/ 124 h 167"/>
                  <a:gd name="T42" fmla="*/ 49 w 109"/>
                  <a:gd name="T43" fmla="*/ 131 h 167"/>
                  <a:gd name="T44" fmla="*/ 42 w 109"/>
                  <a:gd name="T45" fmla="*/ 138 h 167"/>
                  <a:gd name="T46" fmla="*/ 47 w 109"/>
                  <a:gd name="T47" fmla="*/ 108 h 167"/>
                  <a:gd name="T48" fmla="*/ 51 w 109"/>
                  <a:gd name="T49" fmla="*/ 104 h 167"/>
                  <a:gd name="T50" fmla="*/ 55 w 109"/>
                  <a:gd name="T51" fmla="*/ 108 h 167"/>
                  <a:gd name="T52" fmla="*/ 51 w 109"/>
                  <a:gd name="T53" fmla="*/ 112 h 167"/>
                  <a:gd name="T54" fmla="*/ 47 w 109"/>
                  <a:gd name="T55" fmla="*/ 108 h 167"/>
                  <a:gd name="T56" fmla="*/ 59 w 109"/>
                  <a:gd name="T57" fmla="*/ 155 h 167"/>
                  <a:gd name="T58" fmla="*/ 52 w 109"/>
                  <a:gd name="T59" fmla="*/ 148 h 167"/>
                  <a:gd name="T60" fmla="*/ 59 w 109"/>
                  <a:gd name="T61" fmla="*/ 141 h 167"/>
                  <a:gd name="T62" fmla="*/ 66 w 109"/>
                  <a:gd name="T63" fmla="*/ 148 h 167"/>
                  <a:gd name="T64" fmla="*/ 59 w 109"/>
                  <a:gd name="T65" fmla="*/ 155 h 167"/>
                  <a:gd name="T66" fmla="*/ 70 w 109"/>
                  <a:gd name="T67" fmla="*/ 110 h 167"/>
                  <a:gd name="T68" fmla="*/ 66 w 109"/>
                  <a:gd name="T69" fmla="*/ 106 h 167"/>
                  <a:gd name="T70" fmla="*/ 70 w 109"/>
                  <a:gd name="T71" fmla="*/ 102 h 167"/>
                  <a:gd name="T72" fmla="*/ 74 w 109"/>
                  <a:gd name="T73" fmla="*/ 106 h 167"/>
                  <a:gd name="T74" fmla="*/ 70 w 109"/>
                  <a:gd name="T75" fmla="*/ 110 h 167"/>
                  <a:gd name="T76" fmla="*/ 9 w 109"/>
                  <a:gd name="T77" fmla="*/ 97 h 167"/>
                  <a:gd name="T78" fmla="*/ 41 w 109"/>
                  <a:gd name="T79" fmla="*/ 66 h 167"/>
                  <a:gd name="T80" fmla="*/ 41 w 109"/>
                  <a:gd name="T81" fmla="*/ 5 h 167"/>
                  <a:gd name="T82" fmla="*/ 42 w 109"/>
                  <a:gd name="T83" fmla="*/ 5 h 167"/>
                  <a:gd name="T84" fmla="*/ 68 w 109"/>
                  <a:gd name="T85" fmla="*/ 5 h 167"/>
                  <a:gd name="T86" fmla="*/ 68 w 109"/>
                  <a:gd name="T87" fmla="*/ 5 h 167"/>
                  <a:gd name="T88" fmla="*/ 68 w 109"/>
                  <a:gd name="T89" fmla="*/ 66 h 167"/>
                  <a:gd name="T90" fmla="*/ 100 w 109"/>
                  <a:gd name="T91" fmla="*/ 97 h 167"/>
                  <a:gd name="T92" fmla="*/ 9 w 109"/>
                  <a:gd name="T93" fmla="*/ 9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9" h="167">
                    <a:moveTo>
                      <a:pt x="75" y="61"/>
                    </a:moveTo>
                    <a:cubicBezTo>
                      <a:pt x="75" y="10"/>
                      <a:pt x="75" y="10"/>
                      <a:pt x="75" y="10"/>
                    </a:cubicBezTo>
                    <a:cubicBezTo>
                      <a:pt x="75" y="10"/>
                      <a:pt x="75" y="10"/>
                      <a:pt x="75" y="10"/>
                    </a:cubicBezTo>
                    <a:cubicBezTo>
                      <a:pt x="76" y="10"/>
                      <a:pt x="76" y="10"/>
                      <a:pt x="76" y="9"/>
                    </a:cubicBezTo>
                    <a:cubicBezTo>
                      <a:pt x="76" y="1"/>
                      <a:pt x="76" y="1"/>
                      <a:pt x="76" y="1"/>
                    </a:cubicBezTo>
                    <a:cubicBezTo>
                      <a:pt x="76" y="0"/>
                      <a:pt x="76" y="0"/>
                      <a:pt x="75" y="0"/>
                    </a:cubicBezTo>
                    <a:cubicBezTo>
                      <a:pt x="74" y="0"/>
                      <a:pt x="74" y="0"/>
                      <a:pt x="74" y="0"/>
                    </a:cubicBezTo>
                    <a:cubicBezTo>
                      <a:pt x="35" y="0"/>
                      <a:pt x="35" y="0"/>
                      <a:pt x="35" y="0"/>
                    </a:cubicBezTo>
                    <a:cubicBezTo>
                      <a:pt x="34" y="0"/>
                      <a:pt x="34" y="0"/>
                      <a:pt x="34" y="0"/>
                    </a:cubicBezTo>
                    <a:cubicBezTo>
                      <a:pt x="34" y="0"/>
                      <a:pt x="33" y="0"/>
                      <a:pt x="33" y="1"/>
                    </a:cubicBezTo>
                    <a:cubicBezTo>
                      <a:pt x="33" y="9"/>
                      <a:pt x="33" y="9"/>
                      <a:pt x="33" y="9"/>
                    </a:cubicBezTo>
                    <a:cubicBezTo>
                      <a:pt x="33" y="10"/>
                      <a:pt x="34" y="10"/>
                      <a:pt x="34" y="10"/>
                    </a:cubicBezTo>
                    <a:cubicBezTo>
                      <a:pt x="35" y="10"/>
                      <a:pt x="35" y="10"/>
                      <a:pt x="35" y="10"/>
                    </a:cubicBezTo>
                    <a:cubicBezTo>
                      <a:pt x="35" y="61"/>
                      <a:pt x="35" y="61"/>
                      <a:pt x="35" y="61"/>
                    </a:cubicBezTo>
                    <a:cubicBezTo>
                      <a:pt x="15" y="69"/>
                      <a:pt x="0" y="89"/>
                      <a:pt x="0" y="112"/>
                    </a:cubicBezTo>
                    <a:cubicBezTo>
                      <a:pt x="0" y="142"/>
                      <a:pt x="25" y="167"/>
                      <a:pt x="55" y="167"/>
                    </a:cubicBezTo>
                    <a:cubicBezTo>
                      <a:pt x="85" y="167"/>
                      <a:pt x="109" y="142"/>
                      <a:pt x="109" y="112"/>
                    </a:cubicBezTo>
                    <a:cubicBezTo>
                      <a:pt x="109" y="89"/>
                      <a:pt x="95" y="69"/>
                      <a:pt x="75" y="61"/>
                    </a:cubicBezTo>
                    <a:close/>
                    <a:moveTo>
                      <a:pt x="42" y="138"/>
                    </a:moveTo>
                    <a:cubicBezTo>
                      <a:pt x="38" y="138"/>
                      <a:pt x="35" y="135"/>
                      <a:pt x="35" y="131"/>
                    </a:cubicBezTo>
                    <a:cubicBezTo>
                      <a:pt x="35" y="127"/>
                      <a:pt x="38" y="124"/>
                      <a:pt x="42" y="124"/>
                    </a:cubicBezTo>
                    <a:cubicBezTo>
                      <a:pt x="46" y="124"/>
                      <a:pt x="49" y="127"/>
                      <a:pt x="49" y="131"/>
                    </a:cubicBezTo>
                    <a:cubicBezTo>
                      <a:pt x="49" y="135"/>
                      <a:pt x="46" y="138"/>
                      <a:pt x="42" y="138"/>
                    </a:cubicBezTo>
                    <a:close/>
                    <a:moveTo>
                      <a:pt x="47" y="108"/>
                    </a:moveTo>
                    <a:cubicBezTo>
                      <a:pt x="47" y="106"/>
                      <a:pt x="48" y="104"/>
                      <a:pt x="51" y="104"/>
                    </a:cubicBezTo>
                    <a:cubicBezTo>
                      <a:pt x="53" y="104"/>
                      <a:pt x="55" y="106"/>
                      <a:pt x="55" y="108"/>
                    </a:cubicBezTo>
                    <a:cubicBezTo>
                      <a:pt x="55" y="110"/>
                      <a:pt x="53" y="112"/>
                      <a:pt x="51" y="112"/>
                    </a:cubicBezTo>
                    <a:cubicBezTo>
                      <a:pt x="48" y="112"/>
                      <a:pt x="47" y="110"/>
                      <a:pt x="47" y="108"/>
                    </a:cubicBezTo>
                    <a:close/>
                    <a:moveTo>
                      <a:pt x="59" y="155"/>
                    </a:moveTo>
                    <a:cubicBezTo>
                      <a:pt x="55" y="155"/>
                      <a:pt x="52" y="151"/>
                      <a:pt x="52" y="148"/>
                    </a:cubicBezTo>
                    <a:cubicBezTo>
                      <a:pt x="52" y="144"/>
                      <a:pt x="55" y="141"/>
                      <a:pt x="59" y="141"/>
                    </a:cubicBezTo>
                    <a:cubicBezTo>
                      <a:pt x="63" y="141"/>
                      <a:pt x="66" y="144"/>
                      <a:pt x="66" y="148"/>
                    </a:cubicBezTo>
                    <a:cubicBezTo>
                      <a:pt x="66" y="151"/>
                      <a:pt x="63" y="155"/>
                      <a:pt x="59" y="155"/>
                    </a:cubicBezTo>
                    <a:close/>
                    <a:moveTo>
                      <a:pt x="70" y="110"/>
                    </a:moveTo>
                    <a:cubicBezTo>
                      <a:pt x="68" y="110"/>
                      <a:pt x="66" y="108"/>
                      <a:pt x="66" y="106"/>
                    </a:cubicBezTo>
                    <a:cubicBezTo>
                      <a:pt x="66" y="104"/>
                      <a:pt x="68" y="102"/>
                      <a:pt x="70" y="102"/>
                    </a:cubicBezTo>
                    <a:cubicBezTo>
                      <a:pt x="72" y="102"/>
                      <a:pt x="74" y="104"/>
                      <a:pt x="74" y="106"/>
                    </a:cubicBezTo>
                    <a:cubicBezTo>
                      <a:pt x="74" y="108"/>
                      <a:pt x="72" y="110"/>
                      <a:pt x="70" y="110"/>
                    </a:cubicBezTo>
                    <a:close/>
                    <a:moveTo>
                      <a:pt x="9" y="97"/>
                    </a:moveTo>
                    <a:cubicBezTo>
                      <a:pt x="14" y="82"/>
                      <a:pt x="26" y="70"/>
                      <a:pt x="41" y="66"/>
                    </a:cubicBezTo>
                    <a:cubicBezTo>
                      <a:pt x="41" y="5"/>
                      <a:pt x="41" y="5"/>
                      <a:pt x="41" y="5"/>
                    </a:cubicBezTo>
                    <a:cubicBezTo>
                      <a:pt x="41" y="5"/>
                      <a:pt x="41" y="5"/>
                      <a:pt x="42" y="5"/>
                    </a:cubicBezTo>
                    <a:cubicBezTo>
                      <a:pt x="68" y="5"/>
                      <a:pt x="68" y="5"/>
                      <a:pt x="68" y="5"/>
                    </a:cubicBezTo>
                    <a:cubicBezTo>
                      <a:pt x="68" y="5"/>
                      <a:pt x="68" y="5"/>
                      <a:pt x="68" y="5"/>
                    </a:cubicBezTo>
                    <a:cubicBezTo>
                      <a:pt x="68" y="66"/>
                      <a:pt x="68" y="66"/>
                      <a:pt x="68" y="66"/>
                    </a:cubicBezTo>
                    <a:cubicBezTo>
                      <a:pt x="83" y="70"/>
                      <a:pt x="95" y="82"/>
                      <a:pt x="100" y="97"/>
                    </a:cubicBezTo>
                    <a:lnTo>
                      <a:pt x="9" y="9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3" name="组合 102"/>
          <p:cNvGrpSpPr/>
          <p:nvPr/>
        </p:nvGrpSpPr>
        <p:grpSpPr>
          <a:xfrm>
            <a:off x="8008544" y="2224241"/>
            <a:ext cx="589908" cy="586135"/>
            <a:chOff x="8008544" y="2224241"/>
            <a:chExt cx="589908" cy="586135"/>
          </a:xfrm>
        </p:grpSpPr>
        <p:sp>
          <p:nvSpPr>
            <p:cNvPr id="23" name="Oval 3737"/>
            <p:cNvSpPr>
              <a:spLocks noChangeArrowheads="1"/>
            </p:cNvSpPr>
            <p:nvPr/>
          </p:nvSpPr>
          <p:spPr bwMode="auto">
            <a:xfrm>
              <a:off x="8008544" y="2224241"/>
              <a:ext cx="589908" cy="586135"/>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3765"/>
            <p:cNvSpPr>
              <a:spLocks noEditPoints="1"/>
            </p:cNvSpPr>
            <p:nvPr/>
          </p:nvSpPr>
          <p:spPr bwMode="auto">
            <a:xfrm>
              <a:off x="8208534" y="2244994"/>
              <a:ext cx="189928" cy="544628"/>
            </a:xfrm>
            <a:custGeom>
              <a:avLst/>
              <a:gdLst>
                <a:gd name="T0" fmla="*/ 32 w 64"/>
                <a:gd name="T1" fmla="*/ 28 h 183"/>
                <a:gd name="T2" fmla="*/ 46 w 64"/>
                <a:gd name="T3" fmla="*/ 14 h 183"/>
                <a:gd name="T4" fmla="*/ 32 w 64"/>
                <a:gd name="T5" fmla="*/ 0 h 183"/>
                <a:gd name="T6" fmla="*/ 19 w 64"/>
                <a:gd name="T7" fmla="*/ 14 h 183"/>
                <a:gd name="T8" fmla="*/ 32 w 64"/>
                <a:gd name="T9" fmla="*/ 28 h 183"/>
                <a:gd name="T10" fmla="*/ 64 w 64"/>
                <a:gd name="T11" fmla="*/ 45 h 183"/>
                <a:gd name="T12" fmla="*/ 51 w 64"/>
                <a:gd name="T13" fmla="*/ 33 h 183"/>
                <a:gd name="T14" fmla="*/ 13 w 64"/>
                <a:gd name="T15" fmla="*/ 33 h 183"/>
                <a:gd name="T16" fmla="*/ 0 w 64"/>
                <a:gd name="T17" fmla="*/ 45 h 183"/>
                <a:gd name="T18" fmla="*/ 0 w 64"/>
                <a:gd name="T19" fmla="*/ 96 h 183"/>
                <a:gd name="T20" fmla="*/ 5 w 64"/>
                <a:gd name="T21" fmla="*/ 102 h 183"/>
                <a:gd name="T22" fmla="*/ 11 w 64"/>
                <a:gd name="T23" fmla="*/ 96 h 183"/>
                <a:gd name="T24" fmla="*/ 11 w 64"/>
                <a:gd name="T25" fmla="*/ 50 h 183"/>
                <a:gd name="T26" fmla="*/ 13 w 64"/>
                <a:gd name="T27" fmla="*/ 50 h 183"/>
                <a:gd name="T28" fmla="*/ 13 w 64"/>
                <a:gd name="T29" fmla="*/ 174 h 183"/>
                <a:gd name="T30" fmla="*/ 22 w 64"/>
                <a:gd name="T31" fmla="*/ 183 h 183"/>
                <a:gd name="T32" fmla="*/ 30 w 64"/>
                <a:gd name="T33" fmla="*/ 174 h 183"/>
                <a:gd name="T34" fmla="*/ 30 w 64"/>
                <a:gd name="T35" fmla="*/ 106 h 183"/>
                <a:gd name="T36" fmla="*/ 34 w 64"/>
                <a:gd name="T37" fmla="*/ 106 h 183"/>
                <a:gd name="T38" fmla="*/ 34 w 64"/>
                <a:gd name="T39" fmla="*/ 174 h 183"/>
                <a:gd name="T40" fmla="*/ 43 w 64"/>
                <a:gd name="T41" fmla="*/ 183 h 183"/>
                <a:gd name="T42" fmla="*/ 51 w 64"/>
                <a:gd name="T43" fmla="*/ 174 h 183"/>
                <a:gd name="T44" fmla="*/ 51 w 64"/>
                <a:gd name="T45" fmla="*/ 50 h 183"/>
                <a:gd name="T46" fmla="*/ 53 w 64"/>
                <a:gd name="T47" fmla="*/ 50 h 183"/>
                <a:gd name="T48" fmla="*/ 53 w 64"/>
                <a:gd name="T49" fmla="*/ 96 h 183"/>
                <a:gd name="T50" fmla="*/ 59 w 64"/>
                <a:gd name="T51" fmla="*/ 102 h 183"/>
                <a:gd name="T52" fmla="*/ 64 w 64"/>
                <a:gd name="T53" fmla="*/ 96 h 183"/>
                <a:gd name="T54" fmla="*/ 64 w 64"/>
                <a:gd name="T55" fmla="*/ 4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183">
                  <a:moveTo>
                    <a:pt x="32" y="28"/>
                  </a:moveTo>
                  <a:cubicBezTo>
                    <a:pt x="40" y="28"/>
                    <a:pt x="46" y="21"/>
                    <a:pt x="46" y="14"/>
                  </a:cubicBezTo>
                  <a:cubicBezTo>
                    <a:pt x="46" y="6"/>
                    <a:pt x="40" y="0"/>
                    <a:pt x="32" y="0"/>
                  </a:cubicBezTo>
                  <a:cubicBezTo>
                    <a:pt x="25" y="0"/>
                    <a:pt x="19" y="6"/>
                    <a:pt x="19" y="14"/>
                  </a:cubicBezTo>
                  <a:cubicBezTo>
                    <a:pt x="19" y="21"/>
                    <a:pt x="25" y="28"/>
                    <a:pt x="32" y="28"/>
                  </a:cubicBezTo>
                  <a:moveTo>
                    <a:pt x="64" y="45"/>
                  </a:moveTo>
                  <a:cubicBezTo>
                    <a:pt x="64" y="38"/>
                    <a:pt x="58" y="33"/>
                    <a:pt x="51" y="33"/>
                  </a:cubicBezTo>
                  <a:cubicBezTo>
                    <a:pt x="13" y="33"/>
                    <a:pt x="13" y="33"/>
                    <a:pt x="13" y="33"/>
                  </a:cubicBezTo>
                  <a:cubicBezTo>
                    <a:pt x="6" y="33"/>
                    <a:pt x="0" y="38"/>
                    <a:pt x="0" y="45"/>
                  </a:cubicBezTo>
                  <a:cubicBezTo>
                    <a:pt x="0" y="96"/>
                    <a:pt x="0" y="96"/>
                    <a:pt x="0" y="96"/>
                  </a:cubicBezTo>
                  <a:cubicBezTo>
                    <a:pt x="0" y="99"/>
                    <a:pt x="2" y="102"/>
                    <a:pt x="5" y="102"/>
                  </a:cubicBezTo>
                  <a:cubicBezTo>
                    <a:pt x="9" y="102"/>
                    <a:pt x="11" y="99"/>
                    <a:pt x="11" y="96"/>
                  </a:cubicBezTo>
                  <a:cubicBezTo>
                    <a:pt x="11" y="50"/>
                    <a:pt x="11" y="50"/>
                    <a:pt x="11" y="50"/>
                  </a:cubicBezTo>
                  <a:cubicBezTo>
                    <a:pt x="13" y="50"/>
                    <a:pt x="13" y="50"/>
                    <a:pt x="13" y="50"/>
                  </a:cubicBezTo>
                  <a:cubicBezTo>
                    <a:pt x="13" y="174"/>
                    <a:pt x="13" y="174"/>
                    <a:pt x="13" y="174"/>
                  </a:cubicBezTo>
                  <a:cubicBezTo>
                    <a:pt x="13" y="179"/>
                    <a:pt x="17" y="183"/>
                    <a:pt x="22" y="183"/>
                  </a:cubicBezTo>
                  <a:cubicBezTo>
                    <a:pt x="26" y="183"/>
                    <a:pt x="30" y="179"/>
                    <a:pt x="30" y="174"/>
                  </a:cubicBezTo>
                  <a:cubicBezTo>
                    <a:pt x="30" y="106"/>
                    <a:pt x="30" y="106"/>
                    <a:pt x="30" y="106"/>
                  </a:cubicBezTo>
                  <a:cubicBezTo>
                    <a:pt x="34" y="106"/>
                    <a:pt x="34" y="106"/>
                    <a:pt x="34" y="106"/>
                  </a:cubicBezTo>
                  <a:cubicBezTo>
                    <a:pt x="34" y="174"/>
                    <a:pt x="34" y="174"/>
                    <a:pt x="34" y="174"/>
                  </a:cubicBezTo>
                  <a:cubicBezTo>
                    <a:pt x="34" y="179"/>
                    <a:pt x="38" y="183"/>
                    <a:pt x="43" y="183"/>
                  </a:cubicBezTo>
                  <a:cubicBezTo>
                    <a:pt x="47" y="183"/>
                    <a:pt x="51" y="179"/>
                    <a:pt x="51" y="174"/>
                  </a:cubicBezTo>
                  <a:cubicBezTo>
                    <a:pt x="51" y="50"/>
                    <a:pt x="51" y="50"/>
                    <a:pt x="51" y="50"/>
                  </a:cubicBezTo>
                  <a:cubicBezTo>
                    <a:pt x="53" y="50"/>
                    <a:pt x="53" y="50"/>
                    <a:pt x="53" y="50"/>
                  </a:cubicBezTo>
                  <a:cubicBezTo>
                    <a:pt x="53" y="96"/>
                    <a:pt x="53" y="96"/>
                    <a:pt x="53" y="96"/>
                  </a:cubicBezTo>
                  <a:cubicBezTo>
                    <a:pt x="53" y="99"/>
                    <a:pt x="56" y="102"/>
                    <a:pt x="59" y="102"/>
                  </a:cubicBezTo>
                  <a:cubicBezTo>
                    <a:pt x="62" y="102"/>
                    <a:pt x="64" y="99"/>
                    <a:pt x="64" y="96"/>
                  </a:cubicBezTo>
                  <a:lnTo>
                    <a:pt x="64" y="45"/>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组合 105"/>
          <p:cNvGrpSpPr/>
          <p:nvPr/>
        </p:nvGrpSpPr>
        <p:grpSpPr>
          <a:xfrm>
            <a:off x="8160737" y="4409039"/>
            <a:ext cx="642736" cy="642736"/>
            <a:chOff x="8160737" y="4409039"/>
            <a:chExt cx="642736" cy="642736"/>
          </a:xfrm>
        </p:grpSpPr>
        <p:sp>
          <p:nvSpPr>
            <p:cNvPr id="20" name="Oval 3734"/>
            <p:cNvSpPr>
              <a:spLocks noChangeArrowheads="1"/>
            </p:cNvSpPr>
            <p:nvPr/>
          </p:nvSpPr>
          <p:spPr bwMode="auto">
            <a:xfrm>
              <a:off x="8160737" y="4409039"/>
              <a:ext cx="642736" cy="642736"/>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2" name="组合 91"/>
            <p:cNvGrpSpPr/>
            <p:nvPr/>
          </p:nvGrpSpPr>
          <p:grpSpPr>
            <a:xfrm>
              <a:off x="8288405" y="4480104"/>
              <a:ext cx="387401" cy="500606"/>
              <a:chOff x="8285261" y="4274238"/>
              <a:chExt cx="387401" cy="500606"/>
            </a:xfrm>
          </p:grpSpPr>
          <p:sp>
            <p:nvSpPr>
              <p:cNvPr id="52" name="Freeform 3766"/>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3767"/>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3768"/>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3769"/>
              <p:cNvSpPr>
                <a:spLocks/>
              </p:cNvSpPr>
              <p:nvPr/>
            </p:nvSpPr>
            <p:spPr bwMode="auto">
              <a:xfrm>
                <a:off x="8374565" y="4646548"/>
                <a:ext cx="110687" cy="128296"/>
              </a:xfrm>
              <a:custGeom>
                <a:avLst/>
                <a:gdLst>
                  <a:gd name="T0" fmla="*/ 26 w 37"/>
                  <a:gd name="T1" fmla="*/ 2 h 43"/>
                  <a:gd name="T2" fmla="*/ 26 w 37"/>
                  <a:gd name="T3" fmla="*/ 16 h 43"/>
                  <a:gd name="T4" fmla="*/ 15 w 37"/>
                  <a:gd name="T5" fmla="*/ 25 h 43"/>
                  <a:gd name="T6" fmla="*/ 1 w 37"/>
                  <a:gd name="T7" fmla="*/ 35 h 43"/>
                  <a:gd name="T8" fmla="*/ 37 w 37"/>
                  <a:gd name="T9" fmla="*/ 43 h 43"/>
                  <a:gd name="T10" fmla="*/ 37 w 37"/>
                  <a:gd name="T11" fmla="*/ 0 h 43"/>
                  <a:gd name="T12" fmla="*/ 26 w 37"/>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7" h="43">
                    <a:moveTo>
                      <a:pt x="26" y="2"/>
                    </a:moveTo>
                    <a:cubicBezTo>
                      <a:pt x="26" y="16"/>
                      <a:pt x="26" y="16"/>
                      <a:pt x="26" y="16"/>
                    </a:cubicBezTo>
                    <a:cubicBezTo>
                      <a:pt x="26" y="16"/>
                      <a:pt x="22" y="22"/>
                      <a:pt x="15" y="25"/>
                    </a:cubicBezTo>
                    <a:cubicBezTo>
                      <a:pt x="7" y="27"/>
                      <a:pt x="0" y="31"/>
                      <a:pt x="1" y="35"/>
                    </a:cubicBezTo>
                    <a:cubicBezTo>
                      <a:pt x="2" y="39"/>
                      <a:pt x="11" y="43"/>
                      <a:pt x="37" y="43"/>
                    </a:cubicBezTo>
                    <a:cubicBezTo>
                      <a:pt x="37" y="0"/>
                      <a:pt x="37" y="0"/>
                      <a:pt x="37" y="0"/>
                    </a:cubicBezTo>
                    <a:lnTo>
                      <a:pt x="26" y="2"/>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3770"/>
              <p:cNvSpPr>
                <a:spLocks/>
              </p:cNvSpPr>
              <p:nvPr/>
            </p:nvSpPr>
            <p:spPr bwMode="auto">
              <a:xfrm>
                <a:off x="8472672" y="4646548"/>
                <a:ext cx="101882" cy="128296"/>
              </a:xfrm>
              <a:custGeom>
                <a:avLst/>
                <a:gdLst>
                  <a:gd name="T0" fmla="*/ 8 w 34"/>
                  <a:gd name="T1" fmla="*/ 2 h 43"/>
                  <a:gd name="T2" fmla="*/ 8 w 34"/>
                  <a:gd name="T3" fmla="*/ 16 h 43"/>
                  <a:gd name="T4" fmla="*/ 18 w 34"/>
                  <a:gd name="T5" fmla="*/ 25 h 43"/>
                  <a:gd name="T6" fmla="*/ 34 w 34"/>
                  <a:gd name="T7" fmla="*/ 35 h 43"/>
                  <a:gd name="T8" fmla="*/ 0 w 34"/>
                  <a:gd name="T9" fmla="*/ 43 h 43"/>
                  <a:gd name="T10" fmla="*/ 0 w 34"/>
                  <a:gd name="T11" fmla="*/ 0 h 43"/>
                  <a:gd name="T12" fmla="*/ 8 w 34"/>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4" h="43">
                    <a:moveTo>
                      <a:pt x="8" y="2"/>
                    </a:moveTo>
                    <a:cubicBezTo>
                      <a:pt x="8" y="16"/>
                      <a:pt x="8" y="16"/>
                      <a:pt x="8" y="16"/>
                    </a:cubicBezTo>
                    <a:cubicBezTo>
                      <a:pt x="8" y="16"/>
                      <a:pt x="10" y="22"/>
                      <a:pt x="18" y="25"/>
                    </a:cubicBezTo>
                    <a:cubicBezTo>
                      <a:pt x="25" y="27"/>
                      <a:pt x="34" y="31"/>
                      <a:pt x="34" y="35"/>
                    </a:cubicBezTo>
                    <a:cubicBezTo>
                      <a:pt x="33" y="39"/>
                      <a:pt x="19" y="43"/>
                      <a:pt x="0" y="43"/>
                    </a:cubicBezTo>
                    <a:cubicBezTo>
                      <a:pt x="0" y="0"/>
                      <a:pt x="0" y="0"/>
                      <a:pt x="0" y="0"/>
                    </a:cubicBezTo>
                    <a:lnTo>
                      <a:pt x="8" y="2"/>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3771"/>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3772"/>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3773"/>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7" name="组合 106"/>
          <p:cNvGrpSpPr/>
          <p:nvPr/>
        </p:nvGrpSpPr>
        <p:grpSpPr>
          <a:xfrm>
            <a:off x="4054018" y="4873168"/>
            <a:ext cx="642736" cy="642736"/>
            <a:chOff x="4054018" y="4873168"/>
            <a:chExt cx="642736" cy="642736"/>
          </a:xfrm>
        </p:grpSpPr>
        <p:sp>
          <p:nvSpPr>
            <p:cNvPr id="8" name="Oval 3722"/>
            <p:cNvSpPr>
              <a:spLocks noChangeArrowheads="1"/>
            </p:cNvSpPr>
            <p:nvPr/>
          </p:nvSpPr>
          <p:spPr bwMode="auto">
            <a:xfrm>
              <a:off x="4054018" y="4873168"/>
              <a:ext cx="642736" cy="642736"/>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组合 3"/>
            <p:cNvGrpSpPr/>
            <p:nvPr/>
          </p:nvGrpSpPr>
          <p:grpSpPr>
            <a:xfrm>
              <a:off x="4180427" y="4957442"/>
              <a:ext cx="389919" cy="474188"/>
              <a:chOff x="4187345" y="4696860"/>
              <a:chExt cx="389919" cy="474188"/>
            </a:xfrm>
          </p:grpSpPr>
          <p:sp>
            <p:nvSpPr>
              <p:cNvPr id="60" name="Freeform 3774"/>
              <p:cNvSpPr>
                <a:spLocks noEditPoints="1"/>
              </p:cNvSpPr>
              <p:nvPr/>
            </p:nvSpPr>
            <p:spPr bwMode="auto">
              <a:xfrm>
                <a:off x="4252753" y="4696860"/>
                <a:ext cx="217599" cy="221373"/>
              </a:xfrm>
              <a:custGeom>
                <a:avLst/>
                <a:gdLst>
                  <a:gd name="T0" fmla="*/ 137 w 173"/>
                  <a:gd name="T1" fmla="*/ 176 h 176"/>
                  <a:gd name="T2" fmla="*/ 119 w 173"/>
                  <a:gd name="T3" fmla="*/ 131 h 176"/>
                  <a:gd name="T4" fmla="*/ 55 w 173"/>
                  <a:gd name="T5" fmla="*/ 131 h 176"/>
                  <a:gd name="T6" fmla="*/ 36 w 173"/>
                  <a:gd name="T7" fmla="*/ 176 h 176"/>
                  <a:gd name="T8" fmla="*/ 0 w 173"/>
                  <a:gd name="T9" fmla="*/ 176 h 176"/>
                  <a:gd name="T10" fmla="*/ 74 w 173"/>
                  <a:gd name="T11" fmla="*/ 0 h 176"/>
                  <a:gd name="T12" fmla="*/ 100 w 173"/>
                  <a:gd name="T13" fmla="*/ 0 h 176"/>
                  <a:gd name="T14" fmla="*/ 173 w 173"/>
                  <a:gd name="T15" fmla="*/ 176 h 176"/>
                  <a:gd name="T16" fmla="*/ 137 w 173"/>
                  <a:gd name="T17" fmla="*/ 176 h 176"/>
                  <a:gd name="T18" fmla="*/ 85 w 173"/>
                  <a:gd name="T19" fmla="*/ 45 h 176"/>
                  <a:gd name="T20" fmla="*/ 67 w 173"/>
                  <a:gd name="T21" fmla="*/ 100 h 176"/>
                  <a:gd name="T22" fmla="*/ 104 w 173"/>
                  <a:gd name="T23" fmla="*/ 100 h 176"/>
                  <a:gd name="T24" fmla="*/ 85 w 173"/>
                  <a:gd name="T25" fmla="*/ 4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176">
                    <a:moveTo>
                      <a:pt x="137" y="176"/>
                    </a:moveTo>
                    <a:lnTo>
                      <a:pt x="119" y="131"/>
                    </a:lnTo>
                    <a:lnTo>
                      <a:pt x="55" y="131"/>
                    </a:lnTo>
                    <a:lnTo>
                      <a:pt x="36" y="176"/>
                    </a:lnTo>
                    <a:lnTo>
                      <a:pt x="0" y="176"/>
                    </a:lnTo>
                    <a:lnTo>
                      <a:pt x="74" y="0"/>
                    </a:lnTo>
                    <a:lnTo>
                      <a:pt x="100" y="0"/>
                    </a:lnTo>
                    <a:lnTo>
                      <a:pt x="173" y="176"/>
                    </a:lnTo>
                    <a:lnTo>
                      <a:pt x="137" y="176"/>
                    </a:lnTo>
                    <a:close/>
                    <a:moveTo>
                      <a:pt x="85" y="45"/>
                    </a:moveTo>
                    <a:lnTo>
                      <a:pt x="67" y="100"/>
                    </a:lnTo>
                    <a:lnTo>
                      <a:pt x="104" y="100"/>
                    </a:lnTo>
                    <a:lnTo>
                      <a:pt x="85" y="45"/>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3775"/>
              <p:cNvSpPr>
                <a:spLocks noEditPoints="1"/>
              </p:cNvSpPr>
              <p:nvPr/>
            </p:nvSpPr>
            <p:spPr bwMode="auto">
              <a:xfrm>
                <a:off x="4187345" y="4944645"/>
                <a:ext cx="143390" cy="222631"/>
              </a:xfrm>
              <a:custGeom>
                <a:avLst/>
                <a:gdLst>
                  <a:gd name="T0" fmla="*/ 20 w 48"/>
                  <a:gd name="T1" fmla="*/ 75 h 75"/>
                  <a:gd name="T2" fmla="*/ 0 w 48"/>
                  <a:gd name="T3" fmla="*/ 75 h 75"/>
                  <a:gd name="T4" fmla="*/ 0 w 48"/>
                  <a:gd name="T5" fmla="*/ 0 h 75"/>
                  <a:gd name="T6" fmla="*/ 15 w 48"/>
                  <a:gd name="T7" fmla="*/ 0 h 75"/>
                  <a:gd name="T8" fmla="*/ 35 w 48"/>
                  <a:gd name="T9" fmla="*/ 4 h 75"/>
                  <a:gd name="T10" fmla="*/ 44 w 48"/>
                  <a:gd name="T11" fmla="*/ 20 h 75"/>
                  <a:gd name="T12" fmla="*/ 36 w 48"/>
                  <a:gd name="T13" fmla="*/ 34 h 75"/>
                  <a:gd name="T14" fmla="*/ 48 w 48"/>
                  <a:gd name="T15" fmla="*/ 53 h 75"/>
                  <a:gd name="T16" fmla="*/ 20 w 48"/>
                  <a:gd name="T17" fmla="*/ 75 h 75"/>
                  <a:gd name="T18" fmla="*/ 19 w 48"/>
                  <a:gd name="T19" fmla="*/ 14 h 75"/>
                  <a:gd name="T20" fmla="*/ 14 w 48"/>
                  <a:gd name="T21" fmla="*/ 14 h 75"/>
                  <a:gd name="T22" fmla="*/ 14 w 48"/>
                  <a:gd name="T23" fmla="*/ 29 h 75"/>
                  <a:gd name="T24" fmla="*/ 18 w 48"/>
                  <a:gd name="T25" fmla="*/ 29 h 75"/>
                  <a:gd name="T26" fmla="*/ 30 w 48"/>
                  <a:gd name="T27" fmla="*/ 21 h 75"/>
                  <a:gd name="T28" fmla="*/ 19 w 48"/>
                  <a:gd name="T29" fmla="*/ 14 h 75"/>
                  <a:gd name="T30" fmla="*/ 20 w 48"/>
                  <a:gd name="T31" fmla="*/ 43 h 75"/>
                  <a:gd name="T32" fmla="*/ 14 w 48"/>
                  <a:gd name="T33" fmla="*/ 43 h 75"/>
                  <a:gd name="T34" fmla="*/ 14 w 48"/>
                  <a:gd name="T35" fmla="*/ 62 h 75"/>
                  <a:gd name="T36" fmla="*/ 21 w 48"/>
                  <a:gd name="T37" fmla="*/ 62 h 75"/>
                  <a:gd name="T38" fmla="*/ 34 w 48"/>
                  <a:gd name="T39" fmla="*/ 52 h 75"/>
                  <a:gd name="T40" fmla="*/ 20 w 48"/>
                  <a:gd name="T41" fmla="*/ 4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75">
                    <a:moveTo>
                      <a:pt x="20" y="75"/>
                    </a:moveTo>
                    <a:cubicBezTo>
                      <a:pt x="0" y="75"/>
                      <a:pt x="0" y="75"/>
                      <a:pt x="0" y="75"/>
                    </a:cubicBezTo>
                    <a:cubicBezTo>
                      <a:pt x="0" y="0"/>
                      <a:pt x="0" y="0"/>
                      <a:pt x="0" y="0"/>
                    </a:cubicBezTo>
                    <a:cubicBezTo>
                      <a:pt x="15" y="0"/>
                      <a:pt x="15" y="0"/>
                      <a:pt x="15" y="0"/>
                    </a:cubicBezTo>
                    <a:cubicBezTo>
                      <a:pt x="26" y="0"/>
                      <a:pt x="31" y="1"/>
                      <a:pt x="35" y="4"/>
                    </a:cubicBezTo>
                    <a:cubicBezTo>
                      <a:pt x="41" y="7"/>
                      <a:pt x="44" y="13"/>
                      <a:pt x="44" y="20"/>
                    </a:cubicBezTo>
                    <a:cubicBezTo>
                      <a:pt x="44" y="27"/>
                      <a:pt x="42" y="31"/>
                      <a:pt x="36" y="34"/>
                    </a:cubicBezTo>
                    <a:cubicBezTo>
                      <a:pt x="45" y="38"/>
                      <a:pt x="48" y="44"/>
                      <a:pt x="48" y="53"/>
                    </a:cubicBezTo>
                    <a:cubicBezTo>
                      <a:pt x="48" y="66"/>
                      <a:pt x="39" y="75"/>
                      <a:pt x="20" y="75"/>
                    </a:cubicBezTo>
                    <a:close/>
                    <a:moveTo>
                      <a:pt x="19" y="14"/>
                    </a:moveTo>
                    <a:cubicBezTo>
                      <a:pt x="14" y="14"/>
                      <a:pt x="14" y="14"/>
                      <a:pt x="14" y="14"/>
                    </a:cubicBezTo>
                    <a:cubicBezTo>
                      <a:pt x="14" y="29"/>
                      <a:pt x="14" y="29"/>
                      <a:pt x="14" y="29"/>
                    </a:cubicBezTo>
                    <a:cubicBezTo>
                      <a:pt x="18" y="29"/>
                      <a:pt x="18" y="29"/>
                      <a:pt x="18" y="29"/>
                    </a:cubicBezTo>
                    <a:cubicBezTo>
                      <a:pt x="27" y="29"/>
                      <a:pt x="30" y="27"/>
                      <a:pt x="30" y="21"/>
                    </a:cubicBezTo>
                    <a:cubicBezTo>
                      <a:pt x="30" y="16"/>
                      <a:pt x="27" y="14"/>
                      <a:pt x="19" y="14"/>
                    </a:cubicBezTo>
                    <a:close/>
                    <a:moveTo>
                      <a:pt x="20" y="43"/>
                    </a:moveTo>
                    <a:cubicBezTo>
                      <a:pt x="14" y="43"/>
                      <a:pt x="14" y="43"/>
                      <a:pt x="14" y="43"/>
                    </a:cubicBezTo>
                    <a:cubicBezTo>
                      <a:pt x="14" y="62"/>
                      <a:pt x="14" y="62"/>
                      <a:pt x="14" y="62"/>
                    </a:cubicBezTo>
                    <a:cubicBezTo>
                      <a:pt x="21" y="62"/>
                      <a:pt x="21" y="62"/>
                      <a:pt x="21" y="62"/>
                    </a:cubicBezTo>
                    <a:cubicBezTo>
                      <a:pt x="30" y="62"/>
                      <a:pt x="34" y="59"/>
                      <a:pt x="34" y="52"/>
                    </a:cubicBezTo>
                    <a:cubicBezTo>
                      <a:pt x="34" y="46"/>
                      <a:pt x="30" y="43"/>
                      <a:pt x="20" y="4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3776"/>
              <p:cNvSpPr>
                <a:spLocks/>
              </p:cNvSpPr>
              <p:nvPr/>
            </p:nvSpPr>
            <p:spPr bwMode="auto">
              <a:xfrm>
                <a:off x="4357148" y="4940871"/>
                <a:ext cx="220116" cy="230177"/>
              </a:xfrm>
              <a:custGeom>
                <a:avLst/>
                <a:gdLst>
                  <a:gd name="T0" fmla="*/ 39 w 74"/>
                  <a:gd name="T1" fmla="*/ 77 h 77"/>
                  <a:gd name="T2" fmla="*/ 0 w 74"/>
                  <a:gd name="T3" fmla="*/ 38 h 77"/>
                  <a:gd name="T4" fmla="*/ 39 w 74"/>
                  <a:gd name="T5" fmla="*/ 0 h 77"/>
                  <a:gd name="T6" fmla="*/ 74 w 74"/>
                  <a:gd name="T7" fmla="*/ 23 h 77"/>
                  <a:gd name="T8" fmla="*/ 58 w 74"/>
                  <a:gd name="T9" fmla="*/ 23 h 77"/>
                  <a:gd name="T10" fmla="*/ 39 w 74"/>
                  <a:gd name="T11" fmla="*/ 13 h 77"/>
                  <a:gd name="T12" fmla="*/ 14 w 74"/>
                  <a:gd name="T13" fmla="*/ 38 h 77"/>
                  <a:gd name="T14" fmla="*/ 39 w 74"/>
                  <a:gd name="T15" fmla="*/ 64 h 77"/>
                  <a:gd name="T16" fmla="*/ 58 w 74"/>
                  <a:gd name="T17" fmla="*/ 55 h 77"/>
                  <a:gd name="T18" fmla="*/ 74 w 74"/>
                  <a:gd name="T19" fmla="*/ 55 h 77"/>
                  <a:gd name="T20" fmla="*/ 39 w 74"/>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77">
                    <a:moveTo>
                      <a:pt x="39" y="77"/>
                    </a:moveTo>
                    <a:cubicBezTo>
                      <a:pt x="18" y="77"/>
                      <a:pt x="0" y="60"/>
                      <a:pt x="0" y="38"/>
                    </a:cubicBezTo>
                    <a:cubicBezTo>
                      <a:pt x="0" y="17"/>
                      <a:pt x="17" y="0"/>
                      <a:pt x="39" y="0"/>
                    </a:cubicBezTo>
                    <a:cubicBezTo>
                      <a:pt x="54" y="0"/>
                      <a:pt x="67" y="8"/>
                      <a:pt x="74" y="23"/>
                    </a:cubicBezTo>
                    <a:cubicBezTo>
                      <a:pt x="58" y="23"/>
                      <a:pt x="58" y="23"/>
                      <a:pt x="58" y="23"/>
                    </a:cubicBezTo>
                    <a:cubicBezTo>
                      <a:pt x="53" y="16"/>
                      <a:pt x="48" y="13"/>
                      <a:pt x="39" y="13"/>
                    </a:cubicBezTo>
                    <a:cubicBezTo>
                      <a:pt x="25" y="13"/>
                      <a:pt x="14" y="24"/>
                      <a:pt x="14" y="38"/>
                    </a:cubicBezTo>
                    <a:cubicBezTo>
                      <a:pt x="14" y="52"/>
                      <a:pt x="25" y="64"/>
                      <a:pt x="39" y="64"/>
                    </a:cubicBezTo>
                    <a:cubicBezTo>
                      <a:pt x="46" y="64"/>
                      <a:pt x="52" y="61"/>
                      <a:pt x="58" y="55"/>
                    </a:cubicBezTo>
                    <a:cubicBezTo>
                      <a:pt x="74" y="55"/>
                      <a:pt x="74" y="55"/>
                      <a:pt x="74" y="55"/>
                    </a:cubicBezTo>
                    <a:cubicBezTo>
                      <a:pt x="68" y="69"/>
                      <a:pt x="55" y="77"/>
                      <a:pt x="39" y="77"/>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4" name="组合 103"/>
          <p:cNvGrpSpPr/>
          <p:nvPr/>
        </p:nvGrpSpPr>
        <p:grpSpPr>
          <a:xfrm>
            <a:off x="8470157" y="3209097"/>
            <a:ext cx="755938" cy="755938"/>
            <a:chOff x="8470157" y="3209097"/>
            <a:chExt cx="755938" cy="755938"/>
          </a:xfrm>
        </p:grpSpPr>
        <p:sp>
          <p:nvSpPr>
            <p:cNvPr id="29" name="Oval 3743"/>
            <p:cNvSpPr>
              <a:spLocks noChangeArrowheads="1"/>
            </p:cNvSpPr>
            <p:nvPr/>
          </p:nvSpPr>
          <p:spPr bwMode="auto">
            <a:xfrm>
              <a:off x="8470157" y="3209097"/>
              <a:ext cx="755938" cy="755938"/>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1" name="组合 90"/>
            <p:cNvGrpSpPr/>
            <p:nvPr/>
          </p:nvGrpSpPr>
          <p:grpSpPr>
            <a:xfrm>
              <a:off x="8593421" y="3417263"/>
              <a:ext cx="509410" cy="339606"/>
              <a:chOff x="8609773" y="3176177"/>
              <a:chExt cx="509410" cy="339606"/>
            </a:xfrm>
          </p:grpSpPr>
          <p:sp>
            <p:nvSpPr>
              <p:cNvPr id="63" name="Freeform 3777"/>
              <p:cNvSpPr>
                <a:spLocks noEditPoints="1"/>
              </p:cNvSpPr>
              <p:nvPr/>
            </p:nvSpPr>
            <p:spPr bwMode="auto">
              <a:xfrm>
                <a:off x="8609773" y="3176177"/>
                <a:ext cx="509410" cy="339606"/>
              </a:xfrm>
              <a:custGeom>
                <a:avLst/>
                <a:gdLst>
                  <a:gd name="T0" fmla="*/ 0 w 405"/>
                  <a:gd name="T1" fmla="*/ 0 h 270"/>
                  <a:gd name="T2" fmla="*/ 0 w 405"/>
                  <a:gd name="T3" fmla="*/ 270 h 270"/>
                  <a:gd name="T4" fmla="*/ 405 w 405"/>
                  <a:gd name="T5" fmla="*/ 270 h 270"/>
                  <a:gd name="T6" fmla="*/ 405 w 405"/>
                  <a:gd name="T7" fmla="*/ 0 h 270"/>
                  <a:gd name="T8" fmla="*/ 0 w 405"/>
                  <a:gd name="T9" fmla="*/ 0 h 270"/>
                  <a:gd name="T10" fmla="*/ 379 w 405"/>
                  <a:gd name="T11" fmla="*/ 246 h 270"/>
                  <a:gd name="T12" fmla="*/ 26 w 405"/>
                  <a:gd name="T13" fmla="*/ 246 h 270"/>
                  <a:gd name="T14" fmla="*/ 26 w 405"/>
                  <a:gd name="T15" fmla="*/ 24 h 270"/>
                  <a:gd name="T16" fmla="*/ 379 w 405"/>
                  <a:gd name="T17" fmla="*/ 24 h 270"/>
                  <a:gd name="T18" fmla="*/ 379 w 405"/>
                  <a:gd name="T19" fmla="*/ 24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 h="270">
                    <a:moveTo>
                      <a:pt x="0" y="0"/>
                    </a:moveTo>
                    <a:lnTo>
                      <a:pt x="0" y="270"/>
                    </a:lnTo>
                    <a:lnTo>
                      <a:pt x="405" y="270"/>
                    </a:lnTo>
                    <a:lnTo>
                      <a:pt x="405" y="0"/>
                    </a:lnTo>
                    <a:lnTo>
                      <a:pt x="0" y="0"/>
                    </a:lnTo>
                    <a:close/>
                    <a:moveTo>
                      <a:pt x="379" y="246"/>
                    </a:moveTo>
                    <a:lnTo>
                      <a:pt x="26" y="246"/>
                    </a:lnTo>
                    <a:lnTo>
                      <a:pt x="26" y="24"/>
                    </a:lnTo>
                    <a:lnTo>
                      <a:pt x="379" y="24"/>
                    </a:lnTo>
                    <a:lnTo>
                      <a:pt x="379" y="246"/>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3778"/>
              <p:cNvSpPr>
                <a:spLocks/>
              </p:cNvSpPr>
              <p:nvPr/>
            </p:nvSpPr>
            <p:spPr bwMode="auto">
              <a:xfrm>
                <a:off x="8677694" y="3265481"/>
                <a:ext cx="47797" cy="152194"/>
              </a:xfrm>
              <a:custGeom>
                <a:avLst/>
                <a:gdLst>
                  <a:gd name="T0" fmla="*/ 17 w 38"/>
                  <a:gd name="T1" fmla="*/ 121 h 121"/>
                  <a:gd name="T2" fmla="*/ 17 w 38"/>
                  <a:gd name="T3" fmla="*/ 21 h 121"/>
                  <a:gd name="T4" fmla="*/ 0 w 38"/>
                  <a:gd name="T5" fmla="*/ 21 h 121"/>
                  <a:gd name="T6" fmla="*/ 0 w 38"/>
                  <a:gd name="T7" fmla="*/ 0 h 121"/>
                  <a:gd name="T8" fmla="*/ 38 w 38"/>
                  <a:gd name="T9" fmla="*/ 0 h 121"/>
                  <a:gd name="T10" fmla="*/ 38 w 38"/>
                  <a:gd name="T11" fmla="*/ 121 h 121"/>
                  <a:gd name="T12" fmla="*/ 17 w 38"/>
                  <a:gd name="T13" fmla="*/ 121 h 121"/>
                </a:gdLst>
                <a:ahLst/>
                <a:cxnLst>
                  <a:cxn ang="0">
                    <a:pos x="T0" y="T1"/>
                  </a:cxn>
                  <a:cxn ang="0">
                    <a:pos x="T2" y="T3"/>
                  </a:cxn>
                  <a:cxn ang="0">
                    <a:pos x="T4" y="T5"/>
                  </a:cxn>
                  <a:cxn ang="0">
                    <a:pos x="T6" y="T7"/>
                  </a:cxn>
                  <a:cxn ang="0">
                    <a:pos x="T8" y="T9"/>
                  </a:cxn>
                  <a:cxn ang="0">
                    <a:pos x="T10" y="T11"/>
                  </a:cxn>
                  <a:cxn ang="0">
                    <a:pos x="T12" y="T13"/>
                  </a:cxn>
                </a:cxnLst>
                <a:rect l="0" t="0" r="r" b="b"/>
                <a:pathLst>
                  <a:path w="38" h="121">
                    <a:moveTo>
                      <a:pt x="17" y="121"/>
                    </a:moveTo>
                    <a:lnTo>
                      <a:pt x="17" y="21"/>
                    </a:lnTo>
                    <a:lnTo>
                      <a:pt x="0" y="21"/>
                    </a:lnTo>
                    <a:lnTo>
                      <a:pt x="0" y="0"/>
                    </a:lnTo>
                    <a:lnTo>
                      <a:pt x="38" y="0"/>
                    </a:lnTo>
                    <a:lnTo>
                      <a:pt x="38" y="121"/>
                    </a:lnTo>
                    <a:lnTo>
                      <a:pt x="17" y="121"/>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3779"/>
              <p:cNvSpPr>
                <a:spLocks/>
              </p:cNvSpPr>
              <p:nvPr/>
            </p:nvSpPr>
            <p:spPr bwMode="auto">
              <a:xfrm>
                <a:off x="8773287" y="3315794"/>
                <a:ext cx="101882" cy="101882"/>
              </a:xfrm>
              <a:custGeom>
                <a:avLst/>
                <a:gdLst>
                  <a:gd name="T0" fmla="*/ 52 w 81"/>
                  <a:gd name="T1" fmla="*/ 52 h 81"/>
                  <a:gd name="T2" fmla="*/ 52 w 81"/>
                  <a:gd name="T3" fmla="*/ 81 h 81"/>
                  <a:gd name="T4" fmla="*/ 31 w 81"/>
                  <a:gd name="T5" fmla="*/ 81 h 81"/>
                  <a:gd name="T6" fmla="*/ 31 w 81"/>
                  <a:gd name="T7" fmla="*/ 52 h 81"/>
                  <a:gd name="T8" fmla="*/ 0 w 81"/>
                  <a:gd name="T9" fmla="*/ 52 h 81"/>
                  <a:gd name="T10" fmla="*/ 0 w 81"/>
                  <a:gd name="T11" fmla="*/ 29 h 81"/>
                  <a:gd name="T12" fmla="*/ 31 w 81"/>
                  <a:gd name="T13" fmla="*/ 29 h 81"/>
                  <a:gd name="T14" fmla="*/ 31 w 81"/>
                  <a:gd name="T15" fmla="*/ 0 h 81"/>
                  <a:gd name="T16" fmla="*/ 52 w 81"/>
                  <a:gd name="T17" fmla="*/ 0 h 81"/>
                  <a:gd name="T18" fmla="*/ 52 w 81"/>
                  <a:gd name="T19" fmla="*/ 29 h 81"/>
                  <a:gd name="T20" fmla="*/ 81 w 81"/>
                  <a:gd name="T21" fmla="*/ 29 h 81"/>
                  <a:gd name="T22" fmla="*/ 81 w 81"/>
                  <a:gd name="T23" fmla="*/ 52 h 81"/>
                  <a:gd name="T24" fmla="*/ 52 w 81"/>
                  <a:gd name="T25" fmla="*/ 5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1">
                    <a:moveTo>
                      <a:pt x="52" y="52"/>
                    </a:moveTo>
                    <a:lnTo>
                      <a:pt x="52" y="81"/>
                    </a:lnTo>
                    <a:lnTo>
                      <a:pt x="31" y="81"/>
                    </a:lnTo>
                    <a:lnTo>
                      <a:pt x="31" y="52"/>
                    </a:lnTo>
                    <a:lnTo>
                      <a:pt x="0" y="52"/>
                    </a:lnTo>
                    <a:lnTo>
                      <a:pt x="0" y="29"/>
                    </a:lnTo>
                    <a:lnTo>
                      <a:pt x="31" y="29"/>
                    </a:lnTo>
                    <a:lnTo>
                      <a:pt x="31" y="0"/>
                    </a:lnTo>
                    <a:lnTo>
                      <a:pt x="52" y="0"/>
                    </a:lnTo>
                    <a:lnTo>
                      <a:pt x="52" y="29"/>
                    </a:lnTo>
                    <a:lnTo>
                      <a:pt x="81" y="29"/>
                    </a:lnTo>
                    <a:lnTo>
                      <a:pt x="81" y="52"/>
                    </a:lnTo>
                    <a:lnTo>
                      <a:pt x="52" y="52"/>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3780"/>
              <p:cNvSpPr>
                <a:spLocks/>
              </p:cNvSpPr>
              <p:nvPr/>
            </p:nvSpPr>
            <p:spPr bwMode="auto">
              <a:xfrm>
                <a:off x="8951895" y="3262965"/>
                <a:ext cx="74142" cy="154710"/>
              </a:xfrm>
              <a:custGeom>
                <a:avLst/>
                <a:gdLst>
                  <a:gd name="T0" fmla="*/ 24 w 34"/>
                  <a:gd name="T1" fmla="*/ 34 h 52"/>
                  <a:gd name="T2" fmla="*/ 13 w 34"/>
                  <a:gd name="T3" fmla="*/ 44 h 52"/>
                  <a:gd name="T4" fmla="*/ 34 w 34"/>
                  <a:gd name="T5" fmla="*/ 44 h 52"/>
                  <a:gd name="T6" fmla="*/ 34 w 34"/>
                  <a:gd name="T7" fmla="*/ 52 h 52"/>
                  <a:gd name="T8" fmla="*/ 0 w 34"/>
                  <a:gd name="T9" fmla="*/ 52 h 52"/>
                  <a:gd name="T10" fmla="*/ 0 w 34"/>
                  <a:gd name="T11" fmla="*/ 44 h 52"/>
                  <a:gd name="T12" fmla="*/ 19 w 34"/>
                  <a:gd name="T13" fmla="*/ 27 h 52"/>
                  <a:gd name="T14" fmla="*/ 25 w 34"/>
                  <a:gd name="T15" fmla="*/ 17 h 52"/>
                  <a:gd name="T16" fmla="*/ 17 w 34"/>
                  <a:gd name="T17" fmla="*/ 9 h 52"/>
                  <a:gd name="T18" fmla="*/ 9 w 34"/>
                  <a:gd name="T19" fmla="*/ 19 h 52"/>
                  <a:gd name="T20" fmla="*/ 0 w 34"/>
                  <a:gd name="T21" fmla="*/ 19 h 52"/>
                  <a:gd name="T22" fmla="*/ 17 w 34"/>
                  <a:gd name="T23" fmla="*/ 0 h 52"/>
                  <a:gd name="T24" fmla="*/ 34 w 34"/>
                  <a:gd name="T25" fmla="*/ 17 h 52"/>
                  <a:gd name="T26" fmla="*/ 24 w 34"/>
                  <a:gd name="T27"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52">
                    <a:moveTo>
                      <a:pt x="24" y="34"/>
                    </a:moveTo>
                    <a:cubicBezTo>
                      <a:pt x="13" y="44"/>
                      <a:pt x="13" y="44"/>
                      <a:pt x="13" y="44"/>
                    </a:cubicBezTo>
                    <a:cubicBezTo>
                      <a:pt x="34" y="44"/>
                      <a:pt x="34" y="44"/>
                      <a:pt x="34" y="44"/>
                    </a:cubicBezTo>
                    <a:cubicBezTo>
                      <a:pt x="34" y="52"/>
                      <a:pt x="34" y="52"/>
                      <a:pt x="34" y="52"/>
                    </a:cubicBezTo>
                    <a:cubicBezTo>
                      <a:pt x="0" y="52"/>
                      <a:pt x="0" y="52"/>
                      <a:pt x="0" y="52"/>
                    </a:cubicBezTo>
                    <a:cubicBezTo>
                      <a:pt x="0" y="44"/>
                      <a:pt x="0" y="44"/>
                      <a:pt x="0" y="44"/>
                    </a:cubicBezTo>
                    <a:cubicBezTo>
                      <a:pt x="19" y="27"/>
                      <a:pt x="19" y="27"/>
                      <a:pt x="19" y="27"/>
                    </a:cubicBezTo>
                    <a:cubicBezTo>
                      <a:pt x="23" y="23"/>
                      <a:pt x="25" y="20"/>
                      <a:pt x="25" y="17"/>
                    </a:cubicBezTo>
                    <a:cubicBezTo>
                      <a:pt x="25" y="12"/>
                      <a:pt x="21" y="9"/>
                      <a:pt x="17" y="9"/>
                    </a:cubicBezTo>
                    <a:cubicBezTo>
                      <a:pt x="12" y="9"/>
                      <a:pt x="9" y="13"/>
                      <a:pt x="9" y="19"/>
                    </a:cubicBezTo>
                    <a:cubicBezTo>
                      <a:pt x="0" y="19"/>
                      <a:pt x="0" y="19"/>
                      <a:pt x="0" y="19"/>
                    </a:cubicBezTo>
                    <a:cubicBezTo>
                      <a:pt x="0" y="7"/>
                      <a:pt x="7" y="0"/>
                      <a:pt x="17" y="0"/>
                    </a:cubicBezTo>
                    <a:cubicBezTo>
                      <a:pt x="27" y="0"/>
                      <a:pt x="34" y="7"/>
                      <a:pt x="34" y="17"/>
                    </a:cubicBezTo>
                    <a:cubicBezTo>
                      <a:pt x="34" y="23"/>
                      <a:pt x="32" y="27"/>
                      <a:pt x="24" y="34"/>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5" name="组合 104"/>
          <p:cNvGrpSpPr/>
          <p:nvPr/>
        </p:nvGrpSpPr>
        <p:grpSpPr>
          <a:xfrm>
            <a:off x="3631397" y="3674484"/>
            <a:ext cx="758455" cy="755938"/>
            <a:chOff x="3631397" y="3674484"/>
            <a:chExt cx="758455" cy="755938"/>
          </a:xfrm>
        </p:grpSpPr>
        <p:sp>
          <p:nvSpPr>
            <p:cNvPr id="17" name="Oval 3731"/>
            <p:cNvSpPr>
              <a:spLocks noChangeArrowheads="1"/>
            </p:cNvSpPr>
            <p:nvPr/>
          </p:nvSpPr>
          <p:spPr bwMode="auto">
            <a:xfrm>
              <a:off x="3631397" y="3674484"/>
              <a:ext cx="758455" cy="755938"/>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4"/>
            <p:cNvGrpSpPr/>
            <p:nvPr/>
          </p:nvGrpSpPr>
          <p:grpSpPr>
            <a:xfrm>
              <a:off x="3690514" y="3895228"/>
              <a:ext cx="640221" cy="314450"/>
              <a:chOff x="3675420" y="3667978"/>
              <a:chExt cx="640221" cy="314450"/>
            </a:xfrm>
          </p:grpSpPr>
          <p:sp>
            <p:nvSpPr>
              <p:cNvPr id="72" name="Freeform 3786"/>
              <p:cNvSpPr>
                <a:spLocks/>
              </p:cNvSpPr>
              <p:nvPr/>
            </p:nvSpPr>
            <p:spPr bwMode="auto">
              <a:xfrm>
                <a:off x="3806231" y="3818914"/>
                <a:ext cx="381114" cy="163514"/>
              </a:xfrm>
              <a:custGeom>
                <a:avLst/>
                <a:gdLst>
                  <a:gd name="T0" fmla="*/ 63 w 128"/>
                  <a:gd name="T1" fmla="*/ 0 h 55"/>
                  <a:gd name="T2" fmla="*/ 0 w 128"/>
                  <a:gd name="T3" fmla="*/ 9 h 55"/>
                  <a:gd name="T4" fmla="*/ 0 w 128"/>
                  <a:gd name="T5" fmla="*/ 55 h 55"/>
                  <a:gd name="T6" fmla="*/ 64 w 128"/>
                  <a:gd name="T7" fmla="*/ 47 h 55"/>
                  <a:gd name="T8" fmla="*/ 64 w 128"/>
                  <a:gd name="T9" fmla="*/ 47 h 55"/>
                  <a:gd name="T10" fmla="*/ 117 w 128"/>
                  <a:gd name="T11" fmla="*/ 53 h 55"/>
                  <a:gd name="T12" fmla="*/ 128 w 128"/>
                  <a:gd name="T13" fmla="*/ 55 h 55"/>
                  <a:gd name="T14" fmla="*/ 128 w 128"/>
                  <a:gd name="T15" fmla="*/ 55 h 55"/>
                  <a:gd name="T16" fmla="*/ 128 w 128"/>
                  <a:gd name="T17" fmla="*/ 9 h 55"/>
                  <a:gd name="T18" fmla="*/ 128 w 128"/>
                  <a:gd name="T19" fmla="*/ 9 h 55"/>
                  <a:gd name="T20" fmla="*/ 121 w 128"/>
                  <a:gd name="T21" fmla="*/ 7 h 55"/>
                  <a:gd name="T22" fmla="*/ 63 w 128"/>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55">
                    <a:moveTo>
                      <a:pt x="63" y="0"/>
                    </a:moveTo>
                    <a:cubicBezTo>
                      <a:pt x="22" y="0"/>
                      <a:pt x="0" y="9"/>
                      <a:pt x="0" y="9"/>
                    </a:cubicBezTo>
                    <a:cubicBezTo>
                      <a:pt x="0" y="55"/>
                      <a:pt x="0" y="55"/>
                      <a:pt x="0" y="55"/>
                    </a:cubicBezTo>
                    <a:cubicBezTo>
                      <a:pt x="0" y="55"/>
                      <a:pt x="31" y="47"/>
                      <a:pt x="64" y="47"/>
                    </a:cubicBezTo>
                    <a:cubicBezTo>
                      <a:pt x="64" y="47"/>
                      <a:pt x="64" y="47"/>
                      <a:pt x="64" y="47"/>
                    </a:cubicBezTo>
                    <a:cubicBezTo>
                      <a:pt x="85" y="47"/>
                      <a:pt x="105" y="50"/>
                      <a:pt x="117" y="53"/>
                    </a:cubicBezTo>
                    <a:cubicBezTo>
                      <a:pt x="124" y="54"/>
                      <a:pt x="128" y="55"/>
                      <a:pt x="128" y="55"/>
                    </a:cubicBezTo>
                    <a:cubicBezTo>
                      <a:pt x="128" y="55"/>
                      <a:pt x="128" y="55"/>
                      <a:pt x="128" y="55"/>
                    </a:cubicBezTo>
                    <a:cubicBezTo>
                      <a:pt x="128" y="9"/>
                      <a:pt x="128" y="9"/>
                      <a:pt x="128" y="9"/>
                    </a:cubicBezTo>
                    <a:cubicBezTo>
                      <a:pt x="128" y="9"/>
                      <a:pt x="128" y="9"/>
                      <a:pt x="128" y="9"/>
                    </a:cubicBezTo>
                    <a:cubicBezTo>
                      <a:pt x="128" y="9"/>
                      <a:pt x="125" y="8"/>
                      <a:pt x="121" y="7"/>
                    </a:cubicBezTo>
                    <a:cubicBezTo>
                      <a:pt x="111" y="4"/>
                      <a:pt x="91" y="0"/>
                      <a:pt x="63" y="0"/>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3787"/>
              <p:cNvSpPr>
                <a:spLocks/>
              </p:cNvSpPr>
              <p:nvPr/>
            </p:nvSpPr>
            <p:spPr bwMode="auto">
              <a:xfrm>
                <a:off x="3675420" y="3667978"/>
                <a:ext cx="640221" cy="303130"/>
              </a:xfrm>
              <a:custGeom>
                <a:avLst/>
                <a:gdLst>
                  <a:gd name="T0" fmla="*/ 193 w 215"/>
                  <a:gd name="T1" fmla="*/ 84 h 102"/>
                  <a:gd name="T2" fmla="*/ 192 w 215"/>
                  <a:gd name="T3" fmla="*/ 81 h 102"/>
                  <a:gd name="T4" fmla="*/ 192 w 215"/>
                  <a:gd name="T5" fmla="*/ 78 h 102"/>
                  <a:gd name="T6" fmla="*/ 193 w 215"/>
                  <a:gd name="T7" fmla="*/ 75 h 102"/>
                  <a:gd name="T8" fmla="*/ 191 w 215"/>
                  <a:gd name="T9" fmla="*/ 72 h 102"/>
                  <a:gd name="T10" fmla="*/ 191 w 215"/>
                  <a:gd name="T11" fmla="*/ 58 h 102"/>
                  <a:gd name="T12" fmla="*/ 215 w 215"/>
                  <a:gd name="T13" fmla="*/ 48 h 102"/>
                  <a:gd name="T14" fmla="*/ 191 w 215"/>
                  <a:gd name="T15" fmla="*/ 37 h 102"/>
                  <a:gd name="T16" fmla="*/ 190 w 215"/>
                  <a:gd name="T17" fmla="*/ 36 h 102"/>
                  <a:gd name="T18" fmla="*/ 189 w 215"/>
                  <a:gd name="T19" fmla="*/ 36 h 102"/>
                  <a:gd name="T20" fmla="*/ 108 w 215"/>
                  <a:gd name="T21" fmla="*/ 0 h 102"/>
                  <a:gd name="T22" fmla="*/ 0 w 215"/>
                  <a:gd name="T23" fmla="*/ 48 h 102"/>
                  <a:gd name="T24" fmla="*/ 37 w 215"/>
                  <a:gd name="T25" fmla="*/ 64 h 102"/>
                  <a:gd name="T26" fmla="*/ 37 w 215"/>
                  <a:gd name="T27" fmla="*/ 58 h 102"/>
                  <a:gd name="T28" fmla="*/ 107 w 215"/>
                  <a:gd name="T29" fmla="*/ 48 h 102"/>
                  <a:gd name="T30" fmla="*/ 171 w 215"/>
                  <a:gd name="T31" fmla="*/ 56 h 102"/>
                  <a:gd name="T32" fmla="*/ 179 w 215"/>
                  <a:gd name="T33" fmla="*/ 58 h 102"/>
                  <a:gd name="T34" fmla="*/ 179 w 215"/>
                  <a:gd name="T35" fmla="*/ 58 h 102"/>
                  <a:gd name="T36" fmla="*/ 179 w 215"/>
                  <a:gd name="T37" fmla="*/ 64 h 102"/>
                  <a:gd name="T38" fmla="*/ 189 w 215"/>
                  <a:gd name="T39" fmla="*/ 59 h 102"/>
                  <a:gd name="T40" fmla="*/ 189 w 215"/>
                  <a:gd name="T41" fmla="*/ 72 h 102"/>
                  <a:gd name="T42" fmla="*/ 187 w 215"/>
                  <a:gd name="T43" fmla="*/ 75 h 102"/>
                  <a:gd name="T44" fmla="*/ 188 w 215"/>
                  <a:gd name="T45" fmla="*/ 78 h 102"/>
                  <a:gd name="T46" fmla="*/ 188 w 215"/>
                  <a:gd name="T47" fmla="*/ 81 h 102"/>
                  <a:gd name="T48" fmla="*/ 187 w 215"/>
                  <a:gd name="T49" fmla="*/ 84 h 102"/>
                  <a:gd name="T50" fmla="*/ 184 w 215"/>
                  <a:gd name="T51" fmla="*/ 97 h 102"/>
                  <a:gd name="T52" fmla="*/ 190 w 215"/>
                  <a:gd name="T53" fmla="*/ 102 h 102"/>
                  <a:gd name="T54" fmla="*/ 190 w 215"/>
                  <a:gd name="T55" fmla="*/ 102 h 102"/>
                  <a:gd name="T56" fmla="*/ 190 w 215"/>
                  <a:gd name="T57" fmla="*/ 102 h 102"/>
                  <a:gd name="T58" fmla="*/ 196 w 215"/>
                  <a:gd name="T59" fmla="*/ 97 h 102"/>
                  <a:gd name="T60" fmla="*/ 193 w 215"/>
                  <a:gd name="T61" fmla="*/ 8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5" h="102">
                    <a:moveTo>
                      <a:pt x="193" y="84"/>
                    </a:moveTo>
                    <a:cubicBezTo>
                      <a:pt x="193" y="83"/>
                      <a:pt x="193" y="82"/>
                      <a:pt x="192" y="81"/>
                    </a:cubicBezTo>
                    <a:cubicBezTo>
                      <a:pt x="192" y="78"/>
                      <a:pt x="192" y="78"/>
                      <a:pt x="192" y="78"/>
                    </a:cubicBezTo>
                    <a:cubicBezTo>
                      <a:pt x="193" y="78"/>
                      <a:pt x="193" y="76"/>
                      <a:pt x="193" y="75"/>
                    </a:cubicBezTo>
                    <a:cubicBezTo>
                      <a:pt x="193" y="74"/>
                      <a:pt x="192" y="72"/>
                      <a:pt x="191" y="72"/>
                    </a:cubicBezTo>
                    <a:cubicBezTo>
                      <a:pt x="191" y="58"/>
                      <a:pt x="191" y="58"/>
                      <a:pt x="191" y="58"/>
                    </a:cubicBezTo>
                    <a:cubicBezTo>
                      <a:pt x="215" y="48"/>
                      <a:pt x="215" y="48"/>
                      <a:pt x="215" y="48"/>
                    </a:cubicBezTo>
                    <a:cubicBezTo>
                      <a:pt x="191" y="37"/>
                      <a:pt x="191" y="37"/>
                      <a:pt x="191" y="37"/>
                    </a:cubicBezTo>
                    <a:cubicBezTo>
                      <a:pt x="191" y="36"/>
                      <a:pt x="190" y="36"/>
                      <a:pt x="190" y="36"/>
                    </a:cubicBezTo>
                    <a:cubicBezTo>
                      <a:pt x="190" y="36"/>
                      <a:pt x="190" y="36"/>
                      <a:pt x="189" y="36"/>
                    </a:cubicBezTo>
                    <a:cubicBezTo>
                      <a:pt x="108" y="0"/>
                      <a:pt x="108" y="0"/>
                      <a:pt x="108" y="0"/>
                    </a:cubicBezTo>
                    <a:cubicBezTo>
                      <a:pt x="0" y="48"/>
                      <a:pt x="0" y="48"/>
                      <a:pt x="0" y="48"/>
                    </a:cubicBezTo>
                    <a:cubicBezTo>
                      <a:pt x="37" y="64"/>
                      <a:pt x="37" y="64"/>
                      <a:pt x="37" y="64"/>
                    </a:cubicBezTo>
                    <a:cubicBezTo>
                      <a:pt x="37" y="58"/>
                      <a:pt x="37" y="58"/>
                      <a:pt x="37" y="58"/>
                    </a:cubicBezTo>
                    <a:cubicBezTo>
                      <a:pt x="37" y="58"/>
                      <a:pt x="62" y="48"/>
                      <a:pt x="107" y="48"/>
                    </a:cubicBezTo>
                    <a:cubicBezTo>
                      <a:pt x="138" y="48"/>
                      <a:pt x="160" y="53"/>
                      <a:pt x="171" y="56"/>
                    </a:cubicBezTo>
                    <a:cubicBezTo>
                      <a:pt x="176" y="57"/>
                      <a:pt x="179" y="58"/>
                      <a:pt x="179" y="58"/>
                    </a:cubicBezTo>
                    <a:cubicBezTo>
                      <a:pt x="179" y="58"/>
                      <a:pt x="179" y="58"/>
                      <a:pt x="179" y="58"/>
                    </a:cubicBezTo>
                    <a:cubicBezTo>
                      <a:pt x="179" y="64"/>
                      <a:pt x="179" y="64"/>
                      <a:pt x="179" y="64"/>
                    </a:cubicBezTo>
                    <a:cubicBezTo>
                      <a:pt x="189" y="59"/>
                      <a:pt x="189" y="59"/>
                      <a:pt x="189" y="59"/>
                    </a:cubicBezTo>
                    <a:cubicBezTo>
                      <a:pt x="189" y="72"/>
                      <a:pt x="189" y="72"/>
                      <a:pt x="189" y="72"/>
                    </a:cubicBezTo>
                    <a:cubicBezTo>
                      <a:pt x="188" y="72"/>
                      <a:pt x="187" y="74"/>
                      <a:pt x="187" y="75"/>
                    </a:cubicBezTo>
                    <a:cubicBezTo>
                      <a:pt x="187" y="76"/>
                      <a:pt x="187" y="78"/>
                      <a:pt x="188" y="78"/>
                    </a:cubicBezTo>
                    <a:cubicBezTo>
                      <a:pt x="188" y="81"/>
                      <a:pt x="188" y="81"/>
                      <a:pt x="188" y="81"/>
                    </a:cubicBezTo>
                    <a:cubicBezTo>
                      <a:pt x="187" y="82"/>
                      <a:pt x="187" y="83"/>
                      <a:pt x="187" y="84"/>
                    </a:cubicBezTo>
                    <a:cubicBezTo>
                      <a:pt x="186" y="93"/>
                      <a:pt x="185" y="96"/>
                      <a:pt x="184" y="97"/>
                    </a:cubicBezTo>
                    <a:cubicBezTo>
                      <a:pt x="184" y="99"/>
                      <a:pt x="186" y="102"/>
                      <a:pt x="190" y="102"/>
                    </a:cubicBezTo>
                    <a:cubicBezTo>
                      <a:pt x="190" y="102"/>
                      <a:pt x="190" y="102"/>
                      <a:pt x="190" y="102"/>
                    </a:cubicBezTo>
                    <a:cubicBezTo>
                      <a:pt x="190" y="102"/>
                      <a:pt x="190" y="102"/>
                      <a:pt x="190" y="102"/>
                    </a:cubicBezTo>
                    <a:cubicBezTo>
                      <a:pt x="194" y="102"/>
                      <a:pt x="196" y="99"/>
                      <a:pt x="196" y="97"/>
                    </a:cubicBezTo>
                    <a:cubicBezTo>
                      <a:pt x="194" y="96"/>
                      <a:pt x="194" y="93"/>
                      <a:pt x="193" y="84"/>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5" name="TextBox 74"/>
          <p:cNvSpPr txBox="1"/>
          <p:nvPr/>
        </p:nvSpPr>
        <p:spPr>
          <a:xfrm>
            <a:off x="4771641" y="3842946"/>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6628783" y="4537287"/>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6628783" y="3394162"/>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6628783" y="2326552"/>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4771641" y="2801555"/>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4771641" y="5013240"/>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itle 20"/>
          <p:cNvSpPr txBox="1">
            <a:spLocks/>
          </p:cNvSpPr>
          <p:nvPr/>
        </p:nvSpPr>
        <p:spPr>
          <a:xfrm>
            <a:off x="8906914" y="2078316"/>
            <a:ext cx="1770933"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itle 20"/>
          <p:cNvSpPr txBox="1">
            <a:spLocks/>
          </p:cNvSpPr>
          <p:nvPr/>
        </p:nvSpPr>
        <p:spPr>
          <a:xfrm>
            <a:off x="9592722" y="3263610"/>
            <a:ext cx="1740271"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itle 20"/>
          <p:cNvSpPr txBox="1">
            <a:spLocks/>
          </p:cNvSpPr>
          <p:nvPr/>
        </p:nvSpPr>
        <p:spPr>
          <a:xfrm>
            <a:off x="9072992" y="4363169"/>
            <a:ext cx="1720913"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itle 20"/>
          <p:cNvSpPr txBox="1">
            <a:spLocks/>
          </p:cNvSpPr>
          <p:nvPr/>
        </p:nvSpPr>
        <p:spPr>
          <a:xfrm>
            <a:off x="2279897" y="2570624"/>
            <a:ext cx="1691106"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itle 20"/>
          <p:cNvSpPr txBox="1">
            <a:spLocks/>
          </p:cNvSpPr>
          <p:nvPr/>
        </p:nvSpPr>
        <p:spPr>
          <a:xfrm>
            <a:off x="1592504" y="3755917"/>
            <a:ext cx="1746675"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Title 20"/>
          <p:cNvSpPr txBox="1">
            <a:spLocks/>
          </p:cNvSpPr>
          <p:nvPr/>
        </p:nvSpPr>
        <p:spPr>
          <a:xfrm>
            <a:off x="1947345" y="4855478"/>
            <a:ext cx="1859324"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09814397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wipe(right)">
                                      <p:cBhvr>
                                        <p:cTn id="7" dur="500"/>
                                        <p:tgtEl>
                                          <p:spTgt spid="94"/>
                                        </p:tgtEl>
                                      </p:cBhvr>
                                    </p:animEffect>
                                  </p:childTnLst>
                                </p:cTn>
                              </p:par>
                              <p:par>
                                <p:cTn id="8" presetID="22" presetClass="entr" presetSubtype="8" fill="hold" nodeType="withEffect">
                                  <p:stCondLst>
                                    <p:cond delay="0"/>
                                  </p:stCondLst>
                                  <p:childTnLst>
                                    <p:set>
                                      <p:cBhvr>
                                        <p:cTn id="9" dur="1" fill="hold">
                                          <p:stCondLst>
                                            <p:cond delay="0"/>
                                          </p:stCondLst>
                                        </p:cTn>
                                        <p:tgtEl>
                                          <p:spTgt spid="95"/>
                                        </p:tgtEl>
                                        <p:attrNameLst>
                                          <p:attrName>style.visibility</p:attrName>
                                        </p:attrNameLst>
                                      </p:cBhvr>
                                      <p:to>
                                        <p:strVal val="visible"/>
                                      </p:to>
                                    </p:set>
                                    <p:animEffect transition="in" filter="wipe(left)">
                                      <p:cBhvr>
                                        <p:cTn id="10" dur="500"/>
                                        <p:tgtEl>
                                          <p:spTgt spid="95"/>
                                        </p:tgtEl>
                                      </p:cBhvr>
                                    </p:animEffect>
                                  </p:childTnLst>
                                </p:cTn>
                              </p:par>
                              <p:par>
                                <p:cTn id="11" presetID="22" presetClass="entr" presetSubtype="2" fill="hold" nodeType="withEffect">
                                  <p:stCondLst>
                                    <p:cond delay="0"/>
                                  </p:stCondLst>
                                  <p:childTnLst>
                                    <p:set>
                                      <p:cBhvr>
                                        <p:cTn id="12" dur="1" fill="hold">
                                          <p:stCondLst>
                                            <p:cond delay="0"/>
                                          </p:stCondLst>
                                        </p:cTn>
                                        <p:tgtEl>
                                          <p:spTgt spid="101"/>
                                        </p:tgtEl>
                                        <p:attrNameLst>
                                          <p:attrName>style.visibility</p:attrName>
                                        </p:attrNameLst>
                                      </p:cBhvr>
                                      <p:to>
                                        <p:strVal val="visible"/>
                                      </p:to>
                                    </p:set>
                                    <p:animEffect transition="in" filter="wipe(right)">
                                      <p:cBhvr>
                                        <p:cTn id="13" dur="500"/>
                                        <p:tgtEl>
                                          <p:spTgt spid="101"/>
                                        </p:tgtEl>
                                      </p:cBhvr>
                                    </p:animEffect>
                                  </p:childTnLst>
                                </p:cTn>
                              </p:par>
                              <p:par>
                                <p:cTn id="14" presetID="22" presetClass="entr" presetSubtype="8" fill="hold" nodeType="withEffect">
                                  <p:stCondLst>
                                    <p:cond delay="0"/>
                                  </p:stCondLst>
                                  <p:childTnLst>
                                    <p:set>
                                      <p:cBhvr>
                                        <p:cTn id="15" dur="1" fill="hold">
                                          <p:stCondLst>
                                            <p:cond delay="0"/>
                                          </p:stCondLst>
                                        </p:cTn>
                                        <p:tgtEl>
                                          <p:spTgt spid="96"/>
                                        </p:tgtEl>
                                        <p:attrNameLst>
                                          <p:attrName>style.visibility</p:attrName>
                                        </p:attrNameLst>
                                      </p:cBhvr>
                                      <p:to>
                                        <p:strVal val="visible"/>
                                      </p:to>
                                    </p:set>
                                    <p:animEffect transition="in" filter="wipe(left)">
                                      <p:cBhvr>
                                        <p:cTn id="16" dur="500"/>
                                        <p:tgtEl>
                                          <p:spTgt spid="96"/>
                                        </p:tgtEl>
                                      </p:cBhvr>
                                    </p:animEffect>
                                  </p:childTnLst>
                                </p:cTn>
                              </p:par>
                              <p:par>
                                <p:cTn id="17" presetID="22" presetClass="entr" presetSubtype="2" fill="hold" nodeType="withEffect">
                                  <p:stCondLst>
                                    <p:cond delay="0"/>
                                  </p:stCondLst>
                                  <p:childTnLst>
                                    <p:set>
                                      <p:cBhvr>
                                        <p:cTn id="18" dur="1" fill="hold">
                                          <p:stCondLst>
                                            <p:cond delay="0"/>
                                          </p:stCondLst>
                                        </p:cTn>
                                        <p:tgtEl>
                                          <p:spTgt spid="100"/>
                                        </p:tgtEl>
                                        <p:attrNameLst>
                                          <p:attrName>style.visibility</p:attrName>
                                        </p:attrNameLst>
                                      </p:cBhvr>
                                      <p:to>
                                        <p:strVal val="visible"/>
                                      </p:to>
                                    </p:set>
                                    <p:animEffect transition="in" filter="wipe(right)">
                                      <p:cBhvr>
                                        <p:cTn id="19" dur="500"/>
                                        <p:tgtEl>
                                          <p:spTgt spid="100"/>
                                        </p:tgtEl>
                                      </p:cBhvr>
                                    </p:animEffect>
                                  </p:childTnLst>
                                </p:cTn>
                              </p:par>
                              <p:par>
                                <p:cTn id="20" presetID="22" presetClass="entr" presetSubtype="8" fill="hold" nodeType="withEffect">
                                  <p:stCondLst>
                                    <p:cond delay="0"/>
                                  </p:stCondLst>
                                  <p:childTnLst>
                                    <p:set>
                                      <p:cBhvr>
                                        <p:cTn id="21" dur="1" fill="hold">
                                          <p:stCondLst>
                                            <p:cond delay="0"/>
                                          </p:stCondLst>
                                        </p:cTn>
                                        <p:tgtEl>
                                          <p:spTgt spid="97"/>
                                        </p:tgtEl>
                                        <p:attrNameLst>
                                          <p:attrName>style.visibility</p:attrName>
                                        </p:attrNameLst>
                                      </p:cBhvr>
                                      <p:to>
                                        <p:strVal val="visible"/>
                                      </p:to>
                                    </p:set>
                                    <p:animEffect transition="in" filter="wipe(left)">
                                      <p:cBhvr>
                                        <p:cTn id="22" dur="500"/>
                                        <p:tgtEl>
                                          <p:spTgt spid="9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par>
                                <p:cTn id="28" presetID="10" presetClass="entr" presetSubtype="0" fill="hold" nodeType="withEffect">
                                  <p:stCondLst>
                                    <p:cond delay="0"/>
                                  </p:stCondLst>
                                  <p:childTnLst>
                                    <p:set>
                                      <p:cBhvr>
                                        <p:cTn id="29" dur="1" fill="hold">
                                          <p:stCondLst>
                                            <p:cond delay="0"/>
                                          </p:stCondLst>
                                        </p:cTn>
                                        <p:tgtEl>
                                          <p:spTgt spid="107"/>
                                        </p:tgtEl>
                                        <p:attrNameLst>
                                          <p:attrName>style.visibility</p:attrName>
                                        </p:attrNameLst>
                                      </p:cBhvr>
                                      <p:to>
                                        <p:strVal val="visible"/>
                                      </p:to>
                                    </p:set>
                                    <p:animEffect transition="in" filter="fade">
                                      <p:cBhvr>
                                        <p:cTn id="30" dur="500"/>
                                        <p:tgtEl>
                                          <p:spTgt spid="107"/>
                                        </p:tgtEl>
                                      </p:cBhvr>
                                    </p:animEffect>
                                  </p:childTnLst>
                                </p:cTn>
                              </p:par>
                              <p:par>
                                <p:cTn id="31" presetID="10" presetClass="entr" presetSubtype="0" fill="hold" nodeType="withEffect">
                                  <p:stCondLst>
                                    <p:cond delay="0"/>
                                  </p:stCondLst>
                                  <p:childTnLst>
                                    <p:set>
                                      <p:cBhvr>
                                        <p:cTn id="32" dur="1" fill="hold">
                                          <p:stCondLst>
                                            <p:cond delay="0"/>
                                          </p:stCondLst>
                                        </p:cTn>
                                        <p:tgtEl>
                                          <p:spTgt spid="105"/>
                                        </p:tgtEl>
                                        <p:attrNameLst>
                                          <p:attrName>style.visibility</p:attrName>
                                        </p:attrNameLst>
                                      </p:cBhvr>
                                      <p:to>
                                        <p:strVal val="visible"/>
                                      </p:to>
                                    </p:set>
                                    <p:animEffect transition="in" filter="fade">
                                      <p:cBhvr>
                                        <p:cTn id="33" dur="500"/>
                                        <p:tgtEl>
                                          <p:spTgt spid="105"/>
                                        </p:tgtEl>
                                      </p:cBhvr>
                                    </p:animEffect>
                                  </p:childTnLst>
                                </p:cTn>
                              </p:par>
                              <p:par>
                                <p:cTn id="34" presetID="10" presetClass="entr" presetSubtype="0" fill="hold" nodeType="withEffect">
                                  <p:stCondLst>
                                    <p:cond delay="0"/>
                                  </p:stCondLst>
                                  <p:childTnLst>
                                    <p:set>
                                      <p:cBhvr>
                                        <p:cTn id="35" dur="1" fill="hold">
                                          <p:stCondLst>
                                            <p:cond delay="0"/>
                                          </p:stCondLst>
                                        </p:cTn>
                                        <p:tgtEl>
                                          <p:spTgt spid="103"/>
                                        </p:tgtEl>
                                        <p:attrNameLst>
                                          <p:attrName>style.visibility</p:attrName>
                                        </p:attrNameLst>
                                      </p:cBhvr>
                                      <p:to>
                                        <p:strVal val="visible"/>
                                      </p:to>
                                    </p:set>
                                    <p:animEffect transition="in" filter="fade">
                                      <p:cBhvr>
                                        <p:cTn id="36" dur="500"/>
                                        <p:tgtEl>
                                          <p:spTgt spid="103"/>
                                        </p:tgtEl>
                                      </p:cBhvr>
                                    </p:animEffect>
                                  </p:childTnLst>
                                </p:cTn>
                              </p:par>
                              <p:par>
                                <p:cTn id="37" presetID="10" presetClass="entr" presetSubtype="0" fill="hold" nodeType="withEffect">
                                  <p:stCondLst>
                                    <p:cond delay="0"/>
                                  </p:stCondLst>
                                  <p:childTnLst>
                                    <p:set>
                                      <p:cBhvr>
                                        <p:cTn id="38" dur="1" fill="hold">
                                          <p:stCondLst>
                                            <p:cond delay="0"/>
                                          </p:stCondLst>
                                        </p:cTn>
                                        <p:tgtEl>
                                          <p:spTgt spid="106"/>
                                        </p:tgtEl>
                                        <p:attrNameLst>
                                          <p:attrName>style.visibility</p:attrName>
                                        </p:attrNameLst>
                                      </p:cBhvr>
                                      <p:to>
                                        <p:strVal val="visible"/>
                                      </p:to>
                                    </p:set>
                                    <p:animEffect transition="in" filter="fade">
                                      <p:cBhvr>
                                        <p:cTn id="39" dur="500"/>
                                        <p:tgtEl>
                                          <p:spTgt spid="106"/>
                                        </p:tgtEl>
                                      </p:cBhvr>
                                    </p:animEffect>
                                  </p:childTnLst>
                                </p:cTn>
                              </p:par>
                              <p:par>
                                <p:cTn id="40" presetID="10" presetClass="entr" presetSubtype="0" fill="hold" nodeType="withEffect">
                                  <p:stCondLst>
                                    <p:cond delay="0"/>
                                  </p:stCondLst>
                                  <p:childTnLst>
                                    <p:set>
                                      <p:cBhvr>
                                        <p:cTn id="41" dur="1" fill="hold">
                                          <p:stCondLst>
                                            <p:cond delay="0"/>
                                          </p:stCondLst>
                                        </p:cTn>
                                        <p:tgtEl>
                                          <p:spTgt spid="104"/>
                                        </p:tgtEl>
                                        <p:attrNameLst>
                                          <p:attrName>style.visibility</p:attrName>
                                        </p:attrNameLst>
                                      </p:cBhvr>
                                      <p:to>
                                        <p:strVal val="visible"/>
                                      </p:to>
                                    </p:set>
                                    <p:animEffect transition="in" filter="fade">
                                      <p:cBhvr>
                                        <p:cTn id="42" dur="500"/>
                                        <p:tgtEl>
                                          <p:spTgt spid="104"/>
                                        </p:tgtEl>
                                      </p:cBhvr>
                                    </p:animEffect>
                                  </p:childTnLst>
                                </p:cTn>
                              </p:par>
                            </p:childTnLst>
                          </p:cTn>
                        </p:par>
                      </p:childTnLst>
                    </p:cTn>
                  </p:par>
                  <p:par>
                    <p:cTn id="43" fill="hold">
                      <p:stCondLst>
                        <p:cond delay="indefinite"/>
                      </p:stCondLst>
                      <p:childTnLst>
                        <p:par>
                          <p:cTn id="44" fill="hold">
                            <p:stCondLst>
                              <p:cond delay="0"/>
                            </p:stCondLst>
                            <p:childTnLst>
                              <p:par>
                                <p:cTn id="45" presetID="56" presetClass="entr" presetSubtype="0" fill="hold" grpId="0" nodeType="clickEffect">
                                  <p:stCondLst>
                                    <p:cond delay="0"/>
                                  </p:stCondLst>
                                  <p:iterate type="lt">
                                    <p:tmPct val="10000"/>
                                  </p:iterate>
                                  <p:childTnLst>
                                    <p:set>
                                      <p:cBhvr>
                                        <p:cTn id="46" dur="1" fill="hold">
                                          <p:stCondLst>
                                            <p:cond delay="0"/>
                                          </p:stCondLst>
                                        </p:cTn>
                                        <p:tgtEl>
                                          <p:spTgt spid="80"/>
                                        </p:tgtEl>
                                        <p:attrNameLst>
                                          <p:attrName>style.visibility</p:attrName>
                                        </p:attrNameLst>
                                      </p:cBhvr>
                                      <p:to>
                                        <p:strVal val="visible"/>
                                      </p:to>
                                    </p:set>
                                    <p:anim by="(-#ppt_w*2)" calcmode="lin" valueType="num">
                                      <p:cBhvr rctx="PPT">
                                        <p:cTn id="47" dur="500" autoRev="1" fill="hold">
                                          <p:stCondLst>
                                            <p:cond delay="0"/>
                                          </p:stCondLst>
                                        </p:cTn>
                                        <p:tgtEl>
                                          <p:spTgt spid="80"/>
                                        </p:tgtEl>
                                        <p:attrNameLst>
                                          <p:attrName>ppt_w</p:attrName>
                                        </p:attrNameLst>
                                      </p:cBhvr>
                                    </p:anim>
                                    <p:anim by="(#ppt_w*0.50)" calcmode="lin" valueType="num">
                                      <p:cBhvr>
                                        <p:cTn id="48" dur="500" decel="50000" autoRev="1" fill="hold">
                                          <p:stCondLst>
                                            <p:cond delay="0"/>
                                          </p:stCondLst>
                                        </p:cTn>
                                        <p:tgtEl>
                                          <p:spTgt spid="80"/>
                                        </p:tgtEl>
                                        <p:attrNameLst>
                                          <p:attrName>ppt_x</p:attrName>
                                        </p:attrNameLst>
                                      </p:cBhvr>
                                    </p:anim>
                                    <p:anim from="(-#ppt_h/2)" to="(#ppt_y)" calcmode="lin" valueType="num">
                                      <p:cBhvr>
                                        <p:cTn id="49" dur="1000" fill="hold">
                                          <p:stCondLst>
                                            <p:cond delay="0"/>
                                          </p:stCondLst>
                                        </p:cTn>
                                        <p:tgtEl>
                                          <p:spTgt spid="80"/>
                                        </p:tgtEl>
                                        <p:attrNameLst>
                                          <p:attrName>ppt_y</p:attrName>
                                        </p:attrNameLst>
                                      </p:cBhvr>
                                    </p:anim>
                                    <p:animRot by="21600000">
                                      <p:cBhvr>
                                        <p:cTn id="50" dur="1000" fill="hold">
                                          <p:stCondLst>
                                            <p:cond delay="0"/>
                                          </p:stCondLst>
                                        </p:cTn>
                                        <p:tgtEl>
                                          <p:spTgt spid="80"/>
                                        </p:tgtEl>
                                        <p:attrNameLst>
                                          <p:attrName>r</p:attrName>
                                        </p:attrNameLst>
                                      </p:cBhvr>
                                    </p:animRot>
                                  </p:childTnLst>
                                </p:cTn>
                              </p:par>
                              <p:par>
                                <p:cTn id="51" presetID="56" presetClass="entr" presetSubtype="0" fill="hold" grpId="0" nodeType="withEffect">
                                  <p:stCondLst>
                                    <p:cond delay="0"/>
                                  </p:stCondLst>
                                  <p:iterate type="lt">
                                    <p:tmPct val="10000"/>
                                  </p:iterate>
                                  <p:childTnLst>
                                    <p:set>
                                      <p:cBhvr>
                                        <p:cTn id="52" dur="1" fill="hold">
                                          <p:stCondLst>
                                            <p:cond delay="0"/>
                                          </p:stCondLst>
                                        </p:cTn>
                                        <p:tgtEl>
                                          <p:spTgt spid="81"/>
                                        </p:tgtEl>
                                        <p:attrNameLst>
                                          <p:attrName>style.visibility</p:attrName>
                                        </p:attrNameLst>
                                      </p:cBhvr>
                                      <p:to>
                                        <p:strVal val="visible"/>
                                      </p:to>
                                    </p:set>
                                    <p:anim by="(-#ppt_w*2)" calcmode="lin" valueType="num">
                                      <p:cBhvr rctx="PPT">
                                        <p:cTn id="53" dur="500" autoRev="1" fill="hold">
                                          <p:stCondLst>
                                            <p:cond delay="0"/>
                                          </p:stCondLst>
                                        </p:cTn>
                                        <p:tgtEl>
                                          <p:spTgt spid="81"/>
                                        </p:tgtEl>
                                        <p:attrNameLst>
                                          <p:attrName>ppt_w</p:attrName>
                                        </p:attrNameLst>
                                      </p:cBhvr>
                                    </p:anim>
                                    <p:anim by="(#ppt_w*0.50)" calcmode="lin" valueType="num">
                                      <p:cBhvr>
                                        <p:cTn id="54" dur="500" decel="50000" autoRev="1" fill="hold">
                                          <p:stCondLst>
                                            <p:cond delay="0"/>
                                          </p:stCondLst>
                                        </p:cTn>
                                        <p:tgtEl>
                                          <p:spTgt spid="81"/>
                                        </p:tgtEl>
                                        <p:attrNameLst>
                                          <p:attrName>ppt_x</p:attrName>
                                        </p:attrNameLst>
                                      </p:cBhvr>
                                    </p:anim>
                                    <p:anim from="(-#ppt_h/2)" to="(#ppt_y)" calcmode="lin" valueType="num">
                                      <p:cBhvr>
                                        <p:cTn id="55" dur="1000" fill="hold">
                                          <p:stCondLst>
                                            <p:cond delay="0"/>
                                          </p:stCondLst>
                                        </p:cTn>
                                        <p:tgtEl>
                                          <p:spTgt spid="81"/>
                                        </p:tgtEl>
                                        <p:attrNameLst>
                                          <p:attrName>ppt_y</p:attrName>
                                        </p:attrNameLst>
                                      </p:cBhvr>
                                    </p:anim>
                                    <p:animRot by="21600000">
                                      <p:cBhvr>
                                        <p:cTn id="56" dur="1000" fill="hold">
                                          <p:stCondLst>
                                            <p:cond delay="0"/>
                                          </p:stCondLst>
                                        </p:cTn>
                                        <p:tgtEl>
                                          <p:spTgt spid="81"/>
                                        </p:tgtEl>
                                        <p:attrNameLst>
                                          <p:attrName>r</p:attrName>
                                        </p:attrNameLst>
                                      </p:cBhvr>
                                    </p:animRot>
                                  </p:childTnLst>
                                </p:cTn>
                              </p:par>
                              <p:par>
                                <p:cTn id="57" presetID="56" presetClass="entr" presetSubtype="0" fill="hold" grpId="0" nodeType="withEffect">
                                  <p:stCondLst>
                                    <p:cond delay="0"/>
                                  </p:stCondLst>
                                  <p:iterate type="lt">
                                    <p:tmPct val="10000"/>
                                  </p:iterate>
                                  <p:childTnLst>
                                    <p:set>
                                      <p:cBhvr>
                                        <p:cTn id="58" dur="1" fill="hold">
                                          <p:stCondLst>
                                            <p:cond delay="0"/>
                                          </p:stCondLst>
                                        </p:cTn>
                                        <p:tgtEl>
                                          <p:spTgt spid="75"/>
                                        </p:tgtEl>
                                        <p:attrNameLst>
                                          <p:attrName>style.visibility</p:attrName>
                                        </p:attrNameLst>
                                      </p:cBhvr>
                                      <p:to>
                                        <p:strVal val="visible"/>
                                      </p:to>
                                    </p:set>
                                    <p:anim by="(-#ppt_w*2)" calcmode="lin" valueType="num">
                                      <p:cBhvr rctx="PPT">
                                        <p:cTn id="59" dur="500" autoRev="1" fill="hold">
                                          <p:stCondLst>
                                            <p:cond delay="0"/>
                                          </p:stCondLst>
                                        </p:cTn>
                                        <p:tgtEl>
                                          <p:spTgt spid="75"/>
                                        </p:tgtEl>
                                        <p:attrNameLst>
                                          <p:attrName>ppt_w</p:attrName>
                                        </p:attrNameLst>
                                      </p:cBhvr>
                                    </p:anim>
                                    <p:anim by="(#ppt_w*0.50)" calcmode="lin" valueType="num">
                                      <p:cBhvr>
                                        <p:cTn id="60" dur="500" decel="50000" autoRev="1" fill="hold">
                                          <p:stCondLst>
                                            <p:cond delay="0"/>
                                          </p:stCondLst>
                                        </p:cTn>
                                        <p:tgtEl>
                                          <p:spTgt spid="75"/>
                                        </p:tgtEl>
                                        <p:attrNameLst>
                                          <p:attrName>ppt_x</p:attrName>
                                        </p:attrNameLst>
                                      </p:cBhvr>
                                    </p:anim>
                                    <p:anim from="(-#ppt_h/2)" to="(#ppt_y)" calcmode="lin" valueType="num">
                                      <p:cBhvr>
                                        <p:cTn id="61" dur="1000" fill="hold">
                                          <p:stCondLst>
                                            <p:cond delay="0"/>
                                          </p:stCondLst>
                                        </p:cTn>
                                        <p:tgtEl>
                                          <p:spTgt spid="75"/>
                                        </p:tgtEl>
                                        <p:attrNameLst>
                                          <p:attrName>ppt_y</p:attrName>
                                        </p:attrNameLst>
                                      </p:cBhvr>
                                    </p:anim>
                                    <p:animRot by="21600000">
                                      <p:cBhvr>
                                        <p:cTn id="62" dur="1000" fill="hold">
                                          <p:stCondLst>
                                            <p:cond delay="0"/>
                                          </p:stCondLst>
                                        </p:cTn>
                                        <p:tgtEl>
                                          <p:spTgt spid="75"/>
                                        </p:tgtEl>
                                        <p:attrNameLst>
                                          <p:attrName>r</p:attrName>
                                        </p:attrNameLst>
                                      </p:cBhvr>
                                    </p:animRot>
                                  </p:childTnLst>
                                </p:cTn>
                              </p:par>
                              <p:par>
                                <p:cTn id="63" presetID="56" presetClass="entr" presetSubtype="0" fill="hold" grpId="0" nodeType="withEffect">
                                  <p:stCondLst>
                                    <p:cond delay="0"/>
                                  </p:stCondLst>
                                  <p:iterate type="lt">
                                    <p:tmPct val="10000"/>
                                  </p:iterate>
                                  <p:childTnLst>
                                    <p:set>
                                      <p:cBhvr>
                                        <p:cTn id="64" dur="1" fill="hold">
                                          <p:stCondLst>
                                            <p:cond delay="0"/>
                                          </p:stCondLst>
                                        </p:cTn>
                                        <p:tgtEl>
                                          <p:spTgt spid="82"/>
                                        </p:tgtEl>
                                        <p:attrNameLst>
                                          <p:attrName>style.visibility</p:attrName>
                                        </p:attrNameLst>
                                      </p:cBhvr>
                                      <p:to>
                                        <p:strVal val="visible"/>
                                      </p:to>
                                    </p:set>
                                    <p:anim by="(-#ppt_w*2)" calcmode="lin" valueType="num">
                                      <p:cBhvr rctx="PPT">
                                        <p:cTn id="65" dur="500" autoRev="1" fill="hold">
                                          <p:stCondLst>
                                            <p:cond delay="0"/>
                                          </p:stCondLst>
                                        </p:cTn>
                                        <p:tgtEl>
                                          <p:spTgt spid="82"/>
                                        </p:tgtEl>
                                        <p:attrNameLst>
                                          <p:attrName>ppt_w</p:attrName>
                                        </p:attrNameLst>
                                      </p:cBhvr>
                                    </p:anim>
                                    <p:anim by="(#ppt_w*0.50)" calcmode="lin" valueType="num">
                                      <p:cBhvr>
                                        <p:cTn id="66" dur="500" decel="50000" autoRev="1" fill="hold">
                                          <p:stCondLst>
                                            <p:cond delay="0"/>
                                          </p:stCondLst>
                                        </p:cTn>
                                        <p:tgtEl>
                                          <p:spTgt spid="82"/>
                                        </p:tgtEl>
                                        <p:attrNameLst>
                                          <p:attrName>ppt_x</p:attrName>
                                        </p:attrNameLst>
                                      </p:cBhvr>
                                    </p:anim>
                                    <p:anim from="(-#ppt_h/2)" to="(#ppt_y)" calcmode="lin" valueType="num">
                                      <p:cBhvr>
                                        <p:cTn id="67" dur="1000" fill="hold">
                                          <p:stCondLst>
                                            <p:cond delay="0"/>
                                          </p:stCondLst>
                                        </p:cTn>
                                        <p:tgtEl>
                                          <p:spTgt spid="82"/>
                                        </p:tgtEl>
                                        <p:attrNameLst>
                                          <p:attrName>ppt_y</p:attrName>
                                        </p:attrNameLst>
                                      </p:cBhvr>
                                    </p:anim>
                                    <p:animRot by="21600000">
                                      <p:cBhvr>
                                        <p:cTn id="68" dur="1000" fill="hold">
                                          <p:stCondLst>
                                            <p:cond delay="0"/>
                                          </p:stCondLst>
                                        </p:cTn>
                                        <p:tgtEl>
                                          <p:spTgt spid="82"/>
                                        </p:tgtEl>
                                        <p:attrNameLst>
                                          <p:attrName>r</p:attrName>
                                        </p:attrNameLst>
                                      </p:cBhvr>
                                    </p:animRot>
                                  </p:childTnLst>
                                </p:cTn>
                              </p:par>
                              <p:par>
                                <p:cTn id="69" presetID="56" presetClass="entr" presetSubtype="0" fill="hold" grpId="0" nodeType="withEffect">
                                  <p:stCondLst>
                                    <p:cond delay="0"/>
                                  </p:stCondLst>
                                  <p:iterate type="lt">
                                    <p:tmPct val="10000"/>
                                  </p:iterate>
                                  <p:childTnLst>
                                    <p:set>
                                      <p:cBhvr>
                                        <p:cTn id="70" dur="1" fill="hold">
                                          <p:stCondLst>
                                            <p:cond delay="0"/>
                                          </p:stCondLst>
                                        </p:cTn>
                                        <p:tgtEl>
                                          <p:spTgt spid="78"/>
                                        </p:tgtEl>
                                        <p:attrNameLst>
                                          <p:attrName>style.visibility</p:attrName>
                                        </p:attrNameLst>
                                      </p:cBhvr>
                                      <p:to>
                                        <p:strVal val="visible"/>
                                      </p:to>
                                    </p:set>
                                    <p:anim by="(-#ppt_w*2)" calcmode="lin" valueType="num">
                                      <p:cBhvr rctx="PPT">
                                        <p:cTn id="71" dur="500" autoRev="1" fill="hold">
                                          <p:stCondLst>
                                            <p:cond delay="0"/>
                                          </p:stCondLst>
                                        </p:cTn>
                                        <p:tgtEl>
                                          <p:spTgt spid="78"/>
                                        </p:tgtEl>
                                        <p:attrNameLst>
                                          <p:attrName>ppt_w</p:attrName>
                                        </p:attrNameLst>
                                      </p:cBhvr>
                                    </p:anim>
                                    <p:anim by="(#ppt_w*0.50)" calcmode="lin" valueType="num">
                                      <p:cBhvr>
                                        <p:cTn id="72" dur="500" decel="50000" autoRev="1" fill="hold">
                                          <p:stCondLst>
                                            <p:cond delay="0"/>
                                          </p:stCondLst>
                                        </p:cTn>
                                        <p:tgtEl>
                                          <p:spTgt spid="78"/>
                                        </p:tgtEl>
                                        <p:attrNameLst>
                                          <p:attrName>ppt_x</p:attrName>
                                        </p:attrNameLst>
                                      </p:cBhvr>
                                    </p:anim>
                                    <p:anim from="(-#ppt_h/2)" to="(#ppt_y)" calcmode="lin" valueType="num">
                                      <p:cBhvr>
                                        <p:cTn id="73" dur="1000" fill="hold">
                                          <p:stCondLst>
                                            <p:cond delay="0"/>
                                          </p:stCondLst>
                                        </p:cTn>
                                        <p:tgtEl>
                                          <p:spTgt spid="78"/>
                                        </p:tgtEl>
                                        <p:attrNameLst>
                                          <p:attrName>ppt_y</p:attrName>
                                        </p:attrNameLst>
                                      </p:cBhvr>
                                    </p:anim>
                                    <p:animRot by="21600000">
                                      <p:cBhvr>
                                        <p:cTn id="74" dur="1000" fill="hold">
                                          <p:stCondLst>
                                            <p:cond delay="0"/>
                                          </p:stCondLst>
                                        </p:cTn>
                                        <p:tgtEl>
                                          <p:spTgt spid="78"/>
                                        </p:tgtEl>
                                        <p:attrNameLst>
                                          <p:attrName>r</p:attrName>
                                        </p:attrNameLst>
                                      </p:cBhvr>
                                    </p:animRot>
                                  </p:childTnLst>
                                </p:cTn>
                              </p:par>
                              <p:par>
                                <p:cTn id="75" presetID="56" presetClass="entr" presetSubtype="0" fill="hold" grpId="0" nodeType="withEffect">
                                  <p:stCondLst>
                                    <p:cond delay="0"/>
                                  </p:stCondLst>
                                  <p:iterate type="lt">
                                    <p:tmPct val="10000"/>
                                  </p:iterate>
                                  <p:childTnLst>
                                    <p:set>
                                      <p:cBhvr>
                                        <p:cTn id="76" dur="1" fill="hold">
                                          <p:stCondLst>
                                            <p:cond delay="0"/>
                                          </p:stCondLst>
                                        </p:cTn>
                                        <p:tgtEl>
                                          <p:spTgt spid="79"/>
                                        </p:tgtEl>
                                        <p:attrNameLst>
                                          <p:attrName>style.visibility</p:attrName>
                                        </p:attrNameLst>
                                      </p:cBhvr>
                                      <p:to>
                                        <p:strVal val="visible"/>
                                      </p:to>
                                    </p:set>
                                    <p:anim by="(-#ppt_w*2)" calcmode="lin" valueType="num">
                                      <p:cBhvr rctx="PPT">
                                        <p:cTn id="77" dur="500" autoRev="1" fill="hold">
                                          <p:stCondLst>
                                            <p:cond delay="0"/>
                                          </p:stCondLst>
                                        </p:cTn>
                                        <p:tgtEl>
                                          <p:spTgt spid="79"/>
                                        </p:tgtEl>
                                        <p:attrNameLst>
                                          <p:attrName>ppt_w</p:attrName>
                                        </p:attrNameLst>
                                      </p:cBhvr>
                                    </p:anim>
                                    <p:anim by="(#ppt_w*0.50)" calcmode="lin" valueType="num">
                                      <p:cBhvr>
                                        <p:cTn id="78" dur="500" decel="50000" autoRev="1" fill="hold">
                                          <p:stCondLst>
                                            <p:cond delay="0"/>
                                          </p:stCondLst>
                                        </p:cTn>
                                        <p:tgtEl>
                                          <p:spTgt spid="79"/>
                                        </p:tgtEl>
                                        <p:attrNameLst>
                                          <p:attrName>ppt_x</p:attrName>
                                        </p:attrNameLst>
                                      </p:cBhvr>
                                    </p:anim>
                                    <p:anim from="(-#ppt_h/2)" to="(#ppt_y)" calcmode="lin" valueType="num">
                                      <p:cBhvr>
                                        <p:cTn id="79" dur="1000" fill="hold">
                                          <p:stCondLst>
                                            <p:cond delay="0"/>
                                          </p:stCondLst>
                                        </p:cTn>
                                        <p:tgtEl>
                                          <p:spTgt spid="79"/>
                                        </p:tgtEl>
                                        <p:attrNameLst>
                                          <p:attrName>ppt_y</p:attrName>
                                        </p:attrNameLst>
                                      </p:cBhvr>
                                    </p:anim>
                                    <p:animRot by="21600000">
                                      <p:cBhvr>
                                        <p:cTn id="80" dur="1000" fill="hold">
                                          <p:stCondLst>
                                            <p:cond delay="0"/>
                                          </p:stCondLst>
                                        </p:cTn>
                                        <p:tgtEl>
                                          <p:spTgt spid="79"/>
                                        </p:tgtEl>
                                        <p:attrNameLst>
                                          <p:attrName>r</p:attrName>
                                        </p:attrNameLst>
                                      </p:cBhvr>
                                    </p:animRot>
                                  </p:childTnLst>
                                </p:cTn>
                              </p:par>
                            </p:childTnLst>
                          </p:cTn>
                        </p:par>
                        <p:par>
                          <p:cTn id="81" fill="hold">
                            <p:stCondLst>
                              <p:cond delay="1600"/>
                            </p:stCondLst>
                            <p:childTnLst>
                              <p:par>
                                <p:cTn id="82" presetID="10" presetClass="entr" presetSubtype="0" fill="hold" grpId="0" nodeType="afterEffect">
                                  <p:stCondLst>
                                    <p:cond delay="0"/>
                                  </p:stCondLst>
                                  <p:childTnLst>
                                    <p:set>
                                      <p:cBhvr>
                                        <p:cTn id="83" dur="1" fill="hold">
                                          <p:stCondLst>
                                            <p:cond delay="0"/>
                                          </p:stCondLst>
                                        </p:cTn>
                                        <p:tgtEl>
                                          <p:spTgt spid="83"/>
                                        </p:tgtEl>
                                        <p:attrNameLst>
                                          <p:attrName>style.visibility</p:attrName>
                                        </p:attrNameLst>
                                      </p:cBhvr>
                                      <p:to>
                                        <p:strVal val="visible"/>
                                      </p:to>
                                    </p:set>
                                    <p:animEffect transition="in" filter="fade">
                                      <p:cBhvr>
                                        <p:cTn id="84" dur="500"/>
                                        <p:tgtEl>
                                          <p:spTgt spid="83"/>
                                        </p:tgtEl>
                                      </p:cBhvr>
                                    </p:animEffect>
                                  </p:childTnLst>
                                </p:cTn>
                              </p:par>
                            </p:childTnLst>
                          </p:cTn>
                        </p:par>
                        <p:par>
                          <p:cTn id="85" fill="hold">
                            <p:stCondLst>
                              <p:cond delay="2100"/>
                            </p:stCondLst>
                            <p:childTnLst>
                              <p:par>
                                <p:cTn id="86" presetID="10" presetClass="entr" presetSubtype="0" fill="hold" grpId="0" nodeType="afterEffect">
                                  <p:stCondLst>
                                    <p:cond delay="0"/>
                                  </p:stCondLst>
                                  <p:childTnLst>
                                    <p:set>
                                      <p:cBhvr>
                                        <p:cTn id="87" dur="1" fill="hold">
                                          <p:stCondLst>
                                            <p:cond delay="0"/>
                                          </p:stCondLst>
                                        </p:cTn>
                                        <p:tgtEl>
                                          <p:spTgt spid="84"/>
                                        </p:tgtEl>
                                        <p:attrNameLst>
                                          <p:attrName>style.visibility</p:attrName>
                                        </p:attrNameLst>
                                      </p:cBhvr>
                                      <p:to>
                                        <p:strVal val="visible"/>
                                      </p:to>
                                    </p:set>
                                    <p:animEffect transition="in" filter="fade">
                                      <p:cBhvr>
                                        <p:cTn id="88" dur="500"/>
                                        <p:tgtEl>
                                          <p:spTgt spid="84"/>
                                        </p:tgtEl>
                                      </p:cBhvr>
                                    </p:animEffect>
                                  </p:childTnLst>
                                </p:cTn>
                              </p:par>
                            </p:childTnLst>
                          </p:cTn>
                        </p:par>
                        <p:par>
                          <p:cTn id="89" fill="hold">
                            <p:stCondLst>
                              <p:cond delay="2600"/>
                            </p:stCondLst>
                            <p:childTnLst>
                              <p:par>
                                <p:cTn id="90" presetID="10" presetClass="entr" presetSubtype="0" fill="hold" grpId="0" nodeType="afterEffect">
                                  <p:stCondLst>
                                    <p:cond delay="0"/>
                                  </p:stCondLst>
                                  <p:childTnLst>
                                    <p:set>
                                      <p:cBhvr>
                                        <p:cTn id="91" dur="1" fill="hold">
                                          <p:stCondLst>
                                            <p:cond delay="0"/>
                                          </p:stCondLst>
                                        </p:cTn>
                                        <p:tgtEl>
                                          <p:spTgt spid="86"/>
                                        </p:tgtEl>
                                        <p:attrNameLst>
                                          <p:attrName>style.visibility</p:attrName>
                                        </p:attrNameLst>
                                      </p:cBhvr>
                                      <p:to>
                                        <p:strVal val="visible"/>
                                      </p:to>
                                    </p:set>
                                    <p:animEffect transition="in" filter="fade">
                                      <p:cBhvr>
                                        <p:cTn id="92" dur="500"/>
                                        <p:tgtEl>
                                          <p:spTgt spid="86"/>
                                        </p:tgtEl>
                                      </p:cBhvr>
                                    </p:animEffect>
                                  </p:childTnLst>
                                </p:cTn>
                              </p:par>
                            </p:childTnLst>
                          </p:cTn>
                        </p:par>
                        <p:par>
                          <p:cTn id="93" fill="hold">
                            <p:stCondLst>
                              <p:cond delay="3100"/>
                            </p:stCondLst>
                            <p:childTnLst>
                              <p:par>
                                <p:cTn id="94" presetID="10" presetClass="entr" presetSubtype="0" fill="hold" grpId="0" nodeType="afterEffect">
                                  <p:stCondLst>
                                    <p:cond delay="0"/>
                                  </p:stCondLst>
                                  <p:childTnLst>
                                    <p:set>
                                      <p:cBhvr>
                                        <p:cTn id="95" dur="1" fill="hold">
                                          <p:stCondLst>
                                            <p:cond delay="0"/>
                                          </p:stCondLst>
                                        </p:cTn>
                                        <p:tgtEl>
                                          <p:spTgt spid="87"/>
                                        </p:tgtEl>
                                        <p:attrNameLst>
                                          <p:attrName>style.visibility</p:attrName>
                                        </p:attrNameLst>
                                      </p:cBhvr>
                                      <p:to>
                                        <p:strVal val="visible"/>
                                      </p:to>
                                    </p:set>
                                    <p:animEffect transition="in" filter="fade">
                                      <p:cBhvr>
                                        <p:cTn id="96" dur="500"/>
                                        <p:tgtEl>
                                          <p:spTgt spid="87"/>
                                        </p:tgtEl>
                                      </p:cBhvr>
                                    </p:animEffect>
                                  </p:childTnLst>
                                </p:cTn>
                              </p:par>
                            </p:childTnLst>
                          </p:cTn>
                        </p:par>
                        <p:par>
                          <p:cTn id="97" fill="hold">
                            <p:stCondLst>
                              <p:cond delay="3600"/>
                            </p:stCondLst>
                            <p:childTnLst>
                              <p:par>
                                <p:cTn id="98" presetID="10" presetClass="entr" presetSubtype="0" fill="hold" grpId="0" nodeType="afterEffect">
                                  <p:stCondLst>
                                    <p:cond delay="0"/>
                                  </p:stCondLst>
                                  <p:childTnLst>
                                    <p:set>
                                      <p:cBhvr>
                                        <p:cTn id="99" dur="1" fill="hold">
                                          <p:stCondLst>
                                            <p:cond delay="0"/>
                                          </p:stCondLst>
                                        </p:cTn>
                                        <p:tgtEl>
                                          <p:spTgt spid="88"/>
                                        </p:tgtEl>
                                        <p:attrNameLst>
                                          <p:attrName>style.visibility</p:attrName>
                                        </p:attrNameLst>
                                      </p:cBhvr>
                                      <p:to>
                                        <p:strVal val="visible"/>
                                      </p:to>
                                    </p:set>
                                    <p:animEffect transition="in" filter="fade">
                                      <p:cBhvr>
                                        <p:cTn id="100" dur="500"/>
                                        <p:tgtEl>
                                          <p:spTgt spid="88"/>
                                        </p:tgtEl>
                                      </p:cBhvr>
                                    </p:animEffect>
                                  </p:childTnLst>
                                </p:cTn>
                              </p:par>
                            </p:childTnLst>
                          </p:cTn>
                        </p:par>
                        <p:par>
                          <p:cTn id="101" fill="hold">
                            <p:stCondLst>
                              <p:cond delay="4100"/>
                            </p:stCondLst>
                            <p:childTnLst>
                              <p:par>
                                <p:cTn id="102" presetID="10" presetClass="entr" presetSubtype="0" fill="hold" grpId="0" nodeType="afterEffect">
                                  <p:stCondLst>
                                    <p:cond delay="0"/>
                                  </p:stCondLst>
                                  <p:childTnLst>
                                    <p:set>
                                      <p:cBhvr>
                                        <p:cTn id="103" dur="1" fill="hold">
                                          <p:stCondLst>
                                            <p:cond delay="0"/>
                                          </p:stCondLst>
                                        </p:cTn>
                                        <p:tgtEl>
                                          <p:spTgt spid="90"/>
                                        </p:tgtEl>
                                        <p:attrNameLst>
                                          <p:attrName>style.visibility</p:attrName>
                                        </p:attrNameLst>
                                      </p:cBhvr>
                                      <p:to>
                                        <p:strVal val="visible"/>
                                      </p:to>
                                    </p:set>
                                    <p:animEffect transition="in" filter="fade">
                                      <p:cBhvr>
                                        <p:cTn id="10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8" grpId="0"/>
      <p:bldP spid="79" grpId="0"/>
      <p:bldP spid="80" grpId="0"/>
      <p:bldP spid="81" grpId="0"/>
      <p:bldP spid="82" grpId="0"/>
      <p:bldP spid="83" grpId="0"/>
      <p:bldP spid="84" grpId="0"/>
      <p:bldP spid="86" grpId="0"/>
      <p:bldP spid="87" grpId="0"/>
      <p:bldP spid="88" grpId="0"/>
      <p:bldP spid="9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162" y="0"/>
            <a:ext cx="13041158" cy="7232647"/>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53" y="4932649"/>
            <a:ext cx="13010642" cy="2301590"/>
          </a:xfrm>
          <a:prstGeom prst="rect">
            <a:avLst/>
          </a:prstGeom>
        </p:spPr>
      </p:pic>
      <p:sp>
        <p:nvSpPr>
          <p:cNvPr id="73" name="Text Box 3"/>
          <p:cNvSpPr>
            <a:spLocks noChangeArrowheads="1"/>
          </p:cNvSpPr>
          <p:nvPr/>
        </p:nvSpPr>
        <p:spPr bwMode="auto">
          <a:xfrm>
            <a:off x="1910216" y="2720195"/>
            <a:ext cx="4288354" cy="1842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201X</a:t>
            </a:r>
            <a:r>
              <a:rPr lang="zh-CN" altLang="en-US" sz="337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年</a:t>
            </a:r>
            <a:r>
              <a:rPr lang="zh-CN" alt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度</a:t>
            </a:r>
            <a:endParaRPr 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ctr" defTabSz="963990"/>
            <a:r>
              <a:rPr lang="zh-CN" altLang="en-US" sz="7998" dirty="0" smtClean="0">
                <a:solidFill>
                  <a:schemeClr val="accent1"/>
                </a:solidFill>
                <a:latin typeface="方正正准黑简体" panose="02000000000000000000" pitchFamily="2" charset="-122"/>
                <a:ea typeface="方正正准黑简体" panose="02000000000000000000" pitchFamily="2" charset="-122"/>
                <a:cs typeface="+mn-ea"/>
                <a:sym typeface="+mn-lt"/>
              </a:rPr>
              <a:t>标题文字</a:t>
            </a:r>
            <a:endParaRPr lang="zh-CN" altLang="en-US" sz="7998" dirty="0">
              <a:solidFill>
                <a:schemeClr val="accent1"/>
              </a:solidFill>
              <a:latin typeface="方正正准黑简体" panose="02000000000000000000" pitchFamily="2" charset="-122"/>
              <a:ea typeface="方正正准黑简体" panose="02000000000000000000" pitchFamily="2" charset="-122"/>
              <a:cs typeface="+mn-ea"/>
              <a:sym typeface="+mn-lt"/>
            </a:endParaRPr>
          </a:p>
        </p:txBody>
      </p:sp>
      <p:sp>
        <p:nvSpPr>
          <p:cNvPr id="74" name="矩形 10"/>
          <p:cNvSpPr>
            <a:spLocks noChangeArrowheads="1"/>
          </p:cNvSpPr>
          <p:nvPr/>
        </p:nvSpPr>
        <p:spPr bwMode="auto">
          <a:xfrm>
            <a:off x="2353594" y="2197779"/>
            <a:ext cx="3844975" cy="400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201X </a:t>
            </a: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 Box 3"/>
          <p:cNvSpPr>
            <a:spLocks noChangeArrowheads="1"/>
          </p:cNvSpPr>
          <p:nvPr/>
        </p:nvSpPr>
        <p:spPr bwMode="auto">
          <a:xfrm>
            <a:off x="5711091" y="-32954"/>
            <a:ext cx="6074099" cy="6446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2"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03</a:t>
            </a:r>
            <a:endParaRPr lang="zh-CN" altLang="en-US" sz="41292"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9547113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75"/>
                                        </p:tgtEl>
                                        <p:attrNameLst>
                                          <p:attrName>style.visibility</p:attrName>
                                        </p:attrNameLst>
                                      </p:cBhvr>
                                      <p:to>
                                        <p:strVal val="visible"/>
                                      </p:to>
                                    </p:set>
                                    <p:animEffect transition="in" filter="randombar(horizontal)">
                                      <p:cBhvr>
                                        <p:cTn id="14" dur="500"/>
                                        <p:tgtEl>
                                          <p:spTgt spid="75"/>
                                        </p:tgtEl>
                                      </p:cBhvr>
                                    </p:animEffect>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grpId="0" nodeType="clickEffect">
                                  <p:stCondLst>
                                    <p:cond delay="0"/>
                                  </p:stCondLst>
                                  <p:iterate type="lt">
                                    <p:tmPct val="10000"/>
                                  </p:iterate>
                                  <p:childTnLst>
                                    <p:set>
                                      <p:cBhvr>
                                        <p:cTn id="18" dur="1" fill="hold">
                                          <p:stCondLst>
                                            <p:cond delay="0"/>
                                          </p:stCondLst>
                                        </p:cTn>
                                        <p:tgtEl>
                                          <p:spTgt spid="73"/>
                                        </p:tgtEl>
                                        <p:attrNameLst>
                                          <p:attrName>style.visibility</p:attrName>
                                        </p:attrNameLst>
                                      </p:cBhvr>
                                      <p:to>
                                        <p:strVal val="visible"/>
                                      </p:to>
                                    </p:set>
                                    <p:anim by="(-#ppt_w*2)" calcmode="lin" valueType="num">
                                      <p:cBhvr rctx="PPT">
                                        <p:cTn id="19" dur="500" autoRev="1" fill="hold">
                                          <p:stCondLst>
                                            <p:cond delay="0"/>
                                          </p:stCondLst>
                                        </p:cTn>
                                        <p:tgtEl>
                                          <p:spTgt spid="73"/>
                                        </p:tgtEl>
                                        <p:attrNameLst>
                                          <p:attrName>ppt_w</p:attrName>
                                        </p:attrNameLst>
                                      </p:cBhvr>
                                    </p:anim>
                                    <p:anim by="(#ppt_w*0.50)" calcmode="lin" valueType="num">
                                      <p:cBhvr>
                                        <p:cTn id="20" dur="500" decel="50000" autoRev="1" fill="hold">
                                          <p:stCondLst>
                                            <p:cond delay="0"/>
                                          </p:stCondLst>
                                        </p:cTn>
                                        <p:tgtEl>
                                          <p:spTgt spid="73"/>
                                        </p:tgtEl>
                                        <p:attrNameLst>
                                          <p:attrName>ppt_x</p:attrName>
                                        </p:attrNameLst>
                                      </p:cBhvr>
                                    </p:anim>
                                    <p:anim from="(-#ppt_h/2)" to="(#ppt_y)" calcmode="lin" valueType="num">
                                      <p:cBhvr>
                                        <p:cTn id="21" dur="1000" fill="hold">
                                          <p:stCondLst>
                                            <p:cond delay="0"/>
                                          </p:stCondLst>
                                        </p:cTn>
                                        <p:tgtEl>
                                          <p:spTgt spid="73"/>
                                        </p:tgtEl>
                                        <p:attrNameLst>
                                          <p:attrName>ppt_y</p:attrName>
                                        </p:attrNameLst>
                                      </p:cBhvr>
                                    </p:anim>
                                    <p:animRot by="21600000">
                                      <p:cBhvr>
                                        <p:cTn id="22" dur="1000" fill="hold">
                                          <p:stCondLst>
                                            <p:cond delay="0"/>
                                          </p:stCondLst>
                                        </p:cTn>
                                        <p:tgtEl>
                                          <p:spTgt spid="73"/>
                                        </p:tgtEl>
                                        <p:attrNameLst>
                                          <p:attrName>r</p:attrName>
                                        </p:attrNameLst>
                                      </p:cBhvr>
                                    </p:animRot>
                                  </p:childTnLst>
                                </p:cTn>
                              </p:par>
                              <p:par>
                                <p:cTn id="23" presetID="56" presetClass="entr" presetSubtype="0" fill="hold" grpId="0" nodeType="withEffect">
                                  <p:stCondLst>
                                    <p:cond delay="0"/>
                                  </p:stCondLst>
                                  <p:iterate type="lt">
                                    <p:tmPct val="10000"/>
                                  </p:iterate>
                                  <p:childTnLst>
                                    <p:set>
                                      <p:cBhvr>
                                        <p:cTn id="24" dur="1" fill="hold">
                                          <p:stCondLst>
                                            <p:cond delay="0"/>
                                          </p:stCondLst>
                                        </p:cTn>
                                        <p:tgtEl>
                                          <p:spTgt spid="74"/>
                                        </p:tgtEl>
                                        <p:attrNameLst>
                                          <p:attrName>style.visibility</p:attrName>
                                        </p:attrNameLst>
                                      </p:cBhvr>
                                      <p:to>
                                        <p:strVal val="visible"/>
                                      </p:to>
                                    </p:set>
                                    <p:anim by="(-#ppt_w*2)" calcmode="lin" valueType="num">
                                      <p:cBhvr rctx="PPT">
                                        <p:cTn id="25" dur="500" autoRev="1" fill="hold">
                                          <p:stCondLst>
                                            <p:cond delay="0"/>
                                          </p:stCondLst>
                                        </p:cTn>
                                        <p:tgtEl>
                                          <p:spTgt spid="74"/>
                                        </p:tgtEl>
                                        <p:attrNameLst>
                                          <p:attrName>ppt_w</p:attrName>
                                        </p:attrNameLst>
                                      </p:cBhvr>
                                    </p:anim>
                                    <p:anim by="(#ppt_w*0.50)" calcmode="lin" valueType="num">
                                      <p:cBhvr>
                                        <p:cTn id="26" dur="500" decel="50000" autoRev="1" fill="hold">
                                          <p:stCondLst>
                                            <p:cond delay="0"/>
                                          </p:stCondLst>
                                        </p:cTn>
                                        <p:tgtEl>
                                          <p:spTgt spid="74"/>
                                        </p:tgtEl>
                                        <p:attrNameLst>
                                          <p:attrName>ppt_x</p:attrName>
                                        </p:attrNameLst>
                                      </p:cBhvr>
                                    </p:anim>
                                    <p:anim from="(-#ppt_h/2)" to="(#ppt_y)" calcmode="lin" valueType="num">
                                      <p:cBhvr>
                                        <p:cTn id="27" dur="1000" fill="hold">
                                          <p:stCondLst>
                                            <p:cond delay="0"/>
                                          </p:stCondLst>
                                        </p:cTn>
                                        <p:tgtEl>
                                          <p:spTgt spid="74"/>
                                        </p:tgtEl>
                                        <p:attrNameLst>
                                          <p:attrName>ppt_y</p:attrName>
                                        </p:attrNameLst>
                                      </p:cBhvr>
                                    </p:anim>
                                    <p:animRot by="21600000">
                                      <p:cBhvr>
                                        <p:cTn id="28" dur="1000" fill="hold">
                                          <p:stCondLst>
                                            <p:cond delay="0"/>
                                          </p:stCondLst>
                                        </p:cTn>
                                        <p:tgtEl>
                                          <p:spTgt spid="7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P spid="7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4" y="1"/>
            <a:ext cx="3192188" cy="289082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dirty="0"/>
          </a:p>
        </p:txBody>
      </p:sp>
      <p:sp>
        <p:nvSpPr>
          <p:cNvPr id="41" name="矩形 40"/>
          <p:cNvSpPr/>
          <p:nvPr/>
        </p:nvSpPr>
        <p:spPr>
          <a:xfrm>
            <a:off x="3221561" y="1"/>
            <a:ext cx="3194420" cy="289082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2" name="矩形 41"/>
          <p:cNvSpPr/>
          <p:nvPr/>
        </p:nvSpPr>
        <p:spPr>
          <a:xfrm>
            <a:off x="6442770" y="1"/>
            <a:ext cx="3194421" cy="289082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3" name="矩形 42"/>
          <p:cNvSpPr/>
          <p:nvPr/>
        </p:nvSpPr>
        <p:spPr>
          <a:xfrm>
            <a:off x="9666210" y="1"/>
            <a:ext cx="3192188" cy="2890828"/>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14" name="组合 7"/>
          <p:cNvGrpSpPr>
            <a:grpSpLocks/>
          </p:cNvGrpSpPr>
          <p:nvPr/>
        </p:nvGrpSpPr>
        <p:grpSpPr bwMode="auto">
          <a:xfrm>
            <a:off x="2828975" y="4480421"/>
            <a:ext cx="3264840" cy="1178353"/>
            <a:chOff x="3484439" y="880115"/>
            <a:chExt cx="2320294" cy="838106"/>
          </a:xfrm>
        </p:grpSpPr>
        <p:sp>
          <p:nvSpPr>
            <p:cNvPr id="15" name="文本框 66"/>
            <p:cNvSpPr txBox="1">
              <a:spLocks noChangeArrowheads="1"/>
            </p:cNvSpPr>
            <p:nvPr/>
          </p:nvSpPr>
          <p:spPr bwMode="auto">
            <a:xfrm>
              <a:off x="3484439" y="1374629"/>
              <a:ext cx="2320294" cy="343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a:lnSpc>
                  <a:spcPct val="150000"/>
                </a:lnSpc>
              </a:pPr>
              <a:r>
                <a:rPr lang="zh-CN" altLang="en-US" sz="9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9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16" name="文本框 66"/>
            <p:cNvSpPr txBox="1">
              <a:spLocks noChangeArrowheads="1"/>
            </p:cNvSpPr>
            <p:nvPr/>
          </p:nvSpPr>
          <p:spPr bwMode="auto">
            <a:xfrm>
              <a:off x="4780328" y="880115"/>
              <a:ext cx="1024405" cy="218907"/>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r"/>
              <a:r>
                <a:rPr lang="zh-CN" altLang="en-US" sz="1400" dirty="0">
                  <a:solidFill>
                    <a:schemeClr val="bg1">
                      <a:lumMod val="65000"/>
                    </a:schemeClr>
                  </a:solidFill>
                  <a:ea typeface="微软雅黑" panose="020B0503020204020204" pitchFamily="34" charset="-122"/>
                </a:rPr>
                <a:t>请替换文字内容</a:t>
              </a:r>
            </a:p>
          </p:txBody>
        </p:sp>
        <p:sp>
          <p:nvSpPr>
            <p:cNvPr id="17" name="任意多边形 16"/>
            <p:cNvSpPr/>
            <p:nvPr/>
          </p:nvSpPr>
          <p:spPr>
            <a:xfrm>
              <a:off x="5429107" y="1286573"/>
              <a:ext cx="287153"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18" name="组合 7"/>
          <p:cNvGrpSpPr>
            <a:grpSpLocks/>
          </p:cNvGrpSpPr>
          <p:nvPr/>
        </p:nvGrpSpPr>
        <p:grpSpPr bwMode="auto">
          <a:xfrm>
            <a:off x="6717407" y="4480421"/>
            <a:ext cx="3264840" cy="1178353"/>
            <a:chOff x="3484439" y="880115"/>
            <a:chExt cx="2320294" cy="838106"/>
          </a:xfrm>
        </p:grpSpPr>
        <p:sp>
          <p:nvSpPr>
            <p:cNvPr id="19" name="文本框 66"/>
            <p:cNvSpPr txBox="1">
              <a:spLocks noChangeArrowheads="1"/>
            </p:cNvSpPr>
            <p:nvPr/>
          </p:nvSpPr>
          <p:spPr bwMode="auto">
            <a:xfrm>
              <a:off x="3484439" y="1374629"/>
              <a:ext cx="2320294" cy="343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9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0" name="文本框 66"/>
            <p:cNvSpPr txBox="1">
              <a:spLocks noChangeArrowheads="1"/>
            </p:cNvSpPr>
            <p:nvPr/>
          </p:nvSpPr>
          <p:spPr bwMode="auto">
            <a:xfrm>
              <a:off x="3484439" y="880115"/>
              <a:ext cx="1024405" cy="218907"/>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r>
                <a:rPr lang="zh-CN" altLang="en-US" sz="1400" dirty="0">
                  <a:solidFill>
                    <a:schemeClr val="bg1">
                      <a:lumMod val="65000"/>
                    </a:schemeClr>
                  </a:solidFill>
                  <a:ea typeface="微软雅黑" panose="020B0503020204020204" pitchFamily="34" charset="-122"/>
                </a:rPr>
                <a:t>请替换文字内容</a:t>
              </a:r>
            </a:p>
          </p:txBody>
        </p:sp>
        <p:sp>
          <p:nvSpPr>
            <p:cNvPr id="21" name="任意多边形 20"/>
            <p:cNvSpPr/>
            <p:nvPr/>
          </p:nvSpPr>
          <p:spPr>
            <a:xfrm>
              <a:off x="3568080" y="1286573"/>
              <a:ext cx="287153" cy="70452"/>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zh-CN" altLang="en-US"/>
            </a:p>
          </p:txBody>
        </p:sp>
      </p:grpSp>
      <p:sp>
        <p:nvSpPr>
          <p:cNvPr id="22" name="文本框 21"/>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3" name="文本框 22"/>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1"/>
                </a:solidFill>
                <a:cs typeface="+mn-ea"/>
                <a:sym typeface="+mn-lt"/>
              </a:rPr>
              <a:t>ADD RELATED TITLE WORDS</a:t>
            </a:r>
            <a:endParaRPr lang="zh-CN" altLang="en-US" sz="1400" dirty="0">
              <a:solidFill>
                <a:schemeClr val="accent1"/>
              </a:solidFill>
              <a:cs typeface="+mn-ea"/>
              <a:sym typeface="+mn-lt"/>
            </a:endParaRPr>
          </a:p>
        </p:txBody>
      </p:sp>
    </p:spTree>
    <p:extLst>
      <p:ext uri="{BB962C8B-B14F-4D97-AF65-F5344CB8AC3E}">
        <p14:creationId xmlns:p14="http://schemas.microsoft.com/office/powerpoint/2010/main" val="691976250"/>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41"/>
                                        </p:tgtEl>
                                        <p:attrNameLst>
                                          <p:attrName>style.visibility</p:attrName>
                                        </p:attrNameLst>
                                      </p:cBhvr>
                                      <p:to>
                                        <p:strVal val="visible"/>
                                      </p:to>
                                    </p:set>
                                    <p:anim calcmode="lin" valueType="num">
                                      <p:cBhvr>
                                        <p:cTn id="12" dur="750" fill="hold"/>
                                        <p:tgtEl>
                                          <p:spTgt spid="41"/>
                                        </p:tgtEl>
                                        <p:attrNameLst>
                                          <p:attrName>ppt_w</p:attrName>
                                        </p:attrNameLst>
                                      </p:cBhvr>
                                      <p:tavLst>
                                        <p:tav tm="0">
                                          <p:val>
                                            <p:fltVal val="0"/>
                                          </p:val>
                                        </p:tav>
                                        <p:tav tm="100000">
                                          <p:val>
                                            <p:strVal val="#ppt_w"/>
                                          </p:val>
                                        </p:tav>
                                      </p:tavLst>
                                    </p:anim>
                                    <p:anim calcmode="lin" valueType="num">
                                      <p:cBhvr>
                                        <p:cTn id="13" dur="750" fill="hold"/>
                                        <p:tgtEl>
                                          <p:spTgt spid="41"/>
                                        </p:tgtEl>
                                        <p:attrNameLst>
                                          <p:attrName>ppt_h</p:attrName>
                                        </p:attrNameLst>
                                      </p:cBhvr>
                                      <p:tavLst>
                                        <p:tav tm="0">
                                          <p:val>
                                            <p:fltVal val="0"/>
                                          </p:val>
                                        </p:tav>
                                        <p:tav tm="100000">
                                          <p:val>
                                            <p:strVal val="#ppt_h"/>
                                          </p:val>
                                        </p:tav>
                                      </p:tavLst>
                                    </p:anim>
                                    <p:animEffect transition="in" filter="fade">
                                      <p:cBhvr>
                                        <p:cTn id="14" dur="750"/>
                                        <p:tgtEl>
                                          <p:spTgt spid="41"/>
                                        </p:tgtEl>
                                      </p:cBhvr>
                                    </p:animEffect>
                                  </p:childTnLst>
                                </p:cTn>
                              </p:par>
                              <p:par>
                                <p:cTn id="15" presetID="53" presetClass="entr" presetSubtype="16" fill="hold" grpId="0" nodeType="withEffect">
                                  <p:stCondLst>
                                    <p:cond delay="300"/>
                                  </p:stCondLst>
                                  <p:childTnLst>
                                    <p:set>
                                      <p:cBhvr>
                                        <p:cTn id="16" dur="1" fill="hold">
                                          <p:stCondLst>
                                            <p:cond delay="0"/>
                                          </p:stCondLst>
                                        </p:cTn>
                                        <p:tgtEl>
                                          <p:spTgt spid="42"/>
                                        </p:tgtEl>
                                        <p:attrNameLst>
                                          <p:attrName>style.visibility</p:attrName>
                                        </p:attrNameLst>
                                      </p:cBhvr>
                                      <p:to>
                                        <p:strVal val="visible"/>
                                      </p:to>
                                    </p:set>
                                    <p:anim calcmode="lin" valueType="num">
                                      <p:cBhvr>
                                        <p:cTn id="17" dur="750" fill="hold"/>
                                        <p:tgtEl>
                                          <p:spTgt spid="42"/>
                                        </p:tgtEl>
                                        <p:attrNameLst>
                                          <p:attrName>ppt_w</p:attrName>
                                        </p:attrNameLst>
                                      </p:cBhvr>
                                      <p:tavLst>
                                        <p:tav tm="0">
                                          <p:val>
                                            <p:fltVal val="0"/>
                                          </p:val>
                                        </p:tav>
                                        <p:tav tm="100000">
                                          <p:val>
                                            <p:strVal val="#ppt_w"/>
                                          </p:val>
                                        </p:tav>
                                      </p:tavLst>
                                    </p:anim>
                                    <p:anim calcmode="lin" valueType="num">
                                      <p:cBhvr>
                                        <p:cTn id="18" dur="750" fill="hold"/>
                                        <p:tgtEl>
                                          <p:spTgt spid="42"/>
                                        </p:tgtEl>
                                        <p:attrNameLst>
                                          <p:attrName>ppt_h</p:attrName>
                                        </p:attrNameLst>
                                      </p:cBhvr>
                                      <p:tavLst>
                                        <p:tav tm="0">
                                          <p:val>
                                            <p:fltVal val="0"/>
                                          </p:val>
                                        </p:tav>
                                        <p:tav tm="100000">
                                          <p:val>
                                            <p:strVal val="#ppt_h"/>
                                          </p:val>
                                        </p:tav>
                                      </p:tavLst>
                                    </p:anim>
                                    <p:animEffect transition="in" filter="fade">
                                      <p:cBhvr>
                                        <p:cTn id="19" dur="750"/>
                                        <p:tgtEl>
                                          <p:spTgt spid="42"/>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43"/>
                                        </p:tgtEl>
                                        <p:attrNameLst>
                                          <p:attrName>style.visibility</p:attrName>
                                        </p:attrNameLst>
                                      </p:cBhvr>
                                      <p:to>
                                        <p:strVal val="visible"/>
                                      </p:to>
                                    </p:set>
                                    <p:anim calcmode="lin" valueType="num">
                                      <p:cBhvr>
                                        <p:cTn id="22" dur="750" fill="hold"/>
                                        <p:tgtEl>
                                          <p:spTgt spid="43"/>
                                        </p:tgtEl>
                                        <p:attrNameLst>
                                          <p:attrName>ppt_w</p:attrName>
                                        </p:attrNameLst>
                                      </p:cBhvr>
                                      <p:tavLst>
                                        <p:tav tm="0">
                                          <p:val>
                                            <p:fltVal val="0"/>
                                          </p:val>
                                        </p:tav>
                                        <p:tav tm="100000">
                                          <p:val>
                                            <p:strVal val="#ppt_w"/>
                                          </p:val>
                                        </p:tav>
                                      </p:tavLst>
                                    </p:anim>
                                    <p:anim calcmode="lin" valueType="num">
                                      <p:cBhvr>
                                        <p:cTn id="23" dur="750" fill="hold"/>
                                        <p:tgtEl>
                                          <p:spTgt spid="43"/>
                                        </p:tgtEl>
                                        <p:attrNameLst>
                                          <p:attrName>ppt_h</p:attrName>
                                        </p:attrNameLst>
                                      </p:cBhvr>
                                      <p:tavLst>
                                        <p:tav tm="0">
                                          <p:val>
                                            <p:fltVal val="0"/>
                                          </p:val>
                                        </p:tav>
                                        <p:tav tm="100000">
                                          <p:val>
                                            <p:strVal val="#ppt_h"/>
                                          </p:val>
                                        </p:tav>
                                      </p:tavLst>
                                    </p:anim>
                                    <p:animEffect transition="in" filter="fade">
                                      <p:cBhvr>
                                        <p:cTn id="24" dur="750"/>
                                        <p:tgtEl>
                                          <p:spTgt spid="43"/>
                                        </p:tgtEl>
                                      </p:cBhvr>
                                    </p:animEffect>
                                  </p:childTnLst>
                                </p:cTn>
                              </p:par>
                            </p:childTnLst>
                          </p:cTn>
                        </p:par>
                        <p:par>
                          <p:cTn id="25" fill="hold">
                            <p:stCondLst>
                              <p:cond delay="1250"/>
                            </p:stCondLst>
                            <p:childTnLst>
                              <p:par>
                                <p:cTn id="26" presetID="22" presetClass="entr" presetSubtype="2"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right)">
                                      <p:cBhvr>
                                        <p:cTn id="28" dur="500"/>
                                        <p:tgtEl>
                                          <p:spTgt spid="14"/>
                                        </p:tgtEl>
                                      </p:cBhvr>
                                    </p:animEffect>
                                  </p:childTnLst>
                                </p:cTn>
                              </p:par>
                              <p:par>
                                <p:cTn id="29" presetID="22" presetClass="entr" presetSubtype="8"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1" grpId="0" animBg="1"/>
      <p:bldP spid="42" grpId="0" animBg="1"/>
      <p:bldP spid="4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339733" y="2236764"/>
            <a:ext cx="3000210" cy="300021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5" name="椭圆 4"/>
          <p:cNvSpPr/>
          <p:nvPr/>
        </p:nvSpPr>
        <p:spPr>
          <a:xfrm>
            <a:off x="5036420" y="2236764"/>
            <a:ext cx="3000210" cy="300021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6" name="椭圆 5"/>
          <p:cNvSpPr/>
          <p:nvPr/>
        </p:nvSpPr>
        <p:spPr>
          <a:xfrm>
            <a:off x="8733108" y="2236764"/>
            <a:ext cx="3000210" cy="300021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20" name="组合 29"/>
          <p:cNvGrpSpPr>
            <a:grpSpLocks/>
          </p:cNvGrpSpPr>
          <p:nvPr/>
        </p:nvGrpSpPr>
        <p:grpSpPr bwMode="auto">
          <a:xfrm>
            <a:off x="3493900" y="2334985"/>
            <a:ext cx="662992" cy="665225"/>
            <a:chOff x="2484120" y="1661160"/>
            <a:chExt cx="472440" cy="472440"/>
          </a:xfrm>
        </p:grpSpPr>
        <p:sp>
          <p:nvSpPr>
            <p:cNvPr id="24" name="椭圆 23"/>
            <p:cNvSpPr/>
            <p:nvPr/>
          </p:nvSpPr>
          <p:spPr>
            <a:xfrm>
              <a:off x="2484120" y="1661160"/>
              <a:ext cx="472440" cy="472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8" name="矩形 26"/>
            <p:cNvSpPr>
              <a:spLocks noChangeArrowheads="1"/>
            </p:cNvSpPr>
            <p:nvPr/>
          </p:nvSpPr>
          <p:spPr bwMode="auto">
            <a:xfrm>
              <a:off x="254782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01</a:t>
              </a:r>
              <a:endParaRPr lang="zh-CN" altLang="en-US" sz="1828">
                <a:solidFill>
                  <a:schemeClr val="bg1"/>
                </a:solidFill>
              </a:endParaRPr>
            </a:p>
          </p:txBody>
        </p:sp>
      </p:grpSp>
      <p:grpSp>
        <p:nvGrpSpPr>
          <p:cNvPr id="27" name="组合 30"/>
          <p:cNvGrpSpPr>
            <a:grpSpLocks/>
          </p:cNvGrpSpPr>
          <p:nvPr/>
        </p:nvGrpSpPr>
        <p:grpSpPr bwMode="auto">
          <a:xfrm>
            <a:off x="7244168" y="2334985"/>
            <a:ext cx="662992" cy="665225"/>
            <a:chOff x="5151120" y="1661160"/>
            <a:chExt cx="472440" cy="472440"/>
          </a:xfrm>
        </p:grpSpPr>
        <p:sp>
          <p:nvSpPr>
            <p:cNvPr id="25" name="椭圆 24"/>
            <p:cNvSpPr/>
            <p:nvPr/>
          </p:nvSpPr>
          <p:spPr>
            <a:xfrm>
              <a:off x="5151120" y="1661160"/>
              <a:ext cx="472440" cy="4724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6" name="矩形 27"/>
            <p:cNvSpPr>
              <a:spLocks noChangeArrowheads="1"/>
            </p:cNvSpPr>
            <p:nvPr/>
          </p:nvSpPr>
          <p:spPr bwMode="auto">
            <a:xfrm>
              <a:off x="519958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dirty="0">
                  <a:solidFill>
                    <a:schemeClr val="bg1"/>
                  </a:solidFill>
                  <a:latin typeface="Helvetica" panose="020B0604020202020204" pitchFamily="34" charset="0"/>
                </a:rPr>
                <a:t>02</a:t>
              </a:r>
              <a:endParaRPr lang="zh-CN" altLang="en-US" sz="1828" dirty="0">
                <a:solidFill>
                  <a:schemeClr val="bg1"/>
                </a:solidFill>
              </a:endParaRPr>
            </a:p>
          </p:txBody>
        </p:sp>
      </p:grpSp>
      <p:grpSp>
        <p:nvGrpSpPr>
          <p:cNvPr id="28" name="组合 31"/>
          <p:cNvGrpSpPr>
            <a:grpSpLocks/>
          </p:cNvGrpSpPr>
          <p:nvPr/>
        </p:nvGrpSpPr>
        <p:grpSpPr bwMode="auto">
          <a:xfrm>
            <a:off x="11048000" y="2334985"/>
            <a:ext cx="662992" cy="665225"/>
            <a:chOff x="7856220" y="1661160"/>
            <a:chExt cx="472440" cy="472440"/>
          </a:xfrm>
        </p:grpSpPr>
        <p:sp>
          <p:nvSpPr>
            <p:cNvPr id="26" name="椭圆 25"/>
            <p:cNvSpPr/>
            <p:nvPr/>
          </p:nvSpPr>
          <p:spPr>
            <a:xfrm>
              <a:off x="7856220" y="1661160"/>
              <a:ext cx="472440" cy="472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4" name="矩形 28"/>
            <p:cNvSpPr>
              <a:spLocks noChangeArrowheads="1"/>
            </p:cNvSpPr>
            <p:nvPr/>
          </p:nvSpPr>
          <p:spPr bwMode="auto">
            <a:xfrm>
              <a:off x="791230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03</a:t>
              </a:r>
              <a:endParaRPr lang="zh-CN" altLang="en-US" sz="1828">
                <a:solidFill>
                  <a:schemeClr val="bg1"/>
                </a:solidFill>
              </a:endParaRPr>
            </a:p>
          </p:txBody>
        </p:sp>
      </p:grpSp>
      <p:sp>
        <p:nvSpPr>
          <p:cNvPr id="32" name="TextBox 15"/>
          <p:cNvSpPr txBox="1"/>
          <p:nvPr/>
        </p:nvSpPr>
        <p:spPr>
          <a:xfrm>
            <a:off x="16776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3" name="TextBox 16"/>
          <p:cNvSpPr txBox="1"/>
          <p:nvPr/>
        </p:nvSpPr>
        <p:spPr>
          <a:xfrm>
            <a:off x="16776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5"/>
          <p:cNvSpPr txBox="1"/>
          <p:nvPr/>
        </p:nvSpPr>
        <p:spPr>
          <a:xfrm>
            <a:off x="5478170"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5" name="TextBox 16"/>
          <p:cNvSpPr txBox="1"/>
          <p:nvPr/>
        </p:nvSpPr>
        <p:spPr>
          <a:xfrm>
            <a:off x="5478170"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5"/>
          <p:cNvSpPr txBox="1"/>
          <p:nvPr/>
        </p:nvSpPr>
        <p:spPr>
          <a:xfrm>
            <a:off x="90690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7" name="TextBox 16"/>
          <p:cNvSpPr txBox="1"/>
          <p:nvPr/>
        </p:nvSpPr>
        <p:spPr>
          <a:xfrm>
            <a:off x="90690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0"/>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2" name="文本框 21"/>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60398052"/>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7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750" fill="hold"/>
                                        <p:tgtEl>
                                          <p:spTgt spid="20"/>
                                        </p:tgtEl>
                                        <p:attrNameLst>
                                          <p:attrName>ppt_w</p:attrName>
                                        </p:attrNameLst>
                                      </p:cBhvr>
                                      <p:tavLst>
                                        <p:tav tm="0">
                                          <p:val>
                                            <p:fltVal val="0"/>
                                          </p:val>
                                        </p:tav>
                                        <p:tav tm="100000">
                                          <p:val>
                                            <p:strVal val="#ppt_w"/>
                                          </p:val>
                                        </p:tav>
                                      </p:tavLst>
                                    </p:anim>
                                    <p:anim calcmode="lin" valueType="num">
                                      <p:cBhvr>
                                        <p:cTn id="23" dur="750" fill="hold"/>
                                        <p:tgtEl>
                                          <p:spTgt spid="20"/>
                                        </p:tgtEl>
                                        <p:attrNameLst>
                                          <p:attrName>ppt_h</p:attrName>
                                        </p:attrNameLst>
                                      </p:cBhvr>
                                      <p:tavLst>
                                        <p:tav tm="0">
                                          <p:val>
                                            <p:fltVal val="0"/>
                                          </p:val>
                                        </p:tav>
                                        <p:tav tm="100000">
                                          <p:val>
                                            <p:strVal val="#ppt_h"/>
                                          </p:val>
                                        </p:tav>
                                      </p:tavLst>
                                    </p:anim>
                                    <p:animEffect transition="in" filter="fade">
                                      <p:cBhvr>
                                        <p:cTn id="24" dur="750"/>
                                        <p:tgtEl>
                                          <p:spTgt spid="20"/>
                                        </p:tgtEl>
                                      </p:cBhvr>
                                    </p:animEffect>
                                  </p:childTnLst>
                                </p:cTn>
                              </p:par>
                              <p:par>
                                <p:cTn id="25" presetID="53" presetClass="entr" presetSubtype="16" fill="hold" nodeType="withEffect">
                                  <p:stCondLst>
                                    <p:cond delay="9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750" fill="hold"/>
                                        <p:tgtEl>
                                          <p:spTgt spid="27"/>
                                        </p:tgtEl>
                                        <p:attrNameLst>
                                          <p:attrName>ppt_w</p:attrName>
                                        </p:attrNameLst>
                                      </p:cBhvr>
                                      <p:tavLst>
                                        <p:tav tm="0">
                                          <p:val>
                                            <p:fltVal val="0"/>
                                          </p:val>
                                        </p:tav>
                                        <p:tav tm="100000">
                                          <p:val>
                                            <p:strVal val="#ppt_w"/>
                                          </p:val>
                                        </p:tav>
                                      </p:tavLst>
                                    </p:anim>
                                    <p:anim calcmode="lin" valueType="num">
                                      <p:cBhvr>
                                        <p:cTn id="28" dur="750" fill="hold"/>
                                        <p:tgtEl>
                                          <p:spTgt spid="27"/>
                                        </p:tgtEl>
                                        <p:attrNameLst>
                                          <p:attrName>ppt_h</p:attrName>
                                        </p:attrNameLst>
                                      </p:cBhvr>
                                      <p:tavLst>
                                        <p:tav tm="0">
                                          <p:val>
                                            <p:fltVal val="0"/>
                                          </p:val>
                                        </p:tav>
                                        <p:tav tm="100000">
                                          <p:val>
                                            <p:strVal val="#ppt_h"/>
                                          </p:val>
                                        </p:tav>
                                      </p:tavLst>
                                    </p:anim>
                                    <p:animEffect transition="in" filter="fade">
                                      <p:cBhvr>
                                        <p:cTn id="29" dur="750"/>
                                        <p:tgtEl>
                                          <p:spTgt spid="27"/>
                                        </p:tgtEl>
                                      </p:cBhvr>
                                    </p:animEffect>
                                  </p:childTnLst>
                                </p:cTn>
                              </p:par>
                              <p:par>
                                <p:cTn id="30" presetID="53" presetClass="entr" presetSubtype="16" fill="hold" nodeType="withEffect">
                                  <p:stCondLst>
                                    <p:cond delay="1100"/>
                                  </p:stCondLst>
                                  <p:childTnLst>
                                    <p:set>
                                      <p:cBhvr>
                                        <p:cTn id="31" dur="1" fill="hold">
                                          <p:stCondLst>
                                            <p:cond delay="0"/>
                                          </p:stCondLst>
                                        </p:cTn>
                                        <p:tgtEl>
                                          <p:spTgt spid="28"/>
                                        </p:tgtEl>
                                        <p:attrNameLst>
                                          <p:attrName>style.visibility</p:attrName>
                                        </p:attrNameLst>
                                      </p:cBhvr>
                                      <p:to>
                                        <p:strVal val="visible"/>
                                      </p:to>
                                    </p:set>
                                    <p:anim calcmode="lin" valueType="num">
                                      <p:cBhvr>
                                        <p:cTn id="32" dur="750" fill="hold"/>
                                        <p:tgtEl>
                                          <p:spTgt spid="28"/>
                                        </p:tgtEl>
                                        <p:attrNameLst>
                                          <p:attrName>ppt_w</p:attrName>
                                        </p:attrNameLst>
                                      </p:cBhvr>
                                      <p:tavLst>
                                        <p:tav tm="0">
                                          <p:val>
                                            <p:fltVal val="0"/>
                                          </p:val>
                                        </p:tav>
                                        <p:tav tm="100000">
                                          <p:val>
                                            <p:strVal val="#ppt_w"/>
                                          </p:val>
                                        </p:tav>
                                      </p:tavLst>
                                    </p:anim>
                                    <p:anim calcmode="lin" valueType="num">
                                      <p:cBhvr>
                                        <p:cTn id="33" dur="750" fill="hold"/>
                                        <p:tgtEl>
                                          <p:spTgt spid="28"/>
                                        </p:tgtEl>
                                        <p:attrNameLst>
                                          <p:attrName>ppt_h</p:attrName>
                                        </p:attrNameLst>
                                      </p:cBhvr>
                                      <p:tavLst>
                                        <p:tav tm="0">
                                          <p:val>
                                            <p:fltVal val="0"/>
                                          </p:val>
                                        </p:tav>
                                        <p:tav tm="100000">
                                          <p:val>
                                            <p:strVal val="#ppt_h"/>
                                          </p:val>
                                        </p:tav>
                                      </p:tavLst>
                                    </p:anim>
                                    <p:animEffect transition="in" filter="fade">
                                      <p:cBhvr>
                                        <p:cTn id="34" dur="750"/>
                                        <p:tgtEl>
                                          <p:spTgt spid="28"/>
                                        </p:tgtEl>
                                      </p:cBhvr>
                                    </p:animEffect>
                                  </p:childTnLst>
                                </p:cTn>
                              </p:par>
                              <p:par>
                                <p:cTn id="35" presetID="17" presetClass="entr" presetSubtype="1" fill="hold" grpId="0" nodeType="withEffect">
                                  <p:stCondLst>
                                    <p:cond delay="1100"/>
                                  </p:stCondLst>
                                  <p:iterate type="lt">
                                    <p:tmPct val="40000"/>
                                  </p:iterate>
                                  <p:childTnLst>
                                    <p:set>
                                      <p:cBhvr>
                                        <p:cTn id="36" dur="1" fill="hold">
                                          <p:stCondLst>
                                            <p:cond delay="0"/>
                                          </p:stCondLst>
                                        </p:cTn>
                                        <p:tgtEl>
                                          <p:spTgt spid="33"/>
                                        </p:tgtEl>
                                        <p:attrNameLst>
                                          <p:attrName>style.visibility</p:attrName>
                                        </p:attrNameLst>
                                      </p:cBhvr>
                                      <p:to>
                                        <p:strVal val="visible"/>
                                      </p:to>
                                    </p:set>
                                    <p:anim calcmode="lin" valueType="num">
                                      <p:cBhvr>
                                        <p:cTn id="37" dur="700" fill="hold"/>
                                        <p:tgtEl>
                                          <p:spTgt spid="33"/>
                                        </p:tgtEl>
                                        <p:attrNameLst>
                                          <p:attrName>ppt_x</p:attrName>
                                        </p:attrNameLst>
                                      </p:cBhvr>
                                      <p:tavLst>
                                        <p:tav tm="0">
                                          <p:val>
                                            <p:strVal val="#ppt_x"/>
                                          </p:val>
                                        </p:tav>
                                        <p:tav tm="100000">
                                          <p:val>
                                            <p:strVal val="#ppt_x"/>
                                          </p:val>
                                        </p:tav>
                                      </p:tavLst>
                                    </p:anim>
                                    <p:anim calcmode="lin" valueType="num">
                                      <p:cBhvr>
                                        <p:cTn id="38" dur="700" fill="hold"/>
                                        <p:tgtEl>
                                          <p:spTgt spid="33"/>
                                        </p:tgtEl>
                                        <p:attrNameLst>
                                          <p:attrName>ppt_y</p:attrName>
                                        </p:attrNameLst>
                                      </p:cBhvr>
                                      <p:tavLst>
                                        <p:tav tm="0">
                                          <p:val>
                                            <p:strVal val="#ppt_y-#ppt_h/2"/>
                                          </p:val>
                                        </p:tav>
                                        <p:tav tm="100000">
                                          <p:val>
                                            <p:strVal val="#ppt_y"/>
                                          </p:val>
                                        </p:tav>
                                      </p:tavLst>
                                    </p:anim>
                                    <p:anim calcmode="lin" valueType="num">
                                      <p:cBhvr>
                                        <p:cTn id="39" dur="700" fill="hold"/>
                                        <p:tgtEl>
                                          <p:spTgt spid="33"/>
                                        </p:tgtEl>
                                        <p:attrNameLst>
                                          <p:attrName>ppt_w</p:attrName>
                                        </p:attrNameLst>
                                      </p:cBhvr>
                                      <p:tavLst>
                                        <p:tav tm="0">
                                          <p:val>
                                            <p:strVal val="#ppt_w"/>
                                          </p:val>
                                        </p:tav>
                                        <p:tav tm="100000">
                                          <p:val>
                                            <p:strVal val="#ppt_w"/>
                                          </p:val>
                                        </p:tav>
                                      </p:tavLst>
                                    </p:anim>
                                    <p:anim calcmode="lin" valueType="num">
                                      <p:cBhvr>
                                        <p:cTn id="40" dur="700" fill="hold"/>
                                        <p:tgtEl>
                                          <p:spTgt spid="33"/>
                                        </p:tgtEl>
                                        <p:attrNameLst>
                                          <p:attrName>ppt_h</p:attrName>
                                        </p:attrNameLst>
                                      </p:cBhvr>
                                      <p:tavLst>
                                        <p:tav tm="0">
                                          <p:val>
                                            <p:fltVal val="0"/>
                                          </p:val>
                                        </p:tav>
                                        <p:tav tm="100000">
                                          <p:val>
                                            <p:strVal val="#ppt_h"/>
                                          </p:val>
                                        </p:tav>
                                      </p:tavLst>
                                    </p:anim>
                                  </p:childTnLst>
                                </p:cTn>
                              </p:par>
                              <p:par>
                                <p:cTn id="41" presetID="22" presetClass="entr" presetSubtype="8" fill="hold" grpId="0" nodeType="withEffect">
                                  <p:stCondLst>
                                    <p:cond delay="11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700"/>
                                        <p:tgtEl>
                                          <p:spTgt spid="32"/>
                                        </p:tgtEl>
                                      </p:cBhvr>
                                    </p:animEffect>
                                  </p:childTnLst>
                                </p:cTn>
                              </p:par>
                              <p:par>
                                <p:cTn id="44" presetID="17" presetClass="entr" presetSubtype="1" fill="hold" grpId="0" nodeType="withEffect">
                                  <p:stCondLst>
                                    <p:cond delay="1400"/>
                                  </p:stCondLst>
                                  <p:iterate type="lt">
                                    <p:tmPct val="40000"/>
                                  </p:iterate>
                                  <p:childTnLst>
                                    <p:set>
                                      <p:cBhvr>
                                        <p:cTn id="45" dur="1" fill="hold">
                                          <p:stCondLst>
                                            <p:cond delay="0"/>
                                          </p:stCondLst>
                                        </p:cTn>
                                        <p:tgtEl>
                                          <p:spTgt spid="35"/>
                                        </p:tgtEl>
                                        <p:attrNameLst>
                                          <p:attrName>style.visibility</p:attrName>
                                        </p:attrNameLst>
                                      </p:cBhvr>
                                      <p:to>
                                        <p:strVal val="visible"/>
                                      </p:to>
                                    </p:set>
                                    <p:anim calcmode="lin" valueType="num">
                                      <p:cBhvr>
                                        <p:cTn id="46" dur="700" fill="hold"/>
                                        <p:tgtEl>
                                          <p:spTgt spid="35"/>
                                        </p:tgtEl>
                                        <p:attrNameLst>
                                          <p:attrName>ppt_x</p:attrName>
                                        </p:attrNameLst>
                                      </p:cBhvr>
                                      <p:tavLst>
                                        <p:tav tm="0">
                                          <p:val>
                                            <p:strVal val="#ppt_x"/>
                                          </p:val>
                                        </p:tav>
                                        <p:tav tm="100000">
                                          <p:val>
                                            <p:strVal val="#ppt_x"/>
                                          </p:val>
                                        </p:tav>
                                      </p:tavLst>
                                    </p:anim>
                                    <p:anim calcmode="lin" valueType="num">
                                      <p:cBhvr>
                                        <p:cTn id="47" dur="700" fill="hold"/>
                                        <p:tgtEl>
                                          <p:spTgt spid="35"/>
                                        </p:tgtEl>
                                        <p:attrNameLst>
                                          <p:attrName>ppt_y</p:attrName>
                                        </p:attrNameLst>
                                      </p:cBhvr>
                                      <p:tavLst>
                                        <p:tav tm="0">
                                          <p:val>
                                            <p:strVal val="#ppt_y-#ppt_h/2"/>
                                          </p:val>
                                        </p:tav>
                                        <p:tav tm="100000">
                                          <p:val>
                                            <p:strVal val="#ppt_y"/>
                                          </p:val>
                                        </p:tav>
                                      </p:tavLst>
                                    </p:anim>
                                    <p:anim calcmode="lin" valueType="num">
                                      <p:cBhvr>
                                        <p:cTn id="48" dur="700" fill="hold"/>
                                        <p:tgtEl>
                                          <p:spTgt spid="35"/>
                                        </p:tgtEl>
                                        <p:attrNameLst>
                                          <p:attrName>ppt_w</p:attrName>
                                        </p:attrNameLst>
                                      </p:cBhvr>
                                      <p:tavLst>
                                        <p:tav tm="0">
                                          <p:val>
                                            <p:strVal val="#ppt_w"/>
                                          </p:val>
                                        </p:tav>
                                        <p:tav tm="100000">
                                          <p:val>
                                            <p:strVal val="#ppt_w"/>
                                          </p:val>
                                        </p:tav>
                                      </p:tavLst>
                                    </p:anim>
                                    <p:anim calcmode="lin" valueType="num">
                                      <p:cBhvr>
                                        <p:cTn id="49" dur="700" fill="hold"/>
                                        <p:tgtEl>
                                          <p:spTgt spid="35"/>
                                        </p:tgtEl>
                                        <p:attrNameLst>
                                          <p:attrName>ppt_h</p:attrName>
                                        </p:attrNameLst>
                                      </p:cBhvr>
                                      <p:tavLst>
                                        <p:tav tm="0">
                                          <p:val>
                                            <p:fltVal val="0"/>
                                          </p:val>
                                        </p:tav>
                                        <p:tav tm="100000">
                                          <p:val>
                                            <p:strVal val="#ppt_h"/>
                                          </p:val>
                                        </p:tav>
                                      </p:tavLst>
                                    </p:anim>
                                  </p:childTnLst>
                                </p:cTn>
                              </p:par>
                              <p:par>
                                <p:cTn id="50" presetID="22" presetClass="entr" presetSubtype="8" fill="hold" grpId="0" nodeType="withEffect">
                                  <p:stCondLst>
                                    <p:cond delay="140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700"/>
                                        <p:tgtEl>
                                          <p:spTgt spid="34"/>
                                        </p:tgtEl>
                                      </p:cBhvr>
                                    </p:animEffect>
                                  </p:childTnLst>
                                </p:cTn>
                              </p:par>
                              <p:par>
                                <p:cTn id="53" presetID="17" presetClass="entr" presetSubtype="1" fill="hold" grpId="0" nodeType="withEffect">
                                  <p:stCondLst>
                                    <p:cond delay="1600"/>
                                  </p:stCondLst>
                                  <p:iterate type="lt">
                                    <p:tmPct val="40000"/>
                                  </p:iterate>
                                  <p:childTnLst>
                                    <p:set>
                                      <p:cBhvr>
                                        <p:cTn id="54" dur="1" fill="hold">
                                          <p:stCondLst>
                                            <p:cond delay="0"/>
                                          </p:stCondLst>
                                        </p:cTn>
                                        <p:tgtEl>
                                          <p:spTgt spid="37"/>
                                        </p:tgtEl>
                                        <p:attrNameLst>
                                          <p:attrName>style.visibility</p:attrName>
                                        </p:attrNameLst>
                                      </p:cBhvr>
                                      <p:to>
                                        <p:strVal val="visible"/>
                                      </p:to>
                                    </p:set>
                                    <p:anim calcmode="lin" valueType="num">
                                      <p:cBhvr>
                                        <p:cTn id="55" dur="700" fill="hold"/>
                                        <p:tgtEl>
                                          <p:spTgt spid="37"/>
                                        </p:tgtEl>
                                        <p:attrNameLst>
                                          <p:attrName>ppt_x</p:attrName>
                                        </p:attrNameLst>
                                      </p:cBhvr>
                                      <p:tavLst>
                                        <p:tav tm="0">
                                          <p:val>
                                            <p:strVal val="#ppt_x"/>
                                          </p:val>
                                        </p:tav>
                                        <p:tav tm="100000">
                                          <p:val>
                                            <p:strVal val="#ppt_x"/>
                                          </p:val>
                                        </p:tav>
                                      </p:tavLst>
                                    </p:anim>
                                    <p:anim calcmode="lin" valueType="num">
                                      <p:cBhvr>
                                        <p:cTn id="56" dur="700" fill="hold"/>
                                        <p:tgtEl>
                                          <p:spTgt spid="37"/>
                                        </p:tgtEl>
                                        <p:attrNameLst>
                                          <p:attrName>ppt_y</p:attrName>
                                        </p:attrNameLst>
                                      </p:cBhvr>
                                      <p:tavLst>
                                        <p:tav tm="0">
                                          <p:val>
                                            <p:strVal val="#ppt_y-#ppt_h/2"/>
                                          </p:val>
                                        </p:tav>
                                        <p:tav tm="100000">
                                          <p:val>
                                            <p:strVal val="#ppt_y"/>
                                          </p:val>
                                        </p:tav>
                                      </p:tavLst>
                                    </p:anim>
                                    <p:anim calcmode="lin" valueType="num">
                                      <p:cBhvr>
                                        <p:cTn id="57" dur="700" fill="hold"/>
                                        <p:tgtEl>
                                          <p:spTgt spid="37"/>
                                        </p:tgtEl>
                                        <p:attrNameLst>
                                          <p:attrName>ppt_w</p:attrName>
                                        </p:attrNameLst>
                                      </p:cBhvr>
                                      <p:tavLst>
                                        <p:tav tm="0">
                                          <p:val>
                                            <p:strVal val="#ppt_w"/>
                                          </p:val>
                                        </p:tav>
                                        <p:tav tm="100000">
                                          <p:val>
                                            <p:strVal val="#ppt_w"/>
                                          </p:val>
                                        </p:tav>
                                      </p:tavLst>
                                    </p:anim>
                                    <p:anim calcmode="lin" valueType="num">
                                      <p:cBhvr>
                                        <p:cTn id="58" dur="700" fill="hold"/>
                                        <p:tgtEl>
                                          <p:spTgt spid="37"/>
                                        </p:tgtEl>
                                        <p:attrNameLst>
                                          <p:attrName>ppt_h</p:attrName>
                                        </p:attrNameLst>
                                      </p:cBhvr>
                                      <p:tavLst>
                                        <p:tav tm="0">
                                          <p:val>
                                            <p:fltVal val="0"/>
                                          </p:val>
                                        </p:tav>
                                        <p:tav tm="100000">
                                          <p:val>
                                            <p:strVal val="#ppt_h"/>
                                          </p:val>
                                        </p:tav>
                                      </p:tavLst>
                                    </p:anim>
                                  </p:childTnLst>
                                </p:cTn>
                              </p:par>
                              <p:par>
                                <p:cTn id="59" presetID="22" presetClass="entr" presetSubtype="8" fill="hold" grpId="0" nodeType="withEffect">
                                  <p:stCondLst>
                                    <p:cond delay="160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7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2" grpId="0"/>
      <p:bldP spid="33" grpId="0"/>
      <p:bldP spid="34" grpId="0"/>
      <p:bldP spid="35" grpId="0"/>
      <p:bldP spid="36"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AutoShape 1"/>
          <p:cNvSpPr>
            <a:spLocks/>
          </p:cNvSpPr>
          <p:nvPr/>
        </p:nvSpPr>
        <p:spPr bwMode="auto">
          <a:xfrm>
            <a:off x="9775191" y="3277619"/>
            <a:ext cx="1552844" cy="12724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7912"/>
                </a:moveTo>
                <a:lnTo>
                  <a:pt x="0" y="3687"/>
                </a:lnTo>
                <a:cubicBezTo>
                  <a:pt x="0" y="1650"/>
                  <a:pt x="1352" y="0"/>
                  <a:pt x="3020" y="0"/>
                </a:cubicBezTo>
                <a:lnTo>
                  <a:pt x="18579" y="0"/>
                </a:lnTo>
                <a:cubicBezTo>
                  <a:pt x="20247" y="0"/>
                  <a:pt x="21600" y="1650"/>
                  <a:pt x="21600" y="3687"/>
                </a:cubicBezTo>
                <a:lnTo>
                  <a:pt x="21600" y="17912"/>
                </a:lnTo>
                <a:cubicBezTo>
                  <a:pt x="21600" y="19949"/>
                  <a:pt x="20247" y="21600"/>
                  <a:pt x="18579" y="21600"/>
                </a:cubicBezTo>
                <a:lnTo>
                  <a:pt x="3020" y="21600"/>
                </a:lnTo>
                <a:cubicBezTo>
                  <a:pt x="1352" y="21600"/>
                  <a:pt x="0" y="19949"/>
                  <a:pt x="0" y="17912"/>
                </a:cubicBezTo>
                <a:close/>
              </a:path>
            </a:pathLst>
          </a:custGeom>
          <a:solidFill>
            <a:schemeClr val="accent6"/>
          </a:solidFill>
          <a:ln>
            <a:noFill/>
          </a:ln>
          <a:effectLst/>
          <a:extLst/>
        </p:spPr>
        <p:txBody>
          <a:bodyPr lIns="0" tIns="0" rIns="0" bIns="0" anchor="ctr"/>
          <a:lstStyle/>
          <a:p>
            <a:pPr>
              <a:lnSpc>
                <a:spcPct val="100000"/>
              </a:lnSpc>
              <a:defRPr/>
            </a:pPr>
            <a:endParaRPr lang="es-ES" sz="1687">
              <a:latin typeface="Arial" panose="020B0604020202020204" pitchFamily="34" charset="0"/>
              <a:ea typeface="微软雅黑" panose="020B0503020204020204" pitchFamily="34" charset="-122"/>
              <a:cs typeface="Helvetica Light" charset="0"/>
              <a:sym typeface="Arial" panose="020B0604020202020204" pitchFamily="34" charset="0"/>
            </a:endParaRPr>
          </a:p>
        </p:txBody>
      </p:sp>
      <p:sp>
        <p:nvSpPr>
          <p:cNvPr id="69634" name="AutoShape 2"/>
          <p:cNvSpPr>
            <a:spLocks/>
          </p:cNvSpPr>
          <p:nvPr/>
        </p:nvSpPr>
        <p:spPr bwMode="auto">
          <a:xfrm>
            <a:off x="8263366" y="3277619"/>
            <a:ext cx="1533590" cy="12724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7302"/>
                </a:moveTo>
                <a:lnTo>
                  <a:pt x="0" y="4297"/>
                </a:lnTo>
                <a:cubicBezTo>
                  <a:pt x="0" y="1924"/>
                  <a:pt x="1595" y="0"/>
                  <a:pt x="3564" y="0"/>
                </a:cubicBezTo>
                <a:lnTo>
                  <a:pt x="18035" y="0"/>
                </a:lnTo>
                <a:cubicBezTo>
                  <a:pt x="20004" y="0"/>
                  <a:pt x="21599" y="1924"/>
                  <a:pt x="21599" y="4297"/>
                </a:cubicBezTo>
                <a:lnTo>
                  <a:pt x="21599" y="17302"/>
                </a:lnTo>
                <a:cubicBezTo>
                  <a:pt x="21599" y="19675"/>
                  <a:pt x="20004" y="21600"/>
                  <a:pt x="18035" y="21600"/>
                </a:cubicBezTo>
                <a:lnTo>
                  <a:pt x="3564" y="21600"/>
                </a:lnTo>
                <a:cubicBezTo>
                  <a:pt x="1595" y="21600"/>
                  <a:pt x="0" y="19675"/>
                  <a:pt x="0" y="17302"/>
                </a:cubicBezTo>
                <a:close/>
              </a:path>
            </a:pathLst>
          </a:custGeom>
          <a:solidFill>
            <a:schemeClr val="accent5"/>
          </a:solidFill>
          <a:ln>
            <a:noFill/>
          </a:ln>
          <a:effectLst/>
          <a:extLst/>
        </p:spPr>
        <p:txBody>
          <a:bodyPr lIns="0" tIns="0" rIns="0" bIns="0" anchor="ctr"/>
          <a:lstStyle/>
          <a:p>
            <a:pPr>
              <a:lnSpc>
                <a:spcPct val="100000"/>
              </a:lnSpc>
              <a:defRPr/>
            </a:pPr>
            <a:endParaRPr lang="es-ES" sz="1687">
              <a:latin typeface="Arial" panose="020B0604020202020204" pitchFamily="34" charset="0"/>
              <a:ea typeface="微软雅黑" panose="020B0503020204020204" pitchFamily="34" charset="-122"/>
              <a:cs typeface="Helvetica Light" charset="0"/>
              <a:sym typeface="Arial" panose="020B0604020202020204" pitchFamily="34" charset="0"/>
            </a:endParaRPr>
          </a:p>
        </p:txBody>
      </p:sp>
      <p:sp>
        <p:nvSpPr>
          <p:cNvPr id="69635" name="AutoShape 3"/>
          <p:cNvSpPr>
            <a:spLocks/>
          </p:cNvSpPr>
          <p:nvPr/>
        </p:nvSpPr>
        <p:spPr bwMode="auto">
          <a:xfrm>
            <a:off x="6739822" y="3277619"/>
            <a:ext cx="1534427" cy="12724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7523"/>
                </a:moveTo>
                <a:lnTo>
                  <a:pt x="0" y="4076"/>
                </a:lnTo>
                <a:cubicBezTo>
                  <a:pt x="0" y="1824"/>
                  <a:pt x="1513" y="0"/>
                  <a:pt x="3381" y="0"/>
                </a:cubicBezTo>
                <a:lnTo>
                  <a:pt x="18218" y="0"/>
                </a:lnTo>
                <a:cubicBezTo>
                  <a:pt x="20086" y="0"/>
                  <a:pt x="21599" y="1824"/>
                  <a:pt x="21599" y="4076"/>
                </a:cubicBezTo>
                <a:lnTo>
                  <a:pt x="21599" y="17523"/>
                </a:lnTo>
                <a:cubicBezTo>
                  <a:pt x="21599" y="19775"/>
                  <a:pt x="20086" y="21600"/>
                  <a:pt x="18218" y="21600"/>
                </a:cubicBezTo>
                <a:lnTo>
                  <a:pt x="3381" y="21600"/>
                </a:lnTo>
                <a:cubicBezTo>
                  <a:pt x="1513" y="21600"/>
                  <a:pt x="0" y="19775"/>
                  <a:pt x="0" y="17523"/>
                </a:cubicBezTo>
                <a:close/>
              </a:path>
            </a:pathLst>
          </a:custGeom>
          <a:solidFill>
            <a:schemeClr val="accent4"/>
          </a:solidFill>
          <a:ln>
            <a:noFill/>
          </a:ln>
          <a:effectLst/>
          <a:extLst/>
        </p:spPr>
        <p:txBody>
          <a:bodyPr lIns="0" tIns="0" rIns="0" bIns="0" anchor="ctr"/>
          <a:lstStyle/>
          <a:p>
            <a:pPr>
              <a:lnSpc>
                <a:spcPct val="100000"/>
              </a:lnSpc>
              <a:defRPr/>
            </a:pPr>
            <a:endParaRPr lang="es-ES" sz="1687">
              <a:latin typeface="Arial" panose="020B0604020202020204" pitchFamily="34" charset="0"/>
              <a:ea typeface="微软雅黑" panose="020B0503020204020204" pitchFamily="34" charset="-122"/>
              <a:cs typeface="Helvetica Light" charset="0"/>
              <a:sym typeface="Arial" panose="020B0604020202020204" pitchFamily="34" charset="0"/>
            </a:endParaRPr>
          </a:p>
        </p:txBody>
      </p:sp>
      <p:sp>
        <p:nvSpPr>
          <p:cNvPr id="69636" name="AutoShape 4"/>
          <p:cNvSpPr>
            <a:spLocks/>
          </p:cNvSpPr>
          <p:nvPr/>
        </p:nvSpPr>
        <p:spPr bwMode="auto">
          <a:xfrm>
            <a:off x="5217115" y="3277619"/>
            <a:ext cx="1533590" cy="12724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7286"/>
                </a:moveTo>
                <a:lnTo>
                  <a:pt x="0" y="4313"/>
                </a:lnTo>
                <a:cubicBezTo>
                  <a:pt x="0" y="1931"/>
                  <a:pt x="1601" y="0"/>
                  <a:pt x="3577" y="0"/>
                </a:cubicBezTo>
                <a:lnTo>
                  <a:pt x="18022" y="0"/>
                </a:lnTo>
                <a:cubicBezTo>
                  <a:pt x="19998" y="0"/>
                  <a:pt x="21599" y="1931"/>
                  <a:pt x="21599" y="4313"/>
                </a:cubicBezTo>
                <a:lnTo>
                  <a:pt x="21599" y="17286"/>
                </a:lnTo>
                <a:cubicBezTo>
                  <a:pt x="21599" y="19668"/>
                  <a:pt x="19998" y="21600"/>
                  <a:pt x="18022" y="21600"/>
                </a:cubicBezTo>
                <a:lnTo>
                  <a:pt x="3577" y="21600"/>
                </a:lnTo>
                <a:cubicBezTo>
                  <a:pt x="1601" y="21600"/>
                  <a:pt x="0" y="19668"/>
                  <a:pt x="0" y="17286"/>
                </a:cubicBezTo>
                <a:close/>
              </a:path>
            </a:pathLst>
          </a:custGeom>
          <a:solidFill>
            <a:schemeClr val="accent3"/>
          </a:solidFill>
          <a:ln>
            <a:noFill/>
          </a:ln>
          <a:effectLst/>
          <a:extLst/>
        </p:spPr>
        <p:txBody>
          <a:bodyPr lIns="0" tIns="0" rIns="0" bIns="0" anchor="ctr"/>
          <a:lstStyle/>
          <a:p>
            <a:pPr>
              <a:lnSpc>
                <a:spcPct val="100000"/>
              </a:lnSpc>
              <a:defRPr/>
            </a:pPr>
            <a:endParaRPr lang="es-ES" sz="1687">
              <a:latin typeface="Arial" panose="020B0604020202020204" pitchFamily="34" charset="0"/>
              <a:ea typeface="微软雅黑" panose="020B0503020204020204" pitchFamily="34" charset="-122"/>
              <a:cs typeface="Helvetica Light" charset="0"/>
              <a:sym typeface="Arial" panose="020B0604020202020204" pitchFamily="34" charset="0"/>
            </a:endParaRPr>
          </a:p>
        </p:txBody>
      </p:sp>
      <p:sp>
        <p:nvSpPr>
          <p:cNvPr id="69637" name="AutoShape 5"/>
          <p:cNvSpPr>
            <a:spLocks/>
          </p:cNvSpPr>
          <p:nvPr/>
        </p:nvSpPr>
        <p:spPr bwMode="auto">
          <a:xfrm>
            <a:off x="3705290" y="3277619"/>
            <a:ext cx="1533590" cy="1272411"/>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7350"/>
                </a:moveTo>
                <a:lnTo>
                  <a:pt x="0" y="4249"/>
                </a:lnTo>
                <a:cubicBezTo>
                  <a:pt x="0" y="1902"/>
                  <a:pt x="1578" y="0"/>
                  <a:pt x="3524" y="0"/>
                </a:cubicBezTo>
                <a:lnTo>
                  <a:pt x="18075" y="0"/>
                </a:lnTo>
                <a:cubicBezTo>
                  <a:pt x="20021" y="0"/>
                  <a:pt x="21599" y="1902"/>
                  <a:pt x="21599" y="4249"/>
                </a:cubicBezTo>
                <a:lnTo>
                  <a:pt x="21599" y="17350"/>
                </a:lnTo>
                <a:cubicBezTo>
                  <a:pt x="21599" y="19697"/>
                  <a:pt x="20021" y="21600"/>
                  <a:pt x="18075" y="21600"/>
                </a:cubicBezTo>
                <a:lnTo>
                  <a:pt x="3524" y="21600"/>
                </a:lnTo>
                <a:cubicBezTo>
                  <a:pt x="1578" y="21600"/>
                  <a:pt x="0" y="19697"/>
                  <a:pt x="0" y="17350"/>
                </a:cubicBezTo>
                <a:close/>
              </a:path>
            </a:pathLst>
          </a:custGeom>
          <a:solidFill>
            <a:schemeClr val="accent2"/>
          </a:solidFill>
          <a:ln>
            <a:noFill/>
          </a:ln>
          <a:extLst/>
        </p:spPr>
        <p:txBody>
          <a:bodyPr lIns="0" tIns="0" rIns="0" bIns="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9638" name="AutoShape 6"/>
          <p:cNvSpPr>
            <a:spLocks/>
          </p:cNvSpPr>
          <p:nvPr/>
        </p:nvSpPr>
        <p:spPr bwMode="auto">
          <a:xfrm>
            <a:off x="2175049" y="3277620"/>
            <a:ext cx="1533590" cy="127492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7952"/>
                </a:moveTo>
                <a:lnTo>
                  <a:pt x="0" y="3647"/>
                </a:lnTo>
                <a:cubicBezTo>
                  <a:pt x="0" y="1633"/>
                  <a:pt x="1356" y="0"/>
                  <a:pt x="3030" y="0"/>
                </a:cubicBezTo>
                <a:lnTo>
                  <a:pt x="18569" y="0"/>
                </a:lnTo>
                <a:cubicBezTo>
                  <a:pt x="20243" y="0"/>
                  <a:pt x="21599" y="1633"/>
                  <a:pt x="21599" y="3647"/>
                </a:cubicBezTo>
                <a:lnTo>
                  <a:pt x="21599" y="17952"/>
                </a:lnTo>
                <a:cubicBezTo>
                  <a:pt x="21599" y="19966"/>
                  <a:pt x="20243" y="21600"/>
                  <a:pt x="18569" y="21600"/>
                </a:cubicBezTo>
                <a:lnTo>
                  <a:pt x="3030" y="21600"/>
                </a:lnTo>
                <a:cubicBezTo>
                  <a:pt x="1356" y="21600"/>
                  <a:pt x="0" y="19966"/>
                  <a:pt x="0" y="17952"/>
                </a:cubicBezTo>
                <a:close/>
              </a:path>
            </a:pathLst>
          </a:custGeom>
          <a:solidFill>
            <a:schemeClr val="accent1"/>
          </a:solidFill>
          <a:ln>
            <a:noFill/>
          </a:ln>
          <a:extLst/>
        </p:spPr>
        <p:txBody>
          <a:bodyPr lIns="0" tIns="0" rIns="0" bIns="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2" name="Object 11"/>
          <p:cNvGraphicFramePr>
            <a:graphicFrameLocks noChangeAspect="1"/>
          </p:cNvGraphicFramePr>
          <p:nvPr>
            <p:extLst/>
          </p:nvPr>
        </p:nvGraphicFramePr>
        <p:xfrm>
          <a:off x="1464340" y="3220696"/>
          <a:ext cx="1416394" cy="1416394"/>
        </p:xfrm>
        <a:graphic>
          <a:graphicData uri="http://schemas.openxmlformats.org/drawingml/2006/chart">
            <c:chart xmlns:c="http://schemas.openxmlformats.org/drawingml/2006/chart" xmlns:r="http://schemas.openxmlformats.org/officeDocument/2006/relationships" r:id="rId3"/>
          </a:graphicData>
        </a:graphic>
      </p:graphicFrame>
      <p:sp>
        <p:nvSpPr>
          <p:cNvPr id="69644" name="AutoShape 12"/>
          <p:cNvSpPr>
            <a:spLocks/>
          </p:cNvSpPr>
          <p:nvPr/>
        </p:nvSpPr>
        <p:spPr bwMode="auto">
          <a:xfrm>
            <a:off x="1824299" y="3580654"/>
            <a:ext cx="696477"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graphicFrame>
        <p:nvGraphicFramePr>
          <p:cNvPr id="3" name="Object 13"/>
          <p:cNvGraphicFramePr>
            <a:graphicFrameLocks noChangeAspect="1"/>
          </p:cNvGraphicFramePr>
          <p:nvPr>
            <p:extLst/>
          </p:nvPr>
        </p:nvGraphicFramePr>
        <p:xfrm>
          <a:off x="2999604" y="3220696"/>
          <a:ext cx="1416394" cy="1416394"/>
        </p:xfrm>
        <a:graphic>
          <a:graphicData uri="http://schemas.openxmlformats.org/drawingml/2006/chart">
            <c:chart xmlns:c="http://schemas.openxmlformats.org/drawingml/2006/chart" xmlns:r="http://schemas.openxmlformats.org/officeDocument/2006/relationships" r:id="rId4"/>
          </a:graphicData>
        </a:graphic>
      </p:graphicFrame>
      <p:sp>
        <p:nvSpPr>
          <p:cNvPr id="69646" name="AutoShape 14"/>
          <p:cNvSpPr>
            <a:spLocks/>
          </p:cNvSpPr>
          <p:nvPr/>
        </p:nvSpPr>
        <p:spPr bwMode="auto">
          <a:xfrm>
            <a:off x="3359563" y="3580654"/>
            <a:ext cx="696477"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graphicFrame>
        <p:nvGraphicFramePr>
          <p:cNvPr id="4" name="Object 15"/>
          <p:cNvGraphicFramePr>
            <a:graphicFrameLocks noChangeAspect="1"/>
          </p:cNvGraphicFramePr>
          <p:nvPr>
            <p:extLst/>
          </p:nvPr>
        </p:nvGraphicFramePr>
        <p:xfrm>
          <a:off x="4534868" y="3220696"/>
          <a:ext cx="1416394" cy="1416394"/>
        </p:xfrm>
        <a:graphic>
          <a:graphicData uri="http://schemas.openxmlformats.org/drawingml/2006/chart">
            <c:chart xmlns:c="http://schemas.openxmlformats.org/drawingml/2006/chart" xmlns:r="http://schemas.openxmlformats.org/officeDocument/2006/relationships" r:id="rId5"/>
          </a:graphicData>
        </a:graphic>
      </p:graphicFrame>
      <p:sp>
        <p:nvSpPr>
          <p:cNvPr id="69648" name="AutoShape 16"/>
          <p:cNvSpPr>
            <a:spLocks/>
          </p:cNvSpPr>
          <p:nvPr/>
        </p:nvSpPr>
        <p:spPr bwMode="auto">
          <a:xfrm>
            <a:off x="4901524" y="3580654"/>
            <a:ext cx="696477"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graphicFrame>
        <p:nvGraphicFramePr>
          <p:cNvPr id="5" name="Object 17"/>
          <p:cNvGraphicFramePr>
            <a:graphicFrameLocks noChangeAspect="1"/>
          </p:cNvGraphicFramePr>
          <p:nvPr>
            <p:extLst/>
          </p:nvPr>
        </p:nvGraphicFramePr>
        <p:xfrm>
          <a:off x="6025765" y="3203117"/>
          <a:ext cx="1451553" cy="1451553"/>
        </p:xfrm>
        <a:graphic>
          <a:graphicData uri="http://schemas.openxmlformats.org/drawingml/2006/chart">
            <c:chart xmlns:c="http://schemas.openxmlformats.org/drawingml/2006/chart" xmlns:r="http://schemas.openxmlformats.org/officeDocument/2006/relationships" r:id="rId6"/>
          </a:graphicData>
        </a:graphic>
      </p:graphicFrame>
      <p:sp>
        <p:nvSpPr>
          <p:cNvPr id="69650" name="AutoShape 18"/>
          <p:cNvSpPr>
            <a:spLocks/>
          </p:cNvSpPr>
          <p:nvPr/>
        </p:nvSpPr>
        <p:spPr bwMode="auto">
          <a:xfrm>
            <a:off x="6403303" y="3580654"/>
            <a:ext cx="695641"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graphicFrame>
        <p:nvGraphicFramePr>
          <p:cNvPr id="6" name="Object 19"/>
          <p:cNvGraphicFramePr>
            <a:graphicFrameLocks noChangeAspect="1"/>
          </p:cNvGraphicFramePr>
          <p:nvPr>
            <p:extLst/>
          </p:nvPr>
        </p:nvGraphicFramePr>
        <p:xfrm>
          <a:off x="7569400" y="3220696"/>
          <a:ext cx="1416394" cy="1416394"/>
        </p:xfrm>
        <a:graphic>
          <a:graphicData uri="http://schemas.openxmlformats.org/drawingml/2006/chart">
            <c:chart xmlns:c="http://schemas.openxmlformats.org/drawingml/2006/chart" xmlns:r="http://schemas.openxmlformats.org/officeDocument/2006/relationships" r:id="rId7"/>
          </a:graphicData>
        </a:graphic>
      </p:graphicFrame>
      <p:sp>
        <p:nvSpPr>
          <p:cNvPr id="69652" name="AutoShape 20"/>
          <p:cNvSpPr>
            <a:spLocks/>
          </p:cNvSpPr>
          <p:nvPr/>
        </p:nvSpPr>
        <p:spPr bwMode="auto">
          <a:xfrm>
            <a:off x="7929359" y="3580654"/>
            <a:ext cx="696477"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5"/>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graphicFrame>
        <p:nvGraphicFramePr>
          <p:cNvPr id="7" name="Object 21"/>
          <p:cNvGraphicFramePr>
            <a:graphicFrameLocks noChangeAspect="1"/>
          </p:cNvGraphicFramePr>
          <p:nvPr>
            <p:extLst/>
          </p:nvPr>
        </p:nvGraphicFramePr>
        <p:xfrm>
          <a:off x="9086248" y="3220696"/>
          <a:ext cx="1416394" cy="1416394"/>
        </p:xfrm>
        <a:graphic>
          <a:graphicData uri="http://schemas.openxmlformats.org/drawingml/2006/chart">
            <c:chart xmlns:c="http://schemas.openxmlformats.org/drawingml/2006/chart" xmlns:r="http://schemas.openxmlformats.org/officeDocument/2006/relationships" r:id="rId8"/>
          </a:graphicData>
        </a:graphic>
      </p:graphicFrame>
      <p:sp>
        <p:nvSpPr>
          <p:cNvPr id="69654" name="AutoShape 22"/>
          <p:cNvSpPr>
            <a:spLocks/>
          </p:cNvSpPr>
          <p:nvPr/>
        </p:nvSpPr>
        <p:spPr bwMode="auto">
          <a:xfrm>
            <a:off x="9446206" y="3580654"/>
            <a:ext cx="696477"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6"/>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69655" name="AutoShape 23"/>
          <p:cNvSpPr>
            <a:spLocks/>
          </p:cNvSpPr>
          <p:nvPr/>
        </p:nvSpPr>
        <p:spPr bwMode="auto">
          <a:xfrm>
            <a:off x="1883734" y="3783337"/>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latin typeface="Arial" panose="020B0604020202020204" pitchFamily="34" charset="0"/>
                <a:ea typeface="微软雅黑" panose="020B0503020204020204" pitchFamily="34" charset="-122"/>
                <a:sym typeface="Arial" panose="020B0604020202020204" pitchFamily="34" charset="0"/>
              </a:rPr>
              <a:t>40</a:t>
            </a:r>
            <a:r>
              <a:rPr lang="es-ES" altLang="zh-CN" sz="1400">
                <a:latin typeface="Arial" panose="020B0604020202020204" pitchFamily="34" charset="0"/>
                <a:ea typeface="微软雅黑" panose="020B0503020204020204" pitchFamily="34" charset="-122"/>
                <a:sym typeface="Arial" panose="020B0604020202020204" pitchFamily="34" charset="0"/>
              </a:rPr>
              <a:t>%</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69656" name="AutoShape 24"/>
          <p:cNvSpPr>
            <a:spLocks/>
          </p:cNvSpPr>
          <p:nvPr/>
        </p:nvSpPr>
        <p:spPr bwMode="auto">
          <a:xfrm>
            <a:off x="3410627" y="3783337"/>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latin typeface="Arial" panose="020B0604020202020204" pitchFamily="34" charset="0"/>
                <a:ea typeface="微软雅黑" panose="020B0503020204020204" pitchFamily="34" charset="-122"/>
                <a:sym typeface="Arial" panose="020B0604020202020204" pitchFamily="34" charset="0"/>
              </a:rPr>
              <a:t>30</a:t>
            </a:r>
            <a:r>
              <a:rPr lang="es-ES" altLang="zh-CN" sz="1400">
                <a:latin typeface="Arial" panose="020B0604020202020204" pitchFamily="34" charset="0"/>
                <a:ea typeface="微软雅黑" panose="020B0503020204020204" pitchFamily="34" charset="-122"/>
                <a:sym typeface="Arial" panose="020B0604020202020204" pitchFamily="34" charset="0"/>
              </a:rPr>
              <a:t>%</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69657" name="AutoShape 25"/>
          <p:cNvSpPr>
            <a:spLocks/>
          </p:cNvSpPr>
          <p:nvPr/>
        </p:nvSpPr>
        <p:spPr bwMode="auto">
          <a:xfrm>
            <a:off x="4971004" y="3783337"/>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latin typeface="Arial" panose="020B0604020202020204" pitchFamily="34" charset="0"/>
                <a:ea typeface="微软雅黑" panose="020B0503020204020204" pitchFamily="34" charset="-122"/>
                <a:sym typeface="Arial" panose="020B0604020202020204" pitchFamily="34" charset="0"/>
              </a:rPr>
              <a:t>50</a:t>
            </a:r>
            <a:r>
              <a:rPr lang="es-ES" altLang="zh-CN" sz="1400">
                <a:latin typeface="Arial" panose="020B0604020202020204" pitchFamily="34" charset="0"/>
                <a:ea typeface="微软雅黑" panose="020B0503020204020204" pitchFamily="34" charset="-122"/>
                <a:sym typeface="Arial" panose="020B0604020202020204" pitchFamily="34" charset="0"/>
              </a:rPr>
              <a:t>%</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69658" name="AutoShape 26"/>
          <p:cNvSpPr>
            <a:spLocks/>
          </p:cNvSpPr>
          <p:nvPr/>
        </p:nvSpPr>
        <p:spPr bwMode="auto">
          <a:xfrm>
            <a:off x="6467761" y="3783337"/>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latin typeface="Arial" panose="020B0604020202020204" pitchFamily="34" charset="0"/>
                <a:ea typeface="微软雅黑" panose="020B0503020204020204" pitchFamily="34" charset="-122"/>
                <a:sym typeface="Arial" panose="020B0604020202020204" pitchFamily="34" charset="0"/>
              </a:rPr>
              <a:t>30</a:t>
            </a:r>
            <a:r>
              <a:rPr lang="es-ES" altLang="zh-CN" sz="1400">
                <a:latin typeface="Arial" panose="020B0604020202020204" pitchFamily="34" charset="0"/>
                <a:ea typeface="微软雅黑" panose="020B0503020204020204" pitchFamily="34" charset="-122"/>
                <a:sym typeface="Arial" panose="020B0604020202020204" pitchFamily="34" charset="0"/>
              </a:rPr>
              <a:t>%</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69659" name="AutoShape 27"/>
          <p:cNvSpPr>
            <a:spLocks/>
          </p:cNvSpPr>
          <p:nvPr/>
        </p:nvSpPr>
        <p:spPr bwMode="auto">
          <a:xfrm>
            <a:off x="7998839" y="3783337"/>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latin typeface="Arial" panose="020B0604020202020204" pitchFamily="34" charset="0"/>
                <a:ea typeface="微软雅黑" panose="020B0503020204020204" pitchFamily="34" charset="-122"/>
                <a:sym typeface="Arial" panose="020B0604020202020204" pitchFamily="34" charset="0"/>
              </a:rPr>
              <a:t>20</a:t>
            </a:r>
            <a:r>
              <a:rPr lang="es-ES" altLang="zh-CN" sz="1400">
                <a:latin typeface="Arial" panose="020B0604020202020204" pitchFamily="34" charset="0"/>
                <a:ea typeface="微软雅黑" panose="020B0503020204020204" pitchFamily="34" charset="-122"/>
                <a:sym typeface="Arial" panose="020B0604020202020204" pitchFamily="34" charset="0"/>
              </a:rPr>
              <a:t>%</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69660" name="AutoShape 28"/>
          <p:cNvSpPr>
            <a:spLocks/>
          </p:cNvSpPr>
          <p:nvPr/>
        </p:nvSpPr>
        <p:spPr bwMode="auto">
          <a:xfrm>
            <a:off x="9510664" y="3780826"/>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latin typeface="Arial" panose="020B0604020202020204" pitchFamily="34" charset="0"/>
                <a:ea typeface="微软雅黑" panose="020B0503020204020204" pitchFamily="34" charset="-122"/>
                <a:sym typeface="Arial" panose="020B0604020202020204" pitchFamily="34" charset="0"/>
              </a:rPr>
              <a:t>10</a:t>
            </a:r>
            <a:r>
              <a:rPr lang="es-ES" altLang="zh-CN" sz="1400">
                <a:latin typeface="Arial" panose="020B0604020202020204" pitchFamily="34" charset="0"/>
                <a:ea typeface="微软雅黑" panose="020B0503020204020204" pitchFamily="34" charset="-122"/>
                <a:sym typeface="Arial" panose="020B0604020202020204" pitchFamily="34" charset="0"/>
              </a:rPr>
              <a:t>%</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69661" name="AutoShape 29"/>
          <p:cNvSpPr>
            <a:spLocks/>
          </p:cNvSpPr>
          <p:nvPr/>
        </p:nvSpPr>
        <p:spPr bwMode="auto">
          <a:xfrm>
            <a:off x="1775757" y="5204511"/>
            <a:ext cx="1948358"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2" name="AutoShape 30"/>
          <p:cNvSpPr>
            <a:spLocks/>
          </p:cNvSpPr>
          <p:nvPr/>
        </p:nvSpPr>
        <p:spPr bwMode="auto">
          <a:xfrm>
            <a:off x="1748970" y="4923435"/>
            <a:ext cx="1340444"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3" name="AutoShape 31"/>
          <p:cNvSpPr>
            <a:spLocks/>
          </p:cNvSpPr>
          <p:nvPr/>
        </p:nvSpPr>
        <p:spPr bwMode="auto">
          <a:xfrm>
            <a:off x="3356225" y="2208092"/>
            <a:ext cx="1948358"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4" name="AutoShape 32"/>
          <p:cNvSpPr>
            <a:spLocks/>
          </p:cNvSpPr>
          <p:nvPr/>
        </p:nvSpPr>
        <p:spPr bwMode="auto">
          <a:xfrm>
            <a:off x="3329438" y="1927016"/>
            <a:ext cx="1340444"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5" name="AutoShape 33"/>
          <p:cNvSpPr>
            <a:spLocks/>
          </p:cNvSpPr>
          <p:nvPr/>
        </p:nvSpPr>
        <p:spPr bwMode="auto">
          <a:xfrm>
            <a:off x="4898186" y="5204511"/>
            <a:ext cx="1948358"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6" name="AutoShape 34"/>
          <p:cNvSpPr>
            <a:spLocks/>
          </p:cNvSpPr>
          <p:nvPr/>
        </p:nvSpPr>
        <p:spPr bwMode="auto">
          <a:xfrm>
            <a:off x="4870451" y="4923435"/>
            <a:ext cx="1341322"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7" name="AutoShape 35"/>
          <p:cNvSpPr>
            <a:spLocks/>
          </p:cNvSpPr>
          <p:nvPr/>
        </p:nvSpPr>
        <p:spPr bwMode="auto">
          <a:xfrm>
            <a:off x="6440147" y="2208092"/>
            <a:ext cx="1948358"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8" name="AutoShape 36"/>
          <p:cNvSpPr>
            <a:spLocks/>
          </p:cNvSpPr>
          <p:nvPr/>
        </p:nvSpPr>
        <p:spPr bwMode="auto">
          <a:xfrm>
            <a:off x="6412521" y="1927016"/>
            <a:ext cx="1340446"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9" name="AutoShape 37"/>
          <p:cNvSpPr>
            <a:spLocks/>
          </p:cNvSpPr>
          <p:nvPr/>
        </p:nvSpPr>
        <p:spPr bwMode="auto">
          <a:xfrm>
            <a:off x="7981269" y="5204511"/>
            <a:ext cx="1948361"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70" name="AutoShape 38"/>
          <p:cNvSpPr>
            <a:spLocks/>
          </p:cNvSpPr>
          <p:nvPr/>
        </p:nvSpPr>
        <p:spPr bwMode="auto">
          <a:xfrm>
            <a:off x="7954482" y="4923435"/>
            <a:ext cx="1340446"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71" name="AutoShape 39"/>
          <p:cNvSpPr>
            <a:spLocks/>
          </p:cNvSpPr>
          <p:nvPr/>
        </p:nvSpPr>
        <p:spPr bwMode="auto">
          <a:xfrm>
            <a:off x="9518936" y="2208092"/>
            <a:ext cx="1949634"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72" name="AutoShape 40"/>
          <p:cNvSpPr>
            <a:spLocks/>
          </p:cNvSpPr>
          <p:nvPr/>
        </p:nvSpPr>
        <p:spPr bwMode="auto">
          <a:xfrm>
            <a:off x="9492258" y="1927016"/>
            <a:ext cx="1340444"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文本框 37"/>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9" name="文本框 38"/>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109053056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 presetClass="entr" presetSubtype="32" fill="hold" grpId="0" nodeType="afterEffect">
                                  <p:stCondLst>
                                    <p:cond delay="50"/>
                                  </p:stCondLst>
                                  <p:childTnLst>
                                    <p:set>
                                      <p:cBhvr>
                                        <p:cTn id="6" dur="1" fill="hold">
                                          <p:stCondLst>
                                            <p:cond delay="0"/>
                                          </p:stCondLst>
                                        </p:cTn>
                                        <p:tgtEl>
                                          <p:spTgt spid="69638"/>
                                        </p:tgtEl>
                                        <p:attrNameLst>
                                          <p:attrName>style.visibility</p:attrName>
                                        </p:attrNameLst>
                                      </p:cBhvr>
                                      <p:to>
                                        <p:strVal val="visible"/>
                                      </p:to>
                                    </p:set>
                                    <p:animEffect transition="in" filter="box(out)">
                                      <p:cBhvr>
                                        <p:cTn id="7" dur="500"/>
                                        <p:tgtEl>
                                          <p:spTgt spid="69638"/>
                                        </p:tgtEl>
                                      </p:cBhvr>
                                    </p:animEffect>
                                  </p:childTnLst>
                                </p:cTn>
                              </p:par>
                            </p:childTnLst>
                          </p:cTn>
                        </p:par>
                        <p:par>
                          <p:cTn id="8" fill="hold" nodeType="afterGroup">
                            <p:stCondLst>
                              <p:cond delay="550"/>
                            </p:stCondLst>
                            <p:childTnLst>
                              <p:par>
                                <p:cTn id="9" presetID="4" presetClass="entr" presetSubtype="32" fill="hold" grpId="0" nodeType="afterEffect">
                                  <p:stCondLst>
                                    <p:cond delay="50"/>
                                  </p:stCondLst>
                                  <p:childTnLst>
                                    <p:set>
                                      <p:cBhvr>
                                        <p:cTn id="10" dur="1" fill="hold">
                                          <p:stCondLst>
                                            <p:cond delay="0"/>
                                          </p:stCondLst>
                                        </p:cTn>
                                        <p:tgtEl>
                                          <p:spTgt spid="69637"/>
                                        </p:tgtEl>
                                        <p:attrNameLst>
                                          <p:attrName>style.visibility</p:attrName>
                                        </p:attrNameLst>
                                      </p:cBhvr>
                                      <p:to>
                                        <p:strVal val="visible"/>
                                      </p:to>
                                    </p:set>
                                    <p:animEffect transition="in" filter="box(out)">
                                      <p:cBhvr>
                                        <p:cTn id="11" dur="500"/>
                                        <p:tgtEl>
                                          <p:spTgt spid="69637"/>
                                        </p:tgtEl>
                                      </p:cBhvr>
                                    </p:animEffect>
                                  </p:childTnLst>
                                </p:cTn>
                              </p:par>
                            </p:childTnLst>
                          </p:cTn>
                        </p:par>
                        <p:par>
                          <p:cTn id="12" fill="hold" nodeType="afterGroup">
                            <p:stCondLst>
                              <p:cond delay="1100"/>
                            </p:stCondLst>
                            <p:childTnLst>
                              <p:par>
                                <p:cTn id="13" presetID="4" presetClass="entr" presetSubtype="32" fill="hold" nodeType="afterEffect">
                                  <p:stCondLst>
                                    <p:cond delay="50"/>
                                  </p:stCondLst>
                                  <p:childTnLst>
                                    <p:set>
                                      <p:cBhvr>
                                        <p:cTn id="14" dur="1" fill="hold">
                                          <p:stCondLst>
                                            <p:cond delay="0"/>
                                          </p:stCondLst>
                                        </p:cTn>
                                        <p:tgtEl>
                                          <p:spTgt spid="69636"/>
                                        </p:tgtEl>
                                        <p:attrNameLst>
                                          <p:attrName>style.visibility</p:attrName>
                                        </p:attrNameLst>
                                      </p:cBhvr>
                                      <p:to>
                                        <p:strVal val="visible"/>
                                      </p:to>
                                    </p:set>
                                    <p:animEffect transition="in" filter="box(out)">
                                      <p:cBhvr>
                                        <p:cTn id="15" dur="500"/>
                                        <p:tgtEl>
                                          <p:spTgt spid="69636"/>
                                        </p:tgtEl>
                                      </p:cBhvr>
                                    </p:animEffect>
                                  </p:childTnLst>
                                </p:cTn>
                              </p:par>
                            </p:childTnLst>
                          </p:cTn>
                        </p:par>
                        <p:par>
                          <p:cTn id="16" fill="hold" nodeType="afterGroup">
                            <p:stCondLst>
                              <p:cond delay="1650"/>
                            </p:stCondLst>
                            <p:childTnLst>
                              <p:par>
                                <p:cTn id="17" presetID="4" presetClass="entr" presetSubtype="32" fill="hold" nodeType="afterEffect">
                                  <p:stCondLst>
                                    <p:cond delay="50"/>
                                  </p:stCondLst>
                                  <p:childTnLst>
                                    <p:set>
                                      <p:cBhvr>
                                        <p:cTn id="18" dur="1" fill="hold">
                                          <p:stCondLst>
                                            <p:cond delay="0"/>
                                          </p:stCondLst>
                                        </p:cTn>
                                        <p:tgtEl>
                                          <p:spTgt spid="69635"/>
                                        </p:tgtEl>
                                        <p:attrNameLst>
                                          <p:attrName>style.visibility</p:attrName>
                                        </p:attrNameLst>
                                      </p:cBhvr>
                                      <p:to>
                                        <p:strVal val="visible"/>
                                      </p:to>
                                    </p:set>
                                    <p:animEffect transition="in" filter="box(out)">
                                      <p:cBhvr>
                                        <p:cTn id="19" dur="500"/>
                                        <p:tgtEl>
                                          <p:spTgt spid="69635"/>
                                        </p:tgtEl>
                                      </p:cBhvr>
                                    </p:animEffect>
                                  </p:childTnLst>
                                </p:cTn>
                              </p:par>
                            </p:childTnLst>
                          </p:cTn>
                        </p:par>
                        <p:par>
                          <p:cTn id="20" fill="hold" nodeType="afterGroup">
                            <p:stCondLst>
                              <p:cond delay="2200"/>
                            </p:stCondLst>
                            <p:childTnLst>
                              <p:par>
                                <p:cTn id="21" presetID="4" presetClass="entr" presetSubtype="32" fill="hold" nodeType="afterEffect">
                                  <p:stCondLst>
                                    <p:cond delay="50"/>
                                  </p:stCondLst>
                                  <p:childTnLst>
                                    <p:set>
                                      <p:cBhvr>
                                        <p:cTn id="22" dur="1" fill="hold">
                                          <p:stCondLst>
                                            <p:cond delay="0"/>
                                          </p:stCondLst>
                                        </p:cTn>
                                        <p:tgtEl>
                                          <p:spTgt spid="69634"/>
                                        </p:tgtEl>
                                        <p:attrNameLst>
                                          <p:attrName>style.visibility</p:attrName>
                                        </p:attrNameLst>
                                      </p:cBhvr>
                                      <p:to>
                                        <p:strVal val="visible"/>
                                      </p:to>
                                    </p:set>
                                    <p:animEffect transition="in" filter="box(out)">
                                      <p:cBhvr>
                                        <p:cTn id="23" dur="500"/>
                                        <p:tgtEl>
                                          <p:spTgt spid="69634"/>
                                        </p:tgtEl>
                                      </p:cBhvr>
                                    </p:animEffect>
                                  </p:childTnLst>
                                </p:cTn>
                              </p:par>
                            </p:childTnLst>
                          </p:cTn>
                        </p:par>
                        <p:par>
                          <p:cTn id="24" fill="hold" nodeType="afterGroup">
                            <p:stCondLst>
                              <p:cond delay="2750"/>
                            </p:stCondLst>
                            <p:childTnLst>
                              <p:par>
                                <p:cTn id="25" presetID="4" presetClass="entr" presetSubtype="32" fill="hold" nodeType="afterEffect">
                                  <p:stCondLst>
                                    <p:cond delay="50"/>
                                  </p:stCondLst>
                                  <p:childTnLst>
                                    <p:set>
                                      <p:cBhvr>
                                        <p:cTn id="26" dur="1" fill="hold">
                                          <p:stCondLst>
                                            <p:cond delay="0"/>
                                          </p:stCondLst>
                                        </p:cTn>
                                        <p:tgtEl>
                                          <p:spTgt spid="69633"/>
                                        </p:tgtEl>
                                        <p:attrNameLst>
                                          <p:attrName>style.visibility</p:attrName>
                                        </p:attrNameLst>
                                      </p:cBhvr>
                                      <p:to>
                                        <p:strVal val="visible"/>
                                      </p:to>
                                    </p:set>
                                    <p:animEffect transition="in" filter="box(out)">
                                      <p:cBhvr>
                                        <p:cTn id="27" dur="500"/>
                                        <p:tgtEl>
                                          <p:spTgt spid="69633"/>
                                        </p:tgtEl>
                                      </p:cBhvr>
                                    </p:animEffect>
                                  </p:childTnLst>
                                </p:cTn>
                              </p:par>
                            </p:childTnLst>
                          </p:cTn>
                        </p:par>
                        <p:par>
                          <p:cTn id="28" fill="hold" nodeType="afterGroup">
                            <p:stCondLst>
                              <p:cond delay="3300"/>
                            </p:stCondLst>
                            <p:childTnLst>
                              <p:par>
                                <p:cTn id="29" presetID="4" presetClass="entr" presetSubtype="32" fill="hold" grpId="0" nodeType="afterEffect">
                                  <p:stCondLst>
                                    <p:cond delay="50"/>
                                  </p:stCondLst>
                                  <p:childTnLst>
                                    <p:set>
                                      <p:cBhvr>
                                        <p:cTn id="30" dur="1" fill="hold">
                                          <p:stCondLst>
                                            <p:cond delay="0"/>
                                          </p:stCondLst>
                                        </p:cTn>
                                        <p:tgtEl>
                                          <p:spTgt spid="3"/>
                                        </p:tgtEl>
                                        <p:attrNameLst>
                                          <p:attrName>style.visibility</p:attrName>
                                        </p:attrNameLst>
                                      </p:cBhvr>
                                      <p:to>
                                        <p:strVal val="visible"/>
                                      </p:to>
                                    </p:set>
                                    <p:animEffect transition="in" filter="box(out)">
                                      <p:cBhvr>
                                        <p:cTn id="31" dur="500"/>
                                        <p:tgtEl>
                                          <p:spTgt spid="3"/>
                                        </p:tgtEl>
                                      </p:cBhvr>
                                    </p:animEffect>
                                  </p:childTnLst>
                                </p:cTn>
                              </p:par>
                            </p:childTnLst>
                          </p:cTn>
                        </p:par>
                        <p:par>
                          <p:cTn id="32" fill="hold" nodeType="afterGroup">
                            <p:stCondLst>
                              <p:cond delay="3850"/>
                            </p:stCondLst>
                            <p:childTnLst>
                              <p:par>
                                <p:cTn id="33" presetID="4" presetClass="entr" presetSubtype="32" fill="hold" grpId="0" nodeType="afterEffect">
                                  <p:stCondLst>
                                    <p:cond delay="50"/>
                                  </p:stCondLst>
                                  <p:childTnLst>
                                    <p:set>
                                      <p:cBhvr>
                                        <p:cTn id="34" dur="1" fill="hold">
                                          <p:stCondLst>
                                            <p:cond delay="0"/>
                                          </p:stCondLst>
                                        </p:cTn>
                                        <p:tgtEl>
                                          <p:spTgt spid="4"/>
                                        </p:tgtEl>
                                        <p:attrNameLst>
                                          <p:attrName>style.visibility</p:attrName>
                                        </p:attrNameLst>
                                      </p:cBhvr>
                                      <p:to>
                                        <p:strVal val="visible"/>
                                      </p:to>
                                    </p:set>
                                    <p:animEffect transition="in" filter="box(out)">
                                      <p:cBhvr>
                                        <p:cTn id="35" dur="500"/>
                                        <p:tgtEl>
                                          <p:spTgt spid="4"/>
                                        </p:tgtEl>
                                      </p:cBhvr>
                                    </p:animEffect>
                                  </p:childTnLst>
                                </p:cTn>
                              </p:par>
                            </p:childTnLst>
                          </p:cTn>
                        </p:par>
                        <p:par>
                          <p:cTn id="36" fill="hold" nodeType="afterGroup">
                            <p:stCondLst>
                              <p:cond delay="4400"/>
                            </p:stCondLst>
                            <p:childTnLst>
                              <p:par>
                                <p:cTn id="37" presetID="4" presetClass="entr" presetSubtype="32" fill="hold" grpId="0" nodeType="afterEffect">
                                  <p:stCondLst>
                                    <p:cond delay="50"/>
                                  </p:stCondLst>
                                  <p:childTnLst>
                                    <p:set>
                                      <p:cBhvr>
                                        <p:cTn id="38" dur="1" fill="hold">
                                          <p:stCondLst>
                                            <p:cond delay="0"/>
                                          </p:stCondLst>
                                        </p:cTn>
                                        <p:tgtEl>
                                          <p:spTgt spid="5"/>
                                        </p:tgtEl>
                                        <p:attrNameLst>
                                          <p:attrName>style.visibility</p:attrName>
                                        </p:attrNameLst>
                                      </p:cBhvr>
                                      <p:to>
                                        <p:strVal val="visible"/>
                                      </p:to>
                                    </p:set>
                                    <p:animEffect transition="in" filter="box(out)">
                                      <p:cBhvr>
                                        <p:cTn id="39" dur="500"/>
                                        <p:tgtEl>
                                          <p:spTgt spid="5"/>
                                        </p:tgtEl>
                                      </p:cBhvr>
                                    </p:animEffect>
                                  </p:childTnLst>
                                </p:cTn>
                              </p:par>
                            </p:childTnLst>
                          </p:cTn>
                        </p:par>
                        <p:par>
                          <p:cTn id="40" fill="hold" nodeType="afterGroup">
                            <p:stCondLst>
                              <p:cond delay="4950"/>
                            </p:stCondLst>
                            <p:childTnLst>
                              <p:par>
                                <p:cTn id="41" presetID="4" presetClass="entr" presetSubtype="32" fill="hold" grpId="0" nodeType="afterEffect">
                                  <p:stCondLst>
                                    <p:cond delay="50"/>
                                  </p:stCondLst>
                                  <p:childTnLst>
                                    <p:set>
                                      <p:cBhvr>
                                        <p:cTn id="42" dur="1" fill="hold">
                                          <p:stCondLst>
                                            <p:cond delay="0"/>
                                          </p:stCondLst>
                                        </p:cTn>
                                        <p:tgtEl>
                                          <p:spTgt spid="6"/>
                                        </p:tgtEl>
                                        <p:attrNameLst>
                                          <p:attrName>style.visibility</p:attrName>
                                        </p:attrNameLst>
                                      </p:cBhvr>
                                      <p:to>
                                        <p:strVal val="visible"/>
                                      </p:to>
                                    </p:set>
                                    <p:animEffect transition="in" filter="box(out)">
                                      <p:cBhvr>
                                        <p:cTn id="43" dur="500"/>
                                        <p:tgtEl>
                                          <p:spTgt spid="6"/>
                                        </p:tgtEl>
                                      </p:cBhvr>
                                    </p:animEffect>
                                  </p:childTnLst>
                                </p:cTn>
                              </p:par>
                            </p:childTnLst>
                          </p:cTn>
                        </p:par>
                        <p:par>
                          <p:cTn id="44" fill="hold" nodeType="afterGroup">
                            <p:stCondLst>
                              <p:cond delay="5500"/>
                            </p:stCondLst>
                            <p:childTnLst>
                              <p:par>
                                <p:cTn id="45" presetID="4" presetClass="entr" presetSubtype="32" fill="hold" grpId="0" nodeType="afterEffect">
                                  <p:stCondLst>
                                    <p:cond delay="50"/>
                                  </p:stCondLst>
                                  <p:childTnLst>
                                    <p:set>
                                      <p:cBhvr>
                                        <p:cTn id="46" dur="1" fill="hold">
                                          <p:stCondLst>
                                            <p:cond delay="0"/>
                                          </p:stCondLst>
                                        </p:cTn>
                                        <p:tgtEl>
                                          <p:spTgt spid="7"/>
                                        </p:tgtEl>
                                        <p:attrNameLst>
                                          <p:attrName>style.visibility</p:attrName>
                                        </p:attrNameLst>
                                      </p:cBhvr>
                                      <p:to>
                                        <p:strVal val="visible"/>
                                      </p:to>
                                    </p:set>
                                    <p:animEffect transition="in" filter="box(out)">
                                      <p:cBhvr>
                                        <p:cTn id="47" dur="500"/>
                                        <p:tgtEl>
                                          <p:spTgt spid="7"/>
                                        </p:tgtEl>
                                      </p:cBhvr>
                                    </p:animEffect>
                                  </p:childTnLst>
                                </p:cTn>
                              </p:par>
                            </p:childTnLst>
                          </p:cTn>
                        </p:par>
                        <p:par>
                          <p:cTn id="48" fill="hold" nodeType="afterGroup">
                            <p:stCondLst>
                              <p:cond delay="6050"/>
                            </p:stCondLst>
                            <p:childTnLst>
                              <p:par>
                                <p:cTn id="49" presetID="4" presetClass="entr" presetSubtype="32" fill="hold" grpId="0" nodeType="afterEffect">
                                  <p:stCondLst>
                                    <p:cond delay="50"/>
                                  </p:stCondLst>
                                  <p:childTnLst>
                                    <p:set>
                                      <p:cBhvr>
                                        <p:cTn id="50" dur="1" fill="hold">
                                          <p:stCondLst>
                                            <p:cond delay="0"/>
                                          </p:stCondLst>
                                        </p:cTn>
                                        <p:tgtEl>
                                          <p:spTgt spid="2"/>
                                        </p:tgtEl>
                                        <p:attrNameLst>
                                          <p:attrName>style.visibility</p:attrName>
                                        </p:attrNameLst>
                                      </p:cBhvr>
                                      <p:to>
                                        <p:strVal val="visible"/>
                                      </p:to>
                                    </p:set>
                                    <p:animEffect transition="in" filter="box(out)">
                                      <p:cBhvr>
                                        <p:cTn id="51" dur="500"/>
                                        <p:tgtEl>
                                          <p:spTgt spid="2"/>
                                        </p:tgtEl>
                                      </p:cBhvr>
                                    </p:animEffect>
                                  </p:childTnLst>
                                </p:cTn>
                              </p:par>
                            </p:childTnLst>
                          </p:cTn>
                        </p:par>
                        <p:par>
                          <p:cTn id="52" fill="hold" nodeType="afterGroup">
                            <p:stCondLst>
                              <p:cond delay="6600"/>
                            </p:stCondLst>
                            <p:childTnLst>
                              <p:par>
                                <p:cTn id="53" presetID="4" presetClass="entr" presetSubtype="32" fill="hold" nodeType="afterEffect">
                                  <p:stCondLst>
                                    <p:cond delay="50"/>
                                  </p:stCondLst>
                                  <p:childTnLst>
                                    <p:set>
                                      <p:cBhvr>
                                        <p:cTn id="54" dur="1" fill="hold">
                                          <p:stCondLst>
                                            <p:cond delay="0"/>
                                          </p:stCondLst>
                                        </p:cTn>
                                        <p:tgtEl>
                                          <p:spTgt spid="69644"/>
                                        </p:tgtEl>
                                        <p:attrNameLst>
                                          <p:attrName>style.visibility</p:attrName>
                                        </p:attrNameLst>
                                      </p:cBhvr>
                                      <p:to>
                                        <p:strVal val="visible"/>
                                      </p:to>
                                    </p:set>
                                    <p:animEffect transition="in" filter="box(out)">
                                      <p:cBhvr>
                                        <p:cTn id="55" dur="500"/>
                                        <p:tgtEl>
                                          <p:spTgt spid="69644"/>
                                        </p:tgtEl>
                                      </p:cBhvr>
                                    </p:animEffect>
                                  </p:childTnLst>
                                </p:cTn>
                              </p:par>
                            </p:childTnLst>
                          </p:cTn>
                        </p:par>
                        <p:par>
                          <p:cTn id="56" fill="hold" nodeType="afterGroup">
                            <p:stCondLst>
                              <p:cond delay="7150"/>
                            </p:stCondLst>
                            <p:childTnLst>
                              <p:par>
                                <p:cTn id="57" presetID="4" presetClass="entr" presetSubtype="32" fill="hold" nodeType="afterEffect">
                                  <p:stCondLst>
                                    <p:cond delay="50"/>
                                  </p:stCondLst>
                                  <p:childTnLst>
                                    <p:set>
                                      <p:cBhvr>
                                        <p:cTn id="58" dur="1" fill="hold">
                                          <p:stCondLst>
                                            <p:cond delay="0"/>
                                          </p:stCondLst>
                                        </p:cTn>
                                        <p:tgtEl>
                                          <p:spTgt spid="69646"/>
                                        </p:tgtEl>
                                        <p:attrNameLst>
                                          <p:attrName>style.visibility</p:attrName>
                                        </p:attrNameLst>
                                      </p:cBhvr>
                                      <p:to>
                                        <p:strVal val="visible"/>
                                      </p:to>
                                    </p:set>
                                    <p:animEffect transition="in" filter="box(out)">
                                      <p:cBhvr>
                                        <p:cTn id="59" dur="500"/>
                                        <p:tgtEl>
                                          <p:spTgt spid="69646"/>
                                        </p:tgtEl>
                                      </p:cBhvr>
                                    </p:animEffect>
                                  </p:childTnLst>
                                </p:cTn>
                              </p:par>
                            </p:childTnLst>
                          </p:cTn>
                        </p:par>
                        <p:par>
                          <p:cTn id="60" fill="hold" nodeType="afterGroup">
                            <p:stCondLst>
                              <p:cond delay="7700"/>
                            </p:stCondLst>
                            <p:childTnLst>
                              <p:par>
                                <p:cTn id="61" presetID="4" presetClass="entr" presetSubtype="32" fill="hold" nodeType="afterEffect">
                                  <p:stCondLst>
                                    <p:cond delay="50"/>
                                  </p:stCondLst>
                                  <p:childTnLst>
                                    <p:set>
                                      <p:cBhvr>
                                        <p:cTn id="62" dur="1" fill="hold">
                                          <p:stCondLst>
                                            <p:cond delay="0"/>
                                          </p:stCondLst>
                                        </p:cTn>
                                        <p:tgtEl>
                                          <p:spTgt spid="69648"/>
                                        </p:tgtEl>
                                        <p:attrNameLst>
                                          <p:attrName>style.visibility</p:attrName>
                                        </p:attrNameLst>
                                      </p:cBhvr>
                                      <p:to>
                                        <p:strVal val="visible"/>
                                      </p:to>
                                    </p:set>
                                    <p:animEffect transition="in" filter="box(out)">
                                      <p:cBhvr>
                                        <p:cTn id="63" dur="500"/>
                                        <p:tgtEl>
                                          <p:spTgt spid="69648"/>
                                        </p:tgtEl>
                                      </p:cBhvr>
                                    </p:animEffect>
                                  </p:childTnLst>
                                </p:cTn>
                              </p:par>
                            </p:childTnLst>
                          </p:cTn>
                        </p:par>
                        <p:par>
                          <p:cTn id="64" fill="hold" nodeType="afterGroup">
                            <p:stCondLst>
                              <p:cond delay="8250"/>
                            </p:stCondLst>
                            <p:childTnLst>
                              <p:par>
                                <p:cTn id="65" presetID="4" presetClass="entr" presetSubtype="32" fill="hold" nodeType="afterEffect">
                                  <p:stCondLst>
                                    <p:cond delay="50"/>
                                  </p:stCondLst>
                                  <p:childTnLst>
                                    <p:set>
                                      <p:cBhvr>
                                        <p:cTn id="66" dur="1" fill="hold">
                                          <p:stCondLst>
                                            <p:cond delay="0"/>
                                          </p:stCondLst>
                                        </p:cTn>
                                        <p:tgtEl>
                                          <p:spTgt spid="69650"/>
                                        </p:tgtEl>
                                        <p:attrNameLst>
                                          <p:attrName>style.visibility</p:attrName>
                                        </p:attrNameLst>
                                      </p:cBhvr>
                                      <p:to>
                                        <p:strVal val="visible"/>
                                      </p:to>
                                    </p:set>
                                    <p:animEffect transition="in" filter="box(out)">
                                      <p:cBhvr>
                                        <p:cTn id="67" dur="500"/>
                                        <p:tgtEl>
                                          <p:spTgt spid="69650"/>
                                        </p:tgtEl>
                                      </p:cBhvr>
                                    </p:animEffect>
                                  </p:childTnLst>
                                </p:cTn>
                              </p:par>
                            </p:childTnLst>
                          </p:cTn>
                        </p:par>
                        <p:par>
                          <p:cTn id="68" fill="hold" nodeType="afterGroup">
                            <p:stCondLst>
                              <p:cond delay="8800"/>
                            </p:stCondLst>
                            <p:childTnLst>
                              <p:par>
                                <p:cTn id="69" presetID="4" presetClass="entr" presetSubtype="32" fill="hold" nodeType="afterEffect">
                                  <p:stCondLst>
                                    <p:cond delay="50"/>
                                  </p:stCondLst>
                                  <p:childTnLst>
                                    <p:set>
                                      <p:cBhvr>
                                        <p:cTn id="70" dur="1" fill="hold">
                                          <p:stCondLst>
                                            <p:cond delay="0"/>
                                          </p:stCondLst>
                                        </p:cTn>
                                        <p:tgtEl>
                                          <p:spTgt spid="69652"/>
                                        </p:tgtEl>
                                        <p:attrNameLst>
                                          <p:attrName>style.visibility</p:attrName>
                                        </p:attrNameLst>
                                      </p:cBhvr>
                                      <p:to>
                                        <p:strVal val="visible"/>
                                      </p:to>
                                    </p:set>
                                    <p:animEffect transition="in" filter="box(out)">
                                      <p:cBhvr>
                                        <p:cTn id="71" dur="500"/>
                                        <p:tgtEl>
                                          <p:spTgt spid="69652"/>
                                        </p:tgtEl>
                                      </p:cBhvr>
                                    </p:animEffect>
                                  </p:childTnLst>
                                </p:cTn>
                              </p:par>
                            </p:childTnLst>
                          </p:cTn>
                        </p:par>
                        <p:par>
                          <p:cTn id="72" fill="hold" nodeType="afterGroup">
                            <p:stCondLst>
                              <p:cond delay="9350"/>
                            </p:stCondLst>
                            <p:childTnLst>
                              <p:par>
                                <p:cTn id="73" presetID="4" presetClass="entr" presetSubtype="32" fill="hold" nodeType="afterEffect">
                                  <p:stCondLst>
                                    <p:cond delay="50"/>
                                  </p:stCondLst>
                                  <p:childTnLst>
                                    <p:set>
                                      <p:cBhvr>
                                        <p:cTn id="74" dur="1" fill="hold">
                                          <p:stCondLst>
                                            <p:cond delay="0"/>
                                          </p:stCondLst>
                                        </p:cTn>
                                        <p:tgtEl>
                                          <p:spTgt spid="69654"/>
                                        </p:tgtEl>
                                        <p:attrNameLst>
                                          <p:attrName>style.visibility</p:attrName>
                                        </p:attrNameLst>
                                      </p:cBhvr>
                                      <p:to>
                                        <p:strVal val="visible"/>
                                      </p:to>
                                    </p:set>
                                    <p:animEffect transition="in" filter="box(out)">
                                      <p:cBhvr>
                                        <p:cTn id="75" dur="500"/>
                                        <p:tgtEl>
                                          <p:spTgt spid="69654"/>
                                        </p:tgtEl>
                                      </p:cBhvr>
                                    </p:animEffect>
                                  </p:childTnLst>
                                </p:cTn>
                              </p:par>
                            </p:childTnLst>
                          </p:cTn>
                        </p:par>
                        <p:par>
                          <p:cTn id="76" fill="hold" nodeType="afterGroup">
                            <p:stCondLst>
                              <p:cond delay="9900"/>
                            </p:stCondLst>
                            <p:childTnLst>
                              <p:par>
                                <p:cTn id="77" presetID="4" presetClass="entr" presetSubtype="32" fill="hold" grpId="0" nodeType="afterEffect">
                                  <p:stCondLst>
                                    <p:cond delay="50"/>
                                  </p:stCondLst>
                                  <p:childTnLst>
                                    <p:set>
                                      <p:cBhvr>
                                        <p:cTn id="78" dur="1" fill="hold">
                                          <p:stCondLst>
                                            <p:cond delay="0"/>
                                          </p:stCondLst>
                                        </p:cTn>
                                        <p:tgtEl>
                                          <p:spTgt spid="69655"/>
                                        </p:tgtEl>
                                        <p:attrNameLst>
                                          <p:attrName>style.visibility</p:attrName>
                                        </p:attrNameLst>
                                      </p:cBhvr>
                                      <p:to>
                                        <p:strVal val="visible"/>
                                      </p:to>
                                    </p:set>
                                    <p:animEffect transition="in" filter="box(out)">
                                      <p:cBhvr>
                                        <p:cTn id="79" dur="500"/>
                                        <p:tgtEl>
                                          <p:spTgt spid="69655"/>
                                        </p:tgtEl>
                                      </p:cBhvr>
                                    </p:animEffect>
                                  </p:childTnLst>
                                </p:cTn>
                              </p:par>
                            </p:childTnLst>
                          </p:cTn>
                        </p:par>
                        <p:par>
                          <p:cTn id="80" fill="hold" nodeType="afterGroup">
                            <p:stCondLst>
                              <p:cond delay="10450"/>
                            </p:stCondLst>
                            <p:childTnLst>
                              <p:par>
                                <p:cTn id="81" presetID="4" presetClass="entr" presetSubtype="32" fill="hold" grpId="0" nodeType="afterEffect">
                                  <p:stCondLst>
                                    <p:cond delay="50"/>
                                  </p:stCondLst>
                                  <p:childTnLst>
                                    <p:set>
                                      <p:cBhvr>
                                        <p:cTn id="82" dur="1" fill="hold">
                                          <p:stCondLst>
                                            <p:cond delay="0"/>
                                          </p:stCondLst>
                                        </p:cTn>
                                        <p:tgtEl>
                                          <p:spTgt spid="69656"/>
                                        </p:tgtEl>
                                        <p:attrNameLst>
                                          <p:attrName>style.visibility</p:attrName>
                                        </p:attrNameLst>
                                      </p:cBhvr>
                                      <p:to>
                                        <p:strVal val="visible"/>
                                      </p:to>
                                    </p:set>
                                    <p:animEffect transition="in" filter="box(out)">
                                      <p:cBhvr>
                                        <p:cTn id="83" dur="500"/>
                                        <p:tgtEl>
                                          <p:spTgt spid="69656"/>
                                        </p:tgtEl>
                                      </p:cBhvr>
                                    </p:animEffect>
                                  </p:childTnLst>
                                </p:cTn>
                              </p:par>
                            </p:childTnLst>
                          </p:cTn>
                        </p:par>
                        <p:par>
                          <p:cTn id="84" fill="hold" nodeType="afterGroup">
                            <p:stCondLst>
                              <p:cond delay="11000"/>
                            </p:stCondLst>
                            <p:childTnLst>
                              <p:par>
                                <p:cTn id="85" presetID="4" presetClass="entr" presetSubtype="32" fill="hold" grpId="0" nodeType="afterEffect">
                                  <p:stCondLst>
                                    <p:cond delay="50"/>
                                  </p:stCondLst>
                                  <p:childTnLst>
                                    <p:set>
                                      <p:cBhvr>
                                        <p:cTn id="86" dur="1" fill="hold">
                                          <p:stCondLst>
                                            <p:cond delay="0"/>
                                          </p:stCondLst>
                                        </p:cTn>
                                        <p:tgtEl>
                                          <p:spTgt spid="69657"/>
                                        </p:tgtEl>
                                        <p:attrNameLst>
                                          <p:attrName>style.visibility</p:attrName>
                                        </p:attrNameLst>
                                      </p:cBhvr>
                                      <p:to>
                                        <p:strVal val="visible"/>
                                      </p:to>
                                    </p:set>
                                    <p:animEffect transition="in" filter="box(out)">
                                      <p:cBhvr>
                                        <p:cTn id="87" dur="500"/>
                                        <p:tgtEl>
                                          <p:spTgt spid="69657"/>
                                        </p:tgtEl>
                                      </p:cBhvr>
                                    </p:animEffect>
                                  </p:childTnLst>
                                </p:cTn>
                              </p:par>
                            </p:childTnLst>
                          </p:cTn>
                        </p:par>
                        <p:par>
                          <p:cTn id="88" fill="hold" nodeType="afterGroup">
                            <p:stCondLst>
                              <p:cond delay="11550"/>
                            </p:stCondLst>
                            <p:childTnLst>
                              <p:par>
                                <p:cTn id="89" presetID="4" presetClass="entr" presetSubtype="32" fill="hold" grpId="0" nodeType="afterEffect">
                                  <p:stCondLst>
                                    <p:cond delay="50"/>
                                  </p:stCondLst>
                                  <p:childTnLst>
                                    <p:set>
                                      <p:cBhvr>
                                        <p:cTn id="90" dur="1" fill="hold">
                                          <p:stCondLst>
                                            <p:cond delay="0"/>
                                          </p:stCondLst>
                                        </p:cTn>
                                        <p:tgtEl>
                                          <p:spTgt spid="69658"/>
                                        </p:tgtEl>
                                        <p:attrNameLst>
                                          <p:attrName>style.visibility</p:attrName>
                                        </p:attrNameLst>
                                      </p:cBhvr>
                                      <p:to>
                                        <p:strVal val="visible"/>
                                      </p:to>
                                    </p:set>
                                    <p:animEffect transition="in" filter="box(out)">
                                      <p:cBhvr>
                                        <p:cTn id="91" dur="500"/>
                                        <p:tgtEl>
                                          <p:spTgt spid="69658"/>
                                        </p:tgtEl>
                                      </p:cBhvr>
                                    </p:animEffect>
                                  </p:childTnLst>
                                </p:cTn>
                              </p:par>
                            </p:childTnLst>
                          </p:cTn>
                        </p:par>
                        <p:par>
                          <p:cTn id="92" fill="hold" nodeType="afterGroup">
                            <p:stCondLst>
                              <p:cond delay="12100"/>
                            </p:stCondLst>
                            <p:childTnLst>
                              <p:par>
                                <p:cTn id="93" presetID="4" presetClass="entr" presetSubtype="32" fill="hold" grpId="0" nodeType="afterEffect">
                                  <p:stCondLst>
                                    <p:cond delay="50"/>
                                  </p:stCondLst>
                                  <p:childTnLst>
                                    <p:set>
                                      <p:cBhvr>
                                        <p:cTn id="94" dur="1" fill="hold">
                                          <p:stCondLst>
                                            <p:cond delay="0"/>
                                          </p:stCondLst>
                                        </p:cTn>
                                        <p:tgtEl>
                                          <p:spTgt spid="69659"/>
                                        </p:tgtEl>
                                        <p:attrNameLst>
                                          <p:attrName>style.visibility</p:attrName>
                                        </p:attrNameLst>
                                      </p:cBhvr>
                                      <p:to>
                                        <p:strVal val="visible"/>
                                      </p:to>
                                    </p:set>
                                    <p:animEffect transition="in" filter="box(out)">
                                      <p:cBhvr>
                                        <p:cTn id="95" dur="500"/>
                                        <p:tgtEl>
                                          <p:spTgt spid="69659"/>
                                        </p:tgtEl>
                                      </p:cBhvr>
                                    </p:animEffect>
                                  </p:childTnLst>
                                </p:cTn>
                              </p:par>
                            </p:childTnLst>
                          </p:cTn>
                        </p:par>
                        <p:par>
                          <p:cTn id="96" fill="hold" nodeType="afterGroup">
                            <p:stCondLst>
                              <p:cond delay="12650"/>
                            </p:stCondLst>
                            <p:childTnLst>
                              <p:par>
                                <p:cTn id="97" presetID="4" presetClass="entr" presetSubtype="32" fill="hold" grpId="0" nodeType="afterEffect">
                                  <p:stCondLst>
                                    <p:cond delay="50"/>
                                  </p:stCondLst>
                                  <p:childTnLst>
                                    <p:set>
                                      <p:cBhvr>
                                        <p:cTn id="98" dur="1" fill="hold">
                                          <p:stCondLst>
                                            <p:cond delay="0"/>
                                          </p:stCondLst>
                                        </p:cTn>
                                        <p:tgtEl>
                                          <p:spTgt spid="69660"/>
                                        </p:tgtEl>
                                        <p:attrNameLst>
                                          <p:attrName>style.visibility</p:attrName>
                                        </p:attrNameLst>
                                      </p:cBhvr>
                                      <p:to>
                                        <p:strVal val="visible"/>
                                      </p:to>
                                    </p:set>
                                    <p:animEffect transition="in" filter="box(out)">
                                      <p:cBhvr>
                                        <p:cTn id="99" dur="500"/>
                                        <p:tgtEl>
                                          <p:spTgt spid="69660"/>
                                        </p:tgtEl>
                                      </p:cBhvr>
                                    </p:animEffect>
                                  </p:childTnLst>
                                </p:cTn>
                              </p:par>
                            </p:childTnLst>
                          </p:cTn>
                        </p:par>
                        <p:par>
                          <p:cTn id="100" fill="hold" nodeType="afterGroup">
                            <p:stCondLst>
                              <p:cond delay="13200"/>
                            </p:stCondLst>
                            <p:childTnLst>
                              <p:par>
                                <p:cTn id="101" presetID="2" presetClass="entr" presetSubtype="4" fill="hold" grpId="0" nodeType="afterEffect">
                                  <p:stCondLst>
                                    <p:cond delay="100"/>
                                  </p:stCondLst>
                                  <p:childTnLst>
                                    <p:set>
                                      <p:cBhvr>
                                        <p:cTn id="102" dur="1" fill="hold">
                                          <p:stCondLst>
                                            <p:cond delay="0"/>
                                          </p:stCondLst>
                                        </p:cTn>
                                        <p:tgtEl>
                                          <p:spTgt spid="69662"/>
                                        </p:tgtEl>
                                        <p:attrNameLst>
                                          <p:attrName>style.visibility</p:attrName>
                                        </p:attrNameLst>
                                      </p:cBhvr>
                                      <p:to>
                                        <p:strVal val="visible"/>
                                      </p:to>
                                    </p:set>
                                    <p:anim calcmode="lin" valueType="num">
                                      <p:cBhvr additive="base">
                                        <p:cTn id="103" dur="500" fill="hold"/>
                                        <p:tgtEl>
                                          <p:spTgt spid="69662"/>
                                        </p:tgtEl>
                                        <p:attrNameLst>
                                          <p:attrName>ppt_x</p:attrName>
                                        </p:attrNameLst>
                                      </p:cBhvr>
                                      <p:tavLst>
                                        <p:tav tm="0">
                                          <p:val>
                                            <p:strVal val="#ppt_x"/>
                                          </p:val>
                                        </p:tav>
                                        <p:tav tm="100000">
                                          <p:val>
                                            <p:strVal val="#ppt_x"/>
                                          </p:val>
                                        </p:tav>
                                      </p:tavLst>
                                    </p:anim>
                                    <p:anim calcmode="lin" valueType="num">
                                      <p:cBhvr additive="base">
                                        <p:cTn id="104" dur="500" fill="hold"/>
                                        <p:tgtEl>
                                          <p:spTgt spid="69662"/>
                                        </p:tgtEl>
                                        <p:attrNameLst>
                                          <p:attrName>ppt_y</p:attrName>
                                        </p:attrNameLst>
                                      </p:cBhvr>
                                      <p:tavLst>
                                        <p:tav tm="0">
                                          <p:val>
                                            <p:strVal val="1+#ppt_h/2"/>
                                          </p:val>
                                        </p:tav>
                                        <p:tav tm="100000">
                                          <p:val>
                                            <p:strVal val="#ppt_y"/>
                                          </p:val>
                                        </p:tav>
                                      </p:tavLst>
                                    </p:anim>
                                  </p:childTnLst>
                                </p:cTn>
                              </p:par>
                            </p:childTnLst>
                          </p:cTn>
                        </p:par>
                        <p:par>
                          <p:cTn id="105" fill="hold" nodeType="afterGroup">
                            <p:stCondLst>
                              <p:cond delay="13800"/>
                            </p:stCondLst>
                            <p:childTnLst>
                              <p:par>
                                <p:cTn id="106" presetID="2" presetClass="entr" presetSubtype="2" fill="hold" grpId="0" nodeType="afterEffect">
                                  <p:stCondLst>
                                    <p:cond delay="0"/>
                                  </p:stCondLst>
                                  <p:childTnLst>
                                    <p:set>
                                      <p:cBhvr>
                                        <p:cTn id="107" dur="1" fill="hold">
                                          <p:stCondLst>
                                            <p:cond delay="0"/>
                                          </p:stCondLst>
                                        </p:cTn>
                                        <p:tgtEl>
                                          <p:spTgt spid="69661"/>
                                        </p:tgtEl>
                                        <p:attrNameLst>
                                          <p:attrName>style.visibility</p:attrName>
                                        </p:attrNameLst>
                                      </p:cBhvr>
                                      <p:to>
                                        <p:strVal val="visible"/>
                                      </p:to>
                                    </p:set>
                                    <p:anim calcmode="lin" valueType="num">
                                      <p:cBhvr additive="base">
                                        <p:cTn id="108" dur="500" fill="hold"/>
                                        <p:tgtEl>
                                          <p:spTgt spid="69661"/>
                                        </p:tgtEl>
                                        <p:attrNameLst>
                                          <p:attrName>ppt_x</p:attrName>
                                        </p:attrNameLst>
                                      </p:cBhvr>
                                      <p:tavLst>
                                        <p:tav tm="0">
                                          <p:val>
                                            <p:strVal val="1+#ppt_w/2"/>
                                          </p:val>
                                        </p:tav>
                                        <p:tav tm="100000">
                                          <p:val>
                                            <p:strVal val="#ppt_x"/>
                                          </p:val>
                                        </p:tav>
                                      </p:tavLst>
                                    </p:anim>
                                    <p:anim calcmode="lin" valueType="num">
                                      <p:cBhvr additive="base">
                                        <p:cTn id="109" dur="500" fill="hold"/>
                                        <p:tgtEl>
                                          <p:spTgt spid="69661"/>
                                        </p:tgtEl>
                                        <p:attrNameLst>
                                          <p:attrName>ppt_y</p:attrName>
                                        </p:attrNameLst>
                                      </p:cBhvr>
                                      <p:tavLst>
                                        <p:tav tm="0">
                                          <p:val>
                                            <p:strVal val="#ppt_y"/>
                                          </p:val>
                                        </p:tav>
                                        <p:tav tm="100000">
                                          <p:val>
                                            <p:strVal val="#ppt_y"/>
                                          </p:val>
                                        </p:tav>
                                      </p:tavLst>
                                    </p:anim>
                                  </p:childTnLst>
                                </p:cTn>
                              </p:par>
                            </p:childTnLst>
                          </p:cTn>
                        </p:par>
                        <p:par>
                          <p:cTn id="110" fill="hold" nodeType="afterGroup">
                            <p:stCondLst>
                              <p:cond delay="14300"/>
                            </p:stCondLst>
                            <p:childTnLst>
                              <p:par>
                                <p:cTn id="111" presetID="2" presetClass="entr" presetSubtype="4" fill="hold" grpId="0" nodeType="afterEffect">
                                  <p:stCondLst>
                                    <p:cond delay="100"/>
                                  </p:stCondLst>
                                  <p:childTnLst>
                                    <p:set>
                                      <p:cBhvr>
                                        <p:cTn id="112" dur="1" fill="hold">
                                          <p:stCondLst>
                                            <p:cond delay="0"/>
                                          </p:stCondLst>
                                        </p:cTn>
                                        <p:tgtEl>
                                          <p:spTgt spid="69664"/>
                                        </p:tgtEl>
                                        <p:attrNameLst>
                                          <p:attrName>style.visibility</p:attrName>
                                        </p:attrNameLst>
                                      </p:cBhvr>
                                      <p:to>
                                        <p:strVal val="visible"/>
                                      </p:to>
                                    </p:set>
                                    <p:anim calcmode="lin" valueType="num">
                                      <p:cBhvr additive="base">
                                        <p:cTn id="113" dur="500" fill="hold"/>
                                        <p:tgtEl>
                                          <p:spTgt spid="69664"/>
                                        </p:tgtEl>
                                        <p:attrNameLst>
                                          <p:attrName>ppt_x</p:attrName>
                                        </p:attrNameLst>
                                      </p:cBhvr>
                                      <p:tavLst>
                                        <p:tav tm="0">
                                          <p:val>
                                            <p:strVal val="#ppt_x"/>
                                          </p:val>
                                        </p:tav>
                                        <p:tav tm="100000">
                                          <p:val>
                                            <p:strVal val="#ppt_x"/>
                                          </p:val>
                                        </p:tav>
                                      </p:tavLst>
                                    </p:anim>
                                    <p:anim calcmode="lin" valueType="num">
                                      <p:cBhvr additive="base">
                                        <p:cTn id="114" dur="500" fill="hold"/>
                                        <p:tgtEl>
                                          <p:spTgt spid="69664"/>
                                        </p:tgtEl>
                                        <p:attrNameLst>
                                          <p:attrName>ppt_y</p:attrName>
                                        </p:attrNameLst>
                                      </p:cBhvr>
                                      <p:tavLst>
                                        <p:tav tm="0">
                                          <p:val>
                                            <p:strVal val="1+#ppt_h/2"/>
                                          </p:val>
                                        </p:tav>
                                        <p:tav tm="100000">
                                          <p:val>
                                            <p:strVal val="#ppt_y"/>
                                          </p:val>
                                        </p:tav>
                                      </p:tavLst>
                                    </p:anim>
                                  </p:childTnLst>
                                </p:cTn>
                              </p:par>
                            </p:childTnLst>
                          </p:cTn>
                        </p:par>
                        <p:par>
                          <p:cTn id="115" fill="hold" nodeType="afterGroup">
                            <p:stCondLst>
                              <p:cond delay="14900"/>
                            </p:stCondLst>
                            <p:childTnLst>
                              <p:par>
                                <p:cTn id="116" presetID="2" presetClass="entr" presetSubtype="2" fill="hold" grpId="0" nodeType="afterEffect">
                                  <p:stCondLst>
                                    <p:cond delay="0"/>
                                  </p:stCondLst>
                                  <p:childTnLst>
                                    <p:set>
                                      <p:cBhvr>
                                        <p:cTn id="117" dur="1" fill="hold">
                                          <p:stCondLst>
                                            <p:cond delay="0"/>
                                          </p:stCondLst>
                                        </p:cTn>
                                        <p:tgtEl>
                                          <p:spTgt spid="69663"/>
                                        </p:tgtEl>
                                        <p:attrNameLst>
                                          <p:attrName>style.visibility</p:attrName>
                                        </p:attrNameLst>
                                      </p:cBhvr>
                                      <p:to>
                                        <p:strVal val="visible"/>
                                      </p:to>
                                    </p:set>
                                    <p:anim calcmode="lin" valueType="num">
                                      <p:cBhvr additive="base">
                                        <p:cTn id="118" dur="500" fill="hold"/>
                                        <p:tgtEl>
                                          <p:spTgt spid="69663"/>
                                        </p:tgtEl>
                                        <p:attrNameLst>
                                          <p:attrName>ppt_x</p:attrName>
                                        </p:attrNameLst>
                                      </p:cBhvr>
                                      <p:tavLst>
                                        <p:tav tm="0">
                                          <p:val>
                                            <p:strVal val="1+#ppt_w/2"/>
                                          </p:val>
                                        </p:tav>
                                        <p:tav tm="100000">
                                          <p:val>
                                            <p:strVal val="#ppt_x"/>
                                          </p:val>
                                        </p:tav>
                                      </p:tavLst>
                                    </p:anim>
                                    <p:anim calcmode="lin" valueType="num">
                                      <p:cBhvr additive="base">
                                        <p:cTn id="119" dur="500" fill="hold"/>
                                        <p:tgtEl>
                                          <p:spTgt spid="69663"/>
                                        </p:tgtEl>
                                        <p:attrNameLst>
                                          <p:attrName>ppt_y</p:attrName>
                                        </p:attrNameLst>
                                      </p:cBhvr>
                                      <p:tavLst>
                                        <p:tav tm="0">
                                          <p:val>
                                            <p:strVal val="#ppt_y"/>
                                          </p:val>
                                        </p:tav>
                                        <p:tav tm="100000">
                                          <p:val>
                                            <p:strVal val="#ppt_y"/>
                                          </p:val>
                                        </p:tav>
                                      </p:tavLst>
                                    </p:anim>
                                  </p:childTnLst>
                                </p:cTn>
                              </p:par>
                            </p:childTnLst>
                          </p:cTn>
                        </p:par>
                        <p:par>
                          <p:cTn id="120" fill="hold" nodeType="afterGroup">
                            <p:stCondLst>
                              <p:cond delay="15400"/>
                            </p:stCondLst>
                            <p:childTnLst>
                              <p:par>
                                <p:cTn id="121" presetID="2" presetClass="entr" presetSubtype="4" fill="hold" grpId="0" nodeType="afterEffect">
                                  <p:stCondLst>
                                    <p:cond delay="100"/>
                                  </p:stCondLst>
                                  <p:childTnLst>
                                    <p:set>
                                      <p:cBhvr>
                                        <p:cTn id="122" dur="1" fill="hold">
                                          <p:stCondLst>
                                            <p:cond delay="0"/>
                                          </p:stCondLst>
                                        </p:cTn>
                                        <p:tgtEl>
                                          <p:spTgt spid="69666"/>
                                        </p:tgtEl>
                                        <p:attrNameLst>
                                          <p:attrName>style.visibility</p:attrName>
                                        </p:attrNameLst>
                                      </p:cBhvr>
                                      <p:to>
                                        <p:strVal val="visible"/>
                                      </p:to>
                                    </p:set>
                                    <p:anim calcmode="lin" valueType="num">
                                      <p:cBhvr additive="base">
                                        <p:cTn id="123" dur="500" fill="hold"/>
                                        <p:tgtEl>
                                          <p:spTgt spid="69666"/>
                                        </p:tgtEl>
                                        <p:attrNameLst>
                                          <p:attrName>ppt_x</p:attrName>
                                        </p:attrNameLst>
                                      </p:cBhvr>
                                      <p:tavLst>
                                        <p:tav tm="0">
                                          <p:val>
                                            <p:strVal val="#ppt_x"/>
                                          </p:val>
                                        </p:tav>
                                        <p:tav tm="100000">
                                          <p:val>
                                            <p:strVal val="#ppt_x"/>
                                          </p:val>
                                        </p:tav>
                                      </p:tavLst>
                                    </p:anim>
                                    <p:anim calcmode="lin" valueType="num">
                                      <p:cBhvr additive="base">
                                        <p:cTn id="124" dur="500" fill="hold"/>
                                        <p:tgtEl>
                                          <p:spTgt spid="69666"/>
                                        </p:tgtEl>
                                        <p:attrNameLst>
                                          <p:attrName>ppt_y</p:attrName>
                                        </p:attrNameLst>
                                      </p:cBhvr>
                                      <p:tavLst>
                                        <p:tav tm="0">
                                          <p:val>
                                            <p:strVal val="1+#ppt_h/2"/>
                                          </p:val>
                                        </p:tav>
                                        <p:tav tm="100000">
                                          <p:val>
                                            <p:strVal val="#ppt_y"/>
                                          </p:val>
                                        </p:tav>
                                      </p:tavLst>
                                    </p:anim>
                                  </p:childTnLst>
                                </p:cTn>
                              </p:par>
                            </p:childTnLst>
                          </p:cTn>
                        </p:par>
                        <p:par>
                          <p:cTn id="125" fill="hold" nodeType="afterGroup">
                            <p:stCondLst>
                              <p:cond delay="16000"/>
                            </p:stCondLst>
                            <p:childTnLst>
                              <p:par>
                                <p:cTn id="126" presetID="2" presetClass="entr" presetSubtype="2" fill="hold" grpId="0" nodeType="afterEffect">
                                  <p:stCondLst>
                                    <p:cond delay="0"/>
                                  </p:stCondLst>
                                  <p:childTnLst>
                                    <p:set>
                                      <p:cBhvr>
                                        <p:cTn id="127" dur="1" fill="hold">
                                          <p:stCondLst>
                                            <p:cond delay="0"/>
                                          </p:stCondLst>
                                        </p:cTn>
                                        <p:tgtEl>
                                          <p:spTgt spid="69665"/>
                                        </p:tgtEl>
                                        <p:attrNameLst>
                                          <p:attrName>style.visibility</p:attrName>
                                        </p:attrNameLst>
                                      </p:cBhvr>
                                      <p:to>
                                        <p:strVal val="visible"/>
                                      </p:to>
                                    </p:set>
                                    <p:anim calcmode="lin" valueType="num">
                                      <p:cBhvr additive="base">
                                        <p:cTn id="128" dur="500" fill="hold"/>
                                        <p:tgtEl>
                                          <p:spTgt spid="69665"/>
                                        </p:tgtEl>
                                        <p:attrNameLst>
                                          <p:attrName>ppt_x</p:attrName>
                                        </p:attrNameLst>
                                      </p:cBhvr>
                                      <p:tavLst>
                                        <p:tav tm="0">
                                          <p:val>
                                            <p:strVal val="1+#ppt_w/2"/>
                                          </p:val>
                                        </p:tav>
                                        <p:tav tm="100000">
                                          <p:val>
                                            <p:strVal val="#ppt_x"/>
                                          </p:val>
                                        </p:tav>
                                      </p:tavLst>
                                    </p:anim>
                                    <p:anim calcmode="lin" valueType="num">
                                      <p:cBhvr additive="base">
                                        <p:cTn id="129" dur="500" fill="hold"/>
                                        <p:tgtEl>
                                          <p:spTgt spid="69665"/>
                                        </p:tgtEl>
                                        <p:attrNameLst>
                                          <p:attrName>ppt_y</p:attrName>
                                        </p:attrNameLst>
                                      </p:cBhvr>
                                      <p:tavLst>
                                        <p:tav tm="0">
                                          <p:val>
                                            <p:strVal val="#ppt_y"/>
                                          </p:val>
                                        </p:tav>
                                        <p:tav tm="100000">
                                          <p:val>
                                            <p:strVal val="#ppt_y"/>
                                          </p:val>
                                        </p:tav>
                                      </p:tavLst>
                                    </p:anim>
                                  </p:childTnLst>
                                </p:cTn>
                              </p:par>
                            </p:childTnLst>
                          </p:cTn>
                        </p:par>
                        <p:par>
                          <p:cTn id="130" fill="hold" nodeType="afterGroup">
                            <p:stCondLst>
                              <p:cond delay="16500"/>
                            </p:stCondLst>
                            <p:childTnLst>
                              <p:par>
                                <p:cTn id="131" presetID="2" presetClass="entr" presetSubtype="4" fill="hold" grpId="0" nodeType="afterEffect">
                                  <p:stCondLst>
                                    <p:cond delay="100"/>
                                  </p:stCondLst>
                                  <p:childTnLst>
                                    <p:set>
                                      <p:cBhvr>
                                        <p:cTn id="132" dur="1" fill="hold">
                                          <p:stCondLst>
                                            <p:cond delay="0"/>
                                          </p:stCondLst>
                                        </p:cTn>
                                        <p:tgtEl>
                                          <p:spTgt spid="69668"/>
                                        </p:tgtEl>
                                        <p:attrNameLst>
                                          <p:attrName>style.visibility</p:attrName>
                                        </p:attrNameLst>
                                      </p:cBhvr>
                                      <p:to>
                                        <p:strVal val="visible"/>
                                      </p:to>
                                    </p:set>
                                    <p:anim calcmode="lin" valueType="num">
                                      <p:cBhvr additive="base">
                                        <p:cTn id="133" dur="500" fill="hold"/>
                                        <p:tgtEl>
                                          <p:spTgt spid="69668"/>
                                        </p:tgtEl>
                                        <p:attrNameLst>
                                          <p:attrName>ppt_x</p:attrName>
                                        </p:attrNameLst>
                                      </p:cBhvr>
                                      <p:tavLst>
                                        <p:tav tm="0">
                                          <p:val>
                                            <p:strVal val="#ppt_x"/>
                                          </p:val>
                                        </p:tav>
                                        <p:tav tm="100000">
                                          <p:val>
                                            <p:strVal val="#ppt_x"/>
                                          </p:val>
                                        </p:tav>
                                      </p:tavLst>
                                    </p:anim>
                                    <p:anim calcmode="lin" valueType="num">
                                      <p:cBhvr additive="base">
                                        <p:cTn id="134" dur="500" fill="hold"/>
                                        <p:tgtEl>
                                          <p:spTgt spid="69668"/>
                                        </p:tgtEl>
                                        <p:attrNameLst>
                                          <p:attrName>ppt_y</p:attrName>
                                        </p:attrNameLst>
                                      </p:cBhvr>
                                      <p:tavLst>
                                        <p:tav tm="0">
                                          <p:val>
                                            <p:strVal val="1+#ppt_h/2"/>
                                          </p:val>
                                        </p:tav>
                                        <p:tav tm="100000">
                                          <p:val>
                                            <p:strVal val="#ppt_y"/>
                                          </p:val>
                                        </p:tav>
                                      </p:tavLst>
                                    </p:anim>
                                  </p:childTnLst>
                                </p:cTn>
                              </p:par>
                            </p:childTnLst>
                          </p:cTn>
                        </p:par>
                        <p:par>
                          <p:cTn id="135" fill="hold" nodeType="afterGroup">
                            <p:stCondLst>
                              <p:cond delay="17100"/>
                            </p:stCondLst>
                            <p:childTnLst>
                              <p:par>
                                <p:cTn id="136" presetID="2" presetClass="entr" presetSubtype="2" fill="hold" grpId="0" nodeType="afterEffect">
                                  <p:stCondLst>
                                    <p:cond delay="0"/>
                                  </p:stCondLst>
                                  <p:childTnLst>
                                    <p:set>
                                      <p:cBhvr>
                                        <p:cTn id="137" dur="1" fill="hold">
                                          <p:stCondLst>
                                            <p:cond delay="0"/>
                                          </p:stCondLst>
                                        </p:cTn>
                                        <p:tgtEl>
                                          <p:spTgt spid="69667"/>
                                        </p:tgtEl>
                                        <p:attrNameLst>
                                          <p:attrName>style.visibility</p:attrName>
                                        </p:attrNameLst>
                                      </p:cBhvr>
                                      <p:to>
                                        <p:strVal val="visible"/>
                                      </p:to>
                                    </p:set>
                                    <p:anim calcmode="lin" valueType="num">
                                      <p:cBhvr additive="base">
                                        <p:cTn id="138" dur="500" fill="hold"/>
                                        <p:tgtEl>
                                          <p:spTgt spid="69667"/>
                                        </p:tgtEl>
                                        <p:attrNameLst>
                                          <p:attrName>ppt_x</p:attrName>
                                        </p:attrNameLst>
                                      </p:cBhvr>
                                      <p:tavLst>
                                        <p:tav tm="0">
                                          <p:val>
                                            <p:strVal val="1+#ppt_w/2"/>
                                          </p:val>
                                        </p:tav>
                                        <p:tav tm="100000">
                                          <p:val>
                                            <p:strVal val="#ppt_x"/>
                                          </p:val>
                                        </p:tav>
                                      </p:tavLst>
                                    </p:anim>
                                    <p:anim calcmode="lin" valueType="num">
                                      <p:cBhvr additive="base">
                                        <p:cTn id="139" dur="500" fill="hold"/>
                                        <p:tgtEl>
                                          <p:spTgt spid="69667"/>
                                        </p:tgtEl>
                                        <p:attrNameLst>
                                          <p:attrName>ppt_y</p:attrName>
                                        </p:attrNameLst>
                                      </p:cBhvr>
                                      <p:tavLst>
                                        <p:tav tm="0">
                                          <p:val>
                                            <p:strVal val="#ppt_y"/>
                                          </p:val>
                                        </p:tav>
                                        <p:tav tm="100000">
                                          <p:val>
                                            <p:strVal val="#ppt_y"/>
                                          </p:val>
                                        </p:tav>
                                      </p:tavLst>
                                    </p:anim>
                                  </p:childTnLst>
                                </p:cTn>
                              </p:par>
                            </p:childTnLst>
                          </p:cTn>
                        </p:par>
                        <p:par>
                          <p:cTn id="140" fill="hold" nodeType="afterGroup">
                            <p:stCondLst>
                              <p:cond delay="17600"/>
                            </p:stCondLst>
                            <p:childTnLst>
                              <p:par>
                                <p:cTn id="141" presetID="2" presetClass="entr" presetSubtype="4" fill="hold" grpId="0" nodeType="afterEffect">
                                  <p:stCondLst>
                                    <p:cond delay="100"/>
                                  </p:stCondLst>
                                  <p:childTnLst>
                                    <p:set>
                                      <p:cBhvr>
                                        <p:cTn id="142" dur="1" fill="hold">
                                          <p:stCondLst>
                                            <p:cond delay="0"/>
                                          </p:stCondLst>
                                        </p:cTn>
                                        <p:tgtEl>
                                          <p:spTgt spid="69670"/>
                                        </p:tgtEl>
                                        <p:attrNameLst>
                                          <p:attrName>style.visibility</p:attrName>
                                        </p:attrNameLst>
                                      </p:cBhvr>
                                      <p:to>
                                        <p:strVal val="visible"/>
                                      </p:to>
                                    </p:set>
                                    <p:anim calcmode="lin" valueType="num">
                                      <p:cBhvr additive="base">
                                        <p:cTn id="143" dur="500" fill="hold"/>
                                        <p:tgtEl>
                                          <p:spTgt spid="69670"/>
                                        </p:tgtEl>
                                        <p:attrNameLst>
                                          <p:attrName>ppt_x</p:attrName>
                                        </p:attrNameLst>
                                      </p:cBhvr>
                                      <p:tavLst>
                                        <p:tav tm="0">
                                          <p:val>
                                            <p:strVal val="#ppt_x"/>
                                          </p:val>
                                        </p:tav>
                                        <p:tav tm="100000">
                                          <p:val>
                                            <p:strVal val="#ppt_x"/>
                                          </p:val>
                                        </p:tav>
                                      </p:tavLst>
                                    </p:anim>
                                    <p:anim calcmode="lin" valueType="num">
                                      <p:cBhvr additive="base">
                                        <p:cTn id="144" dur="500" fill="hold"/>
                                        <p:tgtEl>
                                          <p:spTgt spid="69670"/>
                                        </p:tgtEl>
                                        <p:attrNameLst>
                                          <p:attrName>ppt_y</p:attrName>
                                        </p:attrNameLst>
                                      </p:cBhvr>
                                      <p:tavLst>
                                        <p:tav tm="0">
                                          <p:val>
                                            <p:strVal val="1+#ppt_h/2"/>
                                          </p:val>
                                        </p:tav>
                                        <p:tav tm="100000">
                                          <p:val>
                                            <p:strVal val="#ppt_y"/>
                                          </p:val>
                                        </p:tav>
                                      </p:tavLst>
                                    </p:anim>
                                  </p:childTnLst>
                                </p:cTn>
                              </p:par>
                            </p:childTnLst>
                          </p:cTn>
                        </p:par>
                        <p:par>
                          <p:cTn id="145" fill="hold" nodeType="afterGroup">
                            <p:stCondLst>
                              <p:cond delay="18200"/>
                            </p:stCondLst>
                            <p:childTnLst>
                              <p:par>
                                <p:cTn id="146" presetID="2" presetClass="entr" presetSubtype="2" fill="hold" grpId="0" nodeType="afterEffect">
                                  <p:stCondLst>
                                    <p:cond delay="0"/>
                                  </p:stCondLst>
                                  <p:childTnLst>
                                    <p:set>
                                      <p:cBhvr>
                                        <p:cTn id="147" dur="1" fill="hold">
                                          <p:stCondLst>
                                            <p:cond delay="0"/>
                                          </p:stCondLst>
                                        </p:cTn>
                                        <p:tgtEl>
                                          <p:spTgt spid="69669"/>
                                        </p:tgtEl>
                                        <p:attrNameLst>
                                          <p:attrName>style.visibility</p:attrName>
                                        </p:attrNameLst>
                                      </p:cBhvr>
                                      <p:to>
                                        <p:strVal val="visible"/>
                                      </p:to>
                                    </p:set>
                                    <p:anim calcmode="lin" valueType="num">
                                      <p:cBhvr additive="base">
                                        <p:cTn id="148" dur="500" fill="hold"/>
                                        <p:tgtEl>
                                          <p:spTgt spid="69669"/>
                                        </p:tgtEl>
                                        <p:attrNameLst>
                                          <p:attrName>ppt_x</p:attrName>
                                        </p:attrNameLst>
                                      </p:cBhvr>
                                      <p:tavLst>
                                        <p:tav tm="0">
                                          <p:val>
                                            <p:strVal val="1+#ppt_w/2"/>
                                          </p:val>
                                        </p:tav>
                                        <p:tav tm="100000">
                                          <p:val>
                                            <p:strVal val="#ppt_x"/>
                                          </p:val>
                                        </p:tav>
                                      </p:tavLst>
                                    </p:anim>
                                    <p:anim calcmode="lin" valueType="num">
                                      <p:cBhvr additive="base">
                                        <p:cTn id="149" dur="500" fill="hold"/>
                                        <p:tgtEl>
                                          <p:spTgt spid="69669"/>
                                        </p:tgtEl>
                                        <p:attrNameLst>
                                          <p:attrName>ppt_y</p:attrName>
                                        </p:attrNameLst>
                                      </p:cBhvr>
                                      <p:tavLst>
                                        <p:tav tm="0">
                                          <p:val>
                                            <p:strVal val="#ppt_y"/>
                                          </p:val>
                                        </p:tav>
                                        <p:tav tm="100000">
                                          <p:val>
                                            <p:strVal val="#ppt_y"/>
                                          </p:val>
                                        </p:tav>
                                      </p:tavLst>
                                    </p:anim>
                                  </p:childTnLst>
                                </p:cTn>
                              </p:par>
                            </p:childTnLst>
                          </p:cTn>
                        </p:par>
                        <p:par>
                          <p:cTn id="150" fill="hold" nodeType="afterGroup">
                            <p:stCondLst>
                              <p:cond delay="18700"/>
                            </p:stCondLst>
                            <p:childTnLst>
                              <p:par>
                                <p:cTn id="151" presetID="2" presetClass="entr" presetSubtype="4" fill="hold" grpId="0" nodeType="afterEffect">
                                  <p:stCondLst>
                                    <p:cond delay="100"/>
                                  </p:stCondLst>
                                  <p:childTnLst>
                                    <p:set>
                                      <p:cBhvr>
                                        <p:cTn id="152" dur="1" fill="hold">
                                          <p:stCondLst>
                                            <p:cond delay="0"/>
                                          </p:stCondLst>
                                        </p:cTn>
                                        <p:tgtEl>
                                          <p:spTgt spid="69672"/>
                                        </p:tgtEl>
                                        <p:attrNameLst>
                                          <p:attrName>style.visibility</p:attrName>
                                        </p:attrNameLst>
                                      </p:cBhvr>
                                      <p:to>
                                        <p:strVal val="visible"/>
                                      </p:to>
                                    </p:set>
                                    <p:anim calcmode="lin" valueType="num">
                                      <p:cBhvr additive="base">
                                        <p:cTn id="153" dur="500" fill="hold"/>
                                        <p:tgtEl>
                                          <p:spTgt spid="69672"/>
                                        </p:tgtEl>
                                        <p:attrNameLst>
                                          <p:attrName>ppt_x</p:attrName>
                                        </p:attrNameLst>
                                      </p:cBhvr>
                                      <p:tavLst>
                                        <p:tav tm="0">
                                          <p:val>
                                            <p:strVal val="#ppt_x"/>
                                          </p:val>
                                        </p:tav>
                                        <p:tav tm="100000">
                                          <p:val>
                                            <p:strVal val="#ppt_x"/>
                                          </p:val>
                                        </p:tav>
                                      </p:tavLst>
                                    </p:anim>
                                    <p:anim calcmode="lin" valueType="num">
                                      <p:cBhvr additive="base">
                                        <p:cTn id="154" dur="500" fill="hold"/>
                                        <p:tgtEl>
                                          <p:spTgt spid="69672"/>
                                        </p:tgtEl>
                                        <p:attrNameLst>
                                          <p:attrName>ppt_y</p:attrName>
                                        </p:attrNameLst>
                                      </p:cBhvr>
                                      <p:tavLst>
                                        <p:tav tm="0">
                                          <p:val>
                                            <p:strVal val="1+#ppt_h/2"/>
                                          </p:val>
                                        </p:tav>
                                        <p:tav tm="100000">
                                          <p:val>
                                            <p:strVal val="#ppt_y"/>
                                          </p:val>
                                        </p:tav>
                                      </p:tavLst>
                                    </p:anim>
                                  </p:childTnLst>
                                </p:cTn>
                              </p:par>
                            </p:childTnLst>
                          </p:cTn>
                        </p:par>
                        <p:par>
                          <p:cTn id="155" fill="hold" nodeType="afterGroup">
                            <p:stCondLst>
                              <p:cond delay="19300"/>
                            </p:stCondLst>
                            <p:childTnLst>
                              <p:par>
                                <p:cTn id="156" presetID="2" presetClass="entr" presetSubtype="2" fill="hold" grpId="0" nodeType="afterEffect">
                                  <p:stCondLst>
                                    <p:cond delay="0"/>
                                  </p:stCondLst>
                                  <p:childTnLst>
                                    <p:set>
                                      <p:cBhvr>
                                        <p:cTn id="157" dur="1" fill="hold">
                                          <p:stCondLst>
                                            <p:cond delay="0"/>
                                          </p:stCondLst>
                                        </p:cTn>
                                        <p:tgtEl>
                                          <p:spTgt spid="69671"/>
                                        </p:tgtEl>
                                        <p:attrNameLst>
                                          <p:attrName>style.visibility</p:attrName>
                                        </p:attrNameLst>
                                      </p:cBhvr>
                                      <p:to>
                                        <p:strVal val="visible"/>
                                      </p:to>
                                    </p:set>
                                    <p:anim calcmode="lin" valueType="num">
                                      <p:cBhvr additive="base">
                                        <p:cTn id="158" dur="500" fill="hold"/>
                                        <p:tgtEl>
                                          <p:spTgt spid="69671"/>
                                        </p:tgtEl>
                                        <p:attrNameLst>
                                          <p:attrName>ppt_x</p:attrName>
                                        </p:attrNameLst>
                                      </p:cBhvr>
                                      <p:tavLst>
                                        <p:tav tm="0">
                                          <p:val>
                                            <p:strVal val="1+#ppt_w/2"/>
                                          </p:val>
                                        </p:tav>
                                        <p:tav tm="100000">
                                          <p:val>
                                            <p:strVal val="#ppt_x"/>
                                          </p:val>
                                        </p:tav>
                                      </p:tavLst>
                                    </p:anim>
                                    <p:anim calcmode="lin" valueType="num">
                                      <p:cBhvr additive="base">
                                        <p:cTn id="159" dur="500" fill="hold"/>
                                        <p:tgtEl>
                                          <p:spTgt spid="696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7" grpId="0" animBg="1"/>
      <p:bldP spid="69638" grpId="0" animBg="1"/>
      <p:bldGraphic spid="2" grpId="0">
        <p:bldAsOne/>
      </p:bldGraphic>
      <p:bldGraphic spid="3" grpId="0">
        <p:bldAsOne/>
      </p:bldGraphic>
      <p:bldGraphic spid="4" grpId="0">
        <p:bldAsOne/>
      </p:bldGraphic>
      <p:bldGraphic spid="5" grpId="0">
        <p:bldAsOne/>
      </p:bldGraphic>
      <p:bldGraphic spid="6" grpId="0">
        <p:bldAsOne/>
      </p:bldGraphic>
      <p:bldGraphic spid="7" grpId="0">
        <p:bldAsOne/>
      </p:bldGraphic>
      <p:bldP spid="69655" grpId="0" autoUpdateAnimBg="0"/>
      <p:bldP spid="69656" grpId="0" autoUpdateAnimBg="0"/>
      <p:bldP spid="69657" grpId="0" autoUpdateAnimBg="0"/>
      <p:bldP spid="69658" grpId="0" autoUpdateAnimBg="0"/>
      <p:bldP spid="69659" grpId="0" autoUpdateAnimBg="0"/>
      <p:bldP spid="69660" grpId="0" autoUpdateAnimBg="0"/>
      <p:bldP spid="69661" grpId="0" autoUpdateAnimBg="0"/>
      <p:bldP spid="69662" grpId="0" autoUpdateAnimBg="0"/>
      <p:bldP spid="69663" grpId="0" autoUpdateAnimBg="0"/>
      <p:bldP spid="69664" grpId="0" autoUpdateAnimBg="0"/>
      <p:bldP spid="69665" grpId="0" autoUpdateAnimBg="0"/>
      <p:bldP spid="69666" grpId="0" autoUpdateAnimBg="0"/>
      <p:bldP spid="69667" grpId="0" autoUpdateAnimBg="0"/>
      <p:bldP spid="69668" grpId="0" autoUpdateAnimBg="0"/>
      <p:bldP spid="69669" grpId="0" autoUpdateAnimBg="0"/>
      <p:bldP spid="69670" grpId="0" autoUpdateAnimBg="0"/>
      <p:bldP spid="69671" grpId="0" autoUpdateAnimBg="0"/>
      <p:bldP spid="69672"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5"/>
          <p:cNvGraphicFramePr>
            <a:graphicFrameLocks noChangeAspect="1"/>
          </p:cNvGraphicFramePr>
          <p:nvPr>
            <p:extLst/>
          </p:nvPr>
        </p:nvGraphicFramePr>
        <p:xfrm>
          <a:off x="1825773" y="2225084"/>
          <a:ext cx="2387606" cy="2388351"/>
        </p:xfrm>
        <a:graphic>
          <a:graphicData uri="http://schemas.openxmlformats.org/drawingml/2006/chart">
            <c:chart xmlns:c="http://schemas.openxmlformats.org/drawingml/2006/chart" xmlns:r="http://schemas.openxmlformats.org/officeDocument/2006/relationships" r:id="rId3"/>
          </a:graphicData>
        </a:graphic>
      </p:graphicFrame>
      <p:sp>
        <p:nvSpPr>
          <p:cNvPr id="64518" name="AutoShape 6"/>
          <p:cNvSpPr>
            <a:spLocks/>
          </p:cNvSpPr>
          <p:nvPr/>
        </p:nvSpPr>
        <p:spPr bwMode="auto">
          <a:xfrm>
            <a:off x="2236143" y="2673506"/>
            <a:ext cx="1527321" cy="1527321"/>
          </a:xfrm>
          <a:custGeom>
            <a:avLst/>
            <a:gdLst>
              <a:gd name="T0" fmla="*/ 1624724 w 19679"/>
              <a:gd name="T1" fmla="*/ 1783415 h 19679"/>
              <a:gd name="T2" fmla="*/ 1624724 w 19679"/>
              <a:gd name="T3" fmla="*/ 1783415 h 19679"/>
              <a:gd name="T4" fmla="*/ 1624724 w 19679"/>
              <a:gd name="T5" fmla="*/ 1783415 h 19679"/>
              <a:gd name="T6" fmla="*/ 1624724 w 19679"/>
              <a:gd name="T7" fmla="*/ 178341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3" y="20638"/>
                  <a:pt x="2881" y="16796"/>
                </a:cubicBezTo>
                <a:cubicBezTo>
                  <a:pt x="-961" y="12953"/>
                  <a:pt x="-961" y="6724"/>
                  <a:pt x="2881" y="2881"/>
                </a:cubicBezTo>
                <a:cubicBezTo>
                  <a:pt x="6723" y="-961"/>
                  <a:pt x="12953" y="-961"/>
                  <a:pt x="16796" y="2881"/>
                </a:cubicBezTo>
              </a:path>
            </a:pathLst>
          </a:custGeom>
          <a:solidFill>
            <a:srgbClr val="F1F2F1"/>
          </a:solidFill>
          <a:ln w="25400" cap="flat" cmpd="sng">
            <a:solidFill>
              <a:srgbClr val="000000">
                <a:alpha val="0"/>
              </a:srgbClr>
            </a:solidFill>
            <a:prstDash val="solid"/>
            <a:miter lim="0"/>
            <a:headEnd/>
            <a:tailEnd/>
          </a:ln>
          <a:effectLst/>
          <a:extLst/>
        </p:spPr>
        <p:txBody>
          <a:bodyPr lIns="0" tIns="0" rIns="0" bIns="0"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519" name="AutoShape 7"/>
          <p:cNvSpPr>
            <a:spLocks/>
          </p:cNvSpPr>
          <p:nvPr/>
        </p:nvSpPr>
        <p:spPr bwMode="auto">
          <a:xfrm>
            <a:off x="2109300" y="4706683"/>
            <a:ext cx="1780259"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20" name="AutoShape 8"/>
          <p:cNvSpPr>
            <a:spLocks/>
          </p:cNvSpPr>
          <p:nvPr/>
        </p:nvSpPr>
        <p:spPr bwMode="auto">
          <a:xfrm>
            <a:off x="2109300" y="4958891"/>
            <a:ext cx="1780259"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99"/>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3" name="Object 9"/>
          <p:cNvGraphicFramePr>
            <a:graphicFrameLocks noChangeAspect="1"/>
          </p:cNvGraphicFramePr>
          <p:nvPr>
            <p:extLst/>
          </p:nvPr>
        </p:nvGraphicFramePr>
        <p:xfrm>
          <a:off x="4158913" y="2256421"/>
          <a:ext cx="2356269" cy="2356269"/>
        </p:xfrm>
        <a:graphic>
          <a:graphicData uri="http://schemas.openxmlformats.org/drawingml/2006/chart">
            <c:chart xmlns:c="http://schemas.openxmlformats.org/drawingml/2006/chart" xmlns:r="http://schemas.openxmlformats.org/officeDocument/2006/relationships" r:id="rId4"/>
          </a:graphicData>
        </a:graphic>
      </p:graphicFrame>
      <p:sp>
        <p:nvSpPr>
          <p:cNvPr id="64522" name="AutoShape 10"/>
          <p:cNvSpPr>
            <a:spLocks/>
          </p:cNvSpPr>
          <p:nvPr/>
        </p:nvSpPr>
        <p:spPr bwMode="auto">
          <a:xfrm>
            <a:off x="4573758" y="2680221"/>
            <a:ext cx="1526576" cy="1527321"/>
          </a:xfrm>
          <a:custGeom>
            <a:avLst/>
            <a:gdLst>
              <a:gd name="T0" fmla="*/ 1623930 w 19679"/>
              <a:gd name="T1" fmla="*/ 1783414 h 19679"/>
              <a:gd name="T2" fmla="*/ 1623930 w 19679"/>
              <a:gd name="T3" fmla="*/ 1783414 h 19679"/>
              <a:gd name="T4" fmla="*/ 1623930 w 19679"/>
              <a:gd name="T5" fmla="*/ 1783414 h 19679"/>
              <a:gd name="T6" fmla="*/ 1623930 w 19679"/>
              <a:gd name="T7" fmla="*/ 178341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1F2F1"/>
          </a:solidFill>
          <a:ln w="25400" cap="flat" cmpd="sng">
            <a:solidFill>
              <a:srgbClr val="000000">
                <a:alpha val="0"/>
              </a:srgbClr>
            </a:solidFill>
            <a:prstDash val="solid"/>
            <a:miter lim="0"/>
            <a:headEnd/>
            <a:tailEnd/>
          </a:ln>
          <a:effectLst/>
          <a:extLst/>
        </p:spPr>
        <p:txBody>
          <a:bodyPr lIns="0" tIns="0" rIns="0" bIns="0"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523" name="AutoShape 11"/>
          <p:cNvSpPr>
            <a:spLocks/>
          </p:cNvSpPr>
          <p:nvPr/>
        </p:nvSpPr>
        <p:spPr bwMode="auto">
          <a:xfrm>
            <a:off x="4446916" y="4706683"/>
            <a:ext cx="1780259"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24" name="AutoShape 12"/>
          <p:cNvSpPr>
            <a:spLocks/>
          </p:cNvSpPr>
          <p:nvPr/>
        </p:nvSpPr>
        <p:spPr bwMode="auto">
          <a:xfrm>
            <a:off x="4446916" y="4958891"/>
            <a:ext cx="1780259"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99"/>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4" name="Object 13"/>
          <p:cNvGraphicFramePr>
            <a:graphicFrameLocks noChangeAspect="1"/>
          </p:cNvGraphicFramePr>
          <p:nvPr>
            <p:extLst/>
          </p:nvPr>
        </p:nvGraphicFramePr>
        <p:xfrm>
          <a:off x="6423406" y="2254927"/>
          <a:ext cx="2359254" cy="2359254"/>
        </p:xfrm>
        <a:graphic>
          <a:graphicData uri="http://schemas.openxmlformats.org/drawingml/2006/chart">
            <c:chart xmlns:c="http://schemas.openxmlformats.org/drawingml/2006/chart" xmlns:r="http://schemas.openxmlformats.org/officeDocument/2006/relationships" r:id="rId5"/>
          </a:graphicData>
        </a:graphic>
      </p:graphicFrame>
      <p:sp>
        <p:nvSpPr>
          <p:cNvPr id="64526" name="AutoShape 14"/>
          <p:cNvSpPr>
            <a:spLocks/>
          </p:cNvSpPr>
          <p:nvPr/>
        </p:nvSpPr>
        <p:spPr bwMode="auto">
          <a:xfrm>
            <a:off x="6839000" y="2680221"/>
            <a:ext cx="1527321" cy="1527321"/>
          </a:xfrm>
          <a:custGeom>
            <a:avLst/>
            <a:gdLst>
              <a:gd name="T0" fmla="*/ 1624723 w 19679"/>
              <a:gd name="T1" fmla="*/ 1783414 h 19679"/>
              <a:gd name="T2" fmla="*/ 1624723 w 19679"/>
              <a:gd name="T3" fmla="*/ 1783414 h 19679"/>
              <a:gd name="T4" fmla="*/ 1624723 w 19679"/>
              <a:gd name="T5" fmla="*/ 1783414 h 19679"/>
              <a:gd name="T6" fmla="*/ 1624723 w 19679"/>
              <a:gd name="T7" fmla="*/ 178341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1F2F1"/>
          </a:solidFill>
          <a:ln w="25400" cap="flat" cmpd="sng">
            <a:solidFill>
              <a:srgbClr val="000000">
                <a:alpha val="0"/>
              </a:srgbClr>
            </a:solidFill>
            <a:prstDash val="solid"/>
            <a:miter lim="0"/>
            <a:headEnd/>
            <a:tailEnd/>
          </a:ln>
          <a:effectLst/>
          <a:extLst/>
        </p:spPr>
        <p:txBody>
          <a:bodyPr lIns="0" tIns="0" rIns="0" bIns="0"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527" name="AutoShape 15"/>
          <p:cNvSpPr>
            <a:spLocks/>
          </p:cNvSpPr>
          <p:nvPr/>
        </p:nvSpPr>
        <p:spPr bwMode="auto">
          <a:xfrm>
            <a:off x="6712903" y="4706683"/>
            <a:ext cx="1780259"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28" name="AutoShape 16"/>
          <p:cNvSpPr>
            <a:spLocks/>
          </p:cNvSpPr>
          <p:nvPr/>
        </p:nvSpPr>
        <p:spPr bwMode="auto">
          <a:xfrm>
            <a:off x="6712903" y="4958891"/>
            <a:ext cx="1780259"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99"/>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5" name="Object 17"/>
          <p:cNvGraphicFramePr>
            <a:graphicFrameLocks noChangeAspect="1"/>
          </p:cNvGraphicFramePr>
          <p:nvPr>
            <p:extLst/>
          </p:nvPr>
        </p:nvGraphicFramePr>
        <p:xfrm>
          <a:off x="8645372" y="2222098"/>
          <a:ext cx="2424913" cy="2424913"/>
        </p:xfrm>
        <a:graphic>
          <a:graphicData uri="http://schemas.openxmlformats.org/drawingml/2006/chart">
            <c:chart xmlns:c="http://schemas.openxmlformats.org/drawingml/2006/chart" xmlns:r="http://schemas.openxmlformats.org/officeDocument/2006/relationships" r:id="rId6"/>
          </a:graphicData>
        </a:graphic>
      </p:graphicFrame>
      <p:sp>
        <p:nvSpPr>
          <p:cNvPr id="64530" name="AutoShape 18"/>
          <p:cNvSpPr>
            <a:spLocks/>
          </p:cNvSpPr>
          <p:nvPr/>
        </p:nvSpPr>
        <p:spPr bwMode="auto">
          <a:xfrm>
            <a:off x="9094541" y="2663060"/>
            <a:ext cx="1527321" cy="1527321"/>
          </a:xfrm>
          <a:custGeom>
            <a:avLst/>
            <a:gdLst>
              <a:gd name="T0" fmla="*/ 1624724 w 19679"/>
              <a:gd name="T1" fmla="*/ 1783415 h 19679"/>
              <a:gd name="T2" fmla="*/ 1624724 w 19679"/>
              <a:gd name="T3" fmla="*/ 1783415 h 19679"/>
              <a:gd name="T4" fmla="*/ 1624724 w 19679"/>
              <a:gd name="T5" fmla="*/ 1783415 h 19679"/>
              <a:gd name="T6" fmla="*/ 1624724 w 19679"/>
              <a:gd name="T7" fmla="*/ 178341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1F2F1"/>
          </a:solidFill>
          <a:ln w="25400" cap="flat" cmpd="sng">
            <a:solidFill>
              <a:srgbClr val="000000">
                <a:alpha val="0"/>
              </a:srgbClr>
            </a:solidFill>
            <a:prstDash val="solid"/>
            <a:miter lim="0"/>
            <a:headEnd/>
            <a:tailEnd/>
          </a:ln>
          <a:effectLst/>
        </p:spPr>
        <p:txBody>
          <a:bodyPr lIns="0" tIns="0" rIns="0" bIns="0"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531" name="AutoShape 19"/>
          <p:cNvSpPr>
            <a:spLocks/>
          </p:cNvSpPr>
          <p:nvPr/>
        </p:nvSpPr>
        <p:spPr bwMode="auto">
          <a:xfrm>
            <a:off x="8967698" y="4706683"/>
            <a:ext cx="1780259"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zh-CN" altLang="en-US"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32" name="AutoShape 20"/>
          <p:cNvSpPr>
            <a:spLocks/>
          </p:cNvSpPr>
          <p:nvPr/>
        </p:nvSpPr>
        <p:spPr bwMode="auto">
          <a:xfrm>
            <a:off x="8967698" y="4958891"/>
            <a:ext cx="1780259"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99"/>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4533" name="Group 21"/>
          <p:cNvGrpSpPr>
            <a:grpSpLocks/>
          </p:cNvGrpSpPr>
          <p:nvPr/>
        </p:nvGrpSpPr>
        <p:grpSpPr bwMode="auto">
          <a:xfrm>
            <a:off x="2753209" y="3197286"/>
            <a:ext cx="7353826" cy="459614"/>
            <a:chOff x="0" y="-1"/>
            <a:chExt cx="15646569" cy="977781"/>
          </a:xfrm>
        </p:grpSpPr>
        <p:sp>
          <p:nvSpPr>
            <p:cNvPr id="64534" name="AutoShape 22"/>
            <p:cNvSpPr>
              <a:spLocks/>
            </p:cNvSpPr>
            <p:nvPr/>
          </p:nvSpPr>
          <p:spPr bwMode="auto">
            <a:xfrm>
              <a:off x="5087992" y="63491"/>
              <a:ext cx="889010" cy="888892"/>
            </a:xfrm>
            <a:custGeom>
              <a:avLst/>
              <a:gdLst>
                <a:gd name="T0" fmla="*/ 444505 w 21376"/>
                <a:gd name="T1" fmla="*/ 444446 h 21600"/>
                <a:gd name="T2" fmla="*/ 444505 w 21376"/>
                <a:gd name="T3" fmla="*/ 444446 h 21600"/>
                <a:gd name="T4" fmla="*/ 444505 w 21376"/>
                <a:gd name="T5" fmla="*/ 444446 h 21600"/>
                <a:gd name="T6" fmla="*/ 444505 w 21376"/>
                <a:gd name="T7" fmla="*/ 4444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5"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907" tIns="17907" rIns="17907" bIns="17907"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535" name="AutoShape 23"/>
            <p:cNvSpPr>
              <a:spLocks/>
            </p:cNvSpPr>
            <p:nvPr/>
          </p:nvSpPr>
          <p:spPr bwMode="auto">
            <a:xfrm>
              <a:off x="9966433" y="-1"/>
              <a:ext cx="889010" cy="888892"/>
            </a:xfrm>
            <a:custGeom>
              <a:avLst/>
              <a:gdLst>
                <a:gd name="T0" fmla="*/ 444505 w 21600"/>
                <a:gd name="T1" fmla="*/ 444425 h 21579"/>
                <a:gd name="T2" fmla="*/ 444505 w 21600"/>
                <a:gd name="T3" fmla="*/ 444425 h 21579"/>
                <a:gd name="T4" fmla="*/ 444505 w 21600"/>
                <a:gd name="T5" fmla="*/ 444425 h 21579"/>
                <a:gd name="T6" fmla="*/ 444505 w 21600"/>
                <a:gd name="T7" fmla="*/ 444425 h 215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7"/>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8"/>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907" tIns="17907" rIns="17907" bIns="17907"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536" name="AutoShape 24"/>
            <p:cNvSpPr>
              <a:spLocks/>
            </p:cNvSpPr>
            <p:nvPr/>
          </p:nvSpPr>
          <p:spPr bwMode="auto">
            <a:xfrm>
              <a:off x="14757559" y="41269"/>
              <a:ext cx="889010" cy="777780"/>
            </a:xfrm>
            <a:custGeom>
              <a:avLst/>
              <a:gdLst>
                <a:gd name="T0" fmla="*/ 444505 w 21600"/>
                <a:gd name="T1" fmla="*/ 388890 h 21600"/>
                <a:gd name="T2" fmla="*/ 444505 w 21600"/>
                <a:gd name="T3" fmla="*/ 388890 h 21600"/>
                <a:gd name="T4" fmla="*/ 444505 w 21600"/>
                <a:gd name="T5" fmla="*/ 388890 h 21600"/>
                <a:gd name="T6" fmla="*/ 444505 w 21600"/>
                <a:gd name="T7" fmla="*/ 3888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0"/>
                  </a:moveTo>
                  <a:cubicBezTo>
                    <a:pt x="20630" y="0"/>
                    <a:pt x="20946" y="161"/>
                    <a:pt x="21208" y="481"/>
                  </a:cubicBezTo>
                  <a:cubicBezTo>
                    <a:pt x="21470" y="798"/>
                    <a:pt x="21600" y="1177"/>
                    <a:pt x="21600" y="1618"/>
                  </a:cubicBezTo>
                  <a:lnTo>
                    <a:pt x="21600" y="19981"/>
                  </a:lnTo>
                  <a:cubicBezTo>
                    <a:pt x="21600" y="20422"/>
                    <a:pt x="21470" y="20801"/>
                    <a:pt x="21208" y="21121"/>
                  </a:cubicBezTo>
                  <a:cubicBezTo>
                    <a:pt x="20946" y="21441"/>
                    <a:pt x="20630" y="21600"/>
                    <a:pt x="20263" y="21600"/>
                  </a:cubicBezTo>
                  <a:lnTo>
                    <a:pt x="1346" y="21600"/>
                  </a:lnTo>
                  <a:cubicBezTo>
                    <a:pt x="979" y="21600"/>
                    <a:pt x="663" y="21441"/>
                    <a:pt x="399" y="21121"/>
                  </a:cubicBezTo>
                  <a:cubicBezTo>
                    <a:pt x="132" y="20801"/>
                    <a:pt x="0" y="20422"/>
                    <a:pt x="0" y="19981"/>
                  </a:cubicBezTo>
                  <a:lnTo>
                    <a:pt x="0" y="1618"/>
                  </a:lnTo>
                  <a:cubicBezTo>
                    <a:pt x="0" y="1177"/>
                    <a:pt x="132" y="798"/>
                    <a:pt x="399" y="481"/>
                  </a:cubicBezTo>
                  <a:cubicBezTo>
                    <a:pt x="663" y="161"/>
                    <a:pt x="979" y="0"/>
                    <a:pt x="1346" y="0"/>
                  </a:cubicBezTo>
                  <a:lnTo>
                    <a:pt x="20263" y="0"/>
                  </a:lnTo>
                  <a:close/>
                  <a:moveTo>
                    <a:pt x="19805" y="2252"/>
                  </a:moveTo>
                  <a:lnTo>
                    <a:pt x="8590" y="2252"/>
                  </a:lnTo>
                  <a:lnTo>
                    <a:pt x="8426" y="3545"/>
                  </a:lnTo>
                  <a:lnTo>
                    <a:pt x="1804" y="3545"/>
                  </a:lnTo>
                  <a:lnTo>
                    <a:pt x="1804" y="5501"/>
                  </a:lnTo>
                  <a:lnTo>
                    <a:pt x="19805" y="5501"/>
                  </a:lnTo>
                  <a:lnTo>
                    <a:pt x="19805" y="2252"/>
                  </a:lnTo>
                  <a:close/>
                  <a:moveTo>
                    <a:pt x="19805" y="17746"/>
                  </a:moveTo>
                  <a:lnTo>
                    <a:pt x="1804" y="17746"/>
                  </a:lnTo>
                  <a:lnTo>
                    <a:pt x="1804" y="19350"/>
                  </a:lnTo>
                  <a:lnTo>
                    <a:pt x="19805" y="19350"/>
                  </a:lnTo>
                  <a:lnTo>
                    <a:pt x="19805" y="17746"/>
                  </a:lnTo>
                  <a:close/>
                  <a:moveTo>
                    <a:pt x="3116" y="2743"/>
                  </a:moveTo>
                  <a:lnTo>
                    <a:pt x="6820" y="2743"/>
                  </a:lnTo>
                  <a:lnTo>
                    <a:pt x="6820" y="1436"/>
                  </a:lnTo>
                  <a:lnTo>
                    <a:pt x="3116" y="1436"/>
                  </a:lnTo>
                  <a:lnTo>
                    <a:pt x="3116" y="2743"/>
                  </a:lnTo>
                  <a:close/>
                  <a:moveTo>
                    <a:pt x="6529" y="11631"/>
                  </a:moveTo>
                  <a:cubicBezTo>
                    <a:pt x="6529" y="12342"/>
                    <a:pt x="6639" y="13011"/>
                    <a:pt x="6862" y="13634"/>
                  </a:cubicBezTo>
                  <a:cubicBezTo>
                    <a:pt x="7084" y="14257"/>
                    <a:pt x="7388" y="14800"/>
                    <a:pt x="7775" y="15264"/>
                  </a:cubicBezTo>
                  <a:cubicBezTo>
                    <a:pt x="8162" y="15731"/>
                    <a:pt x="8617" y="16095"/>
                    <a:pt x="9134" y="16359"/>
                  </a:cubicBezTo>
                  <a:cubicBezTo>
                    <a:pt x="9655" y="16630"/>
                    <a:pt x="10211" y="16762"/>
                    <a:pt x="10806" y="16762"/>
                  </a:cubicBezTo>
                  <a:cubicBezTo>
                    <a:pt x="11398" y="16762"/>
                    <a:pt x="11954" y="16630"/>
                    <a:pt x="12470" y="16359"/>
                  </a:cubicBezTo>
                  <a:cubicBezTo>
                    <a:pt x="12984" y="16095"/>
                    <a:pt x="13435" y="15731"/>
                    <a:pt x="13824" y="15264"/>
                  </a:cubicBezTo>
                  <a:cubicBezTo>
                    <a:pt x="14211" y="14800"/>
                    <a:pt x="14515" y="14257"/>
                    <a:pt x="14737" y="13634"/>
                  </a:cubicBezTo>
                  <a:cubicBezTo>
                    <a:pt x="14960" y="13011"/>
                    <a:pt x="15070" y="12342"/>
                    <a:pt x="15070" y="11631"/>
                  </a:cubicBezTo>
                  <a:cubicBezTo>
                    <a:pt x="15070" y="10917"/>
                    <a:pt x="14960" y="10250"/>
                    <a:pt x="14737" y="9625"/>
                  </a:cubicBezTo>
                  <a:cubicBezTo>
                    <a:pt x="14515" y="9002"/>
                    <a:pt x="14211" y="8461"/>
                    <a:pt x="13824" y="8003"/>
                  </a:cubicBezTo>
                  <a:cubicBezTo>
                    <a:pt x="13435" y="7542"/>
                    <a:pt x="12982" y="7178"/>
                    <a:pt x="12463" y="6914"/>
                  </a:cubicBezTo>
                  <a:cubicBezTo>
                    <a:pt x="11944" y="6646"/>
                    <a:pt x="11391" y="6511"/>
                    <a:pt x="10806" y="6511"/>
                  </a:cubicBezTo>
                  <a:cubicBezTo>
                    <a:pt x="10211" y="6511"/>
                    <a:pt x="9655" y="6646"/>
                    <a:pt x="9134" y="6914"/>
                  </a:cubicBezTo>
                  <a:cubicBezTo>
                    <a:pt x="8617" y="7178"/>
                    <a:pt x="8162" y="7542"/>
                    <a:pt x="7775" y="8003"/>
                  </a:cubicBezTo>
                  <a:cubicBezTo>
                    <a:pt x="7388" y="8461"/>
                    <a:pt x="7084" y="9002"/>
                    <a:pt x="6862" y="9625"/>
                  </a:cubicBezTo>
                  <a:cubicBezTo>
                    <a:pt x="6639" y="10250"/>
                    <a:pt x="6529" y="10917"/>
                    <a:pt x="6529" y="11631"/>
                  </a:cubicBezTo>
                  <a:moveTo>
                    <a:pt x="13724" y="11631"/>
                  </a:moveTo>
                  <a:cubicBezTo>
                    <a:pt x="13724" y="12109"/>
                    <a:pt x="13648" y="12565"/>
                    <a:pt x="13501" y="12999"/>
                  </a:cubicBezTo>
                  <a:cubicBezTo>
                    <a:pt x="13352" y="13434"/>
                    <a:pt x="13146" y="13813"/>
                    <a:pt x="12879" y="14127"/>
                  </a:cubicBezTo>
                  <a:cubicBezTo>
                    <a:pt x="12612" y="14439"/>
                    <a:pt x="12301" y="14688"/>
                    <a:pt x="11942" y="14870"/>
                  </a:cubicBezTo>
                  <a:cubicBezTo>
                    <a:pt x="11582" y="15052"/>
                    <a:pt x="11205" y="15144"/>
                    <a:pt x="10806" y="15144"/>
                  </a:cubicBezTo>
                  <a:cubicBezTo>
                    <a:pt x="10407" y="15144"/>
                    <a:pt x="10025" y="15052"/>
                    <a:pt x="9662" y="14870"/>
                  </a:cubicBezTo>
                  <a:cubicBezTo>
                    <a:pt x="9300" y="14688"/>
                    <a:pt x="8987" y="14439"/>
                    <a:pt x="8725" y="14127"/>
                  </a:cubicBezTo>
                  <a:cubicBezTo>
                    <a:pt x="8463" y="13813"/>
                    <a:pt x="8257" y="13440"/>
                    <a:pt x="8103" y="13008"/>
                  </a:cubicBezTo>
                  <a:cubicBezTo>
                    <a:pt x="7951" y="12579"/>
                    <a:pt x="7875" y="12118"/>
                    <a:pt x="7875" y="11631"/>
                  </a:cubicBezTo>
                  <a:cubicBezTo>
                    <a:pt x="7875" y="11152"/>
                    <a:pt x="7951" y="10700"/>
                    <a:pt x="8103" y="10265"/>
                  </a:cubicBezTo>
                  <a:cubicBezTo>
                    <a:pt x="8257" y="9836"/>
                    <a:pt x="8463" y="9460"/>
                    <a:pt x="8725" y="9140"/>
                  </a:cubicBezTo>
                  <a:cubicBezTo>
                    <a:pt x="8987" y="8823"/>
                    <a:pt x="9298" y="8576"/>
                    <a:pt x="9657" y="8394"/>
                  </a:cubicBezTo>
                  <a:cubicBezTo>
                    <a:pt x="10015" y="8218"/>
                    <a:pt x="10399" y="8130"/>
                    <a:pt x="10806" y="8130"/>
                  </a:cubicBezTo>
                  <a:cubicBezTo>
                    <a:pt x="11205" y="8130"/>
                    <a:pt x="11582" y="8218"/>
                    <a:pt x="11942" y="8394"/>
                  </a:cubicBezTo>
                  <a:cubicBezTo>
                    <a:pt x="12301" y="8576"/>
                    <a:pt x="12612" y="8823"/>
                    <a:pt x="12879" y="9140"/>
                  </a:cubicBezTo>
                  <a:cubicBezTo>
                    <a:pt x="13146" y="9460"/>
                    <a:pt x="13352" y="9836"/>
                    <a:pt x="13501" y="10265"/>
                  </a:cubicBezTo>
                  <a:cubicBezTo>
                    <a:pt x="13648" y="10700"/>
                    <a:pt x="13724" y="11152"/>
                    <a:pt x="13724" y="11631"/>
                  </a:cubicBezTo>
                  <a:moveTo>
                    <a:pt x="9692" y="11631"/>
                  </a:moveTo>
                  <a:cubicBezTo>
                    <a:pt x="9692" y="11246"/>
                    <a:pt x="9799" y="10929"/>
                    <a:pt x="10020" y="10682"/>
                  </a:cubicBezTo>
                  <a:cubicBezTo>
                    <a:pt x="10238" y="10432"/>
                    <a:pt x="10500" y="10309"/>
                    <a:pt x="10806" y="10309"/>
                  </a:cubicBezTo>
                  <a:lnTo>
                    <a:pt x="10806" y="10280"/>
                  </a:lnTo>
                  <a:cubicBezTo>
                    <a:pt x="10945" y="10280"/>
                    <a:pt x="11065" y="10224"/>
                    <a:pt x="11163" y="10109"/>
                  </a:cubicBezTo>
                  <a:cubicBezTo>
                    <a:pt x="11261" y="9998"/>
                    <a:pt x="11310" y="9862"/>
                    <a:pt x="11310" y="9704"/>
                  </a:cubicBezTo>
                  <a:cubicBezTo>
                    <a:pt x="11310" y="9533"/>
                    <a:pt x="11261" y="9392"/>
                    <a:pt x="11163" y="9275"/>
                  </a:cubicBezTo>
                  <a:cubicBezTo>
                    <a:pt x="11065" y="9157"/>
                    <a:pt x="10945" y="9096"/>
                    <a:pt x="10806" y="9096"/>
                  </a:cubicBezTo>
                  <a:cubicBezTo>
                    <a:pt x="10228" y="9096"/>
                    <a:pt x="9733" y="9348"/>
                    <a:pt x="9322" y="9848"/>
                  </a:cubicBezTo>
                  <a:cubicBezTo>
                    <a:pt x="8913" y="10350"/>
                    <a:pt x="8708" y="10943"/>
                    <a:pt x="8708" y="11628"/>
                  </a:cubicBezTo>
                  <a:cubicBezTo>
                    <a:pt x="8708" y="11777"/>
                    <a:pt x="8757" y="11913"/>
                    <a:pt x="8854" y="12027"/>
                  </a:cubicBezTo>
                  <a:cubicBezTo>
                    <a:pt x="8952" y="12147"/>
                    <a:pt x="9063" y="12206"/>
                    <a:pt x="9187" y="12206"/>
                  </a:cubicBezTo>
                  <a:cubicBezTo>
                    <a:pt x="9329" y="12206"/>
                    <a:pt x="9447" y="12148"/>
                    <a:pt x="9545" y="12027"/>
                  </a:cubicBezTo>
                  <a:cubicBezTo>
                    <a:pt x="9643" y="11916"/>
                    <a:pt x="9692" y="11780"/>
                    <a:pt x="9692" y="1163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907" tIns="17907" rIns="17907" bIns="17907"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537" name="AutoShape 25"/>
            <p:cNvSpPr>
              <a:spLocks/>
            </p:cNvSpPr>
            <p:nvPr/>
          </p:nvSpPr>
          <p:spPr bwMode="auto">
            <a:xfrm>
              <a:off x="0" y="88888"/>
              <a:ext cx="889010" cy="888892"/>
            </a:xfrm>
            <a:custGeom>
              <a:avLst/>
              <a:gdLst>
                <a:gd name="T0" fmla="*/ 444505 w 21600"/>
                <a:gd name="T1" fmla="*/ 444446 h 21588"/>
                <a:gd name="T2" fmla="*/ 444505 w 21600"/>
                <a:gd name="T3" fmla="*/ 444446 h 21588"/>
                <a:gd name="T4" fmla="*/ 444505 w 21600"/>
                <a:gd name="T5" fmla="*/ 444446 h 21588"/>
                <a:gd name="T6" fmla="*/ 444505 w 21600"/>
                <a:gd name="T7" fmla="*/ 444446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7530" y="7696"/>
                  </a:moveTo>
                  <a:cubicBezTo>
                    <a:pt x="17530" y="8751"/>
                    <a:pt x="17302" y="9747"/>
                    <a:pt x="16843" y="10684"/>
                  </a:cubicBezTo>
                  <a:cubicBezTo>
                    <a:pt x="16386" y="11620"/>
                    <a:pt x="15760" y="12436"/>
                    <a:pt x="14969" y="13127"/>
                  </a:cubicBezTo>
                  <a:cubicBezTo>
                    <a:pt x="14176" y="13821"/>
                    <a:pt x="13249" y="14371"/>
                    <a:pt x="12185" y="14775"/>
                  </a:cubicBezTo>
                  <a:cubicBezTo>
                    <a:pt x="11121" y="15181"/>
                    <a:pt x="9982" y="15384"/>
                    <a:pt x="8765" y="15384"/>
                  </a:cubicBezTo>
                  <a:cubicBezTo>
                    <a:pt x="8487" y="15384"/>
                    <a:pt x="8212" y="15370"/>
                    <a:pt x="7936" y="15342"/>
                  </a:cubicBezTo>
                  <a:cubicBezTo>
                    <a:pt x="7663" y="15316"/>
                    <a:pt x="7395" y="15283"/>
                    <a:pt x="7131" y="15249"/>
                  </a:cubicBezTo>
                  <a:cubicBezTo>
                    <a:pt x="6027" y="16264"/>
                    <a:pt x="4766" y="16967"/>
                    <a:pt x="3346" y="17339"/>
                  </a:cubicBezTo>
                  <a:cubicBezTo>
                    <a:pt x="3196" y="17379"/>
                    <a:pt x="3043" y="17413"/>
                    <a:pt x="2890" y="17444"/>
                  </a:cubicBezTo>
                  <a:cubicBezTo>
                    <a:pt x="2735" y="17475"/>
                    <a:pt x="2572" y="17509"/>
                    <a:pt x="2398" y="17545"/>
                  </a:cubicBezTo>
                  <a:cubicBezTo>
                    <a:pt x="2308" y="17562"/>
                    <a:pt x="2228" y="17534"/>
                    <a:pt x="2155" y="17455"/>
                  </a:cubicBezTo>
                  <a:cubicBezTo>
                    <a:pt x="2085" y="17379"/>
                    <a:pt x="2033" y="17297"/>
                    <a:pt x="2005" y="17207"/>
                  </a:cubicBezTo>
                  <a:lnTo>
                    <a:pt x="2005" y="17181"/>
                  </a:lnTo>
                  <a:cubicBezTo>
                    <a:pt x="1974" y="17071"/>
                    <a:pt x="1986" y="16984"/>
                    <a:pt x="2038" y="16916"/>
                  </a:cubicBezTo>
                  <a:cubicBezTo>
                    <a:pt x="2090" y="16851"/>
                    <a:pt x="2158" y="16769"/>
                    <a:pt x="2240" y="16679"/>
                  </a:cubicBezTo>
                  <a:cubicBezTo>
                    <a:pt x="2377" y="16518"/>
                    <a:pt x="2506" y="16355"/>
                    <a:pt x="2629" y="16188"/>
                  </a:cubicBezTo>
                  <a:cubicBezTo>
                    <a:pt x="2753" y="16022"/>
                    <a:pt x="2864" y="15830"/>
                    <a:pt x="2963" y="15621"/>
                  </a:cubicBezTo>
                  <a:cubicBezTo>
                    <a:pt x="3059" y="15410"/>
                    <a:pt x="3151" y="15159"/>
                    <a:pt x="3238" y="14871"/>
                  </a:cubicBezTo>
                  <a:cubicBezTo>
                    <a:pt x="3325" y="14580"/>
                    <a:pt x="3398" y="14225"/>
                    <a:pt x="3457" y="13801"/>
                  </a:cubicBezTo>
                  <a:cubicBezTo>
                    <a:pt x="2398" y="13102"/>
                    <a:pt x="1558" y="12222"/>
                    <a:pt x="934" y="11164"/>
                  </a:cubicBezTo>
                  <a:cubicBezTo>
                    <a:pt x="310" y="10106"/>
                    <a:pt x="0" y="8952"/>
                    <a:pt x="0" y="7696"/>
                  </a:cubicBezTo>
                  <a:cubicBezTo>
                    <a:pt x="0" y="6627"/>
                    <a:pt x="230" y="5625"/>
                    <a:pt x="691" y="4694"/>
                  </a:cubicBezTo>
                  <a:cubicBezTo>
                    <a:pt x="1153" y="3763"/>
                    <a:pt x="1781" y="2948"/>
                    <a:pt x="2574" y="2257"/>
                  </a:cubicBezTo>
                  <a:cubicBezTo>
                    <a:pt x="3365" y="1565"/>
                    <a:pt x="4290" y="1012"/>
                    <a:pt x="5352" y="609"/>
                  </a:cubicBezTo>
                  <a:cubicBezTo>
                    <a:pt x="6409" y="203"/>
                    <a:pt x="7548" y="0"/>
                    <a:pt x="8765" y="0"/>
                  </a:cubicBezTo>
                  <a:cubicBezTo>
                    <a:pt x="9982" y="0"/>
                    <a:pt x="11121" y="203"/>
                    <a:pt x="12185" y="609"/>
                  </a:cubicBezTo>
                  <a:cubicBezTo>
                    <a:pt x="13249" y="1012"/>
                    <a:pt x="14176" y="1565"/>
                    <a:pt x="14969" y="2257"/>
                  </a:cubicBezTo>
                  <a:cubicBezTo>
                    <a:pt x="15760" y="2948"/>
                    <a:pt x="16386" y="3763"/>
                    <a:pt x="16843" y="4694"/>
                  </a:cubicBezTo>
                  <a:cubicBezTo>
                    <a:pt x="17302" y="5625"/>
                    <a:pt x="17530" y="6627"/>
                    <a:pt x="17530" y="7696"/>
                  </a:cubicBezTo>
                  <a:moveTo>
                    <a:pt x="21600" y="11736"/>
                  </a:moveTo>
                  <a:cubicBezTo>
                    <a:pt x="21600" y="12986"/>
                    <a:pt x="21286" y="14146"/>
                    <a:pt x="20665" y="15204"/>
                  </a:cubicBezTo>
                  <a:cubicBezTo>
                    <a:pt x="20039" y="16261"/>
                    <a:pt x="19199" y="17139"/>
                    <a:pt x="18140" y="17841"/>
                  </a:cubicBezTo>
                  <a:cubicBezTo>
                    <a:pt x="18201" y="18265"/>
                    <a:pt x="18271" y="18620"/>
                    <a:pt x="18354" y="18908"/>
                  </a:cubicBezTo>
                  <a:cubicBezTo>
                    <a:pt x="18436" y="19199"/>
                    <a:pt x="18533" y="19444"/>
                    <a:pt x="18641" y="19661"/>
                  </a:cubicBezTo>
                  <a:cubicBezTo>
                    <a:pt x="18752" y="19870"/>
                    <a:pt x="18862" y="20059"/>
                    <a:pt x="18980" y="20226"/>
                  </a:cubicBezTo>
                  <a:cubicBezTo>
                    <a:pt x="19095" y="20392"/>
                    <a:pt x="19222" y="20556"/>
                    <a:pt x="19356" y="20719"/>
                  </a:cubicBezTo>
                  <a:cubicBezTo>
                    <a:pt x="19432" y="20809"/>
                    <a:pt x="19498" y="20891"/>
                    <a:pt x="19554" y="20968"/>
                  </a:cubicBezTo>
                  <a:cubicBezTo>
                    <a:pt x="19611" y="21047"/>
                    <a:pt x="19622" y="21128"/>
                    <a:pt x="19592" y="21219"/>
                  </a:cubicBezTo>
                  <a:lnTo>
                    <a:pt x="19592" y="21247"/>
                  </a:lnTo>
                  <a:cubicBezTo>
                    <a:pt x="19578" y="21351"/>
                    <a:pt x="19533" y="21439"/>
                    <a:pt x="19453" y="21509"/>
                  </a:cubicBezTo>
                  <a:cubicBezTo>
                    <a:pt x="19373" y="21577"/>
                    <a:pt x="19291" y="21600"/>
                    <a:pt x="19199" y="21583"/>
                  </a:cubicBezTo>
                  <a:cubicBezTo>
                    <a:pt x="19027" y="21549"/>
                    <a:pt x="18862" y="21512"/>
                    <a:pt x="18709" y="21481"/>
                  </a:cubicBezTo>
                  <a:cubicBezTo>
                    <a:pt x="18556" y="21450"/>
                    <a:pt x="18403" y="21419"/>
                    <a:pt x="18253" y="21379"/>
                  </a:cubicBezTo>
                  <a:cubicBezTo>
                    <a:pt x="17530" y="21199"/>
                    <a:pt x="16854" y="20931"/>
                    <a:pt x="16224" y="20570"/>
                  </a:cubicBezTo>
                  <a:cubicBezTo>
                    <a:pt x="15593" y="20211"/>
                    <a:pt x="15007" y="19783"/>
                    <a:pt x="14468" y="19286"/>
                  </a:cubicBezTo>
                  <a:cubicBezTo>
                    <a:pt x="14204" y="19323"/>
                    <a:pt x="13936" y="19354"/>
                    <a:pt x="13660" y="19382"/>
                  </a:cubicBezTo>
                  <a:cubicBezTo>
                    <a:pt x="13387" y="19407"/>
                    <a:pt x="13112" y="19424"/>
                    <a:pt x="12832" y="19424"/>
                  </a:cubicBezTo>
                  <a:cubicBezTo>
                    <a:pt x="11773" y="19424"/>
                    <a:pt x="10777" y="19263"/>
                    <a:pt x="9847" y="18950"/>
                  </a:cubicBezTo>
                  <a:cubicBezTo>
                    <a:pt x="8915" y="18634"/>
                    <a:pt x="8070" y="18211"/>
                    <a:pt x="7312" y="17678"/>
                  </a:cubicBezTo>
                  <a:cubicBezTo>
                    <a:pt x="7357" y="17644"/>
                    <a:pt x="7407" y="17607"/>
                    <a:pt x="7463" y="17571"/>
                  </a:cubicBezTo>
                  <a:cubicBezTo>
                    <a:pt x="7520" y="17537"/>
                    <a:pt x="7571" y="17500"/>
                    <a:pt x="7616" y="17463"/>
                  </a:cubicBezTo>
                  <a:cubicBezTo>
                    <a:pt x="8000" y="17517"/>
                    <a:pt x="8381" y="17545"/>
                    <a:pt x="8765" y="17545"/>
                  </a:cubicBezTo>
                  <a:cubicBezTo>
                    <a:pt x="10245" y="17545"/>
                    <a:pt x="11632" y="17291"/>
                    <a:pt x="12921" y="16781"/>
                  </a:cubicBezTo>
                  <a:cubicBezTo>
                    <a:pt x="14214" y="16270"/>
                    <a:pt x="15334" y="15576"/>
                    <a:pt x="16280" y="14690"/>
                  </a:cubicBezTo>
                  <a:cubicBezTo>
                    <a:pt x="17229" y="13801"/>
                    <a:pt x="17972" y="12757"/>
                    <a:pt x="18516" y="11558"/>
                  </a:cubicBezTo>
                  <a:cubicBezTo>
                    <a:pt x="19062" y="10365"/>
                    <a:pt x="19335" y="9075"/>
                    <a:pt x="19335" y="7696"/>
                  </a:cubicBezTo>
                  <a:cubicBezTo>
                    <a:pt x="19335" y="7326"/>
                    <a:pt x="19312" y="6954"/>
                    <a:pt x="19267" y="6564"/>
                  </a:cubicBezTo>
                  <a:cubicBezTo>
                    <a:pt x="19987" y="7267"/>
                    <a:pt x="20557" y="8054"/>
                    <a:pt x="20973" y="8926"/>
                  </a:cubicBezTo>
                  <a:cubicBezTo>
                    <a:pt x="21392" y="9801"/>
                    <a:pt x="21600" y="10737"/>
                    <a:pt x="21600" y="11736"/>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907" tIns="17907" rIns="17907" bIns="17907"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文本框 22"/>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4" name="文本框 23"/>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377846204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 presetClass="entr" presetSubtype="2" fill="hold" grpId="0" nodeType="afterEffect">
                                  <p:stCondLst>
                                    <p:cond delay="100"/>
                                  </p:stCondLst>
                                  <p:childTnLst>
                                    <p:set>
                                      <p:cBhvr>
                                        <p:cTn id="11" dur="1" fill="hold">
                                          <p:stCondLst>
                                            <p:cond delay="0"/>
                                          </p:stCondLst>
                                        </p:cTn>
                                        <p:tgtEl>
                                          <p:spTgt spid="64519"/>
                                        </p:tgtEl>
                                        <p:attrNameLst>
                                          <p:attrName>style.visibility</p:attrName>
                                        </p:attrNameLst>
                                      </p:cBhvr>
                                      <p:to>
                                        <p:strVal val="visible"/>
                                      </p:to>
                                    </p:set>
                                    <p:anim calcmode="lin" valueType="num">
                                      <p:cBhvr additive="base">
                                        <p:cTn id="12" dur="500" fill="hold"/>
                                        <p:tgtEl>
                                          <p:spTgt spid="64519"/>
                                        </p:tgtEl>
                                        <p:attrNameLst>
                                          <p:attrName>ppt_x</p:attrName>
                                        </p:attrNameLst>
                                      </p:cBhvr>
                                      <p:tavLst>
                                        <p:tav tm="0">
                                          <p:val>
                                            <p:strVal val="1+#ppt_w/2"/>
                                          </p:val>
                                        </p:tav>
                                        <p:tav tm="100000">
                                          <p:val>
                                            <p:strVal val="#ppt_x"/>
                                          </p:val>
                                        </p:tav>
                                      </p:tavLst>
                                    </p:anim>
                                    <p:anim calcmode="lin" valueType="num">
                                      <p:cBhvr additive="base">
                                        <p:cTn id="13" dur="500" fill="hold"/>
                                        <p:tgtEl>
                                          <p:spTgt spid="64519"/>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100"/>
                            </p:stCondLst>
                            <p:childTnLst>
                              <p:par>
                                <p:cTn id="15" presetID="2" presetClass="entr" presetSubtype="2" fill="hold" grpId="0" nodeType="afterEffect">
                                  <p:stCondLst>
                                    <p:cond delay="200"/>
                                  </p:stCondLst>
                                  <p:childTnLst>
                                    <p:set>
                                      <p:cBhvr>
                                        <p:cTn id="16" dur="1" fill="hold">
                                          <p:stCondLst>
                                            <p:cond delay="0"/>
                                          </p:stCondLst>
                                        </p:cTn>
                                        <p:tgtEl>
                                          <p:spTgt spid="64520"/>
                                        </p:tgtEl>
                                        <p:attrNameLst>
                                          <p:attrName>style.visibility</p:attrName>
                                        </p:attrNameLst>
                                      </p:cBhvr>
                                      <p:to>
                                        <p:strVal val="visible"/>
                                      </p:to>
                                    </p:set>
                                    <p:anim calcmode="lin" valueType="num">
                                      <p:cBhvr additive="base">
                                        <p:cTn id="17" dur="500" fill="hold"/>
                                        <p:tgtEl>
                                          <p:spTgt spid="64520"/>
                                        </p:tgtEl>
                                        <p:attrNameLst>
                                          <p:attrName>ppt_x</p:attrName>
                                        </p:attrNameLst>
                                      </p:cBhvr>
                                      <p:tavLst>
                                        <p:tav tm="0">
                                          <p:val>
                                            <p:strVal val="1+#ppt_w/2"/>
                                          </p:val>
                                        </p:tav>
                                        <p:tav tm="100000">
                                          <p:val>
                                            <p:strVal val="#ppt_x"/>
                                          </p:val>
                                        </p:tav>
                                      </p:tavLst>
                                    </p:anim>
                                    <p:anim calcmode="lin" valueType="num">
                                      <p:cBhvr additive="base">
                                        <p:cTn id="18" dur="500" fill="hold"/>
                                        <p:tgtEl>
                                          <p:spTgt spid="64520"/>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800"/>
                            </p:stCondLst>
                            <p:childTnLst>
                              <p:par>
                                <p:cTn id="20" presetID="23" presetClass="entr" presetSubtype="16"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childTnLst>
                                </p:cTn>
                              </p:par>
                            </p:childTnLst>
                          </p:cTn>
                        </p:par>
                        <p:par>
                          <p:cTn id="24" fill="hold" nodeType="afterGroup">
                            <p:stCondLst>
                              <p:cond delay="2300"/>
                            </p:stCondLst>
                            <p:childTnLst>
                              <p:par>
                                <p:cTn id="25" presetID="2" presetClass="entr" presetSubtype="2" fill="hold" grpId="0" nodeType="afterEffect">
                                  <p:stCondLst>
                                    <p:cond delay="100"/>
                                  </p:stCondLst>
                                  <p:childTnLst>
                                    <p:set>
                                      <p:cBhvr>
                                        <p:cTn id="26" dur="1" fill="hold">
                                          <p:stCondLst>
                                            <p:cond delay="0"/>
                                          </p:stCondLst>
                                        </p:cTn>
                                        <p:tgtEl>
                                          <p:spTgt spid="64523"/>
                                        </p:tgtEl>
                                        <p:attrNameLst>
                                          <p:attrName>style.visibility</p:attrName>
                                        </p:attrNameLst>
                                      </p:cBhvr>
                                      <p:to>
                                        <p:strVal val="visible"/>
                                      </p:to>
                                    </p:set>
                                    <p:anim calcmode="lin" valueType="num">
                                      <p:cBhvr additive="base">
                                        <p:cTn id="27" dur="500" fill="hold"/>
                                        <p:tgtEl>
                                          <p:spTgt spid="64523"/>
                                        </p:tgtEl>
                                        <p:attrNameLst>
                                          <p:attrName>ppt_x</p:attrName>
                                        </p:attrNameLst>
                                      </p:cBhvr>
                                      <p:tavLst>
                                        <p:tav tm="0">
                                          <p:val>
                                            <p:strVal val="1+#ppt_w/2"/>
                                          </p:val>
                                        </p:tav>
                                        <p:tav tm="100000">
                                          <p:val>
                                            <p:strVal val="#ppt_x"/>
                                          </p:val>
                                        </p:tav>
                                      </p:tavLst>
                                    </p:anim>
                                    <p:anim calcmode="lin" valueType="num">
                                      <p:cBhvr additive="base">
                                        <p:cTn id="28" dur="500" fill="hold"/>
                                        <p:tgtEl>
                                          <p:spTgt spid="64523"/>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900"/>
                            </p:stCondLst>
                            <p:childTnLst>
                              <p:par>
                                <p:cTn id="30" presetID="2" presetClass="entr" presetSubtype="2" fill="hold" grpId="0" nodeType="afterEffect">
                                  <p:stCondLst>
                                    <p:cond delay="200"/>
                                  </p:stCondLst>
                                  <p:childTnLst>
                                    <p:set>
                                      <p:cBhvr>
                                        <p:cTn id="31" dur="1" fill="hold">
                                          <p:stCondLst>
                                            <p:cond delay="0"/>
                                          </p:stCondLst>
                                        </p:cTn>
                                        <p:tgtEl>
                                          <p:spTgt spid="64524"/>
                                        </p:tgtEl>
                                        <p:attrNameLst>
                                          <p:attrName>style.visibility</p:attrName>
                                        </p:attrNameLst>
                                      </p:cBhvr>
                                      <p:to>
                                        <p:strVal val="visible"/>
                                      </p:to>
                                    </p:set>
                                    <p:anim calcmode="lin" valueType="num">
                                      <p:cBhvr additive="base">
                                        <p:cTn id="32" dur="500" fill="hold"/>
                                        <p:tgtEl>
                                          <p:spTgt spid="64524"/>
                                        </p:tgtEl>
                                        <p:attrNameLst>
                                          <p:attrName>ppt_x</p:attrName>
                                        </p:attrNameLst>
                                      </p:cBhvr>
                                      <p:tavLst>
                                        <p:tav tm="0">
                                          <p:val>
                                            <p:strVal val="1+#ppt_w/2"/>
                                          </p:val>
                                        </p:tav>
                                        <p:tav tm="100000">
                                          <p:val>
                                            <p:strVal val="#ppt_x"/>
                                          </p:val>
                                        </p:tav>
                                      </p:tavLst>
                                    </p:anim>
                                    <p:anim calcmode="lin" valueType="num">
                                      <p:cBhvr additive="base">
                                        <p:cTn id="33" dur="500" fill="hold"/>
                                        <p:tgtEl>
                                          <p:spTgt spid="64524"/>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3600"/>
                            </p:stCondLst>
                            <p:childTnLst>
                              <p:par>
                                <p:cTn id="35" presetID="23" presetClass="entr" presetSubtype="16"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fltVal val="0"/>
                                          </p:val>
                                        </p:tav>
                                        <p:tav tm="100000">
                                          <p:val>
                                            <p:strVal val="#ppt_w"/>
                                          </p:val>
                                        </p:tav>
                                      </p:tavLst>
                                    </p:anim>
                                    <p:anim calcmode="lin" valueType="num">
                                      <p:cBhvr>
                                        <p:cTn id="38" dur="500" fill="hold"/>
                                        <p:tgtEl>
                                          <p:spTgt spid="4"/>
                                        </p:tgtEl>
                                        <p:attrNameLst>
                                          <p:attrName>ppt_h</p:attrName>
                                        </p:attrNameLst>
                                      </p:cBhvr>
                                      <p:tavLst>
                                        <p:tav tm="0">
                                          <p:val>
                                            <p:fltVal val="0"/>
                                          </p:val>
                                        </p:tav>
                                        <p:tav tm="100000">
                                          <p:val>
                                            <p:strVal val="#ppt_h"/>
                                          </p:val>
                                        </p:tav>
                                      </p:tavLst>
                                    </p:anim>
                                  </p:childTnLst>
                                </p:cTn>
                              </p:par>
                            </p:childTnLst>
                          </p:cTn>
                        </p:par>
                        <p:par>
                          <p:cTn id="39" fill="hold" nodeType="afterGroup">
                            <p:stCondLst>
                              <p:cond delay="4100"/>
                            </p:stCondLst>
                            <p:childTnLst>
                              <p:par>
                                <p:cTn id="40" presetID="2" presetClass="entr" presetSubtype="2" fill="hold" grpId="0" nodeType="afterEffect">
                                  <p:stCondLst>
                                    <p:cond delay="100"/>
                                  </p:stCondLst>
                                  <p:childTnLst>
                                    <p:set>
                                      <p:cBhvr>
                                        <p:cTn id="41" dur="1" fill="hold">
                                          <p:stCondLst>
                                            <p:cond delay="0"/>
                                          </p:stCondLst>
                                        </p:cTn>
                                        <p:tgtEl>
                                          <p:spTgt spid="64527"/>
                                        </p:tgtEl>
                                        <p:attrNameLst>
                                          <p:attrName>style.visibility</p:attrName>
                                        </p:attrNameLst>
                                      </p:cBhvr>
                                      <p:to>
                                        <p:strVal val="visible"/>
                                      </p:to>
                                    </p:set>
                                    <p:anim calcmode="lin" valueType="num">
                                      <p:cBhvr additive="base">
                                        <p:cTn id="42" dur="500" fill="hold"/>
                                        <p:tgtEl>
                                          <p:spTgt spid="64527"/>
                                        </p:tgtEl>
                                        <p:attrNameLst>
                                          <p:attrName>ppt_x</p:attrName>
                                        </p:attrNameLst>
                                      </p:cBhvr>
                                      <p:tavLst>
                                        <p:tav tm="0">
                                          <p:val>
                                            <p:strVal val="1+#ppt_w/2"/>
                                          </p:val>
                                        </p:tav>
                                        <p:tav tm="100000">
                                          <p:val>
                                            <p:strVal val="#ppt_x"/>
                                          </p:val>
                                        </p:tav>
                                      </p:tavLst>
                                    </p:anim>
                                    <p:anim calcmode="lin" valueType="num">
                                      <p:cBhvr additive="base">
                                        <p:cTn id="43" dur="500" fill="hold"/>
                                        <p:tgtEl>
                                          <p:spTgt spid="64527"/>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4700"/>
                            </p:stCondLst>
                            <p:childTnLst>
                              <p:par>
                                <p:cTn id="45" presetID="2" presetClass="entr" presetSubtype="2" fill="hold" grpId="0" nodeType="afterEffect">
                                  <p:stCondLst>
                                    <p:cond delay="200"/>
                                  </p:stCondLst>
                                  <p:childTnLst>
                                    <p:set>
                                      <p:cBhvr>
                                        <p:cTn id="46" dur="1" fill="hold">
                                          <p:stCondLst>
                                            <p:cond delay="0"/>
                                          </p:stCondLst>
                                        </p:cTn>
                                        <p:tgtEl>
                                          <p:spTgt spid="64528"/>
                                        </p:tgtEl>
                                        <p:attrNameLst>
                                          <p:attrName>style.visibility</p:attrName>
                                        </p:attrNameLst>
                                      </p:cBhvr>
                                      <p:to>
                                        <p:strVal val="visible"/>
                                      </p:to>
                                    </p:set>
                                    <p:anim calcmode="lin" valueType="num">
                                      <p:cBhvr additive="base">
                                        <p:cTn id="47" dur="500" fill="hold"/>
                                        <p:tgtEl>
                                          <p:spTgt spid="64528"/>
                                        </p:tgtEl>
                                        <p:attrNameLst>
                                          <p:attrName>ppt_x</p:attrName>
                                        </p:attrNameLst>
                                      </p:cBhvr>
                                      <p:tavLst>
                                        <p:tav tm="0">
                                          <p:val>
                                            <p:strVal val="1+#ppt_w/2"/>
                                          </p:val>
                                        </p:tav>
                                        <p:tav tm="100000">
                                          <p:val>
                                            <p:strVal val="#ppt_x"/>
                                          </p:val>
                                        </p:tav>
                                      </p:tavLst>
                                    </p:anim>
                                    <p:anim calcmode="lin" valueType="num">
                                      <p:cBhvr additive="base">
                                        <p:cTn id="48" dur="500" fill="hold"/>
                                        <p:tgtEl>
                                          <p:spTgt spid="64528"/>
                                        </p:tgtEl>
                                        <p:attrNameLst>
                                          <p:attrName>ppt_y</p:attrName>
                                        </p:attrNameLst>
                                      </p:cBhvr>
                                      <p:tavLst>
                                        <p:tav tm="0">
                                          <p:val>
                                            <p:strVal val="#ppt_y"/>
                                          </p:val>
                                        </p:tav>
                                        <p:tav tm="100000">
                                          <p:val>
                                            <p:strVal val="#ppt_y"/>
                                          </p:val>
                                        </p:tav>
                                      </p:tavLst>
                                    </p:anim>
                                  </p:childTnLst>
                                </p:cTn>
                              </p:par>
                            </p:childTnLst>
                          </p:cTn>
                        </p:par>
                        <p:par>
                          <p:cTn id="49" fill="hold" nodeType="afterGroup">
                            <p:stCondLst>
                              <p:cond delay="5400"/>
                            </p:stCondLst>
                            <p:childTnLst>
                              <p:par>
                                <p:cTn id="50" presetID="23" presetClass="entr" presetSubtype="16"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 calcmode="lin" valueType="num">
                                      <p:cBhvr>
                                        <p:cTn id="52" dur="500" fill="hold"/>
                                        <p:tgtEl>
                                          <p:spTgt spid="5"/>
                                        </p:tgtEl>
                                        <p:attrNameLst>
                                          <p:attrName>ppt_w</p:attrName>
                                        </p:attrNameLst>
                                      </p:cBhvr>
                                      <p:tavLst>
                                        <p:tav tm="0">
                                          <p:val>
                                            <p:fltVal val="0"/>
                                          </p:val>
                                        </p:tav>
                                        <p:tav tm="100000">
                                          <p:val>
                                            <p:strVal val="#ppt_w"/>
                                          </p:val>
                                        </p:tav>
                                      </p:tavLst>
                                    </p:anim>
                                    <p:anim calcmode="lin" valueType="num">
                                      <p:cBhvr>
                                        <p:cTn id="53" dur="500" fill="hold"/>
                                        <p:tgtEl>
                                          <p:spTgt spid="5"/>
                                        </p:tgtEl>
                                        <p:attrNameLst>
                                          <p:attrName>ppt_h</p:attrName>
                                        </p:attrNameLst>
                                      </p:cBhvr>
                                      <p:tavLst>
                                        <p:tav tm="0">
                                          <p:val>
                                            <p:fltVal val="0"/>
                                          </p:val>
                                        </p:tav>
                                        <p:tav tm="100000">
                                          <p:val>
                                            <p:strVal val="#ppt_h"/>
                                          </p:val>
                                        </p:tav>
                                      </p:tavLst>
                                    </p:anim>
                                  </p:childTnLst>
                                </p:cTn>
                              </p:par>
                            </p:childTnLst>
                          </p:cTn>
                        </p:par>
                        <p:par>
                          <p:cTn id="54" fill="hold" nodeType="afterGroup">
                            <p:stCondLst>
                              <p:cond delay="5900"/>
                            </p:stCondLst>
                            <p:childTnLst>
                              <p:par>
                                <p:cTn id="55" presetID="2" presetClass="entr" presetSubtype="2" fill="hold" grpId="0" nodeType="afterEffect">
                                  <p:stCondLst>
                                    <p:cond delay="100"/>
                                  </p:stCondLst>
                                  <p:childTnLst>
                                    <p:set>
                                      <p:cBhvr>
                                        <p:cTn id="56" dur="1" fill="hold">
                                          <p:stCondLst>
                                            <p:cond delay="0"/>
                                          </p:stCondLst>
                                        </p:cTn>
                                        <p:tgtEl>
                                          <p:spTgt spid="64531"/>
                                        </p:tgtEl>
                                        <p:attrNameLst>
                                          <p:attrName>style.visibility</p:attrName>
                                        </p:attrNameLst>
                                      </p:cBhvr>
                                      <p:to>
                                        <p:strVal val="visible"/>
                                      </p:to>
                                    </p:set>
                                    <p:anim calcmode="lin" valueType="num">
                                      <p:cBhvr additive="base">
                                        <p:cTn id="57" dur="500" fill="hold"/>
                                        <p:tgtEl>
                                          <p:spTgt spid="64531"/>
                                        </p:tgtEl>
                                        <p:attrNameLst>
                                          <p:attrName>ppt_x</p:attrName>
                                        </p:attrNameLst>
                                      </p:cBhvr>
                                      <p:tavLst>
                                        <p:tav tm="0">
                                          <p:val>
                                            <p:strVal val="1+#ppt_w/2"/>
                                          </p:val>
                                        </p:tav>
                                        <p:tav tm="100000">
                                          <p:val>
                                            <p:strVal val="#ppt_x"/>
                                          </p:val>
                                        </p:tav>
                                      </p:tavLst>
                                    </p:anim>
                                    <p:anim calcmode="lin" valueType="num">
                                      <p:cBhvr additive="base">
                                        <p:cTn id="58" dur="500" fill="hold"/>
                                        <p:tgtEl>
                                          <p:spTgt spid="64531"/>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6500"/>
                            </p:stCondLst>
                            <p:childTnLst>
                              <p:par>
                                <p:cTn id="60" presetID="2" presetClass="entr" presetSubtype="2" fill="hold" grpId="0" nodeType="afterEffect">
                                  <p:stCondLst>
                                    <p:cond delay="200"/>
                                  </p:stCondLst>
                                  <p:childTnLst>
                                    <p:set>
                                      <p:cBhvr>
                                        <p:cTn id="61" dur="1" fill="hold">
                                          <p:stCondLst>
                                            <p:cond delay="0"/>
                                          </p:stCondLst>
                                        </p:cTn>
                                        <p:tgtEl>
                                          <p:spTgt spid="64532"/>
                                        </p:tgtEl>
                                        <p:attrNameLst>
                                          <p:attrName>style.visibility</p:attrName>
                                        </p:attrNameLst>
                                      </p:cBhvr>
                                      <p:to>
                                        <p:strVal val="visible"/>
                                      </p:to>
                                    </p:set>
                                    <p:anim calcmode="lin" valueType="num">
                                      <p:cBhvr additive="base">
                                        <p:cTn id="62" dur="500" fill="hold"/>
                                        <p:tgtEl>
                                          <p:spTgt spid="64532"/>
                                        </p:tgtEl>
                                        <p:attrNameLst>
                                          <p:attrName>ppt_x</p:attrName>
                                        </p:attrNameLst>
                                      </p:cBhvr>
                                      <p:tavLst>
                                        <p:tav tm="0">
                                          <p:val>
                                            <p:strVal val="1+#ppt_w/2"/>
                                          </p:val>
                                        </p:tav>
                                        <p:tav tm="100000">
                                          <p:val>
                                            <p:strVal val="#ppt_x"/>
                                          </p:val>
                                        </p:tav>
                                      </p:tavLst>
                                    </p:anim>
                                    <p:anim calcmode="lin" valueType="num">
                                      <p:cBhvr additive="base">
                                        <p:cTn id="63" dur="500" fill="hold"/>
                                        <p:tgtEl>
                                          <p:spTgt spid="64532"/>
                                        </p:tgtEl>
                                        <p:attrNameLst>
                                          <p:attrName>ppt_y</p:attrName>
                                        </p:attrNameLst>
                                      </p:cBhvr>
                                      <p:tavLst>
                                        <p:tav tm="0">
                                          <p:val>
                                            <p:strVal val="#ppt_y"/>
                                          </p:val>
                                        </p:tav>
                                        <p:tav tm="100000">
                                          <p:val>
                                            <p:strVal val="#ppt_y"/>
                                          </p:val>
                                        </p:tav>
                                      </p:tavLst>
                                    </p:anim>
                                  </p:childTnLst>
                                </p:cTn>
                              </p:par>
                            </p:childTnLst>
                          </p:cTn>
                        </p:par>
                        <p:par>
                          <p:cTn id="64" fill="hold" nodeType="afterGroup">
                            <p:stCondLst>
                              <p:cond delay="7200"/>
                            </p:stCondLst>
                            <p:childTnLst>
                              <p:par>
                                <p:cTn id="65" presetID="2" presetClass="entr" presetSubtype="4" fill="hold" nodeType="afterEffect">
                                  <p:stCondLst>
                                    <p:cond delay="0"/>
                                  </p:stCondLst>
                                  <p:childTnLst>
                                    <p:set>
                                      <p:cBhvr>
                                        <p:cTn id="66" dur="1" fill="hold">
                                          <p:stCondLst>
                                            <p:cond delay="0"/>
                                          </p:stCondLst>
                                        </p:cTn>
                                        <p:tgtEl>
                                          <p:spTgt spid="64533"/>
                                        </p:tgtEl>
                                        <p:attrNameLst>
                                          <p:attrName>style.visibility</p:attrName>
                                        </p:attrNameLst>
                                      </p:cBhvr>
                                      <p:to>
                                        <p:strVal val="visible"/>
                                      </p:to>
                                    </p:set>
                                    <p:anim calcmode="lin" valueType="num">
                                      <p:cBhvr additive="base">
                                        <p:cTn id="67" dur="500" fill="hold"/>
                                        <p:tgtEl>
                                          <p:spTgt spid="64533"/>
                                        </p:tgtEl>
                                        <p:attrNameLst>
                                          <p:attrName>ppt_x</p:attrName>
                                        </p:attrNameLst>
                                      </p:cBhvr>
                                      <p:tavLst>
                                        <p:tav tm="0">
                                          <p:val>
                                            <p:strVal val="#ppt_x"/>
                                          </p:val>
                                        </p:tav>
                                        <p:tav tm="100000">
                                          <p:val>
                                            <p:strVal val="#ppt_x"/>
                                          </p:val>
                                        </p:tav>
                                      </p:tavLst>
                                    </p:anim>
                                    <p:anim calcmode="lin" valueType="num">
                                      <p:cBhvr additive="base">
                                        <p:cTn id="68" dur="500" fill="hold"/>
                                        <p:tgtEl>
                                          <p:spTgt spid="645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64519" grpId="0" autoUpdateAnimBg="0"/>
      <p:bldP spid="64520" grpId="0" autoUpdateAnimBg="0"/>
      <p:bldGraphic spid="3" grpId="0">
        <p:bldAsOne/>
      </p:bldGraphic>
      <p:bldP spid="64523" grpId="0" autoUpdateAnimBg="0"/>
      <p:bldP spid="64524" grpId="0" autoUpdateAnimBg="0"/>
      <p:bldGraphic spid="4" grpId="0">
        <p:bldAsOne/>
      </p:bldGraphic>
      <p:bldP spid="64527" grpId="0" autoUpdateAnimBg="0"/>
      <p:bldP spid="64528" grpId="0" autoUpdateAnimBg="0"/>
      <p:bldGraphic spid="5" grpId="0">
        <p:bldAsOne/>
      </p:bldGraphic>
      <p:bldP spid="64531" grpId="0" autoUpdateAnimBg="0"/>
      <p:bldP spid="64532"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162" y="0"/>
            <a:ext cx="13041158" cy="7232647"/>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53" y="4932649"/>
            <a:ext cx="13010642" cy="2301590"/>
          </a:xfrm>
          <a:prstGeom prst="rect">
            <a:avLst/>
          </a:prstGeom>
        </p:spPr>
      </p:pic>
      <p:sp>
        <p:nvSpPr>
          <p:cNvPr id="73" name="Text Box 3"/>
          <p:cNvSpPr>
            <a:spLocks noChangeArrowheads="1"/>
          </p:cNvSpPr>
          <p:nvPr/>
        </p:nvSpPr>
        <p:spPr bwMode="auto">
          <a:xfrm>
            <a:off x="1910216" y="2720195"/>
            <a:ext cx="4288354" cy="1842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201X</a:t>
            </a:r>
            <a:r>
              <a:rPr lang="zh-CN" altLang="en-US" sz="337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年</a:t>
            </a:r>
            <a:r>
              <a:rPr lang="zh-CN" alt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度</a:t>
            </a:r>
            <a:endParaRPr 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ctr" defTabSz="963990"/>
            <a:r>
              <a:rPr lang="zh-CN" altLang="en-US" sz="7998" dirty="0" smtClean="0">
                <a:solidFill>
                  <a:schemeClr val="accent1"/>
                </a:solidFill>
                <a:latin typeface="方正正准黑简体" panose="02000000000000000000" pitchFamily="2" charset="-122"/>
                <a:ea typeface="方正正准黑简体" panose="02000000000000000000" pitchFamily="2" charset="-122"/>
                <a:cs typeface="+mn-ea"/>
                <a:sym typeface="+mn-lt"/>
              </a:rPr>
              <a:t>标题文字</a:t>
            </a:r>
            <a:endParaRPr lang="zh-CN" altLang="en-US" sz="7998" dirty="0">
              <a:solidFill>
                <a:schemeClr val="accent1"/>
              </a:solidFill>
              <a:latin typeface="方正正准黑简体" panose="02000000000000000000" pitchFamily="2" charset="-122"/>
              <a:ea typeface="方正正准黑简体" panose="02000000000000000000" pitchFamily="2" charset="-122"/>
              <a:cs typeface="+mn-ea"/>
              <a:sym typeface="+mn-lt"/>
            </a:endParaRPr>
          </a:p>
        </p:txBody>
      </p:sp>
      <p:sp>
        <p:nvSpPr>
          <p:cNvPr id="74" name="矩形 10"/>
          <p:cNvSpPr>
            <a:spLocks noChangeArrowheads="1"/>
          </p:cNvSpPr>
          <p:nvPr/>
        </p:nvSpPr>
        <p:spPr bwMode="auto">
          <a:xfrm>
            <a:off x="2353594" y="2197779"/>
            <a:ext cx="3844975" cy="400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201X </a:t>
            </a: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 Box 3"/>
          <p:cNvSpPr>
            <a:spLocks noChangeArrowheads="1"/>
          </p:cNvSpPr>
          <p:nvPr/>
        </p:nvSpPr>
        <p:spPr bwMode="auto">
          <a:xfrm>
            <a:off x="5711091" y="-32954"/>
            <a:ext cx="6074099" cy="6446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2"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04</a:t>
            </a:r>
            <a:endParaRPr lang="zh-CN" altLang="en-US" sz="41292"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050783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75"/>
                                        </p:tgtEl>
                                        <p:attrNameLst>
                                          <p:attrName>style.visibility</p:attrName>
                                        </p:attrNameLst>
                                      </p:cBhvr>
                                      <p:to>
                                        <p:strVal val="visible"/>
                                      </p:to>
                                    </p:set>
                                    <p:animEffect transition="in" filter="randombar(horizontal)">
                                      <p:cBhvr>
                                        <p:cTn id="14" dur="500"/>
                                        <p:tgtEl>
                                          <p:spTgt spid="75"/>
                                        </p:tgtEl>
                                      </p:cBhvr>
                                    </p:animEffect>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grpId="0" nodeType="clickEffect">
                                  <p:stCondLst>
                                    <p:cond delay="0"/>
                                  </p:stCondLst>
                                  <p:iterate type="lt">
                                    <p:tmPct val="10000"/>
                                  </p:iterate>
                                  <p:childTnLst>
                                    <p:set>
                                      <p:cBhvr>
                                        <p:cTn id="18" dur="1" fill="hold">
                                          <p:stCondLst>
                                            <p:cond delay="0"/>
                                          </p:stCondLst>
                                        </p:cTn>
                                        <p:tgtEl>
                                          <p:spTgt spid="73"/>
                                        </p:tgtEl>
                                        <p:attrNameLst>
                                          <p:attrName>style.visibility</p:attrName>
                                        </p:attrNameLst>
                                      </p:cBhvr>
                                      <p:to>
                                        <p:strVal val="visible"/>
                                      </p:to>
                                    </p:set>
                                    <p:anim by="(-#ppt_w*2)" calcmode="lin" valueType="num">
                                      <p:cBhvr rctx="PPT">
                                        <p:cTn id="19" dur="500" autoRev="1" fill="hold">
                                          <p:stCondLst>
                                            <p:cond delay="0"/>
                                          </p:stCondLst>
                                        </p:cTn>
                                        <p:tgtEl>
                                          <p:spTgt spid="73"/>
                                        </p:tgtEl>
                                        <p:attrNameLst>
                                          <p:attrName>ppt_w</p:attrName>
                                        </p:attrNameLst>
                                      </p:cBhvr>
                                    </p:anim>
                                    <p:anim by="(#ppt_w*0.50)" calcmode="lin" valueType="num">
                                      <p:cBhvr>
                                        <p:cTn id="20" dur="500" decel="50000" autoRev="1" fill="hold">
                                          <p:stCondLst>
                                            <p:cond delay="0"/>
                                          </p:stCondLst>
                                        </p:cTn>
                                        <p:tgtEl>
                                          <p:spTgt spid="73"/>
                                        </p:tgtEl>
                                        <p:attrNameLst>
                                          <p:attrName>ppt_x</p:attrName>
                                        </p:attrNameLst>
                                      </p:cBhvr>
                                    </p:anim>
                                    <p:anim from="(-#ppt_h/2)" to="(#ppt_y)" calcmode="lin" valueType="num">
                                      <p:cBhvr>
                                        <p:cTn id="21" dur="1000" fill="hold">
                                          <p:stCondLst>
                                            <p:cond delay="0"/>
                                          </p:stCondLst>
                                        </p:cTn>
                                        <p:tgtEl>
                                          <p:spTgt spid="73"/>
                                        </p:tgtEl>
                                        <p:attrNameLst>
                                          <p:attrName>ppt_y</p:attrName>
                                        </p:attrNameLst>
                                      </p:cBhvr>
                                    </p:anim>
                                    <p:animRot by="21600000">
                                      <p:cBhvr>
                                        <p:cTn id="22" dur="1000" fill="hold">
                                          <p:stCondLst>
                                            <p:cond delay="0"/>
                                          </p:stCondLst>
                                        </p:cTn>
                                        <p:tgtEl>
                                          <p:spTgt spid="73"/>
                                        </p:tgtEl>
                                        <p:attrNameLst>
                                          <p:attrName>r</p:attrName>
                                        </p:attrNameLst>
                                      </p:cBhvr>
                                    </p:animRot>
                                  </p:childTnLst>
                                </p:cTn>
                              </p:par>
                              <p:par>
                                <p:cTn id="23" presetID="56" presetClass="entr" presetSubtype="0" fill="hold" grpId="0" nodeType="withEffect">
                                  <p:stCondLst>
                                    <p:cond delay="0"/>
                                  </p:stCondLst>
                                  <p:iterate type="lt">
                                    <p:tmPct val="10000"/>
                                  </p:iterate>
                                  <p:childTnLst>
                                    <p:set>
                                      <p:cBhvr>
                                        <p:cTn id="24" dur="1" fill="hold">
                                          <p:stCondLst>
                                            <p:cond delay="0"/>
                                          </p:stCondLst>
                                        </p:cTn>
                                        <p:tgtEl>
                                          <p:spTgt spid="74"/>
                                        </p:tgtEl>
                                        <p:attrNameLst>
                                          <p:attrName>style.visibility</p:attrName>
                                        </p:attrNameLst>
                                      </p:cBhvr>
                                      <p:to>
                                        <p:strVal val="visible"/>
                                      </p:to>
                                    </p:set>
                                    <p:anim by="(-#ppt_w*2)" calcmode="lin" valueType="num">
                                      <p:cBhvr rctx="PPT">
                                        <p:cTn id="25" dur="500" autoRev="1" fill="hold">
                                          <p:stCondLst>
                                            <p:cond delay="0"/>
                                          </p:stCondLst>
                                        </p:cTn>
                                        <p:tgtEl>
                                          <p:spTgt spid="74"/>
                                        </p:tgtEl>
                                        <p:attrNameLst>
                                          <p:attrName>ppt_w</p:attrName>
                                        </p:attrNameLst>
                                      </p:cBhvr>
                                    </p:anim>
                                    <p:anim by="(#ppt_w*0.50)" calcmode="lin" valueType="num">
                                      <p:cBhvr>
                                        <p:cTn id="26" dur="500" decel="50000" autoRev="1" fill="hold">
                                          <p:stCondLst>
                                            <p:cond delay="0"/>
                                          </p:stCondLst>
                                        </p:cTn>
                                        <p:tgtEl>
                                          <p:spTgt spid="74"/>
                                        </p:tgtEl>
                                        <p:attrNameLst>
                                          <p:attrName>ppt_x</p:attrName>
                                        </p:attrNameLst>
                                      </p:cBhvr>
                                    </p:anim>
                                    <p:anim from="(-#ppt_h/2)" to="(#ppt_y)" calcmode="lin" valueType="num">
                                      <p:cBhvr>
                                        <p:cTn id="27" dur="1000" fill="hold">
                                          <p:stCondLst>
                                            <p:cond delay="0"/>
                                          </p:stCondLst>
                                        </p:cTn>
                                        <p:tgtEl>
                                          <p:spTgt spid="74"/>
                                        </p:tgtEl>
                                        <p:attrNameLst>
                                          <p:attrName>ppt_y</p:attrName>
                                        </p:attrNameLst>
                                      </p:cBhvr>
                                    </p:anim>
                                    <p:animRot by="21600000">
                                      <p:cBhvr>
                                        <p:cTn id="28" dur="1000" fill="hold">
                                          <p:stCondLst>
                                            <p:cond delay="0"/>
                                          </p:stCondLst>
                                        </p:cTn>
                                        <p:tgtEl>
                                          <p:spTgt spid="7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P spid="7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4781575" y="4842597"/>
            <a:ext cx="716976" cy="530251"/>
          </a:xfrm>
          <a:custGeom>
            <a:avLst/>
            <a:gdLst>
              <a:gd name="T0" fmla="*/ 283 w 344"/>
              <a:gd name="T1" fmla="*/ 254 h 254"/>
              <a:gd name="T2" fmla="*/ 255 w 344"/>
              <a:gd name="T3" fmla="*/ 246 h 254"/>
              <a:gd name="T4" fmla="*/ 33 w 344"/>
              <a:gd name="T5" fmla="*/ 106 h 254"/>
              <a:gd name="T6" fmla="*/ 16 w 344"/>
              <a:gd name="T7" fmla="*/ 32 h 254"/>
              <a:gd name="T8" fmla="*/ 89 w 344"/>
              <a:gd name="T9" fmla="*/ 16 h 254"/>
              <a:gd name="T10" fmla="*/ 312 w 344"/>
              <a:gd name="T11" fmla="*/ 156 h 254"/>
              <a:gd name="T12" fmla="*/ 328 w 344"/>
              <a:gd name="T13" fmla="*/ 229 h 254"/>
              <a:gd name="T14" fmla="*/ 283 w 344"/>
              <a:gd name="T15" fmla="*/ 254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283" y="254"/>
                </a:moveTo>
                <a:cubicBezTo>
                  <a:pt x="274" y="254"/>
                  <a:pt x="264" y="251"/>
                  <a:pt x="255" y="246"/>
                </a:cubicBezTo>
                <a:cubicBezTo>
                  <a:pt x="33" y="106"/>
                  <a:pt x="33" y="106"/>
                  <a:pt x="33" y="106"/>
                </a:cubicBezTo>
                <a:cubicBezTo>
                  <a:pt x="8" y="90"/>
                  <a:pt x="0" y="57"/>
                  <a:pt x="16" y="32"/>
                </a:cubicBezTo>
                <a:cubicBezTo>
                  <a:pt x="31" y="8"/>
                  <a:pt x="64" y="0"/>
                  <a:pt x="89" y="16"/>
                </a:cubicBezTo>
                <a:cubicBezTo>
                  <a:pt x="312" y="156"/>
                  <a:pt x="312" y="156"/>
                  <a:pt x="312" y="156"/>
                </a:cubicBezTo>
                <a:cubicBezTo>
                  <a:pt x="337" y="171"/>
                  <a:pt x="344" y="204"/>
                  <a:pt x="328" y="229"/>
                </a:cubicBezTo>
                <a:cubicBezTo>
                  <a:pt x="318" y="245"/>
                  <a:pt x="301" y="254"/>
                  <a:pt x="283" y="254"/>
                </a:cubicBezTo>
                <a:close/>
              </a:path>
            </a:pathLst>
          </a:custGeom>
          <a:solidFill>
            <a:schemeClr val="accent1"/>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6"/>
          <p:cNvSpPr>
            <a:spLocks/>
          </p:cNvSpPr>
          <p:nvPr/>
        </p:nvSpPr>
        <p:spPr bwMode="auto">
          <a:xfrm>
            <a:off x="5018574" y="3718657"/>
            <a:ext cx="780414" cy="342329"/>
          </a:xfrm>
          <a:custGeom>
            <a:avLst/>
            <a:gdLst>
              <a:gd name="T0" fmla="*/ 58 w 374"/>
              <a:gd name="T1" fmla="*/ 164 h 164"/>
              <a:gd name="T2" fmla="*/ 6 w 374"/>
              <a:gd name="T3" fmla="*/ 121 h 164"/>
              <a:gd name="T4" fmla="*/ 48 w 374"/>
              <a:gd name="T5" fmla="*/ 58 h 164"/>
              <a:gd name="T6" fmla="*/ 305 w 374"/>
              <a:gd name="T7" fmla="*/ 6 h 164"/>
              <a:gd name="T8" fmla="*/ 368 w 374"/>
              <a:gd name="T9" fmla="*/ 48 h 164"/>
              <a:gd name="T10" fmla="*/ 326 w 374"/>
              <a:gd name="T11" fmla="*/ 110 h 164"/>
              <a:gd name="T12" fmla="*/ 69 w 374"/>
              <a:gd name="T13" fmla="*/ 163 h 164"/>
              <a:gd name="T14" fmla="*/ 58 w 374"/>
              <a:gd name="T15" fmla="*/ 16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4">
                <a:moveTo>
                  <a:pt x="58" y="164"/>
                </a:moveTo>
                <a:cubicBezTo>
                  <a:pt x="33" y="164"/>
                  <a:pt x="11" y="146"/>
                  <a:pt x="6" y="121"/>
                </a:cubicBezTo>
                <a:cubicBezTo>
                  <a:pt x="0" y="92"/>
                  <a:pt x="19" y="64"/>
                  <a:pt x="48" y="58"/>
                </a:cubicBezTo>
                <a:cubicBezTo>
                  <a:pt x="305" y="6"/>
                  <a:pt x="305" y="6"/>
                  <a:pt x="305" y="6"/>
                </a:cubicBezTo>
                <a:cubicBezTo>
                  <a:pt x="334" y="0"/>
                  <a:pt x="362" y="19"/>
                  <a:pt x="368" y="48"/>
                </a:cubicBezTo>
                <a:cubicBezTo>
                  <a:pt x="374" y="76"/>
                  <a:pt x="355" y="104"/>
                  <a:pt x="326" y="110"/>
                </a:cubicBezTo>
                <a:cubicBezTo>
                  <a:pt x="69" y="163"/>
                  <a:pt x="69" y="163"/>
                  <a:pt x="69" y="163"/>
                </a:cubicBezTo>
                <a:cubicBezTo>
                  <a:pt x="65" y="163"/>
                  <a:pt x="62" y="164"/>
                  <a:pt x="58" y="164"/>
                </a:cubicBezTo>
                <a:close/>
              </a:path>
            </a:pathLst>
          </a:custGeom>
          <a:solidFill>
            <a:schemeClr val="accent6"/>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7"/>
          <p:cNvSpPr>
            <a:spLocks/>
          </p:cNvSpPr>
          <p:nvPr/>
        </p:nvSpPr>
        <p:spPr bwMode="auto">
          <a:xfrm>
            <a:off x="4469171" y="2410385"/>
            <a:ext cx="554190" cy="691840"/>
          </a:xfrm>
          <a:custGeom>
            <a:avLst/>
            <a:gdLst>
              <a:gd name="T0" fmla="*/ 60 w 266"/>
              <a:gd name="T1" fmla="*/ 332 h 332"/>
              <a:gd name="T2" fmla="*/ 31 w 266"/>
              <a:gd name="T3" fmla="*/ 324 h 332"/>
              <a:gd name="T4" fmla="*/ 16 w 266"/>
              <a:gd name="T5" fmla="*/ 250 h 332"/>
              <a:gd name="T6" fmla="*/ 161 w 266"/>
              <a:gd name="T7" fmla="*/ 31 h 332"/>
              <a:gd name="T8" fmla="*/ 235 w 266"/>
              <a:gd name="T9" fmla="*/ 16 h 332"/>
              <a:gd name="T10" fmla="*/ 250 w 266"/>
              <a:gd name="T11" fmla="*/ 90 h 332"/>
              <a:gd name="T12" fmla="*/ 105 w 266"/>
              <a:gd name="T13" fmla="*/ 309 h 332"/>
              <a:gd name="T14" fmla="*/ 60 w 266"/>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2">
                <a:moveTo>
                  <a:pt x="60" y="332"/>
                </a:moveTo>
                <a:cubicBezTo>
                  <a:pt x="50" y="332"/>
                  <a:pt x="40" y="330"/>
                  <a:pt x="31" y="324"/>
                </a:cubicBezTo>
                <a:cubicBezTo>
                  <a:pt x="6" y="307"/>
                  <a:pt x="0" y="274"/>
                  <a:pt x="16" y="250"/>
                </a:cubicBezTo>
                <a:cubicBezTo>
                  <a:pt x="161" y="31"/>
                  <a:pt x="161" y="31"/>
                  <a:pt x="161" y="31"/>
                </a:cubicBezTo>
                <a:cubicBezTo>
                  <a:pt x="178" y="6"/>
                  <a:pt x="211" y="0"/>
                  <a:pt x="235" y="16"/>
                </a:cubicBezTo>
                <a:cubicBezTo>
                  <a:pt x="260" y="32"/>
                  <a:pt x="266" y="65"/>
                  <a:pt x="250" y="90"/>
                </a:cubicBezTo>
                <a:cubicBezTo>
                  <a:pt x="105" y="309"/>
                  <a:pt x="105" y="309"/>
                  <a:pt x="105" y="309"/>
                </a:cubicBezTo>
                <a:cubicBezTo>
                  <a:pt x="94" y="324"/>
                  <a:pt x="77" y="332"/>
                  <a:pt x="60" y="332"/>
                </a:cubicBezTo>
                <a:close/>
              </a:path>
            </a:pathLst>
          </a:custGeom>
          <a:solidFill>
            <a:schemeClr val="accent5"/>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8"/>
          <p:cNvSpPr>
            <a:spLocks/>
          </p:cNvSpPr>
          <p:nvPr/>
        </p:nvSpPr>
        <p:spPr bwMode="auto">
          <a:xfrm>
            <a:off x="3476894" y="2009406"/>
            <a:ext cx="226225" cy="772036"/>
          </a:xfrm>
          <a:custGeom>
            <a:avLst/>
            <a:gdLst>
              <a:gd name="T0" fmla="*/ 56 w 109"/>
              <a:gd name="T1" fmla="*/ 370 h 370"/>
              <a:gd name="T2" fmla="*/ 2 w 109"/>
              <a:gd name="T3" fmla="*/ 317 h 370"/>
              <a:gd name="T4" fmla="*/ 0 w 109"/>
              <a:gd name="T5" fmla="*/ 54 h 370"/>
              <a:gd name="T6" fmla="*/ 53 w 109"/>
              <a:gd name="T7" fmla="*/ 0 h 370"/>
              <a:gd name="T8" fmla="*/ 106 w 109"/>
              <a:gd name="T9" fmla="*/ 53 h 370"/>
              <a:gd name="T10" fmla="*/ 109 w 109"/>
              <a:gd name="T11" fmla="*/ 316 h 370"/>
              <a:gd name="T12" fmla="*/ 56 w 109"/>
              <a:gd name="T13" fmla="*/ 370 h 370"/>
              <a:gd name="T14" fmla="*/ 56 w 109"/>
              <a:gd name="T15" fmla="*/ 370 h 3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370">
                <a:moveTo>
                  <a:pt x="56" y="370"/>
                </a:moveTo>
                <a:cubicBezTo>
                  <a:pt x="26" y="370"/>
                  <a:pt x="3" y="346"/>
                  <a:pt x="2" y="317"/>
                </a:cubicBezTo>
                <a:cubicBezTo>
                  <a:pt x="0" y="54"/>
                  <a:pt x="0" y="54"/>
                  <a:pt x="0" y="54"/>
                </a:cubicBezTo>
                <a:cubicBezTo>
                  <a:pt x="0" y="25"/>
                  <a:pt x="23" y="1"/>
                  <a:pt x="53" y="0"/>
                </a:cubicBezTo>
                <a:cubicBezTo>
                  <a:pt x="82" y="0"/>
                  <a:pt x="106" y="24"/>
                  <a:pt x="106" y="53"/>
                </a:cubicBezTo>
                <a:cubicBezTo>
                  <a:pt x="109" y="316"/>
                  <a:pt x="109" y="316"/>
                  <a:pt x="109" y="316"/>
                </a:cubicBezTo>
                <a:cubicBezTo>
                  <a:pt x="109" y="345"/>
                  <a:pt x="86" y="369"/>
                  <a:pt x="56" y="370"/>
                </a:cubicBezTo>
                <a:cubicBezTo>
                  <a:pt x="56" y="370"/>
                  <a:pt x="56" y="370"/>
                  <a:pt x="56" y="370"/>
                </a:cubicBezTo>
                <a:close/>
              </a:path>
            </a:pathLst>
          </a:custGeom>
          <a:solidFill>
            <a:schemeClr val="accent4"/>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9"/>
          <p:cNvSpPr>
            <a:spLocks/>
          </p:cNvSpPr>
          <p:nvPr/>
        </p:nvSpPr>
        <p:spPr bwMode="auto">
          <a:xfrm>
            <a:off x="1631190" y="4839007"/>
            <a:ext cx="716976" cy="529054"/>
          </a:xfrm>
          <a:custGeom>
            <a:avLst/>
            <a:gdLst>
              <a:gd name="T0" fmla="*/ 61 w 344"/>
              <a:gd name="T1" fmla="*/ 254 h 254"/>
              <a:gd name="T2" fmla="*/ 16 w 344"/>
              <a:gd name="T3" fmla="*/ 229 h 254"/>
              <a:gd name="T4" fmla="*/ 32 w 344"/>
              <a:gd name="T5" fmla="*/ 156 h 254"/>
              <a:gd name="T6" fmla="*/ 255 w 344"/>
              <a:gd name="T7" fmla="*/ 16 h 254"/>
              <a:gd name="T8" fmla="*/ 328 w 344"/>
              <a:gd name="T9" fmla="*/ 33 h 254"/>
              <a:gd name="T10" fmla="*/ 311 w 344"/>
              <a:gd name="T11" fmla="*/ 106 h 254"/>
              <a:gd name="T12" fmla="*/ 89 w 344"/>
              <a:gd name="T13" fmla="*/ 246 h 254"/>
              <a:gd name="T14" fmla="*/ 61 w 344"/>
              <a:gd name="T15" fmla="*/ 254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61" y="254"/>
                </a:moveTo>
                <a:cubicBezTo>
                  <a:pt x="43" y="254"/>
                  <a:pt x="26" y="245"/>
                  <a:pt x="16" y="229"/>
                </a:cubicBezTo>
                <a:cubicBezTo>
                  <a:pt x="0" y="204"/>
                  <a:pt x="7" y="172"/>
                  <a:pt x="32" y="156"/>
                </a:cubicBezTo>
                <a:cubicBezTo>
                  <a:pt x="255" y="16"/>
                  <a:pt x="255" y="16"/>
                  <a:pt x="255" y="16"/>
                </a:cubicBezTo>
                <a:cubicBezTo>
                  <a:pt x="280" y="0"/>
                  <a:pt x="312" y="8"/>
                  <a:pt x="328" y="33"/>
                </a:cubicBezTo>
                <a:cubicBezTo>
                  <a:pt x="344" y="58"/>
                  <a:pt x="336" y="90"/>
                  <a:pt x="311" y="106"/>
                </a:cubicBezTo>
                <a:cubicBezTo>
                  <a:pt x="89" y="246"/>
                  <a:pt x="89" y="246"/>
                  <a:pt x="89" y="246"/>
                </a:cubicBezTo>
                <a:cubicBezTo>
                  <a:pt x="80" y="252"/>
                  <a:pt x="70" y="254"/>
                  <a:pt x="61" y="254"/>
                </a:cubicBezTo>
                <a:close/>
              </a:path>
            </a:pathLst>
          </a:custGeom>
          <a:solidFill>
            <a:schemeClr val="accent1"/>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10"/>
          <p:cNvSpPr>
            <a:spLocks/>
          </p:cNvSpPr>
          <p:nvPr/>
        </p:nvSpPr>
        <p:spPr bwMode="auto">
          <a:xfrm>
            <a:off x="1330756" y="3717461"/>
            <a:ext cx="780414" cy="339935"/>
          </a:xfrm>
          <a:custGeom>
            <a:avLst/>
            <a:gdLst>
              <a:gd name="T0" fmla="*/ 316 w 374"/>
              <a:gd name="T1" fmla="*/ 163 h 163"/>
              <a:gd name="T2" fmla="*/ 305 w 374"/>
              <a:gd name="T3" fmla="*/ 162 h 163"/>
              <a:gd name="T4" fmla="*/ 48 w 374"/>
              <a:gd name="T5" fmla="*/ 110 h 163"/>
              <a:gd name="T6" fmla="*/ 6 w 374"/>
              <a:gd name="T7" fmla="*/ 47 h 163"/>
              <a:gd name="T8" fmla="*/ 69 w 374"/>
              <a:gd name="T9" fmla="*/ 5 h 163"/>
              <a:gd name="T10" fmla="*/ 326 w 374"/>
              <a:gd name="T11" fmla="*/ 58 h 163"/>
              <a:gd name="T12" fmla="*/ 368 w 374"/>
              <a:gd name="T13" fmla="*/ 120 h 163"/>
              <a:gd name="T14" fmla="*/ 316 w 374"/>
              <a:gd name="T15" fmla="*/ 163 h 1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3">
                <a:moveTo>
                  <a:pt x="316" y="163"/>
                </a:moveTo>
                <a:cubicBezTo>
                  <a:pt x="312" y="163"/>
                  <a:pt x="309" y="163"/>
                  <a:pt x="305" y="162"/>
                </a:cubicBezTo>
                <a:cubicBezTo>
                  <a:pt x="48" y="110"/>
                  <a:pt x="48" y="110"/>
                  <a:pt x="48" y="110"/>
                </a:cubicBezTo>
                <a:cubicBezTo>
                  <a:pt x="19" y="104"/>
                  <a:pt x="0" y="76"/>
                  <a:pt x="6" y="47"/>
                </a:cubicBezTo>
                <a:cubicBezTo>
                  <a:pt x="12" y="18"/>
                  <a:pt x="40" y="0"/>
                  <a:pt x="69" y="5"/>
                </a:cubicBezTo>
                <a:cubicBezTo>
                  <a:pt x="326" y="58"/>
                  <a:pt x="326" y="58"/>
                  <a:pt x="326" y="58"/>
                </a:cubicBezTo>
                <a:cubicBezTo>
                  <a:pt x="355" y="63"/>
                  <a:pt x="374" y="92"/>
                  <a:pt x="368" y="120"/>
                </a:cubicBezTo>
                <a:cubicBezTo>
                  <a:pt x="363" y="146"/>
                  <a:pt x="341" y="163"/>
                  <a:pt x="316" y="163"/>
                </a:cubicBezTo>
                <a:close/>
              </a:path>
            </a:pathLst>
          </a:custGeom>
          <a:solidFill>
            <a:schemeClr val="accent2"/>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1"/>
          <p:cNvSpPr>
            <a:spLocks/>
          </p:cNvSpPr>
          <p:nvPr/>
        </p:nvSpPr>
        <p:spPr bwMode="auto">
          <a:xfrm>
            <a:off x="2106381" y="2405598"/>
            <a:ext cx="555387" cy="694234"/>
          </a:xfrm>
          <a:custGeom>
            <a:avLst/>
            <a:gdLst>
              <a:gd name="T0" fmla="*/ 206 w 266"/>
              <a:gd name="T1" fmla="*/ 333 h 333"/>
              <a:gd name="T2" fmla="*/ 161 w 266"/>
              <a:gd name="T3" fmla="*/ 309 h 333"/>
              <a:gd name="T4" fmla="*/ 16 w 266"/>
              <a:gd name="T5" fmla="*/ 90 h 333"/>
              <a:gd name="T6" fmla="*/ 31 w 266"/>
              <a:gd name="T7" fmla="*/ 16 h 333"/>
              <a:gd name="T8" fmla="*/ 105 w 266"/>
              <a:gd name="T9" fmla="*/ 31 h 333"/>
              <a:gd name="T10" fmla="*/ 250 w 266"/>
              <a:gd name="T11" fmla="*/ 250 h 333"/>
              <a:gd name="T12" fmla="*/ 235 w 266"/>
              <a:gd name="T13" fmla="*/ 324 h 333"/>
              <a:gd name="T14" fmla="*/ 206 w 266"/>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3">
                <a:moveTo>
                  <a:pt x="206" y="333"/>
                </a:moveTo>
                <a:cubicBezTo>
                  <a:pt x="189" y="333"/>
                  <a:pt x="172" y="324"/>
                  <a:pt x="161" y="309"/>
                </a:cubicBezTo>
                <a:cubicBezTo>
                  <a:pt x="16" y="90"/>
                  <a:pt x="16" y="90"/>
                  <a:pt x="16" y="90"/>
                </a:cubicBezTo>
                <a:cubicBezTo>
                  <a:pt x="0" y="66"/>
                  <a:pt x="6" y="33"/>
                  <a:pt x="31" y="16"/>
                </a:cubicBezTo>
                <a:cubicBezTo>
                  <a:pt x="55" y="0"/>
                  <a:pt x="88" y="7"/>
                  <a:pt x="105" y="31"/>
                </a:cubicBezTo>
                <a:cubicBezTo>
                  <a:pt x="250" y="250"/>
                  <a:pt x="250" y="250"/>
                  <a:pt x="250" y="250"/>
                </a:cubicBezTo>
                <a:cubicBezTo>
                  <a:pt x="266" y="275"/>
                  <a:pt x="260" y="308"/>
                  <a:pt x="235" y="324"/>
                </a:cubicBezTo>
                <a:cubicBezTo>
                  <a:pt x="226" y="330"/>
                  <a:pt x="216" y="333"/>
                  <a:pt x="206" y="333"/>
                </a:cubicBezTo>
                <a:close/>
              </a:path>
            </a:pathLst>
          </a:custGeom>
          <a:solidFill>
            <a:schemeClr val="accent3"/>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nvGrpSpPr>
          <p:cNvPr id="13" name="Group 12"/>
          <p:cNvGrpSpPr/>
          <p:nvPr/>
        </p:nvGrpSpPr>
        <p:grpSpPr>
          <a:xfrm>
            <a:off x="2319440" y="2989712"/>
            <a:ext cx="2513606" cy="3305990"/>
            <a:chOff x="2066468" y="2628718"/>
            <a:chExt cx="2744485" cy="3609651"/>
          </a:xfrm>
        </p:grpSpPr>
        <p:sp>
          <p:nvSpPr>
            <p:cNvPr id="14" name="Freeform 13"/>
            <p:cNvSpPr>
              <a:spLocks/>
            </p:cNvSpPr>
            <p:nvPr/>
          </p:nvSpPr>
          <p:spPr bwMode="auto">
            <a:xfrm>
              <a:off x="2925100" y="5888120"/>
              <a:ext cx="1059894" cy="350249"/>
            </a:xfrm>
            <a:custGeom>
              <a:avLst/>
              <a:gdLst>
                <a:gd name="T0" fmla="*/ 466 w 466"/>
                <a:gd name="T1" fmla="*/ 0 h 154"/>
                <a:gd name="T2" fmla="*/ 233 w 466"/>
                <a:gd name="T3" fmla="*/ 154 h 154"/>
                <a:gd name="T4" fmla="*/ 0 w 466"/>
                <a:gd name="T5" fmla="*/ 0 h 154"/>
                <a:gd name="T6" fmla="*/ 466 w 466"/>
                <a:gd name="T7" fmla="*/ 0 h 154"/>
              </a:gdLst>
              <a:ahLst/>
              <a:cxnLst>
                <a:cxn ang="0">
                  <a:pos x="T0" y="T1"/>
                </a:cxn>
                <a:cxn ang="0">
                  <a:pos x="T2" y="T3"/>
                </a:cxn>
                <a:cxn ang="0">
                  <a:pos x="T4" y="T5"/>
                </a:cxn>
                <a:cxn ang="0">
                  <a:pos x="T6" y="T7"/>
                </a:cxn>
              </a:cxnLst>
              <a:rect l="0" t="0" r="r" b="b"/>
              <a:pathLst>
                <a:path w="466" h="154">
                  <a:moveTo>
                    <a:pt x="466" y="0"/>
                  </a:moveTo>
                  <a:cubicBezTo>
                    <a:pt x="466" y="85"/>
                    <a:pt x="362" y="154"/>
                    <a:pt x="233" y="154"/>
                  </a:cubicBezTo>
                  <a:cubicBezTo>
                    <a:pt x="104" y="154"/>
                    <a:pt x="0" y="85"/>
                    <a:pt x="0" y="0"/>
                  </a:cubicBezTo>
                  <a:cubicBezTo>
                    <a:pt x="230" y="0"/>
                    <a:pt x="227" y="0"/>
                    <a:pt x="46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4"/>
            <p:cNvSpPr>
              <a:spLocks noEditPoints="1"/>
            </p:cNvSpPr>
            <p:nvPr/>
          </p:nvSpPr>
          <p:spPr bwMode="auto">
            <a:xfrm>
              <a:off x="2066468" y="2628718"/>
              <a:ext cx="2744485" cy="3354806"/>
            </a:xfrm>
            <a:custGeom>
              <a:avLst/>
              <a:gdLst>
                <a:gd name="T0" fmla="*/ 603 w 1206"/>
                <a:gd name="T1" fmla="*/ 0 h 1474"/>
                <a:gd name="T2" fmla="*/ 0 w 1206"/>
                <a:gd name="T3" fmla="*/ 603 h 1474"/>
                <a:gd name="T4" fmla="*/ 95 w 1206"/>
                <a:gd name="T5" fmla="*/ 928 h 1474"/>
                <a:gd name="T6" fmla="*/ 308 w 1206"/>
                <a:gd name="T7" fmla="*/ 1129 h 1474"/>
                <a:gd name="T8" fmla="*/ 308 w 1206"/>
                <a:gd name="T9" fmla="*/ 1329 h 1474"/>
                <a:gd name="T10" fmla="*/ 453 w 1206"/>
                <a:gd name="T11" fmla="*/ 1474 h 1474"/>
                <a:gd name="T12" fmla="*/ 769 w 1206"/>
                <a:gd name="T13" fmla="*/ 1474 h 1474"/>
                <a:gd name="T14" fmla="*/ 914 w 1206"/>
                <a:gd name="T15" fmla="*/ 1329 h 1474"/>
                <a:gd name="T16" fmla="*/ 914 w 1206"/>
                <a:gd name="T17" fmla="*/ 1120 h 1474"/>
                <a:gd name="T18" fmla="*/ 1206 w 1206"/>
                <a:gd name="T19" fmla="*/ 603 h 1474"/>
                <a:gd name="T20" fmla="*/ 603 w 1206"/>
                <a:gd name="T21" fmla="*/ 0 h 1474"/>
                <a:gd name="T22" fmla="*/ 827 w 1206"/>
                <a:gd name="T23" fmla="*/ 1032 h 1474"/>
                <a:gd name="T24" fmla="*/ 795 w 1206"/>
                <a:gd name="T25" fmla="*/ 1085 h 1474"/>
                <a:gd name="T26" fmla="*/ 795 w 1206"/>
                <a:gd name="T27" fmla="*/ 1133 h 1474"/>
                <a:gd name="T28" fmla="*/ 427 w 1206"/>
                <a:gd name="T29" fmla="*/ 1133 h 1474"/>
                <a:gd name="T30" fmla="*/ 427 w 1206"/>
                <a:gd name="T31" fmla="*/ 1093 h 1474"/>
                <a:gd name="T32" fmla="*/ 394 w 1206"/>
                <a:gd name="T33" fmla="*/ 1039 h 1474"/>
                <a:gd name="T34" fmla="*/ 119 w 1206"/>
                <a:gd name="T35" fmla="*/ 603 h 1474"/>
                <a:gd name="T36" fmla="*/ 603 w 1206"/>
                <a:gd name="T37" fmla="*/ 119 h 1474"/>
                <a:gd name="T38" fmla="*/ 1087 w 1206"/>
                <a:gd name="T39" fmla="*/ 603 h 1474"/>
                <a:gd name="T40" fmla="*/ 827 w 1206"/>
                <a:gd name="T41" fmla="*/ 1032 h 1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6" h="1474">
                  <a:moveTo>
                    <a:pt x="603" y="0"/>
                  </a:moveTo>
                  <a:cubicBezTo>
                    <a:pt x="271" y="0"/>
                    <a:pt x="0" y="271"/>
                    <a:pt x="0" y="603"/>
                  </a:cubicBezTo>
                  <a:cubicBezTo>
                    <a:pt x="0" y="719"/>
                    <a:pt x="33" y="831"/>
                    <a:pt x="95" y="928"/>
                  </a:cubicBezTo>
                  <a:cubicBezTo>
                    <a:pt x="149" y="1012"/>
                    <a:pt x="222" y="1081"/>
                    <a:pt x="308" y="1129"/>
                  </a:cubicBezTo>
                  <a:cubicBezTo>
                    <a:pt x="308" y="1329"/>
                    <a:pt x="308" y="1329"/>
                    <a:pt x="308" y="1329"/>
                  </a:cubicBezTo>
                  <a:cubicBezTo>
                    <a:pt x="308" y="1409"/>
                    <a:pt x="373" y="1474"/>
                    <a:pt x="453" y="1474"/>
                  </a:cubicBezTo>
                  <a:cubicBezTo>
                    <a:pt x="769" y="1474"/>
                    <a:pt x="769" y="1474"/>
                    <a:pt x="769" y="1474"/>
                  </a:cubicBezTo>
                  <a:cubicBezTo>
                    <a:pt x="849" y="1474"/>
                    <a:pt x="914" y="1409"/>
                    <a:pt x="914" y="1329"/>
                  </a:cubicBezTo>
                  <a:cubicBezTo>
                    <a:pt x="914" y="1120"/>
                    <a:pt x="914" y="1120"/>
                    <a:pt x="914" y="1120"/>
                  </a:cubicBezTo>
                  <a:cubicBezTo>
                    <a:pt x="1095" y="1011"/>
                    <a:pt x="1206" y="816"/>
                    <a:pt x="1206" y="603"/>
                  </a:cubicBezTo>
                  <a:cubicBezTo>
                    <a:pt x="1206" y="271"/>
                    <a:pt x="936" y="0"/>
                    <a:pt x="603" y="0"/>
                  </a:cubicBezTo>
                  <a:close/>
                  <a:moveTo>
                    <a:pt x="827" y="1032"/>
                  </a:moveTo>
                  <a:cubicBezTo>
                    <a:pt x="807" y="1042"/>
                    <a:pt x="795" y="1063"/>
                    <a:pt x="795" y="1085"/>
                  </a:cubicBezTo>
                  <a:cubicBezTo>
                    <a:pt x="795" y="1133"/>
                    <a:pt x="795" y="1133"/>
                    <a:pt x="795" y="1133"/>
                  </a:cubicBezTo>
                  <a:cubicBezTo>
                    <a:pt x="427" y="1133"/>
                    <a:pt x="427" y="1133"/>
                    <a:pt x="427" y="1133"/>
                  </a:cubicBezTo>
                  <a:cubicBezTo>
                    <a:pt x="427" y="1093"/>
                    <a:pt x="427" y="1093"/>
                    <a:pt x="427" y="1093"/>
                  </a:cubicBezTo>
                  <a:cubicBezTo>
                    <a:pt x="427" y="1070"/>
                    <a:pt x="414" y="1049"/>
                    <a:pt x="394" y="1039"/>
                  </a:cubicBezTo>
                  <a:cubicBezTo>
                    <a:pt x="227" y="959"/>
                    <a:pt x="119" y="788"/>
                    <a:pt x="119" y="603"/>
                  </a:cubicBezTo>
                  <a:cubicBezTo>
                    <a:pt x="119" y="336"/>
                    <a:pt x="336" y="119"/>
                    <a:pt x="603" y="119"/>
                  </a:cubicBezTo>
                  <a:cubicBezTo>
                    <a:pt x="870" y="119"/>
                    <a:pt x="1087" y="336"/>
                    <a:pt x="1087" y="603"/>
                  </a:cubicBezTo>
                  <a:cubicBezTo>
                    <a:pt x="1087" y="784"/>
                    <a:pt x="987" y="948"/>
                    <a:pt x="827" y="103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Oval 14"/>
          <p:cNvSpPr>
            <a:spLocks noChangeArrowheads="1"/>
          </p:cNvSpPr>
          <p:nvPr/>
        </p:nvSpPr>
        <p:spPr bwMode="auto">
          <a:xfrm>
            <a:off x="2808995" y="3448146"/>
            <a:ext cx="1607510" cy="1607510"/>
          </a:xfrm>
          <a:prstGeom prst="ellipse">
            <a:avLst/>
          </a:prstGeom>
          <a:solidFill>
            <a:schemeClr val="accent2"/>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7" name="Oval 15"/>
          <p:cNvSpPr>
            <a:spLocks noChangeArrowheads="1"/>
          </p:cNvSpPr>
          <p:nvPr/>
        </p:nvSpPr>
        <p:spPr bwMode="auto">
          <a:xfrm>
            <a:off x="2968190" y="3608538"/>
            <a:ext cx="1287924" cy="128672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8" name="Oval 16"/>
          <p:cNvSpPr>
            <a:spLocks noChangeArrowheads="1"/>
          </p:cNvSpPr>
          <p:nvPr/>
        </p:nvSpPr>
        <p:spPr bwMode="auto">
          <a:xfrm>
            <a:off x="3105840" y="3746187"/>
            <a:ext cx="1012624" cy="1012624"/>
          </a:xfrm>
          <a:prstGeom prst="ellipse">
            <a:avLst/>
          </a:prstGeom>
          <a:solidFill>
            <a:schemeClr val="accent3"/>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9" name="Oval 17"/>
          <p:cNvSpPr>
            <a:spLocks noChangeArrowheads="1"/>
          </p:cNvSpPr>
          <p:nvPr/>
        </p:nvSpPr>
        <p:spPr bwMode="auto">
          <a:xfrm>
            <a:off x="3255459" y="3894610"/>
            <a:ext cx="713385" cy="71458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0" name="Oval 18"/>
          <p:cNvSpPr>
            <a:spLocks noChangeArrowheads="1"/>
          </p:cNvSpPr>
          <p:nvPr/>
        </p:nvSpPr>
        <p:spPr bwMode="auto">
          <a:xfrm>
            <a:off x="3388322" y="4027471"/>
            <a:ext cx="446464" cy="448859"/>
          </a:xfrm>
          <a:prstGeom prst="ellipse">
            <a:avLst/>
          </a:prstGeom>
          <a:solidFill>
            <a:schemeClr val="accent4"/>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1" name="Oval 19"/>
          <p:cNvSpPr>
            <a:spLocks noChangeArrowheads="1"/>
          </p:cNvSpPr>
          <p:nvPr/>
        </p:nvSpPr>
        <p:spPr bwMode="auto">
          <a:xfrm>
            <a:off x="3528365" y="4169910"/>
            <a:ext cx="166377" cy="16637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20"/>
          <p:cNvSpPr>
            <a:spLocks/>
          </p:cNvSpPr>
          <p:nvPr/>
        </p:nvSpPr>
        <p:spPr bwMode="auto">
          <a:xfrm>
            <a:off x="3576242" y="3336829"/>
            <a:ext cx="947989" cy="950383"/>
          </a:xfrm>
          <a:custGeom>
            <a:avLst/>
            <a:gdLst>
              <a:gd name="T0" fmla="*/ 543 w 792"/>
              <a:gd name="T1" fmla="*/ 282 h 794"/>
              <a:gd name="T2" fmla="*/ 627 w 792"/>
              <a:gd name="T3" fmla="*/ 282 h 794"/>
              <a:gd name="T4" fmla="*/ 792 w 792"/>
              <a:gd name="T5" fmla="*/ 116 h 794"/>
              <a:gd name="T6" fmla="*/ 677 w 792"/>
              <a:gd name="T7" fmla="*/ 116 h 794"/>
              <a:gd name="T8" fmla="*/ 674 w 792"/>
              <a:gd name="T9" fmla="*/ 0 h 794"/>
              <a:gd name="T10" fmla="*/ 507 w 792"/>
              <a:gd name="T11" fmla="*/ 165 h 794"/>
              <a:gd name="T12" fmla="*/ 512 w 792"/>
              <a:gd name="T13" fmla="*/ 252 h 794"/>
              <a:gd name="T14" fmla="*/ 0 w 792"/>
              <a:gd name="T15" fmla="*/ 754 h 794"/>
              <a:gd name="T16" fmla="*/ 0 w 792"/>
              <a:gd name="T17" fmla="*/ 794 h 794"/>
              <a:gd name="T18" fmla="*/ 43 w 792"/>
              <a:gd name="T19" fmla="*/ 794 h 794"/>
              <a:gd name="T20" fmla="*/ 543 w 792"/>
              <a:gd name="T21" fmla="*/ 282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2" h="794">
                <a:moveTo>
                  <a:pt x="543" y="282"/>
                </a:moveTo>
                <a:lnTo>
                  <a:pt x="627" y="282"/>
                </a:lnTo>
                <a:lnTo>
                  <a:pt x="792" y="116"/>
                </a:lnTo>
                <a:lnTo>
                  <a:pt x="677" y="116"/>
                </a:lnTo>
                <a:lnTo>
                  <a:pt x="674" y="0"/>
                </a:lnTo>
                <a:lnTo>
                  <a:pt x="507" y="165"/>
                </a:lnTo>
                <a:lnTo>
                  <a:pt x="512" y="252"/>
                </a:lnTo>
                <a:lnTo>
                  <a:pt x="0" y="754"/>
                </a:lnTo>
                <a:lnTo>
                  <a:pt x="0" y="794"/>
                </a:lnTo>
                <a:lnTo>
                  <a:pt x="43" y="794"/>
                </a:lnTo>
                <a:lnTo>
                  <a:pt x="543" y="282"/>
                </a:lnTo>
                <a:close/>
              </a:path>
            </a:pathLst>
          </a:custGeom>
          <a:solidFill>
            <a:schemeClr val="accent6"/>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21"/>
          <p:cNvSpPr>
            <a:spLocks/>
          </p:cNvSpPr>
          <p:nvPr/>
        </p:nvSpPr>
        <p:spPr bwMode="auto">
          <a:xfrm>
            <a:off x="3612151" y="3312889"/>
            <a:ext cx="947989" cy="950383"/>
          </a:xfrm>
          <a:custGeom>
            <a:avLst/>
            <a:gdLst>
              <a:gd name="T0" fmla="*/ 543 w 792"/>
              <a:gd name="T1" fmla="*/ 282 h 794"/>
              <a:gd name="T2" fmla="*/ 627 w 792"/>
              <a:gd name="T3" fmla="*/ 282 h 794"/>
              <a:gd name="T4" fmla="*/ 792 w 792"/>
              <a:gd name="T5" fmla="*/ 116 h 794"/>
              <a:gd name="T6" fmla="*/ 677 w 792"/>
              <a:gd name="T7" fmla="*/ 116 h 794"/>
              <a:gd name="T8" fmla="*/ 674 w 792"/>
              <a:gd name="T9" fmla="*/ 0 h 794"/>
              <a:gd name="T10" fmla="*/ 507 w 792"/>
              <a:gd name="T11" fmla="*/ 165 h 794"/>
              <a:gd name="T12" fmla="*/ 512 w 792"/>
              <a:gd name="T13" fmla="*/ 252 h 794"/>
              <a:gd name="T14" fmla="*/ 0 w 792"/>
              <a:gd name="T15" fmla="*/ 754 h 794"/>
              <a:gd name="T16" fmla="*/ 0 w 792"/>
              <a:gd name="T17" fmla="*/ 794 h 794"/>
              <a:gd name="T18" fmla="*/ 43 w 792"/>
              <a:gd name="T19" fmla="*/ 794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2" h="794">
                <a:moveTo>
                  <a:pt x="543" y="282"/>
                </a:moveTo>
                <a:lnTo>
                  <a:pt x="627" y="282"/>
                </a:lnTo>
                <a:lnTo>
                  <a:pt x="792" y="116"/>
                </a:lnTo>
                <a:lnTo>
                  <a:pt x="677" y="116"/>
                </a:lnTo>
                <a:lnTo>
                  <a:pt x="674" y="0"/>
                </a:lnTo>
                <a:lnTo>
                  <a:pt x="507" y="165"/>
                </a:lnTo>
                <a:lnTo>
                  <a:pt x="512" y="252"/>
                </a:lnTo>
                <a:lnTo>
                  <a:pt x="0" y="754"/>
                </a:lnTo>
                <a:lnTo>
                  <a:pt x="0" y="794"/>
                </a:lnTo>
                <a:lnTo>
                  <a:pt x="43" y="7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nvGrpSpPr>
          <p:cNvPr id="24" name="Group 4"/>
          <p:cNvGrpSpPr>
            <a:grpSpLocks noChangeAspect="1"/>
          </p:cNvGrpSpPr>
          <p:nvPr/>
        </p:nvGrpSpPr>
        <p:grpSpPr bwMode="auto">
          <a:xfrm flipH="1">
            <a:off x="6607537" y="3280489"/>
            <a:ext cx="1144281" cy="989145"/>
            <a:chOff x="2883" y="375"/>
            <a:chExt cx="1938" cy="1977"/>
          </a:xfrm>
          <a:solidFill>
            <a:schemeClr val="accent1"/>
          </a:solidFill>
        </p:grpSpPr>
        <p:sp>
          <p:nvSpPr>
            <p:cNvPr id="2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4" name="Group 4"/>
          <p:cNvGrpSpPr>
            <a:grpSpLocks noChangeAspect="1"/>
          </p:cNvGrpSpPr>
          <p:nvPr/>
        </p:nvGrpSpPr>
        <p:grpSpPr bwMode="auto">
          <a:xfrm flipH="1">
            <a:off x="9139688" y="3280489"/>
            <a:ext cx="1144281" cy="989145"/>
            <a:chOff x="2883" y="375"/>
            <a:chExt cx="1938" cy="1977"/>
          </a:xfrm>
          <a:solidFill>
            <a:schemeClr val="accent2"/>
          </a:solidFill>
        </p:grpSpPr>
        <p:sp>
          <p:nvSpPr>
            <p:cNvPr id="3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Group 4"/>
          <p:cNvGrpSpPr>
            <a:grpSpLocks noChangeAspect="1"/>
          </p:cNvGrpSpPr>
          <p:nvPr/>
        </p:nvGrpSpPr>
        <p:grpSpPr bwMode="auto">
          <a:xfrm flipH="1">
            <a:off x="6607537" y="4876369"/>
            <a:ext cx="1144281" cy="989145"/>
            <a:chOff x="2883" y="375"/>
            <a:chExt cx="1938" cy="1977"/>
          </a:xfrm>
          <a:solidFill>
            <a:schemeClr val="accent3"/>
          </a:solidFill>
        </p:grpSpPr>
        <p:sp>
          <p:nvSpPr>
            <p:cNvPr id="4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4" name="Group 4"/>
          <p:cNvGrpSpPr>
            <a:grpSpLocks noChangeAspect="1"/>
          </p:cNvGrpSpPr>
          <p:nvPr/>
        </p:nvGrpSpPr>
        <p:grpSpPr bwMode="auto">
          <a:xfrm flipH="1">
            <a:off x="9183285" y="4876369"/>
            <a:ext cx="1144281" cy="989145"/>
            <a:chOff x="2883" y="375"/>
            <a:chExt cx="1938" cy="1977"/>
          </a:xfrm>
          <a:solidFill>
            <a:schemeClr val="accent4"/>
          </a:solidFill>
        </p:grpSpPr>
        <p:sp>
          <p:nvSpPr>
            <p:cNvPr id="5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sp>
        <p:nvSpPr>
          <p:cNvPr id="64" name="Content Placeholder 2"/>
          <p:cNvSpPr txBox="1">
            <a:spLocks/>
          </p:cNvSpPr>
          <p:nvPr/>
        </p:nvSpPr>
        <p:spPr>
          <a:xfrm>
            <a:off x="6572145" y="2243255"/>
            <a:ext cx="4884557" cy="80329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pPr>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b="1"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a:p>
            <a:pPr algn="l">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replace text, click add relevant headline, modify the text content, also can copy your content to this directly.</a:t>
            </a:r>
            <a:endParaRPr lang="en-US" sz="800" i="1" dirty="0">
              <a:solidFill>
                <a:schemeClr val="bg1">
                  <a:lumMod val="7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69" name="Content Placeholder 2"/>
          <p:cNvSpPr txBox="1">
            <a:spLocks/>
          </p:cNvSpPr>
          <p:nvPr/>
        </p:nvSpPr>
        <p:spPr>
          <a:xfrm>
            <a:off x="7076634" y="41991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0" name="TextBox 78"/>
          <p:cNvSpPr txBox="1"/>
          <p:nvPr/>
        </p:nvSpPr>
        <p:spPr>
          <a:xfrm>
            <a:off x="7076633" y="39192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Content Placeholder 2"/>
          <p:cNvSpPr txBox="1">
            <a:spLocks/>
          </p:cNvSpPr>
          <p:nvPr/>
        </p:nvSpPr>
        <p:spPr>
          <a:xfrm>
            <a:off x="9680134" y="41991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2" name="TextBox 78"/>
          <p:cNvSpPr txBox="1"/>
          <p:nvPr/>
        </p:nvSpPr>
        <p:spPr>
          <a:xfrm>
            <a:off x="9680133" y="39192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Content Placeholder 2"/>
          <p:cNvSpPr txBox="1">
            <a:spLocks/>
          </p:cNvSpPr>
          <p:nvPr/>
        </p:nvSpPr>
        <p:spPr>
          <a:xfrm>
            <a:off x="7076634" y="58628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4" name="TextBox 78"/>
          <p:cNvSpPr txBox="1"/>
          <p:nvPr/>
        </p:nvSpPr>
        <p:spPr>
          <a:xfrm>
            <a:off x="7076633" y="55829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Content Placeholder 2"/>
          <p:cNvSpPr txBox="1">
            <a:spLocks/>
          </p:cNvSpPr>
          <p:nvPr/>
        </p:nvSpPr>
        <p:spPr>
          <a:xfrm>
            <a:off x="9680134" y="58628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6" name="TextBox 78"/>
          <p:cNvSpPr txBox="1"/>
          <p:nvPr/>
        </p:nvSpPr>
        <p:spPr>
          <a:xfrm>
            <a:off x="9680133" y="55829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文本框 76"/>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78" name="文本框 77"/>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89599908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750"/>
                                        <p:tgtEl>
                                          <p:spTgt spid="1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750"/>
                                        <p:tgtEl>
                                          <p:spTgt spid="18"/>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750"/>
                                        <p:tgtEl>
                                          <p:spTgt spid="20"/>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right)">
                                      <p:cBhvr>
                                        <p:cTn id="23" dur="500"/>
                                        <p:tgtEl>
                                          <p:spTgt spid="10"/>
                                        </p:tgtEl>
                                      </p:cBhvr>
                                    </p:animEffect>
                                  </p:childTnLst>
                                </p:cTn>
                              </p:par>
                            </p:childTnLst>
                          </p:cTn>
                        </p:par>
                        <p:par>
                          <p:cTn id="24" fill="hold">
                            <p:stCondLst>
                              <p:cond delay="3500"/>
                            </p:stCondLst>
                            <p:childTnLst>
                              <p:par>
                                <p:cTn id="25" presetID="22" presetClass="entr" presetSubtype="2"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right)">
                                      <p:cBhvr>
                                        <p:cTn id="27" dur="500"/>
                                        <p:tgtEl>
                                          <p:spTgt spid="11"/>
                                        </p:tgtEl>
                                      </p:cBhvr>
                                    </p:animEffect>
                                  </p:childTnLst>
                                </p:cTn>
                              </p:par>
                            </p:childTnLst>
                          </p:cTn>
                        </p:par>
                        <p:par>
                          <p:cTn id="28" fill="hold">
                            <p:stCondLst>
                              <p:cond delay="4000"/>
                            </p:stCondLst>
                            <p:childTnLst>
                              <p:par>
                                <p:cTn id="29" presetID="2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par>
                          <p:cTn id="32" fill="hold">
                            <p:stCondLst>
                              <p:cond delay="4500"/>
                            </p:stCondLst>
                            <p:childTnLst>
                              <p:par>
                                <p:cTn id="33" presetID="2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par>
                          <p:cTn id="36" fill="hold">
                            <p:stCondLst>
                              <p:cond delay="5000"/>
                            </p:stCondLst>
                            <p:childTnLst>
                              <p:par>
                                <p:cTn id="37" presetID="22" presetClass="entr" presetSubtype="4"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down)">
                                      <p:cBhvr>
                                        <p:cTn id="39" dur="500"/>
                                        <p:tgtEl>
                                          <p:spTgt spid="8"/>
                                        </p:tgtEl>
                                      </p:cBhvr>
                                    </p:animEffect>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6500"/>
                            </p:stCondLst>
                            <p:childTnLst>
                              <p:par>
                                <p:cTn id="49" presetID="2" presetClass="entr" presetSubtype="3"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1+#ppt_w/2"/>
                                          </p:val>
                                        </p:tav>
                                        <p:tav tm="100000">
                                          <p:val>
                                            <p:strVal val="#ppt_x"/>
                                          </p:val>
                                        </p:tav>
                                      </p:tavLst>
                                    </p:anim>
                                    <p:anim calcmode="lin" valueType="num">
                                      <p:cBhvr additive="base">
                                        <p:cTn id="52" dur="500" fill="hold"/>
                                        <p:tgtEl>
                                          <p:spTgt spid="22"/>
                                        </p:tgtEl>
                                        <p:attrNameLst>
                                          <p:attrName>ppt_y</p:attrName>
                                        </p:attrNameLst>
                                      </p:cBhvr>
                                      <p:tavLst>
                                        <p:tav tm="0">
                                          <p:val>
                                            <p:strVal val="0-#ppt_h/2"/>
                                          </p:val>
                                        </p:tav>
                                        <p:tav tm="100000">
                                          <p:val>
                                            <p:strVal val="#ppt_y"/>
                                          </p:val>
                                        </p:tav>
                                      </p:tavLst>
                                    </p:anim>
                                  </p:childTnLst>
                                </p:cTn>
                              </p:par>
                            </p:childTnLst>
                          </p:cTn>
                        </p:par>
                        <p:par>
                          <p:cTn id="53" fill="hold">
                            <p:stCondLst>
                              <p:cond delay="7000"/>
                            </p:stCondLst>
                            <p:childTnLst>
                              <p:par>
                                <p:cTn id="54" presetID="42" presetClass="entr" presetSubtype="0" fill="hold" grpId="0" nodeType="afterEffect">
                                  <p:stCondLst>
                                    <p:cond delay="0"/>
                                  </p:stCondLst>
                                  <p:childTnLst>
                                    <p:set>
                                      <p:cBhvr>
                                        <p:cTn id="55" dur="1" fill="hold">
                                          <p:stCondLst>
                                            <p:cond delay="0"/>
                                          </p:stCondLst>
                                        </p:cTn>
                                        <p:tgtEl>
                                          <p:spTgt spid="64"/>
                                        </p:tgtEl>
                                        <p:attrNameLst>
                                          <p:attrName>style.visibility</p:attrName>
                                        </p:attrNameLst>
                                      </p:cBhvr>
                                      <p:to>
                                        <p:strVal val="visible"/>
                                      </p:to>
                                    </p:set>
                                    <p:animEffect transition="in" filter="fade">
                                      <p:cBhvr>
                                        <p:cTn id="56" dur="1000"/>
                                        <p:tgtEl>
                                          <p:spTgt spid="64"/>
                                        </p:tgtEl>
                                      </p:cBhvr>
                                    </p:animEffect>
                                    <p:anim calcmode="lin" valueType="num">
                                      <p:cBhvr>
                                        <p:cTn id="57" dur="1000" fill="hold"/>
                                        <p:tgtEl>
                                          <p:spTgt spid="64"/>
                                        </p:tgtEl>
                                        <p:attrNameLst>
                                          <p:attrName>ppt_x</p:attrName>
                                        </p:attrNameLst>
                                      </p:cBhvr>
                                      <p:tavLst>
                                        <p:tav tm="0">
                                          <p:val>
                                            <p:strVal val="#ppt_x"/>
                                          </p:val>
                                        </p:tav>
                                        <p:tav tm="100000">
                                          <p:val>
                                            <p:strVal val="#ppt_x"/>
                                          </p:val>
                                        </p:tav>
                                      </p:tavLst>
                                    </p:anim>
                                    <p:anim calcmode="lin" valueType="num">
                                      <p:cBhvr>
                                        <p:cTn id="58" dur="1000" fill="hold"/>
                                        <p:tgtEl>
                                          <p:spTgt spid="64"/>
                                        </p:tgtEl>
                                        <p:attrNameLst>
                                          <p:attrName>ppt_y</p:attrName>
                                        </p:attrNameLst>
                                      </p:cBhvr>
                                      <p:tavLst>
                                        <p:tav tm="0">
                                          <p:val>
                                            <p:strVal val="#ppt_y+.1"/>
                                          </p:val>
                                        </p:tav>
                                        <p:tav tm="100000">
                                          <p:val>
                                            <p:strVal val="#ppt_y"/>
                                          </p:val>
                                        </p:tav>
                                      </p:tavLst>
                                    </p:anim>
                                  </p:childTnLst>
                                </p:cTn>
                              </p:par>
                            </p:childTnLst>
                          </p:cTn>
                        </p:par>
                        <p:par>
                          <p:cTn id="59" fill="hold">
                            <p:stCondLst>
                              <p:cond delay="8000"/>
                            </p:stCondLst>
                            <p:childTnLst>
                              <p:par>
                                <p:cTn id="60" presetID="22" presetClass="entr" presetSubtype="8" fill="hold"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wipe(left)">
                                      <p:cBhvr>
                                        <p:cTn id="62" dur="750"/>
                                        <p:tgtEl>
                                          <p:spTgt spid="24"/>
                                        </p:tgtEl>
                                      </p:cBhvr>
                                    </p:animEffect>
                                  </p:childTnLst>
                                </p:cTn>
                              </p:par>
                            </p:childTnLst>
                          </p:cTn>
                        </p:par>
                        <p:par>
                          <p:cTn id="63" fill="hold">
                            <p:stCondLst>
                              <p:cond delay="8750"/>
                            </p:stCondLst>
                            <p:childTnLst>
                              <p:par>
                                <p:cTn id="64" presetID="22" presetClass="entr" presetSubtype="8" fill="hold" nodeType="after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wipe(left)">
                                      <p:cBhvr>
                                        <p:cTn id="66" dur="750"/>
                                        <p:tgtEl>
                                          <p:spTgt spid="34"/>
                                        </p:tgtEl>
                                      </p:cBhvr>
                                    </p:animEffect>
                                  </p:childTnLst>
                                </p:cTn>
                              </p:par>
                            </p:childTnLst>
                          </p:cTn>
                        </p:par>
                        <p:par>
                          <p:cTn id="67" fill="hold">
                            <p:stCondLst>
                              <p:cond delay="9500"/>
                            </p:stCondLst>
                            <p:childTnLst>
                              <p:par>
                                <p:cTn id="68" presetID="22" presetClass="entr" presetSubtype="8" fill="hold" nodeType="after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wipe(left)">
                                      <p:cBhvr>
                                        <p:cTn id="70" dur="750"/>
                                        <p:tgtEl>
                                          <p:spTgt spid="44"/>
                                        </p:tgtEl>
                                      </p:cBhvr>
                                    </p:animEffect>
                                  </p:childTnLst>
                                </p:cTn>
                              </p:par>
                            </p:childTnLst>
                          </p:cTn>
                        </p:par>
                        <p:par>
                          <p:cTn id="71" fill="hold">
                            <p:stCondLst>
                              <p:cond delay="10250"/>
                            </p:stCondLst>
                            <p:childTnLst>
                              <p:par>
                                <p:cTn id="72" presetID="22" presetClass="entr" presetSubtype="8" fill="hold" nodeType="after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wipe(left)">
                                      <p:cBhvr>
                                        <p:cTn id="74" dur="750"/>
                                        <p:tgtEl>
                                          <p:spTgt spid="54"/>
                                        </p:tgtEl>
                                      </p:cBhvr>
                                    </p:animEffect>
                                  </p:childTnLst>
                                </p:cTn>
                              </p:par>
                            </p:childTnLst>
                          </p:cTn>
                        </p:par>
                        <p:par>
                          <p:cTn id="75" fill="hold">
                            <p:stCondLst>
                              <p:cond delay="11000"/>
                            </p:stCondLst>
                            <p:childTnLst>
                              <p:par>
                                <p:cTn id="76" presetID="22" presetClass="entr" presetSubtype="8" fill="hold" grpId="0" nodeType="afterEffect">
                                  <p:stCondLst>
                                    <p:cond delay="0"/>
                                  </p:stCondLst>
                                  <p:childTnLst>
                                    <p:set>
                                      <p:cBhvr>
                                        <p:cTn id="77" dur="1" fill="hold">
                                          <p:stCondLst>
                                            <p:cond delay="0"/>
                                          </p:stCondLst>
                                        </p:cTn>
                                        <p:tgtEl>
                                          <p:spTgt spid="69"/>
                                        </p:tgtEl>
                                        <p:attrNameLst>
                                          <p:attrName>style.visibility</p:attrName>
                                        </p:attrNameLst>
                                      </p:cBhvr>
                                      <p:to>
                                        <p:strVal val="visible"/>
                                      </p:to>
                                    </p:set>
                                    <p:animEffect transition="in" filter="wipe(left)">
                                      <p:cBhvr>
                                        <p:cTn id="78" dur="750"/>
                                        <p:tgtEl>
                                          <p:spTgt spid="69"/>
                                        </p:tgtEl>
                                      </p:cBhvr>
                                    </p:animEffect>
                                  </p:childTnLst>
                                </p:cTn>
                              </p:par>
                            </p:childTnLst>
                          </p:cTn>
                        </p:par>
                        <p:par>
                          <p:cTn id="79" fill="hold">
                            <p:stCondLst>
                              <p:cond delay="11750"/>
                            </p:stCondLst>
                            <p:childTnLst>
                              <p:par>
                                <p:cTn id="80" presetID="22" presetClass="entr" presetSubtype="4" fill="hold" grpId="0" nodeType="afterEffect">
                                  <p:stCondLst>
                                    <p:cond delay="0"/>
                                  </p:stCondLst>
                                  <p:childTnLst>
                                    <p:set>
                                      <p:cBhvr>
                                        <p:cTn id="81" dur="1" fill="hold">
                                          <p:stCondLst>
                                            <p:cond delay="0"/>
                                          </p:stCondLst>
                                        </p:cTn>
                                        <p:tgtEl>
                                          <p:spTgt spid="70"/>
                                        </p:tgtEl>
                                        <p:attrNameLst>
                                          <p:attrName>style.visibility</p:attrName>
                                        </p:attrNameLst>
                                      </p:cBhvr>
                                      <p:to>
                                        <p:strVal val="visible"/>
                                      </p:to>
                                    </p:set>
                                    <p:animEffect transition="in" filter="wipe(down)">
                                      <p:cBhvr>
                                        <p:cTn id="82" dur="750"/>
                                        <p:tgtEl>
                                          <p:spTgt spid="70"/>
                                        </p:tgtEl>
                                      </p:cBhvr>
                                    </p:animEffect>
                                  </p:childTnLst>
                                </p:cTn>
                              </p:par>
                            </p:childTnLst>
                          </p:cTn>
                        </p:par>
                        <p:par>
                          <p:cTn id="83" fill="hold">
                            <p:stCondLst>
                              <p:cond delay="12500"/>
                            </p:stCondLst>
                            <p:childTnLst>
                              <p:par>
                                <p:cTn id="84" presetID="22" presetClass="entr" presetSubtype="8" fill="hold" grpId="0" nodeType="afterEffect">
                                  <p:stCondLst>
                                    <p:cond delay="0"/>
                                  </p:stCondLst>
                                  <p:childTnLst>
                                    <p:set>
                                      <p:cBhvr>
                                        <p:cTn id="85" dur="1" fill="hold">
                                          <p:stCondLst>
                                            <p:cond delay="0"/>
                                          </p:stCondLst>
                                        </p:cTn>
                                        <p:tgtEl>
                                          <p:spTgt spid="71"/>
                                        </p:tgtEl>
                                        <p:attrNameLst>
                                          <p:attrName>style.visibility</p:attrName>
                                        </p:attrNameLst>
                                      </p:cBhvr>
                                      <p:to>
                                        <p:strVal val="visible"/>
                                      </p:to>
                                    </p:set>
                                    <p:animEffect transition="in" filter="wipe(left)">
                                      <p:cBhvr>
                                        <p:cTn id="86" dur="750"/>
                                        <p:tgtEl>
                                          <p:spTgt spid="71"/>
                                        </p:tgtEl>
                                      </p:cBhvr>
                                    </p:animEffect>
                                  </p:childTnLst>
                                </p:cTn>
                              </p:par>
                            </p:childTnLst>
                          </p:cTn>
                        </p:par>
                        <p:par>
                          <p:cTn id="87" fill="hold">
                            <p:stCondLst>
                              <p:cond delay="13250"/>
                            </p:stCondLst>
                            <p:childTnLst>
                              <p:par>
                                <p:cTn id="88" presetID="22" presetClass="entr" presetSubtype="4" fill="hold" grpId="0" nodeType="afterEffect">
                                  <p:stCondLst>
                                    <p:cond delay="0"/>
                                  </p:stCondLst>
                                  <p:childTnLst>
                                    <p:set>
                                      <p:cBhvr>
                                        <p:cTn id="89" dur="1" fill="hold">
                                          <p:stCondLst>
                                            <p:cond delay="0"/>
                                          </p:stCondLst>
                                        </p:cTn>
                                        <p:tgtEl>
                                          <p:spTgt spid="72"/>
                                        </p:tgtEl>
                                        <p:attrNameLst>
                                          <p:attrName>style.visibility</p:attrName>
                                        </p:attrNameLst>
                                      </p:cBhvr>
                                      <p:to>
                                        <p:strVal val="visible"/>
                                      </p:to>
                                    </p:set>
                                    <p:animEffect transition="in" filter="wipe(down)">
                                      <p:cBhvr>
                                        <p:cTn id="90" dur="750"/>
                                        <p:tgtEl>
                                          <p:spTgt spid="72"/>
                                        </p:tgtEl>
                                      </p:cBhvr>
                                    </p:animEffect>
                                  </p:childTnLst>
                                </p:cTn>
                              </p:par>
                            </p:childTnLst>
                          </p:cTn>
                        </p:par>
                        <p:par>
                          <p:cTn id="91" fill="hold">
                            <p:stCondLst>
                              <p:cond delay="14000"/>
                            </p:stCondLst>
                            <p:childTnLst>
                              <p:par>
                                <p:cTn id="92" presetID="22" presetClass="entr" presetSubtype="8" fill="hold" grpId="0" nodeType="afterEffect">
                                  <p:stCondLst>
                                    <p:cond delay="0"/>
                                  </p:stCondLst>
                                  <p:childTnLst>
                                    <p:set>
                                      <p:cBhvr>
                                        <p:cTn id="93" dur="1" fill="hold">
                                          <p:stCondLst>
                                            <p:cond delay="0"/>
                                          </p:stCondLst>
                                        </p:cTn>
                                        <p:tgtEl>
                                          <p:spTgt spid="73"/>
                                        </p:tgtEl>
                                        <p:attrNameLst>
                                          <p:attrName>style.visibility</p:attrName>
                                        </p:attrNameLst>
                                      </p:cBhvr>
                                      <p:to>
                                        <p:strVal val="visible"/>
                                      </p:to>
                                    </p:set>
                                    <p:animEffect transition="in" filter="wipe(left)">
                                      <p:cBhvr>
                                        <p:cTn id="94" dur="750"/>
                                        <p:tgtEl>
                                          <p:spTgt spid="73"/>
                                        </p:tgtEl>
                                      </p:cBhvr>
                                    </p:animEffect>
                                  </p:childTnLst>
                                </p:cTn>
                              </p:par>
                            </p:childTnLst>
                          </p:cTn>
                        </p:par>
                        <p:par>
                          <p:cTn id="95" fill="hold">
                            <p:stCondLst>
                              <p:cond delay="14750"/>
                            </p:stCondLst>
                            <p:childTnLst>
                              <p:par>
                                <p:cTn id="96" presetID="22" presetClass="entr" presetSubtype="4" fill="hold" grpId="0" nodeType="afterEffect">
                                  <p:stCondLst>
                                    <p:cond delay="0"/>
                                  </p:stCondLst>
                                  <p:childTnLst>
                                    <p:set>
                                      <p:cBhvr>
                                        <p:cTn id="97" dur="1" fill="hold">
                                          <p:stCondLst>
                                            <p:cond delay="0"/>
                                          </p:stCondLst>
                                        </p:cTn>
                                        <p:tgtEl>
                                          <p:spTgt spid="74"/>
                                        </p:tgtEl>
                                        <p:attrNameLst>
                                          <p:attrName>style.visibility</p:attrName>
                                        </p:attrNameLst>
                                      </p:cBhvr>
                                      <p:to>
                                        <p:strVal val="visible"/>
                                      </p:to>
                                    </p:set>
                                    <p:animEffect transition="in" filter="wipe(down)">
                                      <p:cBhvr>
                                        <p:cTn id="98" dur="750"/>
                                        <p:tgtEl>
                                          <p:spTgt spid="74"/>
                                        </p:tgtEl>
                                      </p:cBhvr>
                                    </p:animEffect>
                                  </p:childTnLst>
                                </p:cTn>
                              </p:par>
                            </p:childTnLst>
                          </p:cTn>
                        </p:par>
                        <p:par>
                          <p:cTn id="99" fill="hold">
                            <p:stCondLst>
                              <p:cond delay="15500"/>
                            </p:stCondLst>
                            <p:childTnLst>
                              <p:par>
                                <p:cTn id="100" presetID="22" presetClass="entr" presetSubtype="8" fill="hold" grpId="0" nodeType="afterEffect">
                                  <p:stCondLst>
                                    <p:cond delay="0"/>
                                  </p:stCondLst>
                                  <p:childTnLst>
                                    <p:set>
                                      <p:cBhvr>
                                        <p:cTn id="101" dur="1" fill="hold">
                                          <p:stCondLst>
                                            <p:cond delay="0"/>
                                          </p:stCondLst>
                                        </p:cTn>
                                        <p:tgtEl>
                                          <p:spTgt spid="75"/>
                                        </p:tgtEl>
                                        <p:attrNameLst>
                                          <p:attrName>style.visibility</p:attrName>
                                        </p:attrNameLst>
                                      </p:cBhvr>
                                      <p:to>
                                        <p:strVal val="visible"/>
                                      </p:to>
                                    </p:set>
                                    <p:animEffect transition="in" filter="wipe(left)">
                                      <p:cBhvr>
                                        <p:cTn id="102" dur="750"/>
                                        <p:tgtEl>
                                          <p:spTgt spid="75"/>
                                        </p:tgtEl>
                                      </p:cBhvr>
                                    </p:animEffect>
                                  </p:childTnLst>
                                </p:cTn>
                              </p:par>
                            </p:childTnLst>
                          </p:cTn>
                        </p:par>
                        <p:par>
                          <p:cTn id="103" fill="hold">
                            <p:stCondLst>
                              <p:cond delay="16250"/>
                            </p:stCondLst>
                            <p:childTnLst>
                              <p:par>
                                <p:cTn id="104" presetID="22" presetClass="entr" presetSubtype="4" fill="hold" grpId="0" nodeType="afterEffect">
                                  <p:stCondLst>
                                    <p:cond delay="0"/>
                                  </p:stCondLst>
                                  <p:childTnLst>
                                    <p:set>
                                      <p:cBhvr>
                                        <p:cTn id="105" dur="1" fill="hold">
                                          <p:stCondLst>
                                            <p:cond delay="0"/>
                                          </p:stCondLst>
                                        </p:cTn>
                                        <p:tgtEl>
                                          <p:spTgt spid="76"/>
                                        </p:tgtEl>
                                        <p:attrNameLst>
                                          <p:attrName>style.visibility</p:attrName>
                                        </p:attrNameLst>
                                      </p:cBhvr>
                                      <p:to>
                                        <p:strVal val="visible"/>
                                      </p:to>
                                    </p:set>
                                    <p:animEffect transition="in" filter="wipe(down)">
                                      <p:cBhvr>
                                        <p:cTn id="106" dur="75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6" grpId="0" animBg="1"/>
      <p:bldP spid="18" grpId="0" animBg="1"/>
      <p:bldP spid="20" grpId="0" animBg="1"/>
      <p:bldP spid="22" grpId="0" animBg="1"/>
      <p:bldP spid="64" grpId="0"/>
      <p:bldP spid="69" grpId="0"/>
      <p:bldP spid="70" grpId="0"/>
      <p:bldP spid="71" grpId="0"/>
      <p:bldP spid="72" grpId="0"/>
      <p:bldP spid="73" grpId="0"/>
      <p:bldP spid="74" grpId="0"/>
      <p:bldP spid="75" grpId="0"/>
      <p:bldP spid="7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162" y="0"/>
            <a:ext cx="13041158" cy="7232647"/>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53" y="4932649"/>
            <a:ext cx="13010642" cy="2301590"/>
          </a:xfrm>
          <a:prstGeom prst="rect">
            <a:avLst/>
          </a:prstGeom>
        </p:spPr>
      </p:pic>
      <p:sp>
        <p:nvSpPr>
          <p:cNvPr id="36" name="Text Placeholder 4"/>
          <p:cNvSpPr txBox="1">
            <a:spLocks/>
          </p:cNvSpPr>
          <p:nvPr/>
        </p:nvSpPr>
        <p:spPr>
          <a:xfrm>
            <a:off x="1820863" y="1262292"/>
            <a:ext cx="3172335" cy="698478"/>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4500" dirty="0">
                <a:solidFill>
                  <a:schemeClr val="bg1"/>
                </a:solidFill>
                <a:latin typeface="微软雅黑" panose="020B0503020204020204" pitchFamily="34" charset="-122"/>
                <a:ea typeface="微软雅黑" panose="020B0503020204020204" pitchFamily="34" charset="-122"/>
                <a:cs typeface="+mn-ea"/>
                <a:sym typeface="+mn-lt"/>
              </a:rPr>
              <a:t>目录</a:t>
            </a:r>
            <a:r>
              <a:rPr lang="en-US" altLang="zh-CN" sz="4500" b="1" dirty="0">
                <a:solidFill>
                  <a:schemeClr val="bg1"/>
                </a:solidFill>
                <a:cs typeface="+mn-ea"/>
                <a:sym typeface="+mn-lt"/>
              </a:rPr>
              <a:t>/</a:t>
            </a:r>
            <a:r>
              <a:rPr lang="en-US" altLang="zh-CN" sz="2531" b="1" dirty="0">
                <a:solidFill>
                  <a:schemeClr val="bg1"/>
                </a:solidFill>
                <a:cs typeface="+mn-ea"/>
                <a:sym typeface="+mn-lt"/>
              </a:rPr>
              <a:t>Contents</a:t>
            </a:r>
            <a:endParaRPr lang="en-GB" sz="2531" b="1" dirty="0">
              <a:solidFill>
                <a:schemeClr val="bg1"/>
              </a:solidFill>
              <a:cs typeface="+mn-ea"/>
              <a:sym typeface="+mn-lt"/>
            </a:endParaRPr>
          </a:p>
        </p:txBody>
      </p:sp>
      <p:grpSp>
        <p:nvGrpSpPr>
          <p:cNvPr id="38" name="组合 37"/>
          <p:cNvGrpSpPr/>
          <p:nvPr/>
        </p:nvGrpSpPr>
        <p:grpSpPr>
          <a:xfrm>
            <a:off x="3298547" y="2384517"/>
            <a:ext cx="1257328" cy="698118"/>
            <a:chOff x="2215144" y="927951"/>
            <a:chExt cx="1244730" cy="910317"/>
          </a:xfrm>
        </p:grpSpPr>
        <p:sp>
          <p:nvSpPr>
            <p:cNvPr id="39" name="平行四边形 38"/>
            <p:cNvSpPr/>
            <p:nvPr/>
          </p:nvSpPr>
          <p:spPr>
            <a:xfrm>
              <a:off x="2215144" y="982844"/>
              <a:ext cx="1120898" cy="842780"/>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bg1"/>
                </a:solidFill>
                <a:cs typeface="+mn-ea"/>
                <a:sym typeface="+mn-lt"/>
              </a:endParaRPr>
            </a:p>
          </p:txBody>
        </p:sp>
        <p:sp>
          <p:nvSpPr>
            <p:cNvPr id="40" name="文本框 9"/>
            <p:cNvSpPr txBox="1"/>
            <p:nvPr/>
          </p:nvSpPr>
          <p:spPr>
            <a:xfrm>
              <a:off x="2393075" y="927951"/>
              <a:ext cx="1066799" cy="910317"/>
            </a:xfrm>
            <a:prstGeom prst="rect">
              <a:avLst/>
            </a:prstGeom>
            <a:noFill/>
          </p:spPr>
          <p:txBody>
            <a:bodyPr wrap="square" rtlCol="0">
              <a:spAutoFit/>
            </a:bodyPr>
            <a:lstStyle/>
            <a:p>
              <a:r>
                <a:rPr lang="en-US" altLang="zh-CN" sz="3937" dirty="0">
                  <a:solidFill>
                    <a:schemeClr val="bg1"/>
                  </a:solidFill>
                  <a:cs typeface="+mn-ea"/>
                  <a:sym typeface="+mn-lt"/>
                </a:rPr>
                <a:t>01</a:t>
              </a:r>
              <a:endParaRPr lang="zh-CN" altLang="en-US" sz="3937" dirty="0">
                <a:solidFill>
                  <a:schemeClr val="bg1"/>
                </a:solidFill>
                <a:cs typeface="+mn-ea"/>
                <a:sym typeface="+mn-lt"/>
              </a:endParaRPr>
            </a:p>
          </p:txBody>
        </p:sp>
      </p:grpSp>
      <p:grpSp>
        <p:nvGrpSpPr>
          <p:cNvPr id="41" name="组合 40"/>
          <p:cNvGrpSpPr/>
          <p:nvPr/>
        </p:nvGrpSpPr>
        <p:grpSpPr>
          <a:xfrm>
            <a:off x="3298547" y="3340055"/>
            <a:ext cx="1257328" cy="708853"/>
            <a:chOff x="2215144" y="1952311"/>
            <a:chExt cx="1244730" cy="924318"/>
          </a:xfrm>
        </p:grpSpPr>
        <p:sp>
          <p:nvSpPr>
            <p:cNvPr id="42" name="平行四边形 41"/>
            <p:cNvSpPr/>
            <p:nvPr/>
          </p:nvSpPr>
          <p:spPr>
            <a:xfrm>
              <a:off x="2215144" y="2033848"/>
              <a:ext cx="1120898" cy="842781"/>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bg1"/>
                </a:solidFill>
                <a:cs typeface="+mn-ea"/>
                <a:sym typeface="+mn-lt"/>
              </a:endParaRPr>
            </a:p>
          </p:txBody>
        </p:sp>
        <p:sp>
          <p:nvSpPr>
            <p:cNvPr id="43" name="文本框 10"/>
            <p:cNvSpPr txBox="1"/>
            <p:nvPr/>
          </p:nvSpPr>
          <p:spPr>
            <a:xfrm>
              <a:off x="2393075" y="1952311"/>
              <a:ext cx="1066799" cy="910319"/>
            </a:xfrm>
            <a:prstGeom prst="rect">
              <a:avLst/>
            </a:prstGeom>
            <a:noFill/>
          </p:spPr>
          <p:txBody>
            <a:bodyPr wrap="square" rtlCol="0">
              <a:spAutoFit/>
            </a:bodyPr>
            <a:lstStyle/>
            <a:p>
              <a:r>
                <a:rPr lang="en-US" altLang="zh-CN" sz="3937" dirty="0">
                  <a:solidFill>
                    <a:schemeClr val="bg1"/>
                  </a:solidFill>
                  <a:cs typeface="+mn-ea"/>
                  <a:sym typeface="+mn-lt"/>
                </a:rPr>
                <a:t>02</a:t>
              </a:r>
              <a:endParaRPr lang="zh-CN" altLang="en-US" sz="3937" dirty="0">
                <a:solidFill>
                  <a:schemeClr val="bg1"/>
                </a:solidFill>
                <a:cs typeface="+mn-ea"/>
                <a:sym typeface="+mn-lt"/>
              </a:endParaRPr>
            </a:p>
          </p:txBody>
        </p:sp>
      </p:grpSp>
      <p:grpSp>
        <p:nvGrpSpPr>
          <p:cNvPr id="44" name="组合 43"/>
          <p:cNvGrpSpPr/>
          <p:nvPr/>
        </p:nvGrpSpPr>
        <p:grpSpPr>
          <a:xfrm>
            <a:off x="3298547" y="4326852"/>
            <a:ext cx="1257328" cy="698118"/>
            <a:chOff x="2215144" y="3018135"/>
            <a:chExt cx="1244730" cy="910318"/>
          </a:xfrm>
        </p:grpSpPr>
        <p:sp>
          <p:nvSpPr>
            <p:cNvPr id="45" name="平行四边形 44"/>
            <p:cNvSpPr/>
            <p:nvPr/>
          </p:nvSpPr>
          <p:spPr>
            <a:xfrm>
              <a:off x="2215144" y="3084852"/>
              <a:ext cx="1120898" cy="842781"/>
            </a:xfrm>
            <a:prstGeom prst="parallelogram">
              <a:avLst>
                <a:gd name="adj" fmla="val 4820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bg1"/>
                </a:solidFill>
                <a:cs typeface="+mn-ea"/>
                <a:sym typeface="+mn-lt"/>
              </a:endParaRPr>
            </a:p>
          </p:txBody>
        </p:sp>
        <p:sp>
          <p:nvSpPr>
            <p:cNvPr id="46" name="文本框 11"/>
            <p:cNvSpPr txBox="1"/>
            <p:nvPr/>
          </p:nvSpPr>
          <p:spPr>
            <a:xfrm>
              <a:off x="2393075" y="3018135"/>
              <a:ext cx="1066799" cy="910318"/>
            </a:xfrm>
            <a:prstGeom prst="rect">
              <a:avLst/>
            </a:prstGeom>
            <a:noFill/>
          </p:spPr>
          <p:txBody>
            <a:bodyPr wrap="square" rtlCol="0">
              <a:spAutoFit/>
            </a:bodyPr>
            <a:lstStyle/>
            <a:p>
              <a:r>
                <a:rPr lang="en-US" altLang="zh-CN" sz="3937" dirty="0">
                  <a:solidFill>
                    <a:schemeClr val="bg1"/>
                  </a:solidFill>
                  <a:cs typeface="+mn-ea"/>
                  <a:sym typeface="+mn-lt"/>
                </a:rPr>
                <a:t>03</a:t>
              </a:r>
              <a:endParaRPr lang="zh-CN" altLang="en-US" sz="3937" dirty="0">
                <a:solidFill>
                  <a:schemeClr val="bg1"/>
                </a:solidFill>
                <a:cs typeface="+mn-ea"/>
                <a:sym typeface="+mn-lt"/>
              </a:endParaRPr>
            </a:p>
          </p:txBody>
        </p:sp>
      </p:grpSp>
      <p:grpSp>
        <p:nvGrpSpPr>
          <p:cNvPr id="47" name="组合 46"/>
          <p:cNvGrpSpPr/>
          <p:nvPr/>
        </p:nvGrpSpPr>
        <p:grpSpPr>
          <a:xfrm>
            <a:off x="3298547" y="5286429"/>
            <a:ext cx="1257328" cy="714438"/>
            <a:chOff x="2215144" y="4047038"/>
            <a:chExt cx="1244730" cy="931601"/>
          </a:xfrm>
        </p:grpSpPr>
        <p:sp>
          <p:nvSpPr>
            <p:cNvPr id="48" name="平行四边形 47"/>
            <p:cNvSpPr/>
            <p:nvPr/>
          </p:nvSpPr>
          <p:spPr>
            <a:xfrm>
              <a:off x="2215144" y="4135858"/>
              <a:ext cx="1120898" cy="842781"/>
            </a:xfrm>
            <a:prstGeom prst="parallelogram">
              <a:avLst>
                <a:gd name="adj" fmla="val 4820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bg1"/>
                </a:solidFill>
                <a:cs typeface="+mn-ea"/>
                <a:sym typeface="+mn-lt"/>
              </a:endParaRPr>
            </a:p>
          </p:txBody>
        </p:sp>
        <p:sp>
          <p:nvSpPr>
            <p:cNvPr id="49" name="文本框 12"/>
            <p:cNvSpPr txBox="1"/>
            <p:nvPr/>
          </p:nvSpPr>
          <p:spPr>
            <a:xfrm>
              <a:off x="2393075" y="4047038"/>
              <a:ext cx="1066799" cy="910319"/>
            </a:xfrm>
            <a:prstGeom prst="rect">
              <a:avLst/>
            </a:prstGeom>
            <a:noFill/>
          </p:spPr>
          <p:txBody>
            <a:bodyPr wrap="square" rtlCol="0">
              <a:spAutoFit/>
            </a:bodyPr>
            <a:lstStyle/>
            <a:p>
              <a:r>
                <a:rPr lang="en-US" altLang="zh-CN" sz="3937" dirty="0">
                  <a:solidFill>
                    <a:schemeClr val="bg1"/>
                  </a:solidFill>
                  <a:cs typeface="+mn-ea"/>
                  <a:sym typeface="+mn-lt"/>
                </a:rPr>
                <a:t>04</a:t>
              </a:r>
              <a:endParaRPr lang="zh-CN" altLang="en-US" sz="3937" dirty="0">
                <a:solidFill>
                  <a:schemeClr val="bg1"/>
                </a:solidFill>
                <a:cs typeface="+mn-ea"/>
                <a:sym typeface="+mn-lt"/>
              </a:endParaRPr>
            </a:p>
          </p:txBody>
        </p:sp>
      </p:grpSp>
      <p:grpSp>
        <p:nvGrpSpPr>
          <p:cNvPr id="50" name="组合 49"/>
          <p:cNvGrpSpPr/>
          <p:nvPr/>
        </p:nvGrpSpPr>
        <p:grpSpPr>
          <a:xfrm>
            <a:off x="4253576" y="2403232"/>
            <a:ext cx="5423290" cy="646324"/>
            <a:chOff x="4315150" y="953426"/>
            <a:chExt cx="3857250" cy="540057"/>
          </a:xfrm>
        </p:grpSpPr>
        <p:sp>
          <p:nvSpPr>
            <p:cNvPr id="51" name="矩形 50"/>
            <p:cNvSpPr/>
            <p:nvPr/>
          </p:nvSpPr>
          <p:spPr>
            <a:xfrm>
              <a:off x="4841196" y="1036090"/>
              <a:ext cx="2827147" cy="387661"/>
            </a:xfrm>
            <a:prstGeom prst="rect">
              <a:avLst/>
            </a:prstGeom>
            <a:ln w="15875">
              <a:noFill/>
            </a:ln>
          </p:spPr>
          <p:txBody>
            <a:bodyPr wrap="square" lIns="96423" tIns="48212" rIns="96423" bIns="48212">
              <a:spAutoFit/>
            </a:bodyPr>
            <a:lstStyle/>
            <a:p>
              <a:pPr algn="ct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en-GB" altLang="zh-CN"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52" name="平行四边形 5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6423" tIns="48212" rIns="96423" bIns="48212" rtlCol="0" anchor="ctr"/>
            <a:lstStyle/>
            <a:p>
              <a:pPr algn="ctr">
                <a:lnSpc>
                  <a:spcPct val="150000"/>
                </a:lnSpc>
              </a:pPr>
              <a:endParaRPr lang="zh-CN" altLang="en-US" sz="225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53" name="组合 52"/>
          <p:cNvGrpSpPr/>
          <p:nvPr/>
        </p:nvGrpSpPr>
        <p:grpSpPr>
          <a:xfrm>
            <a:off x="4253576" y="3379210"/>
            <a:ext cx="5423290" cy="646324"/>
            <a:chOff x="4315150" y="1647579"/>
            <a:chExt cx="3857250" cy="540057"/>
          </a:xfrm>
        </p:grpSpPr>
        <p:sp>
          <p:nvSpPr>
            <p:cNvPr id="54" name="矩形 53"/>
            <p:cNvSpPr/>
            <p:nvPr/>
          </p:nvSpPr>
          <p:spPr>
            <a:xfrm>
              <a:off x="4841196" y="1730243"/>
              <a:ext cx="2827147" cy="387661"/>
            </a:xfrm>
            <a:prstGeom prst="rect">
              <a:avLst/>
            </a:prstGeom>
            <a:ln w="15875">
              <a:noFill/>
            </a:ln>
          </p:spPr>
          <p:txBody>
            <a:bodyPr wrap="square" lIns="96423" tIns="48212" rIns="96423" bIns="48212">
              <a:spAutoFit/>
            </a:bodyPr>
            <a:lstStyle/>
            <a:p>
              <a:pPr algn="ct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en-GB" altLang="zh-CN"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55" name="平行四边形 54"/>
            <p:cNvSpPr/>
            <p:nvPr/>
          </p:nvSpPr>
          <p:spPr>
            <a:xfrm>
              <a:off x="4315150" y="1647579"/>
              <a:ext cx="3857250" cy="540057"/>
            </a:xfrm>
            <a:prstGeom prst="parallelogram">
              <a:avLst>
                <a:gd name="adj" fmla="val 48207"/>
              </a:avLst>
            </a:prstGeom>
            <a:no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6423" tIns="48212" rIns="96423" bIns="48212" rtlCol="0" anchor="ctr"/>
            <a:lstStyle/>
            <a:p>
              <a:pPr algn="ctr">
                <a:lnSpc>
                  <a:spcPct val="150000"/>
                </a:lnSpc>
              </a:pPr>
              <a:endParaRPr lang="zh-CN" altLang="en-US" sz="225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56" name="组合 55"/>
          <p:cNvGrpSpPr/>
          <p:nvPr/>
        </p:nvGrpSpPr>
        <p:grpSpPr>
          <a:xfrm>
            <a:off x="4253576" y="4355188"/>
            <a:ext cx="5423290" cy="646324"/>
            <a:chOff x="4315150" y="2341731"/>
            <a:chExt cx="3857250" cy="540057"/>
          </a:xfrm>
        </p:grpSpPr>
        <p:sp>
          <p:nvSpPr>
            <p:cNvPr id="57" name="矩形 56"/>
            <p:cNvSpPr/>
            <p:nvPr/>
          </p:nvSpPr>
          <p:spPr>
            <a:xfrm>
              <a:off x="4841197" y="2424395"/>
              <a:ext cx="2827146" cy="387661"/>
            </a:xfrm>
            <a:prstGeom prst="rect">
              <a:avLst/>
            </a:prstGeom>
            <a:ln w="15875">
              <a:noFill/>
            </a:ln>
          </p:spPr>
          <p:txBody>
            <a:bodyPr wrap="square" lIns="96423" tIns="48212" rIns="96423" bIns="48212">
              <a:spAutoFit/>
            </a:bodyPr>
            <a:lstStyle/>
            <a:p>
              <a:pPr algn="ct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en-GB" altLang="zh-CN"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58" name="平行四边形 57"/>
            <p:cNvSpPr/>
            <p:nvPr/>
          </p:nvSpPr>
          <p:spPr>
            <a:xfrm>
              <a:off x="4315150" y="2341731"/>
              <a:ext cx="3857250" cy="540057"/>
            </a:xfrm>
            <a:prstGeom prst="parallelogram">
              <a:avLst>
                <a:gd name="adj" fmla="val 48207"/>
              </a:avLst>
            </a:prstGeom>
            <a:noFill/>
            <a:ln w="158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6423" tIns="48212" rIns="96423" bIns="48212" rtlCol="0" anchor="ctr"/>
            <a:lstStyle/>
            <a:p>
              <a:pPr algn="ctr">
                <a:lnSpc>
                  <a:spcPct val="150000"/>
                </a:lnSpc>
              </a:pPr>
              <a:endParaRPr lang="zh-CN" altLang="en-US" sz="225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59" name="组合 58"/>
          <p:cNvGrpSpPr/>
          <p:nvPr/>
        </p:nvGrpSpPr>
        <p:grpSpPr>
          <a:xfrm>
            <a:off x="4253576" y="5331166"/>
            <a:ext cx="5423290" cy="646324"/>
            <a:chOff x="4315150" y="3035884"/>
            <a:chExt cx="3857250" cy="540057"/>
          </a:xfrm>
        </p:grpSpPr>
        <p:sp>
          <p:nvSpPr>
            <p:cNvPr id="60" name="矩形 59"/>
            <p:cNvSpPr/>
            <p:nvPr/>
          </p:nvSpPr>
          <p:spPr>
            <a:xfrm>
              <a:off x="4841196" y="3118548"/>
              <a:ext cx="2827147" cy="387661"/>
            </a:xfrm>
            <a:prstGeom prst="rect">
              <a:avLst/>
            </a:prstGeom>
            <a:ln w="15875">
              <a:noFill/>
            </a:ln>
          </p:spPr>
          <p:txBody>
            <a:bodyPr wrap="square" lIns="96423" tIns="48212" rIns="96423" bIns="48212">
              <a:spAutoFit/>
            </a:bodyPr>
            <a:lstStyle/>
            <a:p>
              <a:pPr algn="ct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en-GB" altLang="zh-CN"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61" name="平行四边形 60"/>
            <p:cNvSpPr/>
            <p:nvPr/>
          </p:nvSpPr>
          <p:spPr>
            <a:xfrm>
              <a:off x="4315150" y="3035884"/>
              <a:ext cx="3857250" cy="540057"/>
            </a:xfrm>
            <a:prstGeom prst="parallelogram">
              <a:avLst>
                <a:gd name="adj" fmla="val 48207"/>
              </a:avLst>
            </a:prstGeom>
            <a:noFill/>
            <a:ln w="158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96423" tIns="48212" rIns="96423" bIns="48212" rtlCol="0" anchor="ctr"/>
            <a:lstStyle/>
            <a:p>
              <a:pPr algn="ctr">
                <a:lnSpc>
                  <a:spcPct val="150000"/>
                </a:lnSpc>
              </a:pPr>
              <a:endParaRPr lang="zh-CN" altLang="en-US" sz="2250">
                <a:solidFill>
                  <a:schemeClr val="bg1"/>
                </a:solidFill>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38639162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9" presetClass="entr" presetSubtype="0" fill="hold" grpId="0" nodeType="afterEffect">
                                  <p:stCondLst>
                                    <p:cond delay="0"/>
                                  </p:stCondLst>
                                  <p:childTnLst>
                                    <p:set>
                                      <p:cBhvr>
                                        <p:cTn id="12" dur="1" fill="hold">
                                          <p:stCondLst>
                                            <p:cond delay="0"/>
                                          </p:stCondLst>
                                        </p:cTn>
                                        <p:tgtEl>
                                          <p:spTgt spid="36">
                                            <p:txEl>
                                              <p:pRg st="0" end="0"/>
                                            </p:txEl>
                                          </p:spTgt>
                                        </p:tgtEl>
                                        <p:attrNameLst>
                                          <p:attrName>style.visibility</p:attrName>
                                        </p:attrNameLst>
                                      </p:cBhvr>
                                      <p:to>
                                        <p:strVal val="visible"/>
                                      </p:to>
                                    </p:set>
                                    <p:animEffect transition="in" filter="dissolve">
                                      <p:cBhvr>
                                        <p:cTn id="13" dur="500"/>
                                        <p:tgtEl>
                                          <p:spTgt spid="36">
                                            <p:txEl>
                                              <p:pRg st="0" end="0"/>
                                            </p:txEl>
                                          </p:spTgt>
                                        </p:tgtEl>
                                      </p:cBhvr>
                                    </p:animEffect>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0-#ppt_w/2"/>
                                          </p:val>
                                        </p:tav>
                                        <p:tav tm="100000">
                                          <p:val>
                                            <p:strVal val="#ppt_x"/>
                                          </p:val>
                                        </p:tav>
                                      </p:tavLst>
                                    </p:anim>
                                    <p:anim calcmode="lin" valueType="num">
                                      <p:cBhvr additive="base">
                                        <p:cTn id="18" dur="500" fill="hold"/>
                                        <p:tgtEl>
                                          <p:spTgt spid="38"/>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additive="base">
                                        <p:cTn id="21" dur="500" fill="hold"/>
                                        <p:tgtEl>
                                          <p:spTgt spid="50"/>
                                        </p:tgtEl>
                                        <p:attrNameLst>
                                          <p:attrName>ppt_x</p:attrName>
                                        </p:attrNameLst>
                                      </p:cBhvr>
                                      <p:tavLst>
                                        <p:tav tm="0">
                                          <p:val>
                                            <p:strVal val="1+#ppt_w/2"/>
                                          </p:val>
                                        </p:tav>
                                        <p:tav tm="100000">
                                          <p:val>
                                            <p:strVal val="#ppt_x"/>
                                          </p:val>
                                        </p:tav>
                                      </p:tavLst>
                                    </p:anim>
                                    <p:anim calcmode="lin" valueType="num">
                                      <p:cBhvr additive="base">
                                        <p:cTn id="22" dur="500" fill="hold"/>
                                        <p:tgtEl>
                                          <p:spTgt spid="50"/>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nodeType="after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500" fill="hold"/>
                                        <p:tgtEl>
                                          <p:spTgt spid="41"/>
                                        </p:tgtEl>
                                        <p:attrNameLst>
                                          <p:attrName>ppt_x</p:attrName>
                                        </p:attrNameLst>
                                      </p:cBhvr>
                                      <p:tavLst>
                                        <p:tav tm="0">
                                          <p:val>
                                            <p:strVal val="0-#ppt_w/2"/>
                                          </p:val>
                                        </p:tav>
                                        <p:tav tm="100000">
                                          <p:val>
                                            <p:strVal val="#ppt_x"/>
                                          </p:val>
                                        </p:tav>
                                      </p:tavLst>
                                    </p:anim>
                                    <p:anim calcmode="lin" valueType="num">
                                      <p:cBhvr additive="base">
                                        <p:cTn id="27" dur="500" fill="hold"/>
                                        <p:tgtEl>
                                          <p:spTgt spid="41"/>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500" fill="hold"/>
                                        <p:tgtEl>
                                          <p:spTgt spid="53"/>
                                        </p:tgtEl>
                                        <p:attrNameLst>
                                          <p:attrName>ppt_x</p:attrName>
                                        </p:attrNameLst>
                                      </p:cBhvr>
                                      <p:tavLst>
                                        <p:tav tm="0">
                                          <p:val>
                                            <p:strVal val="1+#ppt_w/2"/>
                                          </p:val>
                                        </p:tav>
                                        <p:tav tm="100000">
                                          <p:val>
                                            <p:strVal val="#ppt_x"/>
                                          </p:val>
                                        </p:tav>
                                      </p:tavLst>
                                    </p:anim>
                                    <p:anim calcmode="lin" valueType="num">
                                      <p:cBhvr additive="base">
                                        <p:cTn id="31" dur="500" fill="hold"/>
                                        <p:tgtEl>
                                          <p:spTgt spid="53"/>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 presetClass="entr" presetSubtype="8"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500" fill="hold"/>
                                        <p:tgtEl>
                                          <p:spTgt spid="44"/>
                                        </p:tgtEl>
                                        <p:attrNameLst>
                                          <p:attrName>ppt_x</p:attrName>
                                        </p:attrNameLst>
                                      </p:cBhvr>
                                      <p:tavLst>
                                        <p:tav tm="0">
                                          <p:val>
                                            <p:strVal val="0-#ppt_w/2"/>
                                          </p:val>
                                        </p:tav>
                                        <p:tav tm="100000">
                                          <p:val>
                                            <p:strVal val="#ppt_x"/>
                                          </p:val>
                                        </p:tav>
                                      </p:tavLst>
                                    </p:anim>
                                    <p:anim calcmode="lin" valueType="num">
                                      <p:cBhvr additive="base">
                                        <p:cTn id="36" dur="500" fill="hold"/>
                                        <p:tgtEl>
                                          <p:spTgt spid="44"/>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56"/>
                                        </p:tgtEl>
                                        <p:attrNameLst>
                                          <p:attrName>style.visibility</p:attrName>
                                        </p:attrNameLst>
                                      </p:cBhvr>
                                      <p:to>
                                        <p:strVal val="visible"/>
                                      </p:to>
                                    </p:set>
                                    <p:anim calcmode="lin" valueType="num">
                                      <p:cBhvr additive="base">
                                        <p:cTn id="39" dur="500" fill="hold"/>
                                        <p:tgtEl>
                                          <p:spTgt spid="56"/>
                                        </p:tgtEl>
                                        <p:attrNameLst>
                                          <p:attrName>ppt_x</p:attrName>
                                        </p:attrNameLst>
                                      </p:cBhvr>
                                      <p:tavLst>
                                        <p:tav tm="0">
                                          <p:val>
                                            <p:strVal val="1+#ppt_w/2"/>
                                          </p:val>
                                        </p:tav>
                                        <p:tav tm="100000">
                                          <p:val>
                                            <p:strVal val="#ppt_x"/>
                                          </p:val>
                                        </p:tav>
                                      </p:tavLst>
                                    </p:anim>
                                    <p:anim calcmode="lin" valueType="num">
                                      <p:cBhvr additive="base">
                                        <p:cTn id="40" dur="500" fill="hold"/>
                                        <p:tgtEl>
                                          <p:spTgt spid="56"/>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 presetClass="entr" presetSubtype="8" fill="hold" nodeType="after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500" fill="hold"/>
                                        <p:tgtEl>
                                          <p:spTgt spid="47"/>
                                        </p:tgtEl>
                                        <p:attrNameLst>
                                          <p:attrName>ppt_x</p:attrName>
                                        </p:attrNameLst>
                                      </p:cBhvr>
                                      <p:tavLst>
                                        <p:tav tm="0">
                                          <p:val>
                                            <p:strVal val="0-#ppt_w/2"/>
                                          </p:val>
                                        </p:tav>
                                        <p:tav tm="100000">
                                          <p:val>
                                            <p:strVal val="#ppt_x"/>
                                          </p:val>
                                        </p:tav>
                                      </p:tavLst>
                                    </p:anim>
                                    <p:anim calcmode="lin" valueType="num">
                                      <p:cBhvr additive="base">
                                        <p:cTn id="45" dur="500" fill="hold"/>
                                        <p:tgtEl>
                                          <p:spTgt spid="47"/>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59"/>
                                        </p:tgtEl>
                                        <p:attrNameLst>
                                          <p:attrName>style.visibility</p:attrName>
                                        </p:attrNameLst>
                                      </p:cBhvr>
                                      <p:to>
                                        <p:strVal val="visible"/>
                                      </p:to>
                                    </p:set>
                                    <p:anim calcmode="lin" valueType="num">
                                      <p:cBhvr additive="base">
                                        <p:cTn id="48" dur="500" fill="hold"/>
                                        <p:tgtEl>
                                          <p:spTgt spid="59"/>
                                        </p:tgtEl>
                                        <p:attrNameLst>
                                          <p:attrName>ppt_x</p:attrName>
                                        </p:attrNameLst>
                                      </p:cBhvr>
                                      <p:tavLst>
                                        <p:tav tm="0">
                                          <p:val>
                                            <p:strVal val="1+#ppt_w/2"/>
                                          </p:val>
                                        </p:tav>
                                        <p:tav tm="100000">
                                          <p:val>
                                            <p:strVal val="#ppt_x"/>
                                          </p:val>
                                        </p:tav>
                                      </p:tavLst>
                                    </p:anim>
                                    <p:anim calcmode="lin" valueType="num">
                                      <p:cBhvr additive="base">
                                        <p:cTn id="49"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4125119" y="2104157"/>
            <a:ext cx="5064342" cy="3573719"/>
            <a:chOff x="6199748" y="2294758"/>
            <a:chExt cx="4802010" cy="3388601"/>
          </a:xfrm>
        </p:grpSpPr>
        <p:sp>
          <p:nvSpPr>
            <p:cNvPr id="7" name="Freeform 6"/>
            <p:cNvSpPr/>
            <p:nvPr/>
          </p:nvSpPr>
          <p:spPr>
            <a:xfrm>
              <a:off x="7045861" y="2643177"/>
              <a:ext cx="2708066" cy="2708008"/>
            </a:xfrm>
            <a:custGeom>
              <a:avLst/>
              <a:gdLst>
                <a:gd name="connsiteX0" fmla="*/ 0 w 2708066"/>
                <a:gd name="connsiteY0" fmla="*/ 1354004 h 2708008"/>
                <a:gd name="connsiteX1" fmla="*/ 1354033 w 2708066"/>
                <a:gd name="connsiteY1" fmla="*/ 0 h 2708008"/>
                <a:gd name="connsiteX2" fmla="*/ 2708066 w 2708066"/>
                <a:gd name="connsiteY2" fmla="*/ 1354004 h 2708008"/>
                <a:gd name="connsiteX3" fmla="*/ 1354033 w 2708066"/>
                <a:gd name="connsiteY3" fmla="*/ 2708008 h 2708008"/>
                <a:gd name="connsiteX4" fmla="*/ 0 w 2708066"/>
                <a:gd name="connsiteY4" fmla="*/ 1354004 h 2708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8066" h="2708008">
                  <a:moveTo>
                    <a:pt x="0" y="1354004"/>
                  </a:moveTo>
                  <a:cubicBezTo>
                    <a:pt x="0" y="606208"/>
                    <a:pt x="606221" y="0"/>
                    <a:pt x="1354033" y="0"/>
                  </a:cubicBezTo>
                  <a:cubicBezTo>
                    <a:pt x="2101845" y="0"/>
                    <a:pt x="2708066" y="606208"/>
                    <a:pt x="2708066" y="1354004"/>
                  </a:cubicBezTo>
                  <a:cubicBezTo>
                    <a:pt x="2708066" y="2101800"/>
                    <a:pt x="2101845" y="2708008"/>
                    <a:pt x="1354033" y="2708008"/>
                  </a:cubicBezTo>
                  <a:cubicBezTo>
                    <a:pt x="606221" y="2708008"/>
                    <a:pt x="0" y="2101800"/>
                    <a:pt x="0" y="1354004"/>
                  </a:cubicBezTo>
                  <a:close/>
                </a:path>
              </a:pathLst>
            </a:custGeom>
            <a:solidFill>
              <a:schemeClr val="accent1"/>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627196" tIns="627187" rIns="627196" bIns="627187" numCol="1" spcCol="1270" anchor="ctr" anchorCtr="0">
              <a:noAutofit/>
            </a:bodyPr>
            <a:lstStyle/>
            <a:p>
              <a:pPr algn="ctr" defTabSz="2437602">
                <a:lnSpc>
                  <a:spcPct val="120000"/>
                </a:lnSpc>
                <a:spcAft>
                  <a:spcPct val="35000"/>
                </a:spcAft>
              </a:pPr>
              <a:endParaRPr lang="id-ID" sz="5484">
                <a:solidFill>
                  <a:schemeClr val="bg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Oval 7"/>
            <p:cNvSpPr/>
            <p:nvPr/>
          </p:nvSpPr>
          <p:spPr>
            <a:xfrm>
              <a:off x="8591026" y="2519799"/>
              <a:ext cx="301176" cy="301171"/>
            </a:xfrm>
            <a:prstGeom prst="ellipse">
              <a:avLst/>
            </a:prstGeom>
            <a:solidFill>
              <a:schemeClr val="accent6"/>
            </a:solidFill>
            <a:ln w="25400">
              <a:solidFill>
                <a:schemeClr val="bg1"/>
              </a:solid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Oval 8"/>
            <p:cNvSpPr/>
            <p:nvPr/>
          </p:nvSpPr>
          <p:spPr>
            <a:xfrm>
              <a:off x="7877873" y="5149983"/>
              <a:ext cx="218075" cy="218285"/>
            </a:xfrm>
            <a:prstGeom prst="ellipse">
              <a:avLst/>
            </a:prstGeom>
            <a:solidFill>
              <a:schemeClr val="accent6"/>
            </a:solidFill>
            <a:ln w="25400">
              <a:solidFill>
                <a:schemeClr val="bg1"/>
              </a:solidFill>
            </a:ln>
          </p:spPr>
          <p:style>
            <a:lnRef idx="2">
              <a:schemeClr val="lt1">
                <a:hueOff val="0"/>
                <a:satOff val="0"/>
                <a:lumOff val="0"/>
                <a:alphaOff val="0"/>
              </a:schemeClr>
            </a:lnRef>
            <a:fillRef idx="1">
              <a:schemeClr val="accent3">
                <a:hueOff val="56240"/>
                <a:satOff val="2879"/>
                <a:lumOff val="1209"/>
                <a:alphaOff val="0"/>
              </a:schemeClr>
            </a:fillRef>
            <a:effectRef idx="0">
              <a:schemeClr val="accent3">
                <a:hueOff val="56240"/>
                <a:satOff val="2879"/>
                <a:lumOff val="1209"/>
                <a:alphaOff val="0"/>
              </a:schemeClr>
            </a:effectRef>
            <a:fontRef idx="minor">
              <a:schemeClr val="lt1"/>
            </a:fontRef>
          </p:style>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Oval 9"/>
            <p:cNvSpPr/>
            <p:nvPr/>
          </p:nvSpPr>
          <p:spPr>
            <a:xfrm>
              <a:off x="9928187" y="3742198"/>
              <a:ext cx="218075" cy="218285"/>
            </a:xfrm>
            <a:prstGeom prst="ellipse">
              <a:avLst/>
            </a:prstGeom>
            <a:solidFill>
              <a:schemeClr val="accent4">
                <a:lumMod val="40000"/>
                <a:lumOff val="60000"/>
              </a:schemeClr>
            </a:solidFill>
            <a:ln>
              <a:noFill/>
            </a:ln>
          </p:spPr>
          <p:style>
            <a:lnRef idx="2">
              <a:schemeClr val="lt1">
                <a:hueOff val="0"/>
                <a:satOff val="0"/>
                <a:lumOff val="0"/>
                <a:alphaOff val="0"/>
              </a:schemeClr>
            </a:lnRef>
            <a:fillRef idx="1">
              <a:schemeClr val="accent3">
                <a:hueOff val="112479"/>
                <a:satOff val="5757"/>
                <a:lumOff val="2418"/>
                <a:alphaOff val="0"/>
              </a:schemeClr>
            </a:fillRef>
            <a:effectRef idx="0">
              <a:schemeClr val="accent3">
                <a:hueOff val="112479"/>
                <a:satOff val="5757"/>
                <a:lumOff val="2418"/>
                <a:alphaOff val="0"/>
              </a:schemeClr>
            </a:effectRef>
            <a:fontRef idx="minor">
              <a:schemeClr val="lt1"/>
            </a:fontRef>
          </p:style>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Oval 10"/>
            <p:cNvSpPr/>
            <p:nvPr/>
          </p:nvSpPr>
          <p:spPr>
            <a:xfrm>
              <a:off x="8884647" y="5382188"/>
              <a:ext cx="301176" cy="301171"/>
            </a:xfrm>
            <a:prstGeom prst="ellipse">
              <a:avLst/>
            </a:prstGeom>
            <a:solidFill>
              <a:schemeClr val="accent1">
                <a:lumMod val="40000"/>
                <a:lumOff val="60000"/>
              </a:schemeClr>
            </a:solidFill>
            <a:ln>
              <a:noFill/>
            </a:ln>
          </p:spPr>
          <p:style>
            <a:lnRef idx="2">
              <a:schemeClr val="lt1">
                <a:hueOff val="0"/>
                <a:satOff val="0"/>
                <a:lumOff val="0"/>
                <a:alphaOff val="0"/>
              </a:schemeClr>
            </a:lnRef>
            <a:fillRef idx="1">
              <a:schemeClr val="accent3">
                <a:hueOff val="168719"/>
                <a:satOff val="8636"/>
                <a:lumOff val="3628"/>
                <a:alphaOff val="0"/>
              </a:schemeClr>
            </a:fillRef>
            <a:effectRef idx="0">
              <a:schemeClr val="accent3">
                <a:hueOff val="168719"/>
                <a:satOff val="8636"/>
                <a:lumOff val="3628"/>
                <a:alphaOff val="0"/>
              </a:schemeClr>
            </a:effectRef>
            <a:fontRef idx="minor">
              <a:schemeClr val="lt1"/>
            </a:fontRef>
          </p:style>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Oval 11"/>
            <p:cNvSpPr/>
            <p:nvPr/>
          </p:nvSpPr>
          <p:spPr>
            <a:xfrm>
              <a:off x="7578045" y="3164374"/>
              <a:ext cx="218075" cy="218285"/>
            </a:xfrm>
            <a:prstGeom prst="ellipse">
              <a:avLst/>
            </a:prstGeom>
            <a:solidFill>
              <a:schemeClr val="accent2">
                <a:lumMod val="40000"/>
                <a:lumOff val="60000"/>
              </a:schemeClr>
            </a:solidFill>
            <a:ln>
              <a:noFill/>
            </a:ln>
          </p:spPr>
          <p:style>
            <a:lnRef idx="2">
              <a:schemeClr val="lt1">
                <a:hueOff val="0"/>
                <a:satOff val="0"/>
                <a:lumOff val="0"/>
                <a:alphaOff val="0"/>
              </a:schemeClr>
            </a:lnRef>
            <a:fillRef idx="1">
              <a:schemeClr val="accent3">
                <a:hueOff val="224959"/>
                <a:satOff val="11515"/>
                <a:lumOff val="4837"/>
                <a:alphaOff val="0"/>
              </a:schemeClr>
            </a:fillRef>
            <a:effectRef idx="0">
              <a:schemeClr val="accent3">
                <a:hueOff val="224959"/>
                <a:satOff val="11515"/>
                <a:lumOff val="4837"/>
                <a:alphaOff val="0"/>
              </a:schemeClr>
            </a:effectRef>
            <a:fontRef idx="minor">
              <a:schemeClr val="lt1"/>
            </a:fontRef>
          </p:style>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12"/>
            <p:cNvSpPr/>
            <p:nvPr/>
          </p:nvSpPr>
          <p:spPr>
            <a:xfrm>
              <a:off x="6199748" y="3131948"/>
              <a:ext cx="1100954" cy="1100602"/>
            </a:xfrm>
            <a:custGeom>
              <a:avLst/>
              <a:gdLst>
                <a:gd name="connsiteX0" fmla="*/ 0 w 1100954"/>
                <a:gd name="connsiteY0" fmla="*/ 550301 h 1100602"/>
                <a:gd name="connsiteX1" fmla="*/ 550477 w 1100954"/>
                <a:gd name="connsiteY1" fmla="*/ 0 h 1100602"/>
                <a:gd name="connsiteX2" fmla="*/ 1100954 w 1100954"/>
                <a:gd name="connsiteY2" fmla="*/ 550301 h 1100602"/>
                <a:gd name="connsiteX3" fmla="*/ 550477 w 1100954"/>
                <a:gd name="connsiteY3" fmla="*/ 1100602 h 1100602"/>
                <a:gd name="connsiteX4" fmla="*/ 0 w 1100954"/>
                <a:gd name="connsiteY4" fmla="*/ 550301 h 1100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0954" h="1100602">
                  <a:moveTo>
                    <a:pt x="0" y="550301"/>
                  </a:moveTo>
                  <a:cubicBezTo>
                    <a:pt x="0" y="246378"/>
                    <a:pt x="246457" y="0"/>
                    <a:pt x="550477" y="0"/>
                  </a:cubicBezTo>
                  <a:cubicBezTo>
                    <a:pt x="854497" y="0"/>
                    <a:pt x="1100954" y="246378"/>
                    <a:pt x="1100954" y="550301"/>
                  </a:cubicBezTo>
                  <a:cubicBezTo>
                    <a:pt x="1100954" y="854224"/>
                    <a:pt x="854497" y="1100602"/>
                    <a:pt x="550477" y="1100602"/>
                  </a:cubicBezTo>
                  <a:cubicBezTo>
                    <a:pt x="246457" y="1100602"/>
                    <a:pt x="0" y="854224"/>
                    <a:pt x="0" y="550301"/>
                  </a:cubicBezTo>
                  <a:close/>
                </a:path>
              </a:pathLst>
            </a:custGeom>
            <a:solidFill>
              <a:schemeClr val="accent2"/>
            </a:solidFill>
            <a:ln w="38100">
              <a:solidFill>
                <a:schemeClr val="bg1"/>
              </a:solidFill>
            </a:ln>
          </p:spPr>
          <p:style>
            <a:lnRef idx="2">
              <a:schemeClr val="lt1">
                <a:hueOff val="0"/>
                <a:satOff val="0"/>
                <a:lumOff val="0"/>
                <a:alphaOff val="0"/>
              </a:schemeClr>
            </a:lnRef>
            <a:fillRef idx="1">
              <a:schemeClr val="accent3">
                <a:hueOff val="337438"/>
                <a:satOff val="17272"/>
                <a:lumOff val="7255"/>
                <a:alphaOff val="0"/>
              </a:schemeClr>
            </a:fillRef>
            <a:effectRef idx="0">
              <a:schemeClr val="accent3">
                <a:hueOff val="337438"/>
                <a:satOff val="17272"/>
                <a:lumOff val="7255"/>
                <a:alphaOff val="0"/>
              </a:schemeClr>
            </a:effectRef>
            <a:fontRef idx="minor">
              <a:schemeClr val="lt1"/>
            </a:fontRef>
          </p:style>
          <p:txBody>
            <a:bodyPr spcFirstLastPara="0" vert="horz" wrap="square" lIns="254420" tIns="254365" rIns="254420" bIns="254365" numCol="1" spcCol="1270" anchor="ctr" anchorCtr="0">
              <a:noAutofit/>
            </a:bodyPr>
            <a:lstStyle/>
            <a:p>
              <a:pPr algn="ctr" defTabSz="984416">
                <a:lnSpc>
                  <a:spcPct val="120000"/>
                </a:lnSpc>
                <a:spcAft>
                  <a:spcPct val="35000"/>
                </a:spcAft>
              </a:pPr>
              <a:endParaRPr lang="id-ID" sz="2215">
                <a:solidFill>
                  <a:schemeClr val="bg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Oval 13"/>
            <p:cNvSpPr/>
            <p:nvPr/>
          </p:nvSpPr>
          <p:spPr>
            <a:xfrm>
              <a:off x="9288092" y="4197527"/>
              <a:ext cx="301176" cy="301171"/>
            </a:xfrm>
            <a:prstGeom prst="ellipse">
              <a:avLst/>
            </a:prstGeom>
            <a:solidFill>
              <a:schemeClr val="accent4">
                <a:lumMod val="60000"/>
                <a:lumOff val="40000"/>
              </a:schemeClr>
            </a:solidFill>
            <a:ln>
              <a:noFill/>
            </a:ln>
          </p:spPr>
          <p:style>
            <a:lnRef idx="2">
              <a:schemeClr val="lt1">
                <a:hueOff val="0"/>
                <a:satOff val="0"/>
                <a:lumOff val="0"/>
                <a:alphaOff val="0"/>
              </a:schemeClr>
            </a:lnRef>
            <a:fillRef idx="1">
              <a:schemeClr val="accent3">
                <a:hueOff val="393678"/>
                <a:satOff val="20151"/>
                <a:lumOff val="8464"/>
                <a:alphaOff val="0"/>
              </a:schemeClr>
            </a:fillRef>
            <a:effectRef idx="0">
              <a:schemeClr val="accent3">
                <a:hueOff val="393678"/>
                <a:satOff val="20151"/>
                <a:lumOff val="8464"/>
                <a:alphaOff val="0"/>
              </a:schemeClr>
            </a:effectRef>
            <a:fontRef idx="minor">
              <a:schemeClr val="lt1"/>
            </a:fontRef>
          </p:style>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Oval 14"/>
            <p:cNvSpPr/>
            <p:nvPr/>
          </p:nvSpPr>
          <p:spPr>
            <a:xfrm>
              <a:off x="6461137" y="4435079"/>
              <a:ext cx="544433" cy="544448"/>
            </a:xfrm>
            <a:prstGeom prst="ellipse">
              <a:avLst/>
            </a:prstGeom>
            <a:solidFill>
              <a:schemeClr val="accent5"/>
            </a:solidFill>
            <a:ln>
              <a:noFill/>
            </a:ln>
          </p:spPr>
          <p:style>
            <a:lnRef idx="2">
              <a:schemeClr val="lt1">
                <a:hueOff val="0"/>
                <a:satOff val="0"/>
                <a:lumOff val="0"/>
                <a:alphaOff val="0"/>
              </a:schemeClr>
            </a:lnRef>
            <a:fillRef idx="1">
              <a:schemeClr val="accent3">
                <a:hueOff val="449917"/>
                <a:satOff val="23029"/>
                <a:lumOff val="9673"/>
                <a:alphaOff val="0"/>
              </a:schemeClr>
            </a:fillRef>
            <a:effectRef idx="0">
              <a:schemeClr val="accent3">
                <a:hueOff val="449917"/>
                <a:satOff val="23029"/>
                <a:lumOff val="9673"/>
                <a:alphaOff val="0"/>
              </a:schemeClr>
            </a:effectRef>
            <a:fontRef idx="minor">
              <a:schemeClr val="lt1"/>
            </a:fontRef>
          </p:style>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15"/>
            <p:cNvSpPr/>
            <p:nvPr/>
          </p:nvSpPr>
          <p:spPr>
            <a:xfrm>
              <a:off x="9900804" y="2294758"/>
              <a:ext cx="1100954" cy="1100602"/>
            </a:xfrm>
            <a:custGeom>
              <a:avLst/>
              <a:gdLst>
                <a:gd name="connsiteX0" fmla="*/ 0 w 1100954"/>
                <a:gd name="connsiteY0" fmla="*/ 550301 h 1100602"/>
                <a:gd name="connsiteX1" fmla="*/ 550477 w 1100954"/>
                <a:gd name="connsiteY1" fmla="*/ 0 h 1100602"/>
                <a:gd name="connsiteX2" fmla="*/ 1100954 w 1100954"/>
                <a:gd name="connsiteY2" fmla="*/ 550301 h 1100602"/>
                <a:gd name="connsiteX3" fmla="*/ 550477 w 1100954"/>
                <a:gd name="connsiteY3" fmla="*/ 1100602 h 1100602"/>
                <a:gd name="connsiteX4" fmla="*/ 0 w 1100954"/>
                <a:gd name="connsiteY4" fmla="*/ 550301 h 1100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0954" h="1100602">
                  <a:moveTo>
                    <a:pt x="0" y="550301"/>
                  </a:moveTo>
                  <a:cubicBezTo>
                    <a:pt x="0" y="246378"/>
                    <a:pt x="246457" y="0"/>
                    <a:pt x="550477" y="0"/>
                  </a:cubicBezTo>
                  <a:cubicBezTo>
                    <a:pt x="854497" y="0"/>
                    <a:pt x="1100954" y="246378"/>
                    <a:pt x="1100954" y="550301"/>
                  </a:cubicBezTo>
                  <a:cubicBezTo>
                    <a:pt x="1100954" y="854224"/>
                    <a:pt x="854497" y="1100602"/>
                    <a:pt x="550477" y="1100602"/>
                  </a:cubicBezTo>
                  <a:cubicBezTo>
                    <a:pt x="246457" y="1100602"/>
                    <a:pt x="0" y="854224"/>
                    <a:pt x="0" y="550301"/>
                  </a:cubicBezTo>
                  <a:close/>
                </a:path>
              </a:pathLst>
            </a:custGeom>
            <a:solidFill>
              <a:schemeClr val="accent3"/>
            </a:solidFill>
            <a:ln>
              <a:noFill/>
            </a:ln>
          </p:spPr>
          <p:style>
            <a:lnRef idx="2">
              <a:schemeClr val="lt1">
                <a:hueOff val="0"/>
                <a:satOff val="0"/>
                <a:lumOff val="0"/>
                <a:alphaOff val="0"/>
              </a:schemeClr>
            </a:lnRef>
            <a:fillRef idx="1">
              <a:schemeClr val="accent3">
                <a:hueOff val="506157"/>
                <a:satOff val="25908"/>
                <a:lumOff val="10883"/>
                <a:alphaOff val="0"/>
              </a:schemeClr>
            </a:fillRef>
            <a:effectRef idx="0">
              <a:schemeClr val="accent3">
                <a:hueOff val="506157"/>
                <a:satOff val="25908"/>
                <a:lumOff val="10883"/>
                <a:alphaOff val="0"/>
              </a:schemeClr>
            </a:effectRef>
            <a:fontRef idx="minor">
              <a:schemeClr val="lt1"/>
            </a:fontRef>
          </p:style>
          <p:txBody>
            <a:bodyPr spcFirstLastPara="0" vert="horz" wrap="square" lIns="254420" tIns="254365" rIns="254420" bIns="254365" numCol="1" spcCol="1270" anchor="ctr" anchorCtr="0">
              <a:noAutofit/>
            </a:bodyPr>
            <a:lstStyle/>
            <a:p>
              <a:pPr algn="ctr" defTabSz="984416">
                <a:lnSpc>
                  <a:spcPct val="120000"/>
                </a:lnSpc>
                <a:spcAft>
                  <a:spcPct val="35000"/>
                </a:spcAft>
              </a:pPr>
              <a:endParaRPr lang="id-ID" sz="2215">
                <a:solidFill>
                  <a:schemeClr val="bg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Oval 16"/>
            <p:cNvSpPr/>
            <p:nvPr/>
          </p:nvSpPr>
          <p:spPr>
            <a:xfrm>
              <a:off x="9540385" y="3373960"/>
              <a:ext cx="301176" cy="301171"/>
            </a:xfrm>
            <a:prstGeom prst="ellipse">
              <a:avLst/>
            </a:prstGeom>
            <a:solidFill>
              <a:schemeClr val="accent5"/>
            </a:solidFill>
            <a:ln w="25400">
              <a:solidFill>
                <a:schemeClr val="bg1"/>
              </a:solidFill>
            </a:ln>
          </p:spPr>
          <p:style>
            <a:lnRef idx="2">
              <a:schemeClr val="lt1">
                <a:hueOff val="0"/>
                <a:satOff val="0"/>
                <a:lumOff val="0"/>
                <a:alphaOff val="0"/>
              </a:schemeClr>
            </a:lnRef>
            <a:fillRef idx="1">
              <a:schemeClr val="accent3">
                <a:hueOff val="562397"/>
                <a:satOff val="28787"/>
                <a:lumOff val="12092"/>
                <a:alphaOff val="0"/>
              </a:schemeClr>
            </a:fillRef>
            <a:effectRef idx="0">
              <a:schemeClr val="accent3">
                <a:hueOff val="562397"/>
                <a:satOff val="28787"/>
                <a:lumOff val="12092"/>
                <a:alphaOff val="0"/>
              </a:schemeClr>
            </a:effectRef>
            <a:fontRef idx="minor">
              <a:schemeClr val="lt1"/>
            </a:fontRef>
          </p:style>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Oval 17"/>
            <p:cNvSpPr/>
            <p:nvPr/>
          </p:nvSpPr>
          <p:spPr>
            <a:xfrm>
              <a:off x="6243062" y="5047837"/>
              <a:ext cx="218075" cy="218285"/>
            </a:xfrm>
            <a:prstGeom prst="ellipse">
              <a:avLst/>
            </a:prstGeom>
            <a:solidFill>
              <a:schemeClr val="accent5">
                <a:lumMod val="40000"/>
                <a:lumOff val="60000"/>
              </a:schemeClr>
            </a:solidFill>
            <a:ln>
              <a:noFill/>
            </a:ln>
          </p:spPr>
          <p:style>
            <a:lnRef idx="2">
              <a:schemeClr val="lt1">
                <a:hueOff val="0"/>
                <a:satOff val="0"/>
                <a:lumOff val="0"/>
                <a:alphaOff val="0"/>
              </a:schemeClr>
            </a:lnRef>
            <a:fillRef idx="1">
              <a:schemeClr val="accent3">
                <a:hueOff val="618636"/>
                <a:satOff val="31665"/>
                <a:lumOff val="13301"/>
                <a:alphaOff val="0"/>
              </a:schemeClr>
            </a:fillRef>
            <a:effectRef idx="0">
              <a:schemeClr val="accent3">
                <a:hueOff val="618636"/>
                <a:satOff val="31665"/>
                <a:lumOff val="13301"/>
                <a:alphaOff val="0"/>
              </a:schemeClr>
            </a:effectRef>
            <a:fontRef idx="minor">
              <a:schemeClr val="lt1"/>
            </a:fontRef>
          </p:style>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Oval 18"/>
            <p:cNvSpPr/>
            <p:nvPr/>
          </p:nvSpPr>
          <p:spPr>
            <a:xfrm>
              <a:off x="7733702" y="4763552"/>
              <a:ext cx="218075" cy="218285"/>
            </a:xfrm>
            <a:prstGeom prst="ellipse">
              <a:avLst/>
            </a:prstGeom>
            <a:solidFill>
              <a:schemeClr val="accent6">
                <a:lumMod val="40000"/>
                <a:lumOff val="60000"/>
              </a:schemeClr>
            </a:solidFill>
            <a:ln>
              <a:noFill/>
            </a:ln>
          </p:spPr>
          <p:style>
            <a:lnRef idx="2">
              <a:schemeClr val="lt1">
                <a:hueOff val="0"/>
                <a:satOff val="0"/>
                <a:lumOff val="0"/>
                <a:alphaOff val="0"/>
              </a:schemeClr>
            </a:lnRef>
            <a:fillRef idx="1">
              <a:schemeClr val="accent3">
                <a:hueOff val="674876"/>
                <a:satOff val="34544"/>
                <a:lumOff val="14510"/>
                <a:alphaOff val="0"/>
              </a:schemeClr>
            </a:fillRef>
            <a:effectRef idx="0">
              <a:schemeClr val="accent3">
                <a:hueOff val="674876"/>
                <a:satOff val="34544"/>
                <a:lumOff val="14510"/>
                <a:alphaOff val="0"/>
              </a:schemeClr>
            </a:effectRef>
            <a:fontRef idx="minor">
              <a:schemeClr val="lt1"/>
            </a:fontRef>
          </p:style>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0" name="Title 13"/>
          <p:cNvSpPr txBox="1">
            <a:spLocks/>
          </p:cNvSpPr>
          <p:nvPr/>
        </p:nvSpPr>
        <p:spPr>
          <a:xfrm>
            <a:off x="5928358" y="3958973"/>
            <a:ext cx="1016097" cy="303801"/>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lnSpc>
                <a:spcPct val="120000"/>
              </a:lnSpc>
            </a:pPr>
            <a:r>
              <a:rPr lang="zh-CN" altLang="en-US" sz="18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lang="en-US" altLang="zh-CN"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itle 13"/>
          <p:cNvSpPr txBox="1">
            <a:spLocks/>
          </p:cNvSpPr>
          <p:nvPr/>
        </p:nvSpPr>
        <p:spPr>
          <a:xfrm>
            <a:off x="4197626" y="3668558"/>
            <a:ext cx="1016097" cy="195759"/>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lnSpc>
                <a:spcPct val="120000"/>
              </a:lnSpc>
            </a:pPr>
            <a:r>
              <a:rPr lang="zh-CN" altLang="en-US" sz="116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文字</a:t>
            </a:r>
            <a:r>
              <a:rPr lang="zh-CN" altLang="en-US" sz="1160" dirty="0">
                <a:solidFill>
                  <a:schemeClr val="bg1"/>
                </a:solidFill>
                <a:latin typeface="Arial" panose="020B0604020202020204" pitchFamily="34" charset="0"/>
                <a:ea typeface="微软雅黑" panose="020B0503020204020204" pitchFamily="34" charset="-122"/>
                <a:sym typeface="Arial" panose="020B0604020202020204" pitchFamily="34" charset="0"/>
              </a:rPr>
              <a:t>内容</a:t>
            </a:r>
            <a:endParaRPr lang="en-US" sz="126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itle 13"/>
          <p:cNvSpPr txBox="1">
            <a:spLocks/>
          </p:cNvSpPr>
          <p:nvPr/>
        </p:nvSpPr>
        <p:spPr>
          <a:xfrm>
            <a:off x="8101502" y="2768730"/>
            <a:ext cx="1016097" cy="195759"/>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lnSpc>
                <a:spcPct val="120000"/>
              </a:lnSpc>
            </a:pPr>
            <a:r>
              <a:rPr lang="zh-CN" altLang="en-US" sz="116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lang="en-US" altLang="zh-CN" sz="126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51"/>
          <p:cNvSpPr txBox="1"/>
          <p:nvPr/>
        </p:nvSpPr>
        <p:spPr>
          <a:xfrm>
            <a:off x="6136657" y="3440280"/>
            <a:ext cx="599498" cy="469552"/>
          </a:xfrm>
          <a:prstGeom prst="rect">
            <a:avLst/>
          </a:prstGeom>
          <a:noFill/>
        </p:spPr>
        <p:txBody>
          <a:bodyPr wrap="square" lIns="0" tIns="0" rIns="0" bIns="0" rtlCol="0">
            <a:spAutoFit/>
          </a:bodyPr>
          <a:lstStyle/>
          <a:p>
            <a:pPr algn="ctr">
              <a:lnSpc>
                <a:spcPct val="120000"/>
              </a:lnSpc>
            </a:pPr>
            <a:r>
              <a:rPr lang="en-US" sz="2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id-ID"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52"/>
          <p:cNvSpPr txBox="1"/>
          <p:nvPr/>
        </p:nvSpPr>
        <p:spPr>
          <a:xfrm>
            <a:off x="8327311" y="2343706"/>
            <a:ext cx="599498" cy="469552"/>
          </a:xfrm>
          <a:prstGeom prst="rect">
            <a:avLst/>
          </a:prstGeom>
          <a:noFill/>
        </p:spPr>
        <p:txBody>
          <a:bodyPr wrap="square" lIns="0" tIns="0" rIns="0" bIns="0" rtlCol="0">
            <a:spAutoFit/>
          </a:bodyPr>
          <a:lstStyle/>
          <a:p>
            <a:pPr algn="ctr">
              <a:lnSpc>
                <a:spcPct val="120000"/>
              </a:lnSpc>
            </a:pPr>
            <a:r>
              <a:rPr lang="en-US" sz="2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id-ID"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Box 53"/>
          <p:cNvSpPr txBox="1"/>
          <p:nvPr/>
        </p:nvSpPr>
        <p:spPr>
          <a:xfrm>
            <a:off x="4425212" y="3229450"/>
            <a:ext cx="599498" cy="469552"/>
          </a:xfrm>
          <a:prstGeom prst="rect">
            <a:avLst/>
          </a:prstGeom>
          <a:noFill/>
        </p:spPr>
        <p:txBody>
          <a:bodyPr wrap="square" lIns="0" tIns="0" rIns="0" bIns="0" rtlCol="0">
            <a:spAutoFit/>
          </a:bodyPr>
          <a:lstStyle/>
          <a:p>
            <a:pPr algn="ctr">
              <a:lnSpc>
                <a:spcPct val="120000"/>
              </a:lnSpc>
            </a:pPr>
            <a:r>
              <a:rPr lang="en-US" sz="2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id-ID"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Oval 55"/>
          <p:cNvSpPr/>
          <p:nvPr/>
        </p:nvSpPr>
        <p:spPr>
          <a:xfrm>
            <a:off x="7727814" y="4549425"/>
            <a:ext cx="574175" cy="574191"/>
          </a:xfrm>
          <a:prstGeom prst="ellipse">
            <a:avLst/>
          </a:prstGeom>
          <a:solidFill>
            <a:schemeClr val="accent4"/>
          </a:solidFill>
          <a:ln>
            <a:noFill/>
          </a:ln>
        </p:spPr>
        <p:style>
          <a:lnRef idx="2">
            <a:schemeClr val="lt1">
              <a:hueOff val="0"/>
              <a:satOff val="0"/>
              <a:lumOff val="0"/>
              <a:alphaOff val="0"/>
            </a:schemeClr>
          </a:lnRef>
          <a:fillRef idx="1">
            <a:schemeClr val="accent3">
              <a:hueOff val="449917"/>
              <a:satOff val="23029"/>
              <a:lumOff val="9673"/>
              <a:alphaOff val="0"/>
            </a:schemeClr>
          </a:fillRef>
          <a:effectRef idx="0">
            <a:schemeClr val="accent3">
              <a:hueOff val="449917"/>
              <a:satOff val="23029"/>
              <a:lumOff val="9673"/>
              <a:alphaOff val="0"/>
            </a:schemeClr>
          </a:effectRef>
          <a:fontRef idx="minor">
            <a:schemeClr val="lt1"/>
          </a:fontRef>
        </p:style>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8" name="Content Placeholder 2"/>
          <p:cNvSpPr txBox="1">
            <a:spLocks/>
          </p:cNvSpPr>
          <p:nvPr/>
        </p:nvSpPr>
        <p:spPr>
          <a:xfrm>
            <a:off x="1907590" y="3629994"/>
            <a:ext cx="2073024"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9" name="TextBox 78"/>
          <p:cNvSpPr txBox="1"/>
          <p:nvPr/>
        </p:nvSpPr>
        <p:spPr>
          <a:xfrm>
            <a:off x="1907589" y="3350082"/>
            <a:ext cx="1569124"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Content Placeholder 2"/>
          <p:cNvSpPr txBox="1">
            <a:spLocks/>
          </p:cNvSpPr>
          <p:nvPr/>
        </p:nvSpPr>
        <p:spPr>
          <a:xfrm>
            <a:off x="5392863" y="6068394"/>
            <a:ext cx="2073024"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5" name="TextBox 78"/>
          <p:cNvSpPr txBox="1"/>
          <p:nvPr/>
        </p:nvSpPr>
        <p:spPr>
          <a:xfrm>
            <a:off x="5644813" y="5788482"/>
            <a:ext cx="1569124" cy="258532"/>
          </a:xfrm>
          <a:prstGeom prst="rect">
            <a:avLst/>
          </a:prstGeom>
          <a:noFill/>
        </p:spPr>
        <p:txBody>
          <a:bodyPr wrap="squar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Content Placeholder 2"/>
          <p:cNvSpPr txBox="1">
            <a:spLocks/>
          </p:cNvSpPr>
          <p:nvPr/>
        </p:nvSpPr>
        <p:spPr>
          <a:xfrm>
            <a:off x="9286290" y="2728294"/>
            <a:ext cx="2073024"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9" name="TextBox 78"/>
          <p:cNvSpPr txBox="1"/>
          <p:nvPr/>
        </p:nvSpPr>
        <p:spPr>
          <a:xfrm>
            <a:off x="9286289" y="2448382"/>
            <a:ext cx="1569124"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文本框 28"/>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0" name="文本框 29"/>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364579519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vertical)">
                                      <p:cBhvr>
                                        <p:cTn id="7" dur="1000"/>
                                        <p:tgtEl>
                                          <p:spTgt spid="6"/>
                                        </p:tgtEl>
                                      </p:cBhvr>
                                    </p:animEffect>
                                  </p:childTnLst>
                                </p:cTn>
                              </p:par>
                              <p:par>
                                <p:cTn id="8" presetID="22" presetClass="entr" presetSubtype="4" fill="hold" grpId="0" nodeType="withEffect">
                                  <p:stCondLst>
                                    <p:cond delay="200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22" presetClass="entr" presetSubtype="4" fill="hold" grpId="0" nodeType="withEffect">
                                  <p:stCondLst>
                                    <p:cond delay="2000"/>
                                  </p:stCondLst>
                                  <p:childTnLst>
                                    <p:set>
                                      <p:cBhvr>
                                        <p:cTn id="12" dur="1" fill="hold">
                                          <p:stCondLst>
                                            <p:cond delay="0"/>
                                          </p:stCondLst>
                                        </p:cTn>
                                        <p:tgtEl>
                                          <p:spTgt spid="21"/>
                                        </p:tgtEl>
                                        <p:attrNameLst>
                                          <p:attrName>style.visibility</p:attrName>
                                        </p:attrNameLst>
                                      </p:cBhvr>
                                      <p:to>
                                        <p:strVal val="visible"/>
                                      </p:to>
                                    </p:set>
                                    <p:animEffect transition="in" filter="wipe(down)">
                                      <p:cBhvr>
                                        <p:cTn id="13" dur="500"/>
                                        <p:tgtEl>
                                          <p:spTgt spid="21"/>
                                        </p:tgtEl>
                                      </p:cBhvr>
                                    </p:animEffect>
                                  </p:childTnLst>
                                </p:cTn>
                              </p:par>
                              <p:par>
                                <p:cTn id="14" presetID="22" presetClass="entr" presetSubtype="4" fill="hold" grpId="0" nodeType="withEffect">
                                  <p:stCondLst>
                                    <p:cond delay="2000"/>
                                  </p:stCondLst>
                                  <p:childTnLst>
                                    <p:set>
                                      <p:cBhvr>
                                        <p:cTn id="15" dur="1" fill="hold">
                                          <p:stCondLst>
                                            <p:cond delay="0"/>
                                          </p:stCondLst>
                                        </p:cTn>
                                        <p:tgtEl>
                                          <p:spTgt spid="22"/>
                                        </p:tgtEl>
                                        <p:attrNameLst>
                                          <p:attrName>style.visibility</p:attrName>
                                        </p:attrNameLst>
                                      </p:cBhvr>
                                      <p:to>
                                        <p:strVal val="visible"/>
                                      </p:to>
                                    </p:set>
                                    <p:animEffect transition="in" filter="wipe(down)">
                                      <p:cBhvr>
                                        <p:cTn id="16" dur="500"/>
                                        <p:tgtEl>
                                          <p:spTgt spid="22"/>
                                        </p:tgtEl>
                                      </p:cBhvr>
                                    </p:animEffect>
                                  </p:childTnLst>
                                </p:cTn>
                              </p:par>
                            </p:childTnLst>
                          </p:cTn>
                        </p:par>
                        <p:par>
                          <p:cTn id="17" fill="hold">
                            <p:stCondLst>
                              <p:cond delay="2500"/>
                            </p:stCondLst>
                            <p:childTnLst>
                              <p:par>
                                <p:cTn id="18" presetID="53" presetClass="entr" presetSubtype="528" fill="hold" grpId="0" nodeType="after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1000" fill="hold"/>
                                        <p:tgtEl>
                                          <p:spTgt spid="52"/>
                                        </p:tgtEl>
                                        <p:attrNameLst>
                                          <p:attrName>ppt_w</p:attrName>
                                        </p:attrNameLst>
                                      </p:cBhvr>
                                      <p:tavLst>
                                        <p:tav tm="0">
                                          <p:val>
                                            <p:fltVal val="0"/>
                                          </p:val>
                                        </p:tav>
                                        <p:tav tm="100000">
                                          <p:val>
                                            <p:strVal val="#ppt_w"/>
                                          </p:val>
                                        </p:tav>
                                      </p:tavLst>
                                    </p:anim>
                                    <p:anim calcmode="lin" valueType="num">
                                      <p:cBhvr>
                                        <p:cTn id="21" dur="1000" fill="hold"/>
                                        <p:tgtEl>
                                          <p:spTgt spid="52"/>
                                        </p:tgtEl>
                                        <p:attrNameLst>
                                          <p:attrName>ppt_h</p:attrName>
                                        </p:attrNameLst>
                                      </p:cBhvr>
                                      <p:tavLst>
                                        <p:tav tm="0">
                                          <p:val>
                                            <p:fltVal val="0"/>
                                          </p:val>
                                        </p:tav>
                                        <p:tav tm="100000">
                                          <p:val>
                                            <p:strVal val="#ppt_h"/>
                                          </p:val>
                                        </p:tav>
                                      </p:tavLst>
                                    </p:anim>
                                    <p:animEffect transition="in" filter="fade">
                                      <p:cBhvr>
                                        <p:cTn id="22" dur="1000"/>
                                        <p:tgtEl>
                                          <p:spTgt spid="52"/>
                                        </p:tgtEl>
                                      </p:cBhvr>
                                    </p:animEffect>
                                    <p:anim calcmode="lin" valueType="num">
                                      <p:cBhvr>
                                        <p:cTn id="23" dur="1000" fill="hold"/>
                                        <p:tgtEl>
                                          <p:spTgt spid="52"/>
                                        </p:tgtEl>
                                        <p:attrNameLst>
                                          <p:attrName>ppt_x</p:attrName>
                                        </p:attrNameLst>
                                      </p:cBhvr>
                                      <p:tavLst>
                                        <p:tav tm="0">
                                          <p:val>
                                            <p:fltVal val="0.5"/>
                                          </p:val>
                                        </p:tav>
                                        <p:tav tm="100000">
                                          <p:val>
                                            <p:strVal val="#ppt_x"/>
                                          </p:val>
                                        </p:tav>
                                      </p:tavLst>
                                    </p:anim>
                                    <p:anim calcmode="lin" valueType="num">
                                      <p:cBhvr>
                                        <p:cTn id="24" dur="1000" fill="hold"/>
                                        <p:tgtEl>
                                          <p:spTgt spid="52"/>
                                        </p:tgtEl>
                                        <p:attrNameLst>
                                          <p:attrName>ppt_y</p:attrName>
                                        </p:attrNameLst>
                                      </p:cBhvr>
                                      <p:tavLst>
                                        <p:tav tm="0">
                                          <p:val>
                                            <p:fltVal val="0.5"/>
                                          </p:val>
                                        </p:tav>
                                        <p:tav tm="100000">
                                          <p:val>
                                            <p:strVal val="#ppt_y"/>
                                          </p:val>
                                        </p:tav>
                                      </p:tavLst>
                                    </p:anim>
                                  </p:childTnLst>
                                </p:cTn>
                              </p:par>
                              <p:par>
                                <p:cTn id="25" presetID="53" presetClass="entr" presetSubtype="528"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p:cTn id="27" dur="1000" fill="hold"/>
                                        <p:tgtEl>
                                          <p:spTgt spid="53"/>
                                        </p:tgtEl>
                                        <p:attrNameLst>
                                          <p:attrName>ppt_w</p:attrName>
                                        </p:attrNameLst>
                                      </p:cBhvr>
                                      <p:tavLst>
                                        <p:tav tm="0">
                                          <p:val>
                                            <p:fltVal val="0"/>
                                          </p:val>
                                        </p:tav>
                                        <p:tav tm="100000">
                                          <p:val>
                                            <p:strVal val="#ppt_w"/>
                                          </p:val>
                                        </p:tav>
                                      </p:tavLst>
                                    </p:anim>
                                    <p:anim calcmode="lin" valueType="num">
                                      <p:cBhvr>
                                        <p:cTn id="28" dur="1000" fill="hold"/>
                                        <p:tgtEl>
                                          <p:spTgt spid="53"/>
                                        </p:tgtEl>
                                        <p:attrNameLst>
                                          <p:attrName>ppt_h</p:attrName>
                                        </p:attrNameLst>
                                      </p:cBhvr>
                                      <p:tavLst>
                                        <p:tav tm="0">
                                          <p:val>
                                            <p:fltVal val="0"/>
                                          </p:val>
                                        </p:tav>
                                        <p:tav tm="100000">
                                          <p:val>
                                            <p:strVal val="#ppt_h"/>
                                          </p:val>
                                        </p:tav>
                                      </p:tavLst>
                                    </p:anim>
                                    <p:animEffect transition="in" filter="fade">
                                      <p:cBhvr>
                                        <p:cTn id="29" dur="1000"/>
                                        <p:tgtEl>
                                          <p:spTgt spid="53"/>
                                        </p:tgtEl>
                                      </p:cBhvr>
                                    </p:animEffect>
                                    <p:anim calcmode="lin" valueType="num">
                                      <p:cBhvr>
                                        <p:cTn id="30" dur="1000" fill="hold"/>
                                        <p:tgtEl>
                                          <p:spTgt spid="53"/>
                                        </p:tgtEl>
                                        <p:attrNameLst>
                                          <p:attrName>ppt_x</p:attrName>
                                        </p:attrNameLst>
                                      </p:cBhvr>
                                      <p:tavLst>
                                        <p:tav tm="0">
                                          <p:val>
                                            <p:fltVal val="0.5"/>
                                          </p:val>
                                        </p:tav>
                                        <p:tav tm="100000">
                                          <p:val>
                                            <p:strVal val="#ppt_x"/>
                                          </p:val>
                                        </p:tav>
                                      </p:tavLst>
                                    </p:anim>
                                    <p:anim calcmode="lin" valueType="num">
                                      <p:cBhvr>
                                        <p:cTn id="31" dur="1000" fill="hold"/>
                                        <p:tgtEl>
                                          <p:spTgt spid="53"/>
                                        </p:tgtEl>
                                        <p:attrNameLst>
                                          <p:attrName>ppt_y</p:attrName>
                                        </p:attrNameLst>
                                      </p:cBhvr>
                                      <p:tavLst>
                                        <p:tav tm="0">
                                          <p:val>
                                            <p:fltVal val="0.5"/>
                                          </p:val>
                                        </p:tav>
                                        <p:tav tm="100000">
                                          <p:val>
                                            <p:strVal val="#ppt_y"/>
                                          </p:val>
                                        </p:tav>
                                      </p:tavLst>
                                    </p:anim>
                                  </p:childTnLst>
                                </p:cTn>
                              </p:par>
                              <p:par>
                                <p:cTn id="32" presetID="53" presetClass="entr" presetSubtype="528" fill="hold" grpId="0" nodeType="withEffect">
                                  <p:stCondLst>
                                    <p:cond delay="0"/>
                                  </p:stCondLst>
                                  <p:childTnLst>
                                    <p:set>
                                      <p:cBhvr>
                                        <p:cTn id="33" dur="1" fill="hold">
                                          <p:stCondLst>
                                            <p:cond delay="0"/>
                                          </p:stCondLst>
                                        </p:cTn>
                                        <p:tgtEl>
                                          <p:spTgt spid="54"/>
                                        </p:tgtEl>
                                        <p:attrNameLst>
                                          <p:attrName>style.visibility</p:attrName>
                                        </p:attrNameLst>
                                      </p:cBhvr>
                                      <p:to>
                                        <p:strVal val="visible"/>
                                      </p:to>
                                    </p:set>
                                    <p:anim calcmode="lin" valueType="num">
                                      <p:cBhvr>
                                        <p:cTn id="34" dur="1000" fill="hold"/>
                                        <p:tgtEl>
                                          <p:spTgt spid="54"/>
                                        </p:tgtEl>
                                        <p:attrNameLst>
                                          <p:attrName>ppt_w</p:attrName>
                                        </p:attrNameLst>
                                      </p:cBhvr>
                                      <p:tavLst>
                                        <p:tav tm="0">
                                          <p:val>
                                            <p:fltVal val="0"/>
                                          </p:val>
                                        </p:tav>
                                        <p:tav tm="100000">
                                          <p:val>
                                            <p:strVal val="#ppt_w"/>
                                          </p:val>
                                        </p:tav>
                                      </p:tavLst>
                                    </p:anim>
                                    <p:anim calcmode="lin" valueType="num">
                                      <p:cBhvr>
                                        <p:cTn id="35" dur="1000" fill="hold"/>
                                        <p:tgtEl>
                                          <p:spTgt spid="54"/>
                                        </p:tgtEl>
                                        <p:attrNameLst>
                                          <p:attrName>ppt_h</p:attrName>
                                        </p:attrNameLst>
                                      </p:cBhvr>
                                      <p:tavLst>
                                        <p:tav tm="0">
                                          <p:val>
                                            <p:fltVal val="0"/>
                                          </p:val>
                                        </p:tav>
                                        <p:tav tm="100000">
                                          <p:val>
                                            <p:strVal val="#ppt_h"/>
                                          </p:val>
                                        </p:tav>
                                      </p:tavLst>
                                    </p:anim>
                                    <p:animEffect transition="in" filter="fade">
                                      <p:cBhvr>
                                        <p:cTn id="36" dur="1000"/>
                                        <p:tgtEl>
                                          <p:spTgt spid="54"/>
                                        </p:tgtEl>
                                      </p:cBhvr>
                                    </p:animEffect>
                                    <p:anim calcmode="lin" valueType="num">
                                      <p:cBhvr>
                                        <p:cTn id="37" dur="1000" fill="hold"/>
                                        <p:tgtEl>
                                          <p:spTgt spid="54"/>
                                        </p:tgtEl>
                                        <p:attrNameLst>
                                          <p:attrName>ppt_x</p:attrName>
                                        </p:attrNameLst>
                                      </p:cBhvr>
                                      <p:tavLst>
                                        <p:tav tm="0">
                                          <p:val>
                                            <p:fltVal val="0.5"/>
                                          </p:val>
                                        </p:tav>
                                        <p:tav tm="100000">
                                          <p:val>
                                            <p:strVal val="#ppt_x"/>
                                          </p:val>
                                        </p:tav>
                                      </p:tavLst>
                                    </p:anim>
                                    <p:anim calcmode="lin" valueType="num">
                                      <p:cBhvr>
                                        <p:cTn id="38" dur="1000" fill="hold"/>
                                        <p:tgtEl>
                                          <p:spTgt spid="54"/>
                                        </p:tgtEl>
                                        <p:attrNameLst>
                                          <p:attrName>ppt_y</p:attrName>
                                        </p:attrNameLst>
                                      </p:cBhvr>
                                      <p:tavLst>
                                        <p:tav tm="0">
                                          <p:val>
                                            <p:fltVal val="0.5"/>
                                          </p:val>
                                        </p:tav>
                                        <p:tav tm="100000">
                                          <p:val>
                                            <p:strVal val="#ppt_y"/>
                                          </p:val>
                                        </p:tav>
                                      </p:tavLst>
                                    </p:anim>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58"/>
                                        </p:tgtEl>
                                        <p:attrNameLst>
                                          <p:attrName>style.visibility</p:attrName>
                                        </p:attrNameLst>
                                      </p:cBhvr>
                                      <p:to>
                                        <p:strVal val="visible"/>
                                      </p:to>
                                    </p:set>
                                    <p:animEffect transition="in" filter="wipe(left)">
                                      <p:cBhvr>
                                        <p:cTn id="42" dur="750"/>
                                        <p:tgtEl>
                                          <p:spTgt spid="58"/>
                                        </p:tgtEl>
                                      </p:cBhvr>
                                    </p:animEffect>
                                  </p:childTnLst>
                                </p:cTn>
                              </p:par>
                            </p:childTnLst>
                          </p:cTn>
                        </p:par>
                        <p:par>
                          <p:cTn id="43" fill="hold">
                            <p:stCondLst>
                              <p:cond delay="4250"/>
                            </p:stCondLst>
                            <p:childTnLst>
                              <p:par>
                                <p:cTn id="44" presetID="22" presetClass="entr" presetSubtype="4" fill="hold" grpId="0" nodeType="after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down)">
                                      <p:cBhvr>
                                        <p:cTn id="46" dur="750"/>
                                        <p:tgtEl>
                                          <p:spTgt spid="59"/>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74"/>
                                        </p:tgtEl>
                                        <p:attrNameLst>
                                          <p:attrName>style.visibility</p:attrName>
                                        </p:attrNameLst>
                                      </p:cBhvr>
                                      <p:to>
                                        <p:strVal val="visible"/>
                                      </p:to>
                                    </p:set>
                                    <p:animEffect transition="in" filter="wipe(left)">
                                      <p:cBhvr>
                                        <p:cTn id="50" dur="750"/>
                                        <p:tgtEl>
                                          <p:spTgt spid="74"/>
                                        </p:tgtEl>
                                      </p:cBhvr>
                                    </p:animEffect>
                                  </p:childTnLst>
                                </p:cTn>
                              </p:par>
                            </p:childTnLst>
                          </p:cTn>
                        </p:par>
                        <p:par>
                          <p:cTn id="51" fill="hold">
                            <p:stCondLst>
                              <p:cond delay="5750"/>
                            </p:stCondLst>
                            <p:childTnLst>
                              <p:par>
                                <p:cTn id="52" presetID="22" presetClass="entr" presetSubtype="4"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wipe(down)">
                                      <p:cBhvr>
                                        <p:cTn id="54" dur="750"/>
                                        <p:tgtEl>
                                          <p:spTgt spid="75"/>
                                        </p:tgtEl>
                                      </p:cBhvr>
                                    </p:animEffect>
                                  </p:childTnLst>
                                </p:cTn>
                              </p:par>
                            </p:childTnLst>
                          </p:cTn>
                        </p:par>
                        <p:par>
                          <p:cTn id="55" fill="hold">
                            <p:stCondLst>
                              <p:cond delay="6500"/>
                            </p:stCondLst>
                            <p:childTnLst>
                              <p:par>
                                <p:cTn id="56" presetID="22" presetClass="entr" presetSubtype="8" fill="hold" grpId="0" nodeType="afterEffect">
                                  <p:stCondLst>
                                    <p:cond delay="0"/>
                                  </p:stCondLst>
                                  <p:childTnLst>
                                    <p:set>
                                      <p:cBhvr>
                                        <p:cTn id="57" dur="1" fill="hold">
                                          <p:stCondLst>
                                            <p:cond delay="0"/>
                                          </p:stCondLst>
                                        </p:cTn>
                                        <p:tgtEl>
                                          <p:spTgt spid="77"/>
                                        </p:tgtEl>
                                        <p:attrNameLst>
                                          <p:attrName>style.visibility</p:attrName>
                                        </p:attrNameLst>
                                      </p:cBhvr>
                                      <p:to>
                                        <p:strVal val="visible"/>
                                      </p:to>
                                    </p:set>
                                    <p:animEffect transition="in" filter="wipe(left)">
                                      <p:cBhvr>
                                        <p:cTn id="58" dur="750"/>
                                        <p:tgtEl>
                                          <p:spTgt spid="77"/>
                                        </p:tgtEl>
                                      </p:cBhvr>
                                    </p:animEffect>
                                  </p:childTnLst>
                                </p:cTn>
                              </p:par>
                            </p:childTnLst>
                          </p:cTn>
                        </p:par>
                        <p:par>
                          <p:cTn id="59" fill="hold">
                            <p:stCondLst>
                              <p:cond delay="7250"/>
                            </p:stCondLst>
                            <p:childTnLst>
                              <p:par>
                                <p:cTn id="60" presetID="22" presetClass="entr" presetSubtype="4" fill="hold" grpId="0" nodeType="afterEffect">
                                  <p:stCondLst>
                                    <p:cond delay="0"/>
                                  </p:stCondLst>
                                  <p:childTnLst>
                                    <p:set>
                                      <p:cBhvr>
                                        <p:cTn id="61" dur="1" fill="hold">
                                          <p:stCondLst>
                                            <p:cond delay="0"/>
                                          </p:stCondLst>
                                        </p:cTn>
                                        <p:tgtEl>
                                          <p:spTgt spid="79"/>
                                        </p:tgtEl>
                                        <p:attrNameLst>
                                          <p:attrName>style.visibility</p:attrName>
                                        </p:attrNameLst>
                                      </p:cBhvr>
                                      <p:to>
                                        <p:strVal val="visible"/>
                                      </p:to>
                                    </p:set>
                                    <p:animEffect transition="in" filter="wipe(down)">
                                      <p:cBhvr>
                                        <p:cTn id="62" dur="75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52" grpId="0"/>
      <p:bldP spid="53" grpId="0"/>
      <p:bldP spid="54" grpId="0"/>
      <p:bldP spid="58" grpId="0"/>
      <p:bldP spid="59" grpId="0"/>
      <p:bldP spid="74" grpId="0"/>
      <p:bldP spid="75" grpId="0"/>
      <p:bldP spid="77" grpId="0"/>
      <p:bldP spid="7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nvPr>
        </p:nvGraphicFramePr>
        <p:xfrm>
          <a:off x="4831267" y="2391054"/>
          <a:ext cx="1543470" cy="2847419"/>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950577" y="5290010"/>
            <a:ext cx="1304845" cy="224357"/>
          </a:xfrm>
          <a:prstGeom prst="rect">
            <a:avLst/>
          </a:prstGeom>
          <a:noFill/>
        </p:spPr>
        <p:txBody>
          <a:bodyPr wrap="none" lIns="0" tIns="0" rIns="0" bIns="0" rtlCol="0">
            <a:spAutoFit/>
          </a:bodyPr>
          <a:lstStyle/>
          <a:p>
            <a:pPr algn="ctr">
              <a:lnSpc>
                <a:spcPct val="120000"/>
              </a:lnSpc>
            </a:pPr>
            <a:r>
              <a:rPr lang="zh-CN" alt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01</a:t>
            </a:r>
          </a:p>
        </p:txBody>
      </p:sp>
      <p:graphicFrame>
        <p:nvGraphicFramePr>
          <p:cNvPr id="7" name="Chart 6"/>
          <p:cNvGraphicFramePr/>
          <p:nvPr>
            <p:extLst/>
          </p:nvPr>
        </p:nvGraphicFramePr>
        <p:xfrm>
          <a:off x="6507814" y="2391054"/>
          <a:ext cx="1543470" cy="2847419"/>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6627125" y="5290010"/>
            <a:ext cx="1304845" cy="224357"/>
          </a:xfrm>
          <a:prstGeom prst="rect">
            <a:avLst/>
          </a:prstGeom>
          <a:noFill/>
        </p:spPr>
        <p:txBody>
          <a:bodyPr wrap="none" lIns="0" tIns="0" rIns="0" bIns="0" rtlCol="0">
            <a:spAutoFit/>
          </a:bodyPr>
          <a:lstStyle/>
          <a:p>
            <a:pPr algn="ctr">
              <a:lnSpc>
                <a:spcPct val="120000"/>
              </a:lnSpc>
            </a:pPr>
            <a:r>
              <a:rPr lang="zh-CN" alt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02</a:t>
            </a:r>
          </a:p>
        </p:txBody>
      </p:sp>
      <p:graphicFrame>
        <p:nvGraphicFramePr>
          <p:cNvPr id="9" name="Chart 8"/>
          <p:cNvGraphicFramePr/>
          <p:nvPr>
            <p:extLst/>
          </p:nvPr>
        </p:nvGraphicFramePr>
        <p:xfrm>
          <a:off x="8173768" y="2391054"/>
          <a:ext cx="1543470" cy="2847419"/>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p:cNvSpPr txBox="1"/>
          <p:nvPr/>
        </p:nvSpPr>
        <p:spPr>
          <a:xfrm>
            <a:off x="8293079" y="5290010"/>
            <a:ext cx="1304845" cy="224357"/>
          </a:xfrm>
          <a:prstGeom prst="rect">
            <a:avLst/>
          </a:prstGeom>
          <a:noFill/>
        </p:spPr>
        <p:txBody>
          <a:bodyPr wrap="none" lIns="0" tIns="0" rIns="0" bIns="0" rtlCol="0">
            <a:spAutoFit/>
          </a:bodyPr>
          <a:lstStyle/>
          <a:p>
            <a:pPr algn="ctr">
              <a:lnSpc>
                <a:spcPct val="120000"/>
              </a:lnSpc>
            </a:pPr>
            <a:r>
              <a:rPr lang="zh-CN" alt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03</a:t>
            </a:r>
          </a:p>
        </p:txBody>
      </p:sp>
      <p:graphicFrame>
        <p:nvGraphicFramePr>
          <p:cNvPr id="11" name="Chart 10"/>
          <p:cNvGraphicFramePr/>
          <p:nvPr>
            <p:extLst/>
          </p:nvPr>
        </p:nvGraphicFramePr>
        <p:xfrm>
          <a:off x="9844981" y="2391054"/>
          <a:ext cx="1543470" cy="2847419"/>
        </p:xfrm>
        <a:graphic>
          <a:graphicData uri="http://schemas.openxmlformats.org/drawingml/2006/chart">
            <c:chart xmlns:c="http://schemas.openxmlformats.org/drawingml/2006/chart" xmlns:r="http://schemas.openxmlformats.org/officeDocument/2006/relationships" r:id="rId6"/>
          </a:graphicData>
        </a:graphic>
      </p:graphicFrame>
      <p:sp>
        <p:nvSpPr>
          <p:cNvPr id="12" name="TextBox 11"/>
          <p:cNvSpPr txBox="1"/>
          <p:nvPr/>
        </p:nvSpPr>
        <p:spPr>
          <a:xfrm>
            <a:off x="9964293" y="5290010"/>
            <a:ext cx="1304845" cy="224357"/>
          </a:xfrm>
          <a:prstGeom prst="rect">
            <a:avLst/>
          </a:prstGeom>
          <a:noFill/>
        </p:spPr>
        <p:txBody>
          <a:bodyPr wrap="none" lIns="0" tIns="0" rIns="0" bIns="0" rtlCol="0">
            <a:spAutoFit/>
          </a:bodyPr>
          <a:lstStyle/>
          <a:p>
            <a:pPr algn="ctr">
              <a:lnSpc>
                <a:spcPct val="120000"/>
              </a:lnSpc>
            </a:pPr>
            <a:r>
              <a:rPr lang="zh-CN" alt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04</a:t>
            </a:r>
          </a:p>
        </p:txBody>
      </p:sp>
      <p:grpSp>
        <p:nvGrpSpPr>
          <p:cNvPr id="13" name="Group 12"/>
          <p:cNvGrpSpPr/>
          <p:nvPr/>
        </p:nvGrpSpPr>
        <p:grpSpPr>
          <a:xfrm>
            <a:off x="1677212" y="2704858"/>
            <a:ext cx="2938673" cy="2425145"/>
            <a:chOff x="1023776" y="1932475"/>
            <a:chExt cx="2781691" cy="2647897"/>
          </a:xfrm>
        </p:grpSpPr>
        <p:sp>
          <p:nvSpPr>
            <p:cNvPr id="14" name="Text Placeholder 32"/>
            <p:cNvSpPr txBox="1">
              <a:spLocks/>
            </p:cNvSpPr>
            <p:nvPr/>
          </p:nvSpPr>
          <p:spPr>
            <a:xfrm>
              <a:off x="1023776" y="3879576"/>
              <a:ext cx="2781691" cy="70079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695"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695"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AU" altLang="zh-CN" sz="69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 Placeholder 33"/>
            <p:cNvSpPr txBox="1">
              <a:spLocks/>
            </p:cNvSpPr>
            <p:nvPr/>
          </p:nvSpPr>
          <p:spPr>
            <a:xfrm>
              <a:off x="1023778" y="2329688"/>
              <a:ext cx="2781689" cy="70079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695"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695"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AU" altLang="zh-CN" sz="69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5"/>
            <p:cNvSpPr txBox="1"/>
            <p:nvPr/>
          </p:nvSpPr>
          <p:spPr>
            <a:xfrm>
              <a:off x="1023777" y="1932475"/>
              <a:ext cx="2420840" cy="362930"/>
            </a:xfrm>
            <a:prstGeom prst="rect">
              <a:avLst/>
            </a:prstGeom>
            <a:noFill/>
          </p:spPr>
          <p:txBody>
            <a:bodyPr wrap="square" lIns="0" tIns="0" rIns="0" bIns="0" rtlCol="0">
              <a:spAutoFit/>
            </a:bodyPr>
            <a:lstStyle/>
            <a:p>
              <a:pPr>
                <a:lnSpc>
                  <a:spcPct val="120000"/>
                </a:lnSpc>
              </a:pPr>
              <a:r>
                <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7" name="文本框 16"/>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8" name="文本框 17"/>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306910796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down)">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down)">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p:bldGraphic spid="7" grpId="0">
        <p:bldAsOne/>
      </p:bldGraphic>
      <p:bldP spid="8" grpId="0"/>
      <p:bldGraphic spid="9" grpId="0">
        <p:bldAsOne/>
      </p:bldGraphic>
      <p:bldP spid="10" grpId="0"/>
      <p:bldGraphic spid="11" grpId="0">
        <p:bldAsOne/>
      </p:bldGraphic>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162" y="0"/>
            <a:ext cx="13041158" cy="7232647"/>
          </a:xfrm>
          <a:prstGeom prst="rect">
            <a:avLst/>
          </a:prstGeom>
        </p:spPr>
      </p:pic>
      <p:pic>
        <p:nvPicPr>
          <p:cNvPr id="37" name="图片 3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53" y="4654612"/>
            <a:ext cx="13010642" cy="2578038"/>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53" y="4932649"/>
            <a:ext cx="13010642" cy="2301590"/>
          </a:xfrm>
          <a:prstGeom prst="rect">
            <a:avLst/>
          </a:prstGeom>
        </p:spPr>
      </p:pic>
      <p:sp>
        <p:nvSpPr>
          <p:cNvPr id="4" name="TextBox 7"/>
          <p:cNvSpPr>
            <a:spLocks noChangeArrowheads="1"/>
          </p:cNvSpPr>
          <p:nvPr/>
        </p:nvSpPr>
        <p:spPr bwMode="auto">
          <a:xfrm>
            <a:off x="5821842" y="4730138"/>
            <a:ext cx="51440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年终总结  新年计划 述职报告 工作汇报</a:t>
            </a:r>
            <a:endParaRPr lang="en-US" altLang="zh-CN"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TextBox 7"/>
          <p:cNvSpPr>
            <a:spLocks noChangeArrowheads="1"/>
          </p:cNvSpPr>
          <p:nvPr/>
        </p:nvSpPr>
        <p:spPr bwMode="auto">
          <a:xfrm>
            <a:off x="3594216" y="3312559"/>
            <a:ext cx="8595799" cy="865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5625" b="1" dirty="0" smtClean="0">
                <a:solidFill>
                  <a:schemeClr val="bg1"/>
                </a:solidFill>
                <a:latin typeface="微软雅黑" pitchFamily="34" charset="-122"/>
                <a:ea typeface="微软雅黑" pitchFamily="34" charset="-122"/>
                <a:sym typeface="微软雅黑" pitchFamily="34" charset="-122"/>
              </a:rPr>
              <a:t>感谢聆听 批评指导</a:t>
            </a:r>
            <a:endParaRPr lang="zh-CN" altLang="en-US" sz="5625" b="1" dirty="0">
              <a:solidFill>
                <a:schemeClr val="bg1"/>
              </a:solidFill>
              <a:latin typeface="微软雅黑" pitchFamily="34" charset="-122"/>
              <a:ea typeface="微软雅黑" pitchFamily="34" charset="-122"/>
              <a:sym typeface="微软雅黑" pitchFamily="34" charset="-122"/>
            </a:endParaRPr>
          </a:p>
        </p:txBody>
      </p:sp>
      <p:sp>
        <p:nvSpPr>
          <p:cNvPr id="8" name="TextBox 7"/>
          <p:cNvSpPr>
            <a:spLocks noChangeArrowheads="1"/>
          </p:cNvSpPr>
          <p:nvPr/>
        </p:nvSpPr>
        <p:spPr bwMode="auto">
          <a:xfrm>
            <a:off x="3594216" y="2639194"/>
            <a:ext cx="6986643" cy="865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en-US" altLang="zh-CN" sz="5625" dirty="0" smtClean="0">
                <a:solidFill>
                  <a:schemeClr val="bg1"/>
                </a:solidFill>
                <a:latin typeface="LilyUPC" pitchFamily="34" charset="-34"/>
                <a:ea typeface="微软雅黑" pitchFamily="34" charset="-122"/>
                <a:cs typeface="LilyUPC" pitchFamily="34" charset="-34"/>
                <a:sym typeface="微软雅黑" pitchFamily="34" charset="-122"/>
              </a:rPr>
              <a:t>INTERNET BUSINESS</a:t>
            </a:r>
            <a:endParaRPr lang="zh-CN" altLang="en-US" sz="5625" dirty="0">
              <a:solidFill>
                <a:schemeClr val="bg1"/>
              </a:solidFill>
              <a:latin typeface="LilyUPC" pitchFamily="34" charset="-34"/>
              <a:ea typeface="微软雅黑" pitchFamily="34" charset="-122"/>
              <a:cs typeface="LilyUPC" pitchFamily="34" charset="-34"/>
              <a:sym typeface="微软雅黑" pitchFamily="34" charset="-122"/>
            </a:endParaRPr>
          </a:p>
        </p:txBody>
      </p:sp>
      <p:sp>
        <p:nvSpPr>
          <p:cNvPr id="2" name="矩形 1"/>
          <p:cNvSpPr/>
          <p:nvPr/>
        </p:nvSpPr>
        <p:spPr>
          <a:xfrm>
            <a:off x="152951" y="4641473"/>
            <a:ext cx="12858044" cy="506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9"/>
          </a:p>
        </p:txBody>
      </p:sp>
      <p:sp>
        <p:nvSpPr>
          <p:cNvPr id="10" name="矩形 9"/>
          <p:cNvSpPr/>
          <p:nvPr/>
        </p:nvSpPr>
        <p:spPr>
          <a:xfrm>
            <a:off x="-137832" y="4641473"/>
            <a:ext cx="5371113" cy="506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9"/>
          </a:p>
        </p:txBody>
      </p:sp>
      <p:grpSp>
        <p:nvGrpSpPr>
          <p:cNvPr id="11" name="组合 10"/>
          <p:cNvGrpSpPr/>
          <p:nvPr/>
        </p:nvGrpSpPr>
        <p:grpSpPr>
          <a:xfrm>
            <a:off x="3446407" y="661186"/>
            <a:ext cx="483477" cy="435909"/>
            <a:chOff x="4634991" y="2138335"/>
            <a:chExt cx="428348" cy="386204"/>
          </a:xfrm>
        </p:grpSpPr>
        <p:sp>
          <p:nvSpPr>
            <p:cNvPr id="25"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128580" tIns="64290" rIns="128580" bIns="64290" numCol="1" anchor="t" anchorCtr="0" compatLnSpc="1">
              <a:prstTxWarp prst="textNoShape">
                <a:avLst/>
              </a:prstTxWarp>
            </a:bodyPr>
            <a:lstStyle/>
            <a:p>
              <a:endParaRPr lang="zh-CN" altLang="en-US" sz="2669"/>
            </a:p>
          </p:txBody>
        </p:sp>
        <p:sp>
          <p:nvSpPr>
            <p:cNvPr id="26"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669">
                <a:solidFill>
                  <a:srgbClr val="FFFFFF"/>
                </a:solidFill>
                <a:ea typeface="宋体" panose="02010600030101010101" pitchFamily="2" charset="-122"/>
              </a:endParaRPr>
            </a:p>
          </p:txBody>
        </p:sp>
      </p:grpSp>
      <p:grpSp>
        <p:nvGrpSpPr>
          <p:cNvPr id="12" name="组合 11"/>
          <p:cNvGrpSpPr/>
          <p:nvPr/>
        </p:nvGrpSpPr>
        <p:grpSpPr>
          <a:xfrm>
            <a:off x="3951559" y="661186"/>
            <a:ext cx="483477" cy="435909"/>
            <a:chOff x="5076056" y="2138335"/>
            <a:chExt cx="428348" cy="386204"/>
          </a:xfrm>
        </p:grpSpPr>
        <p:sp>
          <p:nvSpPr>
            <p:cNvPr id="27"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headEnd/>
              <a:tailEnd/>
            </a:ln>
            <a:extLst/>
          </p:spPr>
          <p:txBody>
            <a:bodyPr vert="horz" wrap="square" lIns="128580" tIns="64290" rIns="128580" bIns="64290" numCol="1" anchor="t" anchorCtr="0" compatLnSpc="1">
              <a:prstTxWarp prst="textNoShape">
                <a:avLst/>
              </a:prstTxWarp>
            </a:bodyPr>
            <a:lstStyle/>
            <a:p>
              <a:endParaRPr lang="zh-CN" altLang="en-US" sz="2669"/>
            </a:p>
          </p:txBody>
        </p:sp>
        <p:sp>
          <p:nvSpPr>
            <p:cNvPr id="28"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669">
                <a:solidFill>
                  <a:srgbClr val="FFFFFF"/>
                </a:solidFill>
                <a:ea typeface="宋体" panose="02010600030101010101" pitchFamily="2" charset="-122"/>
              </a:endParaRPr>
            </a:p>
          </p:txBody>
        </p:sp>
      </p:grpSp>
      <p:grpSp>
        <p:nvGrpSpPr>
          <p:cNvPr id="13" name="组合 12"/>
          <p:cNvGrpSpPr/>
          <p:nvPr/>
        </p:nvGrpSpPr>
        <p:grpSpPr>
          <a:xfrm>
            <a:off x="4456711" y="661186"/>
            <a:ext cx="483477" cy="435909"/>
            <a:chOff x="5557128" y="2138335"/>
            <a:chExt cx="428348" cy="386204"/>
          </a:xfrm>
        </p:grpSpPr>
        <p:sp>
          <p:nvSpPr>
            <p:cNvPr id="29"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128580" tIns="64290" rIns="128580" bIns="64290" numCol="1" anchor="t" anchorCtr="0" compatLnSpc="1">
              <a:prstTxWarp prst="textNoShape">
                <a:avLst/>
              </a:prstTxWarp>
            </a:bodyPr>
            <a:lstStyle/>
            <a:p>
              <a:endParaRPr lang="zh-CN" altLang="en-US" sz="2669"/>
            </a:p>
          </p:txBody>
        </p:sp>
        <p:sp>
          <p:nvSpPr>
            <p:cNvPr id="30"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669">
                <a:solidFill>
                  <a:srgbClr val="FFFFFF"/>
                </a:solidFill>
                <a:ea typeface="宋体" panose="02010600030101010101" pitchFamily="2" charset="-122"/>
              </a:endParaRPr>
            </a:p>
          </p:txBody>
        </p:sp>
      </p:grpSp>
      <p:grpSp>
        <p:nvGrpSpPr>
          <p:cNvPr id="14" name="组合 13"/>
          <p:cNvGrpSpPr/>
          <p:nvPr/>
        </p:nvGrpSpPr>
        <p:grpSpPr>
          <a:xfrm>
            <a:off x="4961863" y="661186"/>
            <a:ext cx="483477" cy="435909"/>
            <a:chOff x="6068610" y="2138335"/>
            <a:chExt cx="428348" cy="386204"/>
          </a:xfrm>
        </p:grpSpPr>
        <p:sp>
          <p:nvSpPr>
            <p:cNvPr id="31"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headEnd/>
              <a:tailEnd/>
            </a:ln>
            <a:extLst/>
          </p:spPr>
          <p:txBody>
            <a:bodyPr vert="horz" wrap="square" lIns="128580" tIns="64290" rIns="128580" bIns="64290" numCol="1" anchor="t" anchorCtr="0" compatLnSpc="1">
              <a:prstTxWarp prst="textNoShape">
                <a:avLst/>
              </a:prstTxWarp>
            </a:bodyPr>
            <a:lstStyle/>
            <a:p>
              <a:endParaRPr lang="zh-CN" altLang="en-US" sz="2669"/>
            </a:p>
          </p:txBody>
        </p:sp>
        <p:sp>
          <p:nvSpPr>
            <p:cNvPr id="32"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669">
                <a:solidFill>
                  <a:srgbClr val="FFFFFF"/>
                </a:solidFill>
                <a:ea typeface="宋体" panose="02010600030101010101" pitchFamily="2" charset="-122"/>
              </a:endParaRPr>
            </a:p>
          </p:txBody>
        </p:sp>
      </p:grpSp>
      <p:grpSp>
        <p:nvGrpSpPr>
          <p:cNvPr id="35" name="组合 34"/>
          <p:cNvGrpSpPr/>
          <p:nvPr/>
        </p:nvGrpSpPr>
        <p:grpSpPr>
          <a:xfrm>
            <a:off x="5467014" y="661186"/>
            <a:ext cx="483477" cy="435909"/>
            <a:chOff x="6623914" y="2138335"/>
            <a:chExt cx="428348" cy="386204"/>
          </a:xfrm>
        </p:grpSpPr>
        <p:sp>
          <p:nvSpPr>
            <p:cNvPr id="33"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128580" tIns="64290" rIns="128580" bIns="64290" numCol="1" anchor="t" anchorCtr="0" compatLnSpc="1">
              <a:prstTxWarp prst="textNoShape">
                <a:avLst/>
              </a:prstTxWarp>
            </a:bodyPr>
            <a:lstStyle/>
            <a:p>
              <a:endParaRPr lang="zh-CN" altLang="en-US" sz="2669"/>
            </a:p>
          </p:txBody>
        </p:sp>
        <p:sp>
          <p:nvSpPr>
            <p:cNvPr id="34"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669">
                <a:solidFill>
                  <a:srgbClr val="FFFFFF"/>
                </a:solidFill>
                <a:ea typeface="宋体" panose="02010600030101010101" pitchFamily="2" charset="-122"/>
              </a:endParaRPr>
            </a:p>
          </p:txBody>
        </p:sp>
      </p:grpSp>
      <p:sp>
        <p:nvSpPr>
          <p:cNvPr id="16" name="TextBox 15"/>
          <p:cNvSpPr txBox="1"/>
          <p:nvPr/>
        </p:nvSpPr>
        <p:spPr>
          <a:xfrm>
            <a:off x="1569102" y="477399"/>
            <a:ext cx="1314462" cy="692497"/>
          </a:xfrm>
          <a:prstGeom prst="rect">
            <a:avLst/>
          </a:prstGeom>
          <a:noFill/>
        </p:spPr>
        <p:txBody>
          <a:bodyPr wrap="none" lIns="0" tIns="0" rIns="0" bIns="0" rtlCol="0">
            <a:spAutoFit/>
          </a:bodyPr>
          <a:lstStyle/>
          <a:p>
            <a:r>
              <a:rPr lang="en-US" altLang="zh-CN" sz="4500" b="1" dirty="0">
                <a:solidFill>
                  <a:schemeClr val="bg1"/>
                </a:solidFill>
                <a:latin typeface="微软雅黑" pitchFamily="34" charset="-122"/>
                <a:ea typeface="微软雅黑" pitchFamily="34" charset="-122"/>
              </a:rPr>
              <a:t>logo</a:t>
            </a:r>
            <a:endParaRPr lang="zh-CN" altLang="en-US" sz="45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28897606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6">
                                            <p:txEl>
                                              <p:pRg st="0" end="0"/>
                                            </p:txEl>
                                          </p:spTgt>
                                        </p:tgtEl>
                                        <p:attrNameLst>
                                          <p:attrName>style.visibility</p:attrName>
                                        </p:attrNameLst>
                                      </p:cBhvr>
                                      <p:to>
                                        <p:strVal val="visible"/>
                                      </p:to>
                                    </p:set>
                                    <p:animEffect transition="in" filter="wipe(left)">
                                      <p:cBhvr>
                                        <p:cTn id="13" dur="500"/>
                                        <p:tgtEl>
                                          <p:spTgt spid="16">
                                            <p:txEl>
                                              <p:pRg st="0" end="0"/>
                                            </p:txEl>
                                          </p:spTgt>
                                        </p:tgtEl>
                                      </p:cBhvr>
                                    </p:animEffect>
                                  </p:childTnLst>
                                </p:cTn>
                              </p:par>
                              <p:par>
                                <p:cTn id="14" presetID="38" presetClass="entr" presetSubtype="0" accel="50000" fill="hold" grpId="0" nodeType="withEffect">
                                  <p:stCondLst>
                                    <p:cond delay="0"/>
                                  </p:stCondLst>
                                  <p:iterate type="lt">
                                    <p:tmPct val="50000"/>
                                  </p:iterate>
                                  <p:childTnLst>
                                    <p:set>
                                      <p:cBhvr>
                                        <p:cTn id="15" dur="1" fill="hold">
                                          <p:stCondLst>
                                            <p:cond delay="0"/>
                                          </p:stCondLst>
                                        </p:cTn>
                                        <p:tgtEl>
                                          <p:spTgt spid="8"/>
                                        </p:tgtEl>
                                        <p:attrNameLst>
                                          <p:attrName>style.visibility</p:attrName>
                                        </p:attrNameLst>
                                      </p:cBhvr>
                                      <p:to>
                                        <p:strVal val="visible"/>
                                      </p:to>
                                    </p:set>
                                    <p:set>
                                      <p:cBhvr>
                                        <p:cTn id="16" dur="114" fill="hold">
                                          <p:stCondLst>
                                            <p:cond delay="0"/>
                                          </p:stCondLst>
                                        </p:cTn>
                                        <p:tgtEl>
                                          <p:spTgt spid="8"/>
                                        </p:tgtEl>
                                        <p:attrNameLst>
                                          <p:attrName>style.rotation</p:attrName>
                                        </p:attrNameLst>
                                      </p:cBhvr>
                                      <p:to>
                                        <p:strVal val="-45.0"/>
                                      </p:to>
                                    </p:set>
                                    <p:anim calcmode="lin" valueType="num">
                                      <p:cBhvr>
                                        <p:cTn id="17" dur="114" fill="hold">
                                          <p:stCondLst>
                                            <p:cond delay="114"/>
                                          </p:stCondLst>
                                        </p:cTn>
                                        <p:tgtEl>
                                          <p:spTgt spid="8"/>
                                        </p:tgtEl>
                                        <p:attrNameLst>
                                          <p:attrName>style.rotation</p:attrName>
                                        </p:attrNameLst>
                                      </p:cBhvr>
                                      <p:tavLst>
                                        <p:tav tm="0">
                                          <p:val>
                                            <p:fltVal val="-45"/>
                                          </p:val>
                                        </p:tav>
                                        <p:tav tm="69900">
                                          <p:val>
                                            <p:fltVal val="45"/>
                                          </p:val>
                                        </p:tav>
                                        <p:tav tm="100000">
                                          <p:val>
                                            <p:fltVal val="0"/>
                                          </p:val>
                                        </p:tav>
                                      </p:tavLst>
                                    </p:anim>
                                    <p:anim calcmode="lin" valueType="num">
                                      <p:cBhvr>
                                        <p:cTn id="18" dur="114" fill="hold">
                                          <p:stCondLst>
                                            <p:cond delay="0"/>
                                          </p:stCondLst>
                                        </p:cTn>
                                        <p:tgtEl>
                                          <p:spTgt spid="8"/>
                                        </p:tgtEl>
                                        <p:attrNameLst>
                                          <p:attrName>ppt_y</p:attrName>
                                        </p:attrNameLst>
                                      </p:cBhvr>
                                      <p:tavLst>
                                        <p:tav tm="0">
                                          <p:val>
                                            <p:strVal val="#ppt_y-1"/>
                                          </p:val>
                                        </p:tav>
                                        <p:tav tm="100000">
                                          <p:val>
                                            <p:strVal val="#ppt_y-(0.354*#ppt_w-0.172*#ppt_h)"/>
                                          </p:val>
                                        </p:tav>
                                      </p:tavLst>
                                    </p:anim>
                                    <p:anim calcmode="lin" valueType="num">
                                      <p:cBhvr>
                                        <p:cTn id="19" dur="39" decel="50000" autoRev="1" fill="hold">
                                          <p:stCondLst>
                                            <p:cond delay="114"/>
                                          </p:stCondLst>
                                        </p:cTn>
                                        <p:tgtEl>
                                          <p:spTgt spid="8"/>
                                        </p:tgtEl>
                                        <p:attrNameLst>
                                          <p:attrName>ppt_y</p:attrName>
                                        </p:attrNameLst>
                                      </p:cBhvr>
                                      <p:tavLst>
                                        <p:tav tm="0">
                                          <p:val>
                                            <p:strVal val="#ppt_y-(0.354*#ppt_w-0.172*#ppt_h)"/>
                                          </p:val>
                                        </p:tav>
                                        <p:tav tm="100000">
                                          <p:val>
                                            <p:strVal val="#ppt_y-(0.354*#ppt_w-0.172*#ppt_h)-#ppt_h/2"/>
                                          </p:val>
                                        </p:tav>
                                      </p:tavLst>
                                    </p:anim>
                                    <p:anim calcmode="lin" valueType="num">
                                      <p:cBhvr>
                                        <p:cTn id="20" dur="34" fill="hold">
                                          <p:stCondLst>
                                            <p:cond delay="216"/>
                                          </p:stCondLst>
                                        </p:cTn>
                                        <p:tgtEl>
                                          <p:spTgt spid="8"/>
                                        </p:tgtEl>
                                        <p:attrNameLst>
                                          <p:attrName>ppt_y</p:attrName>
                                        </p:attrNameLst>
                                      </p:cBhvr>
                                      <p:tavLst>
                                        <p:tav tm="0">
                                          <p:val>
                                            <p:strVal val="#ppt_y-(0.354*#ppt_w-0.172*#ppt_h)"/>
                                          </p:val>
                                        </p:tav>
                                        <p:tav tm="100000">
                                          <p:val>
                                            <p:strVal val="#ppt_y"/>
                                          </p:val>
                                        </p:tav>
                                      </p:tavLst>
                                    </p:anim>
                                  </p:childTnLst>
                                </p:cTn>
                              </p:par>
                              <p:par>
                                <p:cTn id="21" presetID="52" presetClass="entr" presetSubtype="0" fill="hold" grpId="0" nodeType="withEffect">
                                  <p:stCondLst>
                                    <p:cond delay="2200"/>
                                  </p:stCondLst>
                                  <p:iterate type="lt">
                                    <p:tmPct val="10000"/>
                                  </p:iterate>
                                  <p:childTnLst>
                                    <p:set>
                                      <p:cBhvr>
                                        <p:cTn id="22" dur="1" fill="hold">
                                          <p:stCondLst>
                                            <p:cond delay="0"/>
                                          </p:stCondLst>
                                        </p:cTn>
                                        <p:tgtEl>
                                          <p:spTgt spid="5"/>
                                        </p:tgtEl>
                                        <p:attrNameLst>
                                          <p:attrName>style.visibility</p:attrName>
                                        </p:attrNameLst>
                                      </p:cBhvr>
                                      <p:to>
                                        <p:strVal val="visible"/>
                                      </p:to>
                                    </p:set>
                                    <p:animScale>
                                      <p:cBhvr>
                                        <p:cTn id="2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5"/>
                                        </p:tgtEl>
                                        <p:attrNameLst>
                                          <p:attrName>ppt_x</p:attrName>
                                          <p:attrName>ppt_y</p:attrName>
                                        </p:attrNameLst>
                                      </p:cBhvr>
                                    </p:animMotion>
                                    <p:animEffect transition="in" filter="fade">
                                      <p:cBhvr>
                                        <p:cTn id="25" dur="1000"/>
                                        <p:tgtEl>
                                          <p:spTgt spid="5"/>
                                        </p:tgtEl>
                                      </p:cBhvr>
                                    </p:animEffect>
                                  </p:childTnLst>
                                </p:cTn>
                              </p:par>
                            </p:childTnLst>
                          </p:cTn>
                        </p:par>
                        <p:par>
                          <p:cTn id="26" fill="hold">
                            <p:stCondLst>
                              <p:cond delay="4900"/>
                            </p:stCondLst>
                            <p:childTnLst>
                              <p:par>
                                <p:cTn id="27" presetID="22" presetClass="entr" presetSubtype="8"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left)">
                                      <p:cBhvr>
                                        <p:cTn id="29" dur="500"/>
                                        <p:tgtEl>
                                          <p:spTgt spid="2"/>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800"/>
                                        <p:tgtEl>
                                          <p:spTgt spid="10"/>
                                        </p:tgtEl>
                                      </p:cBhvr>
                                    </p:animEffect>
                                  </p:childTnLst>
                                </p:cTn>
                              </p:par>
                            </p:childTnLst>
                          </p:cTn>
                        </p:par>
                        <p:par>
                          <p:cTn id="33" fill="hold">
                            <p:stCondLst>
                              <p:cond delay="5700"/>
                            </p:stCondLst>
                            <p:childTnLst>
                              <p:par>
                                <p:cTn id="34" presetID="22" presetClass="entr" presetSubtype="4" fill="hold" nodeType="after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down)">
                                      <p:cBhvr>
                                        <p:cTn id="36" dur="500"/>
                                        <p:tgtEl>
                                          <p:spTgt spid="37"/>
                                        </p:tgtEl>
                                      </p:cBhvr>
                                    </p:animEffect>
                                  </p:childTnLst>
                                </p:cTn>
                              </p:par>
                              <p:par>
                                <p:cTn id="37" presetID="22" presetClass="entr" presetSubtype="8" fill="hold" grpId="0" nodeType="withEffect">
                                  <p:stCondLst>
                                    <p:cond delay="90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800"/>
                                        <p:tgtEl>
                                          <p:spTgt spid="4"/>
                                        </p:tgtEl>
                                      </p:cBhvr>
                                    </p:animEffect>
                                  </p:childTnLst>
                                </p:cTn>
                              </p:par>
                            </p:childTnLst>
                          </p:cTn>
                        </p:par>
                        <p:par>
                          <p:cTn id="40" fill="hold">
                            <p:stCondLst>
                              <p:cond delay="7400"/>
                            </p:stCondLst>
                            <p:childTnLst>
                              <p:par>
                                <p:cTn id="41" presetID="2" presetClass="entr" presetSubtype="2" fill="hold"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fill="hold"/>
                                        <p:tgtEl>
                                          <p:spTgt spid="35"/>
                                        </p:tgtEl>
                                        <p:attrNameLst>
                                          <p:attrName>ppt_x</p:attrName>
                                        </p:attrNameLst>
                                      </p:cBhvr>
                                      <p:tavLst>
                                        <p:tav tm="0">
                                          <p:val>
                                            <p:strVal val="1+#ppt_w/2"/>
                                          </p:val>
                                        </p:tav>
                                        <p:tav tm="100000">
                                          <p:val>
                                            <p:strVal val="#ppt_x"/>
                                          </p:val>
                                        </p:tav>
                                      </p:tavLst>
                                    </p:anim>
                                    <p:anim calcmode="lin" valueType="num">
                                      <p:cBhvr additive="base">
                                        <p:cTn id="44" dur="500" fill="hold"/>
                                        <p:tgtEl>
                                          <p:spTgt spid="35"/>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20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1+#ppt_w/2"/>
                                          </p:val>
                                        </p:tav>
                                        <p:tav tm="100000">
                                          <p:val>
                                            <p:strVal val="#ppt_x"/>
                                          </p:val>
                                        </p:tav>
                                      </p:tavLst>
                                    </p:anim>
                                    <p:anim calcmode="lin" valueType="num">
                                      <p:cBhvr additive="base">
                                        <p:cTn id="48" dur="500" fill="hold"/>
                                        <p:tgtEl>
                                          <p:spTgt spid="14"/>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40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1+#ppt_w/2"/>
                                          </p:val>
                                        </p:tav>
                                        <p:tav tm="100000">
                                          <p:val>
                                            <p:strVal val="#ppt_x"/>
                                          </p:val>
                                        </p:tav>
                                      </p:tavLst>
                                    </p:anim>
                                    <p:anim calcmode="lin" valueType="num">
                                      <p:cBhvr additive="base">
                                        <p:cTn id="52" dur="500" fill="hold"/>
                                        <p:tgtEl>
                                          <p:spTgt spid="13"/>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60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1+#ppt_w/2"/>
                                          </p:val>
                                        </p:tav>
                                        <p:tav tm="100000">
                                          <p:val>
                                            <p:strVal val="#ppt_x"/>
                                          </p:val>
                                        </p:tav>
                                      </p:tavLst>
                                    </p:anim>
                                    <p:anim calcmode="lin" valueType="num">
                                      <p:cBhvr additive="base">
                                        <p:cTn id="56" dur="500" fill="hold"/>
                                        <p:tgtEl>
                                          <p:spTgt spid="12"/>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80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fill="hold"/>
                                        <p:tgtEl>
                                          <p:spTgt spid="11"/>
                                        </p:tgtEl>
                                        <p:attrNameLst>
                                          <p:attrName>ppt_x</p:attrName>
                                        </p:attrNameLst>
                                      </p:cBhvr>
                                      <p:tavLst>
                                        <p:tav tm="0">
                                          <p:val>
                                            <p:strVal val="1+#ppt_w/2"/>
                                          </p:val>
                                        </p:tav>
                                        <p:tav tm="100000">
                                          <p:val>
                                            <p:strVal val="#ppt_x"/>
                                          </p:val>
                                        </p:tav>
                                      </p:tavLst>
                                    </p:anim>
                                    <p:anim calcmode="lin" valueType="num">
                                      <p:cBhvr additive="base">
                                        <p:cTn id="60"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2"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91462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162" y="0"/>
            <a:ext cx="13041158" cy="7232647"/>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53" y="4932649"/>
            <a:ext cx="13010642" cy="2301590"/>
          </a:xfrm>
          <a:prstGeom prst="rect">
            <a:avLst/>
          </a:prstGeom>
        </p:spPr>
      </p:pic>
      <p:sp>
        <p:nvSpPr>
          <p:cNvPr id="73" name="Text Box 3"/>
          <p:cNvSpPr>
            <a:spLocks noChangeArrowheads="1"/>
          </p:cNvSpPr>
          <p:nvPr/>
        </p:nvSpPr>
        <p:spPr bwMode="auto">
          <a:xfrm>
            <a:off x="1910216" y="2720195"/>
            <a:ext cx="4288354" cy="1842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201X</a:t>
            </a:r>
            <a:r>
              <a:rPr lang="zh-CN" altLang="en-US" sz="337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年</a:t>
            </a:r>
            <a:r>
              <a:rPr lang="zh-CN" alt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度</a:t>
            </a:r>
            <a:endParaRPr 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ctr" defTabSz="963990"/>
            <a:r>
              <a:rPr lang="zh-CN" altLang="en-US" sz="7998" dirty="0" smtClean="0">
                <a:solidFill>
                  <a:schemeClr val="accent1"/>
                </a:solidFill>
                <a:latin typeface="方正正准黑简体" panose="02000000000000000000" pitchFamily="2" charset="-122"/>
                <a:ea typeface="方正正准黑简体" panose="02000000000000000000" pitchFamily="2" charset="-122"/>
                <a:cs typeface="+mn-ea"/>
                <a:sym typeface="+mn-lt"/>
              </a:rPr>
              <a:t>标题文字</a:t>
            </a:r>
            <a:endParaRPr lang="zh-CN" altLang="en-US" sz="7998" dirty="0">
              <a:solidFill>
                <a:schemeClr val="accent1"/>
              </a:solidFill>
              <a:latin typeface="方正正准黑简体" panose="02000000000000000000" pitchFamily="2" charset="-122"/>
              <a:ea typeface="方正正准黑简体" panose="02000000000000000000" pitchFamily="2" charset="-122"/>
              <a:cs typeface="+mn-ea"/>
              <a:sym typeface="+mn-lt"/>
            </a:endParaRPr>
          </a:p>
        </p:txBody>
      </p:sp>
      <p:sp>
        <p:nvSpPr>
          <p:cNvPr id="74" name="矩形 10"/>
          <p:cNvSpPr>
            <a:spLocks noChangeArrowheads="1"/>
          </p:cNvSpPr>
          <p:nvPr/>
        </p:nvSpPr>
        <p:spPr bwMode="auto">
          <a:xfrm>
            <a:off x="2353594" y="2197779"/>
            <a:ext cx="3844975" cy="400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201X </a:t>
            </a: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 Box 3"/>
          <p:cNvSpPr>
            <a:spLocks noChangeArrowheads="1"/>
          </p:cNvSpPr>
          <p:nvPr/>
        </p:nvSpPr>
        <p:spPr bwMode="auto">
          <a:xfrm>
            <a:off x="5709384" y="-32767"/>
            <a:ext cx="6075806" cy="6446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2" dirty="0">
                <a:solidFill>
                  <a:schemeClr val="accent2"/>
                </a:solidFill>
                <a:latin typeface="Arial" panose="020B0604020202020204" pitchFamily="34" charset="0"/>
                <a:ea typeface="微软雅黑" panose="020B0503020204020204" pitchFamily="34" charset="-122"/>
                <a:sym typeface="Arial" panose="020B0604020202020204" pitchFamily="34" charset="0"/>
              </a:rPr>
              <a:t>01</a:t>
            </a:r>
            <a:endParaRPr lang="zh-CN" altLang="en-US" sz="41292"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1681624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75"/>
                                        </p:tgtEl>
                                        <p:attrNameLst>
                                          <p:attrName>style.visibility</p:attrName>
                                        </p:attrNameLst>
                                      </p:cBhvr>
                                      <p:to>
                                        <p:strVal val="visible"/>
                                      </p:to>
                                    </p:set>
                                    <p:animEffect transition="in" filter="randombar(horizontal)">
                                      <p:cBhvr>
                                        <p:cTn id="14" dur="500"/>
                                        <p:tgtEl>
                                          <p:spTgt spid="75"/>
                                        </p:tgtEl>
                                      </p:cBhvr>
                                    </p:animEffect>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grpId="0" nodeType="clickEffect">
                                  <p:stCondLst>
                                    <p:cond delay="0"/>
                                  </p:stCondLst>
                                  <p:iterate type="lt">
                                    <p:tmPct val="10000"/>
                                  </p:iterate>
                                  <p:childTnLst>
                                    <p:set>
                                      <p:cBhvr>
                                        <p:cTn id="18" dur="1" fill="hold">
                                          <p:stCondLst>
                                            <p:cond delay="0"/>
                                          </p:stCondLst>
                                        </p:cTn>
                                        <p:tgtEl>
                                          <p:spTgt spid="73"/>
                                        </p:tgtEl>
                                        <p:attrNameLst>
                                          <p:attrName>style.visibility</p:attrName>
                                        </p:attrNameLst>
                                      </p:cBhvr>
                                      <p:to>
                                        <p:strVal val="visible"/>
                                      </p:to>
                                    </p:set>
                                    <p:anim by="(-#ppt_w*2)" calcmode="lin" valueType="num">
                                      <p:cBhvr rctx="PPT">
                                        <p:cTn id="19" dur="500" autoRev="1" fill="hold">
                                          <p:stCondLst>
                                            <p:cond delay="0"/>
                                          </p:stCondLst>
                                        </p:cTn>
                                        <p:tgtEl>
                                          <p:spTgt spid="73"/>
                                        </p:tgtEl>
                                        <p:attrNameLst>
                                          <p:attrName>ppt_w</p:attrName>
                                        </p:attrNameLst>
                                      </p:cBhvr>
                                    </p:anim>
                                    <p:anim by="(#ppt_w*0.50)" calcmode="lin" valueType="num">
                                      <p:cBhvr>
                                        <p:cTn id="20" dur="500" decel="50000" autoRev="1" fill="hold">
                                          <p:stCondLst>
                                            <p:cond delay="0"/>
                                          </p:stCondLst>
                                        </p:cTn>
                                        <p:tgtEl>
                                          <p:spTgt spid="73"/>
                                        </p:tgtEl>
                                        <p:attrNameLst>
                                          <p:attrName>ppt_x</p:attrName>
                                        </p:attrNameLst>
                                      </p:cBhvr>
                                    </p:anim>
                                    <p:anim from="(-#ppt_h/2)" to="(#ppt_y)" calcmode="lin" valueType="num">
                                      <p:cBhvr>
                                        <p:cTn id="21" dur="1000" fill="hold">
                                          <p:stCondLst>
                                            <p:cond delay="0"/>
                                          </p:stCondLst>
                                        </p:cTn>
                                        <p:tgtEl>
                                          <p:spTgt spid="73"/>
                                        </p:tgtEl>
                                        <p:attrNameLst>
                                          <p:attrName>ppt_y</p:attrName>
                                        </p:attrNameLst>
                                      </p:cBhvr>
                                    </p:anim>
                                    <p:animRot by="21600000">
                                      <p:cBhvr>
                                        <p:cTn id="22" dur="1000" fill="hold">
                                          <p:stCondLst>
                                            <p:cond delay="0"/>
                                          </p:stCondLst>
                                        </p:cTn>
                                        <p:tgtEl>
                                          <p:spTgt spid="73"/>
                                        </p:tgtEl>
                                        <p:attrNameLst>
                                          <p:attrName>r</p:attrName>
                                        </p:attrNameLst>
                                      </p:cBhvr>
                                    </p:animRot>
                                  </p:childTnLst>
                                </p:cTn>
                              </p:par>
                              <p:par>
                                <p:cTn id="23" presetID="56" presetClass="entr" presetSubtype="0" fill="hold" grpId="0" nodeType="withEffect">
                                  <p:stCondLst>
                                    <p:cond delay="0"/>
                                  </p:stCondLst>
                                  <p:iterate type="lt">
                                    <p:tmPct val="10000"/>
                                  </p:iterate>
                                  <p:childTnLst>
                                    <p:set>
                                      <p:cBhvr>
                                        <p:cTn id="24" dur="1" fill="hold">
                                          <p:stCondLst>
                                            <p:cond delay="0"/>
                                          </p:stCondLst>
                                        </p:cTn>
                                        <p:tgtEl>
                                          <p:spTgt spid="74"/>
                                        </p:tgtEl>
                                        <p:attrNameLst>
                                          <p:attrName>style.visibility</p:attrName>
                                        </p:attrNameLst>
                                      </p:cBhvr>
                                      <p:to>
                                        <p:strVal val="visible"/>
                                      </p:to>
                                    </p:set>
                                    <p:anim by="(-#ppt_w*2)" calcmode="lin" valueType="num">
                                      <p:cBhvr rctx="PPT">
                                        <p:cTn id="25" dur="500" autoRev="1" fill="hold">
                                          <p:stCondLst>
                                            <p:cond delay="0"/>
                                          </p:stCondLst>
                                        </p:cTn>
                                        <p:tgtEl>
                                          <p:spTgt spid="74"/>
                                        </p:tgtEl>
                                        <p:attrNameLst>
                                          <p:attrName>ppt_w</p:attrName>
                                        </p:attrNameLst>
                                      </p:cBhvr>
                                    </p:anim>
                                    <p:anim by="(#ppt_w*0.50)" calcmode="lin" valueType="num">
                                      <p:cBhvr>
                                        <p:cTn id="26" dur="500" decel="50000" autoRev="1" fill="hold">
                                          <p:stCondLst>
                                            <p:cond delay="0"/>
                                          </p:stCondLst>
                                        </p:cTn>
                                        <p:tgtEl>
                                          <p:spTgt spid="74"/>
                                        </p:tgtEl>
                                        <p:attrNameLst>
                                          <p:attrName>ppt_x</p:attrName>
                                        </p:attrNameLst>
                                      </p:cBhvr>
                                    </p:anim>
                                    <p:anim from="(-#ppt_h/2)" to="(#ppt_y)" calcmode="lin" valueType="num">
                                      <p:cBhvr>
                                        <p:cTn id="27" dur="1000" fill="hold">
                                          <p:stCondLst>
                                            <p:cond delay="0"/>
                                          </p:stCondLst>
                                        </p:cTn>
                                        <p:tgtEl>
                                          <p:spTgt spid="74"/>
                                        </p:tgtEl>
                                        <p:attrNameLst>
                                          <p:attrName>ppt_y</p:attrName>
                                        </p:attrNameLst>
                                      </p:cBhvr>
                                    </p:anim>
                                    <p:animRot by="21600000">
                                      <p:cBhvr>
                                        <p:cTn id="28" dur="1000" fill="hold">
                                          <p:stCondLst>
                                            <p:cond delay="0"/>
                                          </p:stCondLst>
                                        </p:cTn>
                                        <p:tgtEl>
                                          <p:spTgt spid="7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P spid="7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53" y="3616325"/>
            <a:ext cx="12858044" cy="361632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accent2"/>
              </a:solidFill>
            </a:endParaRPr>
          </a:p>
        </p:txBody>
      </p:sp>
      <p:grpSp>
        <p:nvGrpSpPr>
          <p:cNvPr id="32" name="组合 7"/>
          <p:cNvGrpSpPr>
            <a:grpSpLocks/>
          </p:cNvGrpSpPr>
          <p:nvPr/>
        </p:nvGrpSpPr>
        <p:grpSpPr bwMode="auto">
          <a:xfrm>
            <a:off x="7797527" y="1600101"/>
            <a:ext cx="3960092" cy="1725558"/>
            <a:chOff x="2989865" y="607026"/>
            <a:chExt cx="2814868" cy="1227307"/>
          </a:xfrm>
        </p:grpSpPr>
        <p:sp>
          <p:nvSpPr>
            <p:cNvPr id="33" name="文本框 66"/>
            <p:cNvSpPr txBox="1">
              <a:spLocks noChangeArrowheads="1"/>
            </p:cNvSpPr>
            <p:nvPr/>
          </p:nvSpPr>
          <p:spPr bwMode="auto">
            <a:xfrm>
              <a:off x="2989865" y="1374629"/>
              <a:ext cx="2814868"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accent2"/>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accent2"/>
                </a:solidFill>
                <a:latin typeface="Arial" panose="020B0604020202020204" pitchFamily="34" charset="0"/>
                <a:ea typeface="微软雅黑" panose="020B0503020204020204" pitchFamily="34" charset="-122"/>
                <a:cs typeface="+mn-ea"/>
                <a:sym typeface="+mn-lt"/>
              </a:endParaRPr>
            </a:p>
          </p:txBody>
        </p:sp>
        <p:sp>
          <p:nvSpPr>
            <p:cNvPr id="34"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accent2"/>
                  </a:solidFill>
                  <a:ea typeface="微软雅黑" panose="020B0503020204020204" pitchFamily="34" charset="-122"/>
                </a:rPr>
                <a:t>请替换文字内容</a:t>
              </a:r>
            </a:p>
          </p:txBody>
        </p:sp>
        <p:sp>
          <p:nvSpPr>
            <p:cNvPr id="35" name="文本框 66"/>
            <p:cNvSpPr txBox="1">
              <a:spLocks noChangeArrowheads="1"/>
            </p:cNvSpPr>
            <p:nvPr/>
          </p:nvSpPr>
          <p:spPr bwMode="auto">
            <a:xfrm>
              <a:off x="2989865" y="880115"/>
              <a:ext cx="1837169"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accent2"/>
                  </a:solidFill>
                  <a:latin typeface="+mj-lt"/>
                </a:rPr>
                <a:t>PLEASE ADD YOUR TITLE HERE</a:t>
              </a:r>
              <a:endParaRPr lang="zh-CN" altLang="en-US" sz="1547" dirty="0">
                <a:solidFill>
                  <a:schemeClr val="accent2"/>
                </a:solidFill>
                <a:latin typeface="+mj-lt"/>
              </a:endParaRPr>
            </a:p>
          </p:txBody>
        </p:sp>
        <p:sp>
          <p:nvSpPr>
            <p:cNvPr id="36" name="任意多边形 35"/>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accent2"/>
                </a:solidFill>
              </a:endParaRPr>
            </a:p>
          </p:txBody>
        </p:sp>
      </p:grpSp>
      <p:grpSp>
        <p:nvGrpSpPr>
          <p:cNvPr id="43" name="组合 7"/>
          <p:cNvGrpSpPr>
            <a:grpSpLocks/>
          </p:cNvGrpSpPr>
          <p:nvPr/>
        </p:nvGrpSpPr>
        <p:grpSpPr bwMode="auto">
          <a:xfrm>
            <a:off x="907200" y="1600101"/>
            <a:ext cx="3960092" cy="1725558"/>
            <a:chOff x="2989865" y="607026"/>
            <a:chExt cx="2814868" cy="1227307"/>
          </a:xfrm>
        </p:grpSpPr>
        <p:sp>
          <p:nvSpPr>
            <p:cNvPr id="44" name="文本框 66"/>
            <p:cNvSpPr txBox="1">
              <a:spLocks noChangeArrowheads="1"/>
            </p:cNvSpPr>
            <p:nvPr/>
          </p:nvSpPr>
          <p:spPr bwMode="auto">
            <a:xfrm>
              <a:off x="2989865" y="1374629"/>
              <a:ext cx="2814868"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accent2"/>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accent2"/>
                </a:solidFill>
                <a:latin typeface="Arial" panose="020B0604020202020204" pitchFamily="34" charset="0"/>
                <a:ea typeface="微软雅黑" panose="020B0503020204020204" pitchFamily="34" charset="-122"/>
                <a:cs typeface="+mn-ea"/>
                <a:sym typeface="+mn-lt"/>
              </a:endParaRPr>
            </a:p>
          </p:txBody>
        </p:sp>
        <p:sp>
          <p:nvSpPr>
            <p:cNvPr id="45"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accent2"/>
                  </a:solidFill>
                  <a:ea typeface="微软雅黑" panose="020B0503020204020204" pitchFamily="34" charset="-122"/>
                </a:rPr>
                <a:t>请替换文字内容</a:t>
              </a:r>
            </a:p>
          </p:txBody>
        </p:sp>
        <p:sp>
          <p:nvSpPr>
            <p:cNvPr id="46" name="文本框 66"/>
            <p:cNvSpPr txBox="1">
              <a:spLocks noChangeArrowheads="1"/>
            </p:cNvSpPr>
            <p:nvPr/>
          </p:nvSpPr>
          <p:spPr bwMode="auto">
            <a:xfrm>
              <a:off x="2989865" y="880115"/>
              <a:ext cx="1837169"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accent2"/>
                  </a:solidFill>
                  <a:latin typeface="+mj-lt"/>
                </a:rPr>
                <a:t>PLEASE ADD YOUR TITLE HERE</a:t>
              </a:r>
              <a:endParaRPr lang="zh-CN" altLang="en-US" sz="1547" dirty="0">
                <a:solidFill>
                  <a:schemeClr val="accent2"/>
                </a:solidFill>
                <a:latin typeface="+mj-lt"/>
              </a:endParaRPr>
            </a:p>
          </p:txBody>
        </p:sp>
        <p:sp>
          <p:nvSpPr>
            <p:cNvPr id="47" name="任意多边形 46"/>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accent2"/>
                </a:solidFill>
              </a:endParaRPr>
            </a:p>
          </p:txBody>
        </p:sp>
      </p:grpSp>
      <p:sp>
        <p:nvSpPr>
          <p:cNvPr id="15" name="文本框 14"/>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6" name="文本框 15"/>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1986184321"/>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100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1+#ppt_w/2"/>
                                          </p:val>
                                        </p:tav>
                                        <p:tav tm="100000">
                                          <p:val>
                                            <p:strVal val="#ppt_x"/>
                                          </p:val>
                                        </p:tav>
                                      </p:tavLst>
                                    </p:anim>
                                    <p:anim calcmode="lin" valueType="num">
                                      <p:cBhvr additive="base">
                                        <p:cTn id="8" dur="10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100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1000" fill="hold"/>
                                        <p:tgtEl>
                                          <p:spTgt spid="43"/>
                                        </p:tgtEl>
                                        <p:attrNameLst>
                                          <p:attrName>ppt_x</p:attrName>
                                        </p:attrNameLst>
                                      </p:cBhvr>
                                      <p:tavLst>
                                        <p:tav tm="0">
                                          <p:val>
                                            <p:strVal val="1+#ppt_w/2"/>
                                          </p:val>
                                        </p:tav>
                                        <p:tav tm="100000">
                                          <p:val>
                                            <p:strVal val="#ppt_x"/>
                                          </p:val>
                                        </p:tav>
                                      </p:tavLst>
                                    </p:anim>
                                    <p:anim calcmode="lin" valueType="num">
                                      <p:cBhvr additive="base">
                                        <p:cTn id="12" dur="10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 name="Chart 61"/>
          <p:cNvGraphicFramePr/>
          <p:nvPr>
            <p:extLst/>
          </p:nvPr>
        </p:nvGraphicFramePr>
        <p:xfrm>
          <a:off x="1678294" y="1941374"/>
          <a:ext cx="1998127" cy="2114852"/>
        </p:xfrm>
        <a:graphic>
          <a:graphicData uri="http://schemas.openxmlformats.org/drawingml/2006/chart">
            <c:chart xmlns:c="http://schemas.openxmlformats.org/drawingml/2006/chart" xmlns:r="http://schemas.openxmlformats.org/officeDocument/2006/relationships" r:id="rId3"/>
          </a:graphicData>
        </a:graphic>
      </p:graphicFrame>
      <p:sp>
        <p:nvSpPr>
          <p:cNvPr id="68" name="TextBox 67"/>
          <p:cNvSpPr txBox="1"/>
          <p:nvPr/>
        </p:nvSpPr>
        <p:spPr>
          <a:xfrm>
            <a:off x="2325817"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50" name="TextBox 49"/>
          <p:cNvSpPr txBox="1"/>
          <p:nvPr/>
        </p:nvSpPr>
        <p:spPr>
          <a:xfrm>
            <a:off x="2481407"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2001</a:t>
            </a:r>
          </a:p>
        </p:txBody>
      </p:sp>
      <p:graphicFrame>
        <p:nvGraphicFramePr>
          <p:cNvPr id="36" name="Chart 35"/>
          <p:cNvGraphicFramePr/>
          <p:nvPr>
            <p:extLst/>
          </p:nvPr>
        </p:nvGraphicFramePr>
        <p:xfrm>
          <a:off x="4160854" y="1941374"/>
          <a:ext cx="1998127" cy="2114852"/>
        </p:xfrm>
        <a:graphic>
          <a:graphicData uri="http://schemas.openxmlformats.org/drawingml/2006/chart">
            <c:chart xmlns:c="http://schemas.openxmlformats.org/drawingml/2006/chart" xmlns:r="http://schemas.openxmlformats.org/officeDocument/2006/relationships" r:id="rId4"/>
          </a:graphicData>
        </a:graphic>
      </p:graphicFrame>
      <p:sp>
        <p:nvSpPr>
          <p:cNvPr id="37" name="TextBox 36"/>
          <p:cNvSpPr txBox="1"/>
          <p:nvPr/>
        </p:nvSpPr>
        <p:spPr>
          <a:xfrm>
            <a:off x="4808378"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8" name="TextBox 37"/>
          <p:cNvSpPr txBox="1"/>
          <p:nvPr/>
        </p:nvSpPr>
        <p:spPr>
          <a:xfrm>
            <a:off x="4970170"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2010</a:t>
            </a:r>
          </a:p>
        </p:txBody>
      </p:sp>
      <p:graphicFrame>
        <p:nvGraphicFramePr>
          <p:cNvPr id="43" name="Chart 42"/>
          <p:cNvGraphicFramePr/>
          <p:nvPr>
            <p:extLst/>
          </p:nvPr>
        </p:nvGraphicFramePr>
        <p:xfrm>
          <a:off x="6619879" y="1941374"/>
          <a:ext cx="1998127" cy="2114852"/>
        </p:xfrm>
        <a:graphic>
          <a:graphicData uri="http://schemas.openxmlformats.org/drawingml/2006/chart">
            <c:chart xmlns:c="http://schemas.openxmlformats.org/drawingml/2006/chart" xmlns:r="http://schemas.openxmlformats.org/officeDocument/2006/relationships" r:id="rId5"/>
          </a:graphicData>
        </a:graphic>
      </p:graphicFrame>
      <p:sp>
        <p:nvSpPr>
          <p:cNvPr id="44" name="TextBox 43"/>
          <p:cNvSpPr txBox="1"/>
          <p:nvPr/>
        </p:nvSpPr>
        <p:spPr>
          <a:xfrm>
            <a:off x="7267401"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45" name="TextBox 44"/>
          <p:cNvSpPr txBox="1"/>
          <p:nvPr/>
        </p:nvSpPr>
        <p:spPr>
          <a:xfrm>
            <a:off x="7458931"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2012</a:t>
            </a:r>
          </a:p>
        </p:txBody>
      </p:sp>
      <p:graphicFrame>
        <p:nvGraphicFramePr>
          <p:cNvPr id="54" name="Chart 53"/>
          <p:cNvGraphicFramePr/>
          <p:nvPr>
            <p:extLst/>
          </p:nvPr>
        </p:nvGraphicFramePr>
        <p:xfrm>
          <a:off x="9108169" y="1941374"/>
          <a:ext cx="1998127" cy="2114852"/>
        </p:xfrm>
        <a:graphic>
          <a:graphicData uri="http://schemas.openxmlformats.org/drawingml/2006/chart">
            <c:chart xmlns:c="http://schemas.openxmlformats.org/drawingml/2006/chart" xmlns:r="http://schemas.openxmlformats.org/officeDocument/2006/relationships" r:id="rId6"/>
          </a:graphicData>
        </a:graphic>
      </p:graphicFrame>
      <p:sp>
        <p:nvSpPr>
          <p:cNvPr id="56" name="TextBox 55"/>
          <p:cNvSpPr txBox="1"/>
          <p:nvPr/>
        </p:nvSpPr>
        <p:spPr>
          <a:xfrm>
            <a:off x="9755692"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59" name="TextBox 58"/>
          <p:cNvSpPr txBox="1"/>
          <p:nvPr/>
        </p:nvSpPr>
        <p:spPr>
          <a:xfrm>
            <a:off x="9947694"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2015</a:t>
            </a:r>
          </a:p>
        </p:txBody>
      </p:sp>
      <p:grpSp>
        <p:nvGrpSpPr>
          <p:cNvPr id="28" name="Group 29"/>
          <p:cNvGrpSpPr/>
          <p:nvPr/>
        </p:nvGrpSpPr>
        <p:grpSpPr>
          <a:xfrm>
            <a:off x="1812053" y="4538583"/>
            <a:ext cx="4094328" cy="722185"/>
            <a:chOff x="648100" y="3562350"/>
            <a:chExt cx="3771500" cy="914400"/>
          </a:xfrm>
        </p:grpSpPr>
        <p:sp>
          <p:nvSpPr>
            <p:cNvPr id="29" name="Rectangle 28"/>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648100" y="3562350"/>
              <a:ext cx="152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2"/>
          <p:cNvGrpSpPr/>
          <p:nvPr/>
        </p:nvGrpSpPr>
        <p:grpSpPr>
          <a:xfrm>
            <a:off x="1812053" y="5332321"/>
            <a:ext cx="4094328" cy="722185"/>
            <a:chOff x="648100" y="3562350"/>
            <a:chExt cx="3771500" cy="914400"/>
          </a:xfrm>
        </p:grpSpPr>
        <p:sp>
          <p:nvSpPr>
            <p:cNvPr id="32" name="Rectangle 31"/>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5"/>
          <p:cNvGrpSpPr/>
          <p:nvPr/>
        </p:nvGrpSpPr>
        <p:grpSpPr>
          <a:xfrm>
            <a:off x="6987693" y="4534718"/>
            <a:ext cx="4094328" cy="722185"/>
            <a:chOff x="648100" y="3562350"/>
            <a:chExt cx="3771500" cy="914400"/>
          </a:xfrm>
        </p:grpSpPr>
        <p:sp>
          <p:nvSpPr>
            <p:cNvPr id="40" name="Rectangle 39"/>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ctangle 45"/>
            <p:cNvSpPr/>
            <p:nvPr/>
          </p:nvSpPr>
          <p:spPr>
            <a:xfrm>
              <a:off x="648100" y="3562350"/>
              <a:ext cx="152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2113453" y="4598841"/>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2113453" y="53975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7289093" y="45932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Group 52"/>
          <p:cNvGrpSpPr/>
          <p:nvPr/>
        </p:nvGrpSpPr>
        <p:grpSpPr>
          <a:xfrm>
            <a:off x="6987693" y="5325668"/>
            <a:ext cx="4094328" cy="722185"/>
            <a:chOff x="648100" y="3562350"/>
            <a:chExt cx="3771500" cy="914400"/>
          </a:xfrm>
        </p:grpSpPr>
        <p:sp>
          <p:nvSpPr>
            <p:cNvPr id="55" name="Rectangle 54"/>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648100" y="3562350"/>
              <a:ext cx="152400"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8" name="TextBox 57"/>
          <p:cNvSpPr txBox="1"/>
          <p:nvPr/>
        </p:nvSpPr>
        <p:spPr>
          <a:xfrm>
            <a:off x="7289093" y="538416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文本框 33"/>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5" name="文本框 34"/>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337324086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edge">
                                      <p:cBhvr>
                                        <p:cTn id="7" dur="500"/>
                                        <p:tgtEl>
                                          <p:spTgt spid="6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ppt_w</p:attrName>
                                        </p:attrNameLst>
                                      </p:cBhvr>
                                      <p:tavLst>
                                        <p:tav tm="0">
                                          <p:val>
                                            <p:fltVal val="0"/>
                                          </p:val>
                                        </p:tav>
                                        <p:tav tm="100000">
                                          <p:val>
                                            <p:strVal val="#ppt_w"/>
                                          </p:val>
                                        </p:tav>
                                      </p:tavLst>
                                    </p:anim>
                                    <p:anim calcmode="lin" valueType="num">
                                      <p:cBhvr>
                                        <p:cTn id="12" dur="500" fill="hold"/>
                                        <p:tgtEl>
                                          <p:spTgt spid="6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0"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edge">
                                      <p:cBhvr>
                                        <p:cTn id="21" dur="500"/>
                                        <p:tgtEl>
                                          <p:spTgt spid="36"/>
                                        </p:tgtEl>
                                      </p:cBhvr>
                                    </p:animEffect>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edge">
                                      <p:cBhvr>
                                        <p:cTn id="35" dur="500"/>
                                        <p:tgtEl>
                                          <p:spTgt spid="43"/>
                                        </p:tgtEl>
                                      </p:cBhvr>
                                    </p:animEffect>
                                  </p:childTnLst>
                                </p:cTn>
                              </p:par>
                            </p:childTnLst>
                          </p:cTn>
                        </p:par>
                        <p:par>
                          <p:cTn id="36" fill="hold">
                            <p:stCondLst>
                              <p:cond delay="3500"/>
                            </p:stCondLst>
                            <p:childTnLst>
                              <p:par>
                                <p:cTn id="37" presetID="23" presetClass="entr" presetSubtype="16"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childTnLst>
                                </p:cTn>
                              </p:par>
                            </p:childTnLst>
                          </p:cTn>
                        </p:par>
                        <p:par>
                          <p:cTn id="41" fill="hold">
                            <p:stCondLst>
                              <p:cond delay="4000"/>
                            </p:stCondLst>
                            <p:childTnLst>
                              <p:par>
                                <p:cTn id="42" presetID="23" presetClass="entr" presetSubtype="16"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childTnLst>
                                </p:cTn>
                              </p:par>
                            </p:childTnLst>
                          </p:cTn>
                        </p:par>
                        <p:par>
                          <p:cTn id="46" fill="hold">
                            <p:stCondLst>
                              <p:cond delay="4500"/>
                            </p:stCondLst>
                            <p:childTnLst>
                              <p:par>
                                <p:cTn id="47" presetID="20" presetClass="entr" presetSubtype="0"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edge">
                                      <p:cBhvr>
                                        <p:cTn id="49" dur="500"/>
                                        <p:tgtEl>
                                          <p:spTgt spid="54"/>
                                        </p:tgtEl>
                                      </p:cBhvr>
                                    </p:animEffect>
                                  </p:childTnLst>
                                </p:cTn>
                              </p:par>
                            </p:childTnLst>
                          </p:cTn>
                        </p:par>
                        <p:par>
                          <p:cTn id="50" fill="hold">
                            <p:stCondLst>
                              <p:cond delay="5000"/>
                            </p:stCondLst>
                            <p:childTnLst>
                              <p:par>
                                <p:cTn id="51" presetID="23" presetClass="entr" presetSubtype="16"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left)">
                                      <p:cBhvr>
                                        <p:cTn id="66" dur="500"/>
                                        <p:tgtEl>
                                          <p:spTgt spid="49"/>
                                        </p:tgtEl>
                                      </p:cBhvr>
                                    </p:animEffect>
                                  </p:childTnLst>
                                </p:cTn>
                              </p:par>
                            </p:childTnLst>
                          </p:cTn>
                        </p:par>
                        <p:par>
                          <p:cTn id="67" fill="hold">
                            <p:stCondLst>
                              <p:cond delay="6500"/>
                            </p:stCondLst>
                            <p:childTnLst>
                              <p:par>
                                <p:cTn id="68" presetID="22" presetClass="entr" presetSubtype="8" fill="hold"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left)">
                                      <p:cBhvr>
                                        <p:cTn id="70" dur="500"/>
                                        <p:tgtEl>
                                          <p:spTgt spid="31"/>
                                        </p:tgtEl>
                                      </p:cBhvr>
                                    </p:animEffect>
                                  </p:childTnLst>
                                </p:cTn>
                              </p:par>
                              <p:par>
                                <p:cTn id="71" presetID="22" presetClass="entr" presetSubtype="8" fill="hold"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left)">
                                      <p:cBhvr>
                                        <p:cTn id="73" dur="500"/>
                                        <p:tgtEl>
                                          <p:spTgt spid="51"/>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par>
                                <p:cTn id="78" presetID="22" presetClass="entr" presetSubtype="8" fill="hold" nodeType="with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wipe(left)">
                                      <p:cBhvr>
                                        <p:cTn id="80" dur="500"/>
                                        <p:tgtEl>
                                          <p:spTgt spid="52"/>
                                        </p:tgtEl>
                                      </p:cBhvr>
                                    </p:animEffect>
                                  </p:childTnLst>
                                </p:cTn>
                              </p:par>
                            </p:childTnLst>
                          </p:cTn>
                        </p:par>
                        <p:par>
                          <p:cTn id="81" fill="hold">
                            <p:stCondLst>
                              <p:cond delay="7500"/>
                            </p:stCondLst>
                            <p:childTnLst>
                              <p:par>
                                <p:cTn id="82" presetID="22" presetClass="entr" presetSubtype="8" fill="hold"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wipe(left)">
                                      <p:cBhvr>
                                        <p:cTn id="84" dur="500"/>
                                        <p:tgtEl>
                                          <p:spTgt spid="53"/>
                                        </p:tgtEl>
                                      </p:cBhvr>
                                    </p:animEffect>
                                  </p:childTnLst>
                                </p:cTn>
                              </p:par>
                              <p:par>
                                <p:cTn id="85" presetID="22" presetClass="entr" presetSubtype="8" fill="hold"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left)">
                                      <p:cBhvr>
                                        <p:cTn id="8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2" grpId="0">
        <p:bldAsOne/>
      </p:bldGraphic>
      <p:bldP spid="68" grpId="0"/>
      <p:bldP spid="50" grpId="0"/>
      <p:bldGraphic spid="36" grpId="0">
        <p:bldAsOne/>
      </p:bldGraphic>
      <p:bldP spid="37" grpId="0"/>
      <p:bldP spid="38" grpId="0"/>
      <p:bldGraphic spid="43" grpId="0">
        <p:bldAsOne/>
      </p:bldGraphic>
      <p:bldP spid="44" grpId="0"/>
      <p:bldP spid="45" grpId="0"/>
      <p:bldGraphic spid="54" grpId="0">
        <p:bldAsOne/>
      </p:bldGraphic>
      <p:bldP spid="56" grpId="0"/>
      <p:bldP spid="59" grpId="0"/>
      <p:bldP spid="4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文本框 65"/>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67" name="文本框 66"/>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3599614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1"/>
          <p:cNvSpPr/>
          <p:nvPr/>
        </p:nvSpPr>
        <p:spPr>
          <a:xfrm rot="1891259">
            <a:off x="8857492" y="1809505"/>
            <a:ext cx="2686190" cy="3139438"/>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 fmla="*/ 424422 w 2801257"/>
              <a:gd name="connsiteY0" fmla="*/ 313631 h 3802743"/>
              <a:gd name="connsiteX1" fmla="*/ 2801257 w 2801257"/>
              <a:gd name="connsiteY1" fmla="*/ 0 h 3802743"/>
              <a:gd name="connsiteX2" fmla="*/ 2801257 w 2801257"/>
              <a:gd name="connsiteY2" fmla="*/ 3802743 h 3802743"/>
              <a:gd name="connsiteX3" fmla="*/ 0 w 2801257"/>
              <a:gd name="connsiteY3" fmla="*/ 3802743 h 3802743"/>
              <a:gd name="connsiteX4" fmla="*/ 424422 w 2801257"/>
              <a:gd name="connsiteY4" fmla="*/ 313631 h 3802743"/>
              <a:gd name="connsiteX0" fmla="*/ 424422 w 3256770"/>
              <a:gd name="connsiteY0" fmla="*/ 313631 h 3806294"/>
              <a:gd name="connsiteX1" fmla="*/ 2801257 w 3256770"/>
              <a:gd name="connsiteY1" fmla="*/ 0 h 3806294"/>
              <a:gd name="connsiteX2" fmla="*/ 3256770 w 3256770"/>
              <a:gd name="connsiteY2" fmla="*/ 3806294 h 3806294"/>
              <a:gd name="connsiteX3" fmla="*/ 0 w 3256770"/>
              <a:gd name="connsiteY3" fmla="*/ 3802743 h 3806294"/>
              <a:gd name="connsiteX4" fmla="*/ 424422 w 3256770"/>
              <a:gd name="connsiteY4" fmla="*/ 313631 h 3806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1"/>
          </a:solidFill>
          <a:ln w="12700" cap="flat" cmpd="sng" algn="ctr">
            <a:noFill/>
            <a:prstDash val="solid"/>
            <a:miter lim="800000"/>
          </a:ln>
          <a:effectLst/>
        </p:spPr>
        <p:txBody>
          <a:bodyPr rtlCol="0" anchor="ctr"/>
          <a:lstStyle/>
          <a:p>
            <a:pPr algn="ctr" defTabSz="1285829">
              <a:defRPr/>
            </a:pPr>
            <a:endParaRPr lang="zh-CN" altLang="en-US" sz="2531" kern="0">
              <a:solidFill>
                <a:sysClr val="window" lastClr="FFFFFF"/>
              </a:solidFill>
              <a:latin typeface="微软雅黑"/>
              <a:ea typeface="微软雅黑"/>
            </a:endParaRPr>
          </a:p>
        </p:txBody>
      </p:sp>
      <p:sp>
        <p:nvSpPr>
          <p:cNvPr id="36" name="矩形 35"/>
          <p:cNvSpPr/>
          <p:nvPr/>
        </p:nvSpPr>
        <p:spPr>
          <a:xfrm>
            <a:off x="8730251" y="1638617"/>
            <a:ext cx="2496055" cy="3243377"/>
          </a:xfrm>
          <a:prstGeom prst="rect">
            <a:avLst/>
          </a:prstGeom>
          <a:solidFill>
            <a:schemeClr val="accent2"/>
          </a:solidFill>
          <a:ln w="12700" cap="flat" cmpd="sng" algn="ctr">
            <a:noFill/>
            <a:prstDash val="solid"/>
            <a:miter lim="800000"/>
          </a:ln>
          <a:effectLst/>
        </p:spPr>
        <p:txBody>
          <a:bodyPr rtlCol="0" anchor="ctr"/>
          <a:lstStyle/>
          <a:p>
            <a:pPr algn="ctr" defTabSz="1285829">
              <a:defRPr/>
            </a:pPr>
            <a:endParaRPr lang="zh-CN" altLang="en-US" sz="2531" kern="0">
              <a:solidFill>
                <a:sysClr val="window" lastClr="FFFFFF"/>
              </a:solidFill>
              <a:latin typeface="微软雅黑"/>
              <a:ea typeface="微软雅黑"/>
            </a:endParaRPr>
          </a:p>
        </p:txBody>
      </p:sp>
      <p:sp>
        <p:nvSpPr>
          <p:cNvPr id="20" name="矩形 19"/>
          <p:cNvSpPr/>
          <p:nvPr/>
        </p:nvSpPr>
        <p:spPr>
          <a:xfrm>
            <a:off x="8729863" y="1638617"/>
            <a:ext cx="2502984" cy="258888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1"/>
          <p:cNvSpPr/>
          <p:nvPr/>
        </p:nvSpPr>
        <p:spPr>
          <a:xfrm rot="765310">
            <a:off x="4827441" y="1429770"/>
            <a:ext cx="2968153" cy="3468978"/>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 fmla="*/ 424422 w 2801257"/>
              <a:gd name="connsiteY0" fmla="*/ 313631 h 3802743"/>
              <a:gd name="connsiteX1" fmla="*/ 2801257 w 2801257"/>
              <a:gd name="connsiteY1" fmla="*/ 0 h 3802743"/>
              <a:gd name="connsiteX2" fmla="*/ 2801257 w 2801257"/>
              <a:gd name="connsiteY2" fmla="*/ 3802743 h 3802743"/>
              <a:gd name="connsiteX3" fmla="*/ 0 w 2801257"/>
              <a:gd name="connsiteY3" fmla="*/ 3802743 h 3802743"/>
              <a:gd name="connsiteX4" fmla="*/ 424422 w 2801257"/>
              <a:gd name="connsiteY4" fmla="*/ 313631 h 3802743"/>
              <a:gd name="connsiteX0" fmla="*/ 424422 w 3256770"/>
              <a:gd name="connsiteY0" fmla="*/ 313631 h 3806294"/>
              <a:gd name="connsiteX1" fmla="*/ 2801257 w 3256770"/>
              <a:gd name="connsiteY1" fmla="*/ 0 h 3806294"/>
              <a:gd name="connsiteX2" fmla="*/ 3256770 w 3256770"/>
              <a:gd name="connsiteY2" fmla="*/ 3806294 h 3806294"/>
              <a:gd name="connsiteX3" fmla="*/ 0 w 3256770"/>
              <a:gd name="connsiteY3" fmla="*/ 3802743 h 3806294"/>
              <a:gd name="connsiteX4" fmla="*/ 424422 w 3256770"/>
              <a:gd name="connsiteY4" fmla="*/ 313631 h 3806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3"/>
          </a:solidFill>
          <a:ln w="12700" cap="flat" cmpd="sng" algn="ctr">
            <a:noFill/>
            <a:prstDash val="solid"/>
            <a:miter lim="800000"/>
          </a:ln>
          <a:effectLst/>
        </p:spPr>
        <p:txBody>
          <a:bodyPr rtlCol="0" anchor="ctr"/>
          <a:lstStyle/>
          <a:p>
            <a:pPr algn="ctr" defTabSz="1285829">
              <a:defRPr/>
            </a:pPr>
            <a:endParaRPr lang="zh-CN" altLang="en-US" sz="2531" kern="0">
              <a:solidFill>
                <a:sysClr val="window" lastClr="FFFFFF"/>
              </a:solidFill>
              <a:latin typeface="微软雅黑"/>
              <a:ea typeface="微软雅黑"/>
            </a:endParaRPr>
          </a:p>
        </p:txBody>
      </p:sp>
      <p:sp>
        <p:nvSpPr>
          <p:cNvPr id="34" name="矩形 33"/>
          <p:cNvSpPr/>
          <p:nvPr/>
        </p:nvSpPr>
        <p:spPr>
          <a:xfrm>
            <a:off x="5102279" y="1621554"/>
            <a:ext cx="2496055" cy="3243377"/>
          </a:xfrm>
          <a:prstGeom prst="rect">
            <a:avLst/>
          </a:prstGeom>
          <a:solidFill>
            <a:schemeClr val="accent4"/>
          </a:solidFill>
          <a:ln w="12700" cap="flat" cmpd="sng" algn="ctr">
            <a:noFill/>
            <a:prstDash val="solid"/>
            <a:miter lim="800000"/>
          </a:ln>
          <a:effectLst/>
        </p:spPr>
        <p:txBody>
          <a:bodyPr rtlCol="0" anchor="ctr"/>
          <a:lstStyle/>
          <a:p>
            <a:pPr algn="ctr" defTabSz="1285829">
              <a:defRPr/>
            </a:pPr>
            <a:endParaRPr lang="zh-CN" altLang="en-US" sz="2531" kern="0">
              <a:solidFill>
                <a:sysClr val="window" lastClr="FFFFFF"/>
              </a:solidFill>
              <a:latin typeface="微软雅黑"/>
              <a:ea typeface="微软雅黑"/>
            </a:endParaRPr>
          </a:p>
        </p:txBody>
      </p:sp>
      <p:sp>
        <p:nvSpPr>
          <p:cNvPr id="19" name="矩形 18"/>
          <p:cNvSpPr/>
          <p:nvPr/>
        </p:nvSpPr>
        <p:spPr>
          <a:xfrm>
            <a:off x="5092142" y="1606675"/>
            <a:ext cx="2502984" cy="262082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1"/>
          <p:cNvSpPr/>
          <p:nvPr/>
        </p:nvSpPr>
        <p:spPr>
          <a:xfrm rot="1321971">
            <a:off x="1573547" y="1336285"/>
            <a:ext cx="2686190" cy="3139438"/>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 fmla="*/ 424422 w 2801257"/>
              <a:gd name="connsiteY0" fmla="*/ 313631 h 3802743"/>
              <a:gd name="connsiteX1" fmla="*/ 2801257 w 2801257"/>
              <a:gd name="connsiteY1" fmla="*/ 0 h 3802743"/>
              <a:gd name="connsiteX2" fmla="*/ 2801257 w 2801257"/>
              <a:gd name="connsiteY2" fmla="*/ 3802743 h 3802743"/>
              <a:gd name="connsiteX3" fmla="*/ 0 w 2801257"/>
              <a:gd name="connsiteY3" fmla="*/ 3802743 h 3802743"/>
              <a:gd name="connsiteX4" fmla="*/ 424422 w 2801257"/>
              <a:gd name="connsiteY4" fmla="*/ 313631 h 3802743"/>
              <a:gd name="connsiteX0" fmla="*/ 424422 w 3256770"/>
              <a:gd name="connsiteY0" fmla="*/ 313631 h 3806294"/>
              <a:gd name="connsiteX1" fmla="*/ 2801257 w 3256770"/>
              <a:gd name="connsiteY1" fmla="*/ 0 h 3806294"/>
              <a:gd name="connsiteX2" fmla="*/ 3256770 w 3256770"/>
              <a:gd name="connsiteY2" fmla="*/ 3806294 h 3806294"/>
              <a:gd name="connsiteX3" fmla="*/ 0 w 3256770"/>
              <a:gd name="connsiteY3" fmla="*/ 3802743 h 3806294"/>
              <a:gd name="connsiteX4" fmla="*/ 424422 w 3256770"/>
              <a:gd name="connsiteY4" fmla="*/ 313631 h 3806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1"/>
          </a:solidFill>
          <a:ln w="12700" cap="flat" cmpd="sng" algn="ctr">
            <a:noFill/>
            <a:prstDash val="solid"/>
            <a:miter lim="800000"/>
          </a:ln>
          <a:effectLst/>
        </p:spPr>
        <p:txBody>
          <a:bodyPr rtlCol="0" anchor="ctr"/>
          <a:lstStyle/>
          <a:p>
            <a:pPr algn="ctr" defTabSz="1285829">
              <a:defRPr/>
            </a:pPr>
            <a:endParaRPr lang="zh-CN" altLang="en-US" sz="2531" kern="0">
              <a:solidFill>
                <a:sysClr val="window" lastClr="FFFFFF"/>
              </a:solidFill>
              <a:latin typeface="微软雅黑"/>
              <a:ea typeface="微软雅黑"/>
            </a:endParaRPr>
          </a:p>
        </p:txBody>
      </p:sp>
      <p:sp>
        <p:nvSpPr>
          <p:cNvPr id="32" name="矩形 31"/>
          <p:cNvSpPr/>
          <p:nvPr/>
        </p:nvSpPr>
        <p:spPr>
          <a:xfrm>
            <a:off x="1434542" y="1621554"/>
            <a:ext cx="2496055" cy="3243377"/>
          </a:xfrm>
          <a:prstGeom prst="rect">
            <a:avLst/>
          </a:prstGeom>
          <a:solidFill>
            <a:schemeClr val="accent2"/>
          </a:solidFill>
          <a:ln w="12700" cap="flat" cmpd="sng" algn="ctr">
            <a:noFill/>
            <a:prstDash val="solid"/>
            <a:miter lim="800000"/>
          </a:ln>
          <a:effectLst/>
        </p:spPr>
        <p:txBody>
          <a:bodyPr rtlCol="0" anchor="ctr"/>
          <a:lstStyle/>
          <a:p>
            <a:pPr algn="ctr" defTabSz="1285829">
              <a:defRPr/>
            </a:pPr>
            <a:endParaRPr lang="zh-CN" altLang="en-US" sz="2531" kern="0">
              <a:solidFill>
                <a:sysClr val="window" lastClr="FFFFFF"/>
              </a:solidFill>
              <a:latin typeface="微软雅黑"/>
              <a:ea typeface="微软雅黑"/>
            </a:endParaRPr>
          </a:p>
        </p:txBody>
      </p:sp>
      <p:sp>
        <p:nvSpPr>
          <p:cNvPr id="41" name="矩形 40"/>
          <p:cNvSpPr/>
          <p:nvPr/>
        </p:nvSpPr>
        <p:spPr>
          <a:xfrm>
            <a:off x="1941896" y="4313075"/>
            <a:ext cx="1441420" cy="377026"/>
          </a:xfrm>
          <a:prstGeom prst="rect">
            <a:avLst/>
          </a:prstGeom>
        </p:spPr>
        <p:txBody>
          <a:bodyPr wrap="none">
            <a:spAutoFit/>
          </a:bodyPr>
          <a:lstStyle/>
          <a:p>
            <a:pPr algn="just" eaLnBrk="1" hangingPunct="1">
              <a:lnSpc>
                <a:spcPct val="150000"/>
              </a:lnSpc>
              <a:spcBef>
                <a:spcPts val="0"/>
              </a:spcBef>
              <a:spcAft>
                <a:spcPts val="0"/>
              </a:spcAft>
            </a:pPr>
            <a:r>
              <a:rPr lang="zh-CN" altLang="en-US" sz="1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grpSp>
        <p:nvGrpSpPr>
          <p:cNvPr id="16" name="组合 19"/>
          <p:cNvGrpSpPr>
            <a:grpSpLocks/>
          </p:cNvGrpSpPr>
          <p:nvPr/>
        </p:nvGrpSpPr>
        <p:grpSpPr bwMode="auto">
          <a:xfrm>
            <a:off x="1704651" y="5021249"/>
            <a:ext cx="9319618" cy="1673668"/>
            <a:chOff x="1160463" y="2796138"/>
            <a:chExt cx="9421420" cy="1190029"/>
          </a:xfrm>
        </p:grpSpPr>
        <p:sp>
          <p:nvSpPr>
            <p:cNvPr id="17" name="Text Box 11"/>
            <p:cNvSpPr txBox="1">
              <a:spLocks noChangeArrowheads="1"/>
            </p:cNvSpPr>
            <p:nvPr/>
          </p:nvSpPr>
          <p:spPr bwMode="auto">
            <a:xfrm>
              <a:off x="1160463" y="2796138"/>
              <a:ext cx="1833524" cy="325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lnSpc>
                  <a:spcPct val="150000"/>
                </a:lnSpc>
                <a:spcBef>
                  <a:spcPts val="0"/>
                </a:spcBef>
                <a:spcAft>
                  <a:spcPts val="0"/>
                </a:spcAft>
              </a:pPr>
              <a:r>
                <a:rPr lang="zh-CN" altLang="en-US" sz="1600" dirty="0" smtClean="0">
                  <a:solidFill>
                    <a:schemeClr val="bg1">
                      <a:lumMod val="65000"/>
                    </a:schemeClr>
                  </a:solidFill>
                  <a:latin typeface="Arial" panose="020B0604020202020204" pitchFamily="34" charset="0"/>
                  <a:ea typeface="微软雅黑" pitchFamily="34" charset="-122"/>
                  <a:sym typeface="Arial" panose="020B0604020202020204" pitchFamily="34" charset="0"/>
                </a:rPr>
                <a:t>请替换文字内容</a:t>
              </a:r>
              <a:endParaRPr lang="zh-CN" altLang="en-US" sz="1600" dirty="0">
                <a:solidFill>
                  <a:schemeClr val="bg1">
                    <a:lumMod val="65000"/>
                  </a:schemeClr>
                </a:solidFill>
                <a:latin typeface="Arial" panose="020B0604020202020204" pitchFamily="34" charset="0"/>
                <a:ea typeface="微软雅黑" pitchFamily="34" charset="-122"/>
                <a:sym typeface="Arial" panose="020B0604020202020204" pitchFamily="34" charset="0"/>
              </a:endParaRPr>
            </a:p>
          </p:txBody>
        </p:sp>
        <p:sp>
          <p:nvSpPr>
            <p:cNvPr id="18" name="矩形 18"/>
            <p:cNvSpPr>
              <a:spLocks noChangeArrowheads="1"/>
            </p:cNvSpPr>
            <p:nvPr/>
          </p:nvSpPr>
          <p:spPr bwMode="auto">
            <a:xfrm>
              <a:off x="1160463" y="3132696"/>
              <a:ext cx="9421420" cy="853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 name="矩形 1"/>
          <p:cNvSpPr/>
          <p:nvPr/>
        </p:nvSpPr>
        <p:spPr>
          <a:xfrm>
            <a:off x="1427613" y="1621552"/>
            <a:ext cx="2502984" cy="262082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629314" y="4313075"/>
            <a:ext cx="1441420" cy="377026"/>
          </a:xfrm>
          <a:prstGeom prst="rect">
            <a:avLst/>
          </a:prstGeom>
        </p:spPr>
        <p:txBody>
          <a:bodyPr wrap="none">
            <a:spAutoFit/>
          </a:bodyPr>
          <a:lstStyle/>
          <a:p>
            <a:pPr algn="just" eaLnBrk="1" hangingPunct="1">
              <a:lnSpc>
                <a:spcPct val="150000"/>
              </a:lnSpc>
              <a:spcBef>
                <a:spcPts val="0"/>
              </a:spcBef>
              <a:spcAft>
                <a:spcPts val="0"/>
              </a:spcAft>
            </a:pPr>
            <a:r>
              <a:rPr lang="zh-CN" altLang="en-US" sz="1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sp>
        <p:nvSpPr>
          <p:cNvPr id="24" name="矩形 23"/>
          <p:cNvSpPr/>
          <p:nvPr/>
        </p:nvSpPr>
        <p:spPr>
          <a:xfrm>
            <a:off x="9217340" y="4313075"/>
            <a:ext cx="1441420" cy="377026"/>
          </a:xfrm>
          <a:prstGeom prst="rect">
            <a:avLst/>
          </a:prstGeom>
        </p:spPr>
        <p:txBody>
          <a:bodyPr wrap="none">
            <a:spAutoFit/>
          </a:bodyPr>
          <a:lstStyle/>
          <a:p>
            <a:pPr algn="just" eaLnBrk="1" hangingPunct="1">
              <a:lnSpc>
                <a:spcPct val="150000"/>
              </a:lnSpc>
              <a:spcBef>
                <a:spcPts val="0"/>
              </a:spcBef>
              <a:spcAft>
                <a:spcPts val="0"/>
              </a:spcAft>
            </a:pPr>
            <a:r>
              <a:rPr lang="zh-CN" altLang="en-US" sz="1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sp>
        <p:nvSpPr>
          <p:cNvPr id="22" name="文本框 21"/>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3" name="文本框 22"/>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13560877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5"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1000" fill="hold"/>
                                        <p:tgtEl>
                                          <p:spTgt spid="31"/>
                                        </p:tgtEl>
                                        <p:attrNameLst>
                                          <p:attrName>ppt_w</p:attrName>
                                        </p:attrNameLst>
                                      </p:cBhvr>
                                      <p:tavLst>
                                        <p:tav tm="0">
                                          <p:val>
                                            <p:fltVal val="0"/>
                                          </p:val>
                                        </p:tav>
                                        <p:tav tm="100000">
                                          <p:val>
                                            <p:strVal val="#ppt_w"/>
                                          </p:val>
                                        </p:tav>
                                      </p:tavLst>
                                    </p:anim>
                                    <p:anim calcmode="lin" valueType="num">
                                      <p:cBhvr>
                                        <p:cTn id="8" dur="1000" fill="hold"/>
                                        <p:tgtEl>
                                          <p:spTgt spid="31"/>
                                        </p:tgtEl>
                                        <p:attrNameLst>
                                          <p:attrName>ppt_h</p:attrName>
                                        </p:attrNameLst>
                                      </p:cBhvr>
                                      <p:tavLst>
                                        <p:tav tm="0">
                                          <p:val>
                                            <p:fltVal val="0"/>
                                          </p:val>
                                        </p:tav>
                                        <p:tav tm="100000">
                                          <p:val>
                                            <p:strVal val="#ppt_h"/>
                                          </p:val>
                                        </p:tav>
                                      </p:tavLst>
                                    </p:anim>
                                    <p:anim calcmode="lin" valueType="num">
                                      <p:cBhvr>
                                        <p:cTn id="9" dur="1000" fill="hold"/>
                                        <p:tgtEl>
                                          <p:spTgt spid="3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1"/>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500"/>
                            </p:stCondLst>
                            <p:childTnLst>
                              <p:par>
                                <p:cTn id="12" presetID="22" presetClass="entr" presetSubtype="4" fill="hold" grpId="0" nodeType="after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wipe(down)">
                                      <p:cBhvr>
                                        <p:cTn id="14" dur="500"/>
                                        <p:tgtEl>
                                          <p:spTgt spid="32"/>
                                        </p:tgtEl>
                                      </p:cBhvr>
                                    </p:animEffect>
                                  </p:childTnLst>
                                </p:cTn>
                              </p:par>
                            </p:childTnLst>
                          </p:cTn>
                        </p:par>
                        <p:par>
                          <p:cTn id="15" fill="hold">
                            <p:stCondLst>
                              <p:cond delay="2000"/>
                            </p:stCondLst>
                            <p:childTnLst>
                              <p:par>
                                <p:cTn id="16" presetID="22" presetClass="entr" presetSubtype="1"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up)">
                                      <p:cBhvr>
                                        <p:cTn id="18" dur="500"/>
                                        <p:tgtEl>
                                          <p:spTgt spid="2"/>
                                        </p:tgtEl>
                                      </p:cBhvr>
                                    </p:animEffect>
                                  </p:childTnLst>
                                </p:cTn>
                              </p:par>
                            </p:childTnLst>
                          </p:cTn>
                        </p:par>
                        <p:par>
                          <p:cTn id="19" fill="hold">
                            <p:stCondLst>
                              <p:cond delay="2500"/>
                            </p:stCondLst>
                            <p:childTnLst>
                              <p:par>
                                <p:cTn id="20" presetID="53" presetClass="entr" presetSubtype="16"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fltVal val="0"/>
                                          </p:val>
                                        </p:tav>
                                        <p:tav tm="100000">
                                          <p:val>
                                            <p:strVal val="#ppt_w"/>
                                          </p:val>
                                        </p:tav>
                                      </p:tavLst>
                                    </p:anim>
                                    <p:anim calcmode="lin" valueType="num">
                                      <p:cBhvr>
                                        <p:cTn id="23" dur="500" fill="hold"/>
                                        <p:tgtEl>
                                          <p:spTgt spid="41"/>
                                        </p:tgtEl>
                                        <p:attrNameLst>
                                          <p:attrName>ppt_h</p:attrName>
                                        </p:attrNameLst>
                                      </p:cBhvr>
                                      <p:tavLst>
                                        <p:tav tm="0">
                                          <p:val>
                                            <p:fltVal val="0"/>
                                          </p:val>
                                        </p:tav>
                                        <p:tav tm="100000">
                                          <p:val>
                                            <p:strVal val="#ppt_h"/>
                                          </p:val>
                                        </p:tav>
                                      </p:tavLst>
                                    </p:anim>
                                    <p:animEffect transition="in" filter="fade">
                                      <p:cBhvr>
                                        <p:cTn id="24" dur="500"/>
                                        <p:tgtEl>
                                          <p:spTgt spid="41"/>
                                        </p:tgtEl>
                                      </p:cBhvr>
                                    </p:animEffect>
                                  </p:childTnLst>
                                </p:cTn>
                              </p:par>
                            </p:childTnLst>
                          </p:cTn>
                        </p:par>
                        <p:par>
                          <p:cTn id="25" fill="hold">
                            <p:stCondLst>
                              <p:cond delay="3000"/>
                            </p:stCondLst>
                            <p:childTnLst>
                              <p:par>
                                <p:cTn id="26" presetID="15" presetClass="entr" presetSubtype="0"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p:cTn id="28" dur="1000" fill="hold"/>
                                        <p:tgtEl>
                                          <p:spTgt spid="33"/>
                                        </p:tgtEl>
                                        <p:attrNameLst>
                                          <p:attrName>ppt_w</p:attrName>
                                        </p:attrNameLst>
                                      </p:cBhvr>
                                      <p:tavLst>
                                        <p:tav tm="0">
                                          <p:val>
                                            <p:fltVal val="0"/>
                                          </p:val>
                                        </p:tav>
                                        <p:tav tm="100000">
                                          <p:val>
                                            <p:strVal val="#ppt_w"/>
                                          </p:val>
                                        </p:tav>
                                      </p:tavLst>
                                    </p:anim>
                                    <p:anim calcmode="lin" valueType="num">
                                      <p:cBhvr>
                                        <p:cTn id="29" dur="1000" fill="hold"/>
                                        <p:tgtEl>
                                          <p:spTgt spid="33"/>
                                        </p:tgtEl>
                                        <p:attrNameLst>
                                          <p:attrName>ppt_h</p:attrName>
                                        </p:attrNameLst>
                                      </p:cBhvr>
                                      <p:tavLst>
                                        <p:tav tm="0">
                                          <p:val>
                                            <p:fltVal val="0"/>
                                          </p:val>
                                        </p:tav>
                                        <p:tav tm="100000">
                                          <p:val>
                                            <p:strVal val="#ppt_h"/>
                                          </p:val>
                                        </p:tav>
                                      </p:tavLst>
                                    </p:anim>
                                    <p:anim calcmode="lin" valueType="num">
                                      <p:cBhvr>
                                        <p:cTn id="30" dur="1000" fill="hold"/>
                                        <p:tgtEl>
                                          <p:spTgt spid="33"/>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33"/>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4000"/>
                            </p:stCondLst>
                            <p:childTnLst>
                              <p:par>
                                <p:cTn id="33" presetID="22" presetClass="entr" presetSubtype="4"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down)">
                                      <p:cBhvr>
                                        <p:cTn id="35" dur="500"/>
                                        <p:tgtEl>
                                          <p:spTgt spid="34"/>
                                        </p:tgtEl>
                                      </p:cBhvr>
                                    </p:animEffect>
                                  </p:childTnLst>
                                </p:cTn>
                              </p:par>
                            </p:childTnLst>
                          </p:cTn>
                        </p:par>
                        <p:par>
                          <p:cTn id="36" fill="hold">
                            <p:stCondLst>
                              <p:cond delay="4500"/>
                            </p:stCondLst>
                            <p:childTnLst>
                              <p:par>
                                <p:cTn id="37" presetID="22" presetClass="entr" presetSubtype="1"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up)">
                                      <p:cBhvr>
                                        <p:cTn id="39" dur="500"/>
                                        <p:tgtEl>
                                          <p:spTgt spid="19"/>
                                        </p:tgtEl>
                                      </p:cBhvr>
                                    </p:animEffect>
                                  </p:childTnLst>
                                </p:cTn>
                              </p:par>
                            </p:childTnLst>
                          </p:cTn>
                        </p:par>
                        <p:par>
                          <p:cTn id="40" fill="hold">
                            <p:stCondLst>
                              <p:cond delay="5000"/>
                            </p:stCondLst>
                            <p:childTnLst>
                              <p:par>
                                <p:cTn id="41" presetID="53"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childTnLst>
                          </p:cTn>
                        </p:par>
                        <p:par>
                          <p:cTn id="46" fill="hold">
                            <p:stCondLst>
                              <p:cond delay="5500"/>
                            </p:stCondLst>
                            <p:childTnLst>
                              <p:par>
                                <p:cTn id="47" presetID="15" presetClass="entr" presetSubtype="0" fill="hold" grpId="0" nodeType="after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p:cTn id="49" dur="1000" fill="hold"/>
                                        <p:tgtEl>
                                          <p:spTgt spid="35"/>
                                        </p:tgtEl>
                                        <p:attrNameLst>
                                          <p:attrName>ppt_w</p:attrName>
                                        </p:attrNameLst>
                                      </p:cBhvr>
                                      <p:tavLst>
                                        <p:tav tm="0">
                                          <p:val>
                                            <p:fltVal val="0"/>
                                          </p:val>
                                        </p:tav>
                                        <p:tav tm="100000">
                                          <p:val>
                                            <p:strVal val="#ppt_w"/>
                                          </p:val>
                                        </p:tav>
                                      </p:tavLst>
                                    </p:anim>
                                    <p:anim calcmode="lin" valueType="num">
                                      <p:cBhvr>
                                        <p:cTn id="50" dur="1000" fill="hold"/>
                                        <p:tgtEl>
                                          <p:spTgt spid="35"/>
                                        </p:tgtEl>
                                        <p:attrNameLst>
                                          <p:attrName>ppt_h</p:attrName>
                                        </p:attrNameLst>
                                      </p:cBhvr>
                                      <p:tavLst>
                                        <p:tav tm="0">
                                          <p:val>
                                            <p:fltVal val="0"/>
                                          </p:val>
                                        </p:tav>
                                        <p:tav tm="100000">
                                          <p:val>
                                            <p:strVal val="#ppt_h"/>
                                          </p:val>
                                        </p:tav>
                                      </p:tavLst>
                                    </p:anim>
                                    <p:anim calcmode="lin" valueType="num">
                                      <p:cBhvr>
                                        <p:cTn id="51"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35"/>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6500"/>
                            </p:stCondLst>
                            <p:childTnLst>
                              <p:par>
                                <p:cTn id="54" presetID="22" presetClass="entr" presetSubtype="4" fill="hold" grpId="0" nodeType="after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wipe(down)">
                                      <p:cBhvr>
                                        <p:cTn id="56" dur="500"/>
                                        <p:tgtEl>
                                          <p:spTgt spid="36"/>
                                        </p:tgtEl>
                                      </p:cBhvr>
                                    </p:animEffect>
                                  </p:childTnLst>
                                </p:cTn>
                              </p:par>
                            </p:childTnLst>
                          </p:cTn>
                        </p:par>
                        <p:par>
                          <p:cTn id="57" fill="hold">
                            <p:stCondLst>
                              <p:cond delay="7000"/>
                            </p:stCondLst>
                            <p:childTnLst>
                              <p:par>
                                <p:cTn id="58" presetID="22"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up)">
                                      <p:cBhvr>
                                        <p:cTn id="60" dur="500"/>
                                        <p:tgtEl>
                                          <p:spTgt spid="20"/>
                                        </p:tgtEl>
                                      </p:cBhvr>
                                    </p:animEffect>
                                  </p:childTnLst>
                                </p:cTn>
                              </p:par>
                            </p:childTnLst>
                          </p:cTn>
                        </p:par>
                        <p:par>
                          <p:cTn id="61" fill="hold">
                            <p:stCondLst>
                              <p:cond delay="7500"/>
                            </p:stCondLst>
                            <p:childTnLst>
                              <p:par>
                                <p:cTn id="62" presetID="53" presetClass="entr" presetSubtype="16"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 calcmode="lin" valueType="num">
                                      <p:cBhvr>
                                        <p:cTn id="64" dur="500" fill="hold"/>
                                        <p:tgtEl>
                                          <p:spTgt spid="24"/>
                                        </p:tgtEl>
                                        <p:attrNameLst>
                                          <p:attrName>ppt_w</p:attrName>
                                        </p:attrNameLst>
                                      </p:cBhvr>
                                      <p:tavLst>
                                        <p:tav tm="0">
                                          <p:val>
                                            <p:fltVal val="0"/>
                                          </p:val>
                                        </p:tav>
                                        <p:tav tm="100000">
                                          <p:val>
                                            <p:strVal val="#ppt_w"/>
                                          </p:val>
                                        </p:tav>
                                      </p:tavLst>
                                    </p:anim>
                                    <p:anim calcmode="lin" valueType="num">
                                      <p:cBhvr>
                                        <p:cTn id="65" dur="500" fill="hold"/>
                                        <p:tgtEl>
                                          <p:spTgt spid="24"/>
                                        </p:tgtEl>
                                        <p:attrNameLst>
                                          <p:attrName>ppt_h</p:attrName>
                                        </p:attrNameLst>
                                      </p:cBhvr>
                                      <p:tavLst>
                                        <p:tav tm="0">
                                          <p:val>
                                            <p:fltVal val="0"/>
                                          </p:val>
                                        </p:tav>
                                        <p:tav tm="100000">
                                          <p:val>
                                            <p:strVal val="#ppt_h"/>
                                          </p:val>
                                        </p:tav>
                                      </p:tavLst>
                                    </p:anim>
                                    <p:animEffect transition="in" filter="fade">
                                      <p:cBhvr>
                                        <p:cTn id="66" dur="500"/>
                                        <p:tgtEl>
                                          <p:spTgt spid="24"/>
                                        </p:tgtEl>
                                      </p:cBhvr>
                                    </p:animEffect>
                                  </p:childTnLst>
                                </p:cTn>
                              </p:par>
                            </p:childTnLst>
                          </p:cTn>
                        </p:par>
                        <p:par>
                          <p:cTn id="67" fill="hold">
                            <p:stCondLst>
                              <p:cond delay="8000"/>
                            </p:stCondLst>
                            <p:childTnLst>
                              <p:par>
                                <p:cTn id="68" presetID="2" presetClass="entr" presetSubtype="4" fill="hold" nodeType="after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additive="base">
                                        <p:cTn id="70" dur="500" fill="hold"/>
                                        <p:tgtEl>
                                          <p:spTgt spid="16"/>
                                        </p:tgtEl>
                                        <p:attrNameLst>
                                          <p:attrName>ppt_x</p:attrName>
                                        </p:attrNameLst>
                                      </p:cBhvr>
                                      <p:tavLst>
                                        <p:tav tm="0">
                                          <p:val>
                                            <p:strVal val="#ppt_x"/>
                                          </p:val>
                                        </p:tav>
                                        <p:tav tm="100000">
                                          <p:val>
                                            <p:strVal val="#ppt_x"/>
                                          </p:val>
                                        </p:tav>
                                      </p:tavLst>
                                    </p:anim>
                                    <p:anim calcmode="lin" valueType="num">
                                      <p:cBhvr additive="base">
                                        <p:cTn id="7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20" grpId="0" animBg="1"/>
      <p:bldP spid="33" grpId="0" animBg="1"/>
      <p:bldP spid="34" grpId="0" animBg="1"/>
      <p:bldP spid="19" grpId="0" animBg="1"/>
      <p:bldP spid="31" grpId="0" animBg="1"/>
      <p:bldP spid="32" grpId="0" animBg="1"/>
      <p:bldP spid="41" grpId="0"/>
      <p:bldP spid="2" grpId="0" animBg="1"/>
      <p:bldP spid="21"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162" y="0"/>
            <a:ext cx="13041158" cy="7232647"/>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53" y="4932649"/>
            <a:ext cx="13010642" cy="2301590"/>
          </a:xfrm>
          <a:prstGeom prst="rect">
            <a:avLst/>
          </a:prstGeom>
        </p:spPr>
      </p:pic>
      <p:sp>
        <p:nvSpPr>
          <p:cNvPr id="73" name="Text Box 3"/>
          <p:cNvSpPr>
            <a:spLocks noChangeArrowheads="1"/>
          </p:cNvSpPr>
          <p:nvPr/>
        </p:nvSpPr>
        <p:spPr bwMode="auto">
          <a:xfrm>
            <a:off x="1910216" y="2720195"/>
            <a:ext cx="4288354" cy="1842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201X</a:t>
            </a:r>
            <a:r>
              <a:rPr lang="zh-CN" altLang="en-US" sz="337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年</a:t>
            </a:r>
            <a:r>
              <a:rPr lang="zh-CN" alt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度</a:t>
            </a:r>
            <a:endParaRPr lang="en-US" sz="337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ctr" defTabSz="963990"/>
            <a:r>
              <a:rPr lang="zh-CN" altLang="en-US" sz="7998" dirty="0" smtClean="0">
                <a:solidFill>
                  <a:schemeClr val="accent1"/>
                </a:solidFill>
                <a:latin typeface="方正正准黑简体" panose="02000000000000000000" pitchFamily="2" charset="-122"/>
                <a:ea typeface="方正正准黑简体" panose="02000000000000000000" pitchFamily="2" charset="-122"/>
                <a:cs typeface="+mn-ea"/>
                <a:sym typeface="+mn-lt"/>
              </a:rPr>
              <a:t>标题文字</a:t>
            </a:r>
            <a:endParaRPr lang="zh-CN" altLang="en-US" sz="7998" dirty="0">
              <a:solidFill>
                <a:schemeClr val="accent1"/>
              </a:solidFill>
              <a:latin typeface="方正正准黑简体" panose="02000000000000000000" pitchFamily="2" charset="-122"/>
              <a:ea typeface="方正正准黑简体" panose="02000000000000000000" pitchFamily="2" charset="-122"/>
              <a:cs typeface="+mn-ea"/>
              <a:sym typeface="+mn-lt"/>
            </a:endParaRPr>
          </a:p>
        </p:txBody>
      </p:sp>
      <p:sp>
        <p:nvSpPr>
          <p:cNvPr id="74" name="矩形 10"/>
          <p:cNvSpPr>
            <a:spLocks noChangeArrowheads="1"/>
          </p:cNvSpPr>
          <p:nvPr/>
        </p:nvSpPr>
        <p:spPr bwMode="auto">
          <a:xfrm>
            <a:off x="2353594" y="2197779"/>
            <a:ext cx="3844975" cy="400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201X </a:t>
            </a:r>
            <a:r>
              <a:rPr 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 Box 3"/>
          <p:cNvSpPr>
            <a:spLocks noChangeArrowheads="1"/>
          </p:cNvSpPr>
          <p:nvPr/>
        </p:nvSpPr>
        <p:spPr bwMode="auto">
          <a:xfrm>
            <a:off x="5711091" y="-32954"/>
            <a:ext cx="6074099" cy="6446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2"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02</a:t>
            </a:r>
            <a:endParaRPr lang="zh-CN" altLang="en-US" sz="41292"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06706251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75"/>
                                        </p:tgtEl>
                                        <p:attrNameLst>
                                          <p:attrName>style.visibility</p:attrName>
                                        </p:attrNameLst>
                                      </p:cBhvr>
                                      <p:to>
                                        <p:strVal val="visible"/>
                                      </p:to>
                                    </p:set>
                                    <p:animEffect transition="in" filter="randombar(horizontal)">
                                      <p:cBhvr>
                                        <p:cTn id="14" dur="500"/>
                                        <p:tgtEl>
                                          <p:spTgt spid="75"/>
                                        </p:tgtEl>
                                      </p:cBhvr>
                                    </p:animEffect>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grpId="0" nodeType="clickEffect">
                                  <p:stCondLst>
                                    <p:cond delay="0"/>
                                  </p:stCondLst>
                                  <p:iterate type="lt">
                                    <p:tmPct val="10000"/>
                                  </p:iterate>
                                  <p:childTnLst>
                                    <p:set>
                                      <p:cBhvr>
                                        <p:cTn id="18" dur="1" fill="hold">
                                          <p:stCondLst>
                                            <p:cond delay="0"/>
                                          </p:stCondLst>
                                        </p:cTn>
                                        <p:tgtEl>
                                          <p:spTgt spid="73"/>
                                        </p:tgtEl>
                                        <p:attrNameLst>
                                          <p:attrName>style.visibility</p:attrName>
                                        </p:attrNameLst>
                                      </p:cBhvr>
                                      <p:to>
                                        <p:strVal val="visible"/>
                                      </p:to>
                                    </p:set>
                                    <p:anim by="(-#ppt_w*2)" calcmode="lin" valueType="num">
                                      <p:cBhvr rctx="PPT">
                                        <p:cTn id="19" dur="500" autoRev="1" fill="hold">
                                          <p:stCondLst>
                                            <p:cond delay="0"/>
                                          </p:stCondLst>
                                        </p:cTn>
                                        <p:tgtEl>
                                          <p:spTgt spid="73"/>
                                        </p:tgtEl>
                                        <p:attrNameLst>
                                          <p:attrName>ppt_w</p:attrName>
                                        </p:attrNameLst>
                                      </p:cBhvr>
                                    </p:anim>
                                    <p:anim by="(#ppt_w*0.50)" calcmode="lin" valueType="num">
                                      <p:cBhvr>
                                        <p:cTn id="20" dur="500" decel="50000" autoRev="1" fill="hold">
                                          <p:stCondLst>
                                            <p:cond delay="0"/>
                                          </p:stCondLst>
                                        </p:cTn>
                                        <p:tgtEl>
                                          <p:spTgt spid="73"/>
                                        </p:tgtEl>
                                        <p:attrNameLst>
                                          <p:attrName>ppt_x</p:attrName>
                                        </p:attrNameLst>
                                      </p:cBhvr>
                                    </p:anim>
                                    <p:anim from="(-#ppt_h/2)" to="(#ppt_y)" calcmode="lin" valueType="num">
                                      <p:cBhvr>
                                        <p:cTn id="21" dur="1000" fill="hold">
                                          <p:stCondLst>
                                            <p:cond delay="0"/>
                                          </p:stCondLst>
                                        </p:cTn>
                                        <p:tgtEl>
                                          <p:spTgt spid="73"/>
                                        </p:tgtEl>
                                        <p:attrNameLst>
                                          <p:attrName>ppt_y</p:attrName>
                                        </p:attrNameLst>
                                      </p:cBhvr>
                                    </p:anim>
                                    <p:animRot by="21600000">
                                      <p:cBhvr>
                                        <p:cTn id="22" dur="1000" fill="hold">
                                          <p:stCondLst>
                                            <p:cond delay="0"/>
                                          </p:stCondLst>
                                        </p:cTn>
                                        <p:tgtEl>
                                          <p:spTgt spid="73"/>
                                        </p:tgtEl>
                                        <p:attrNameLst>
                                          <p:attrName>r</p:attrName>
                                        </p:attrNameLst>
                                      </p:cBhvr>
                                    </p:animRot>
                                  </p:childTnLst>
                                </p:cTn>
                              </p:par>
                              <p:par>
                                <p:cTn id="23" presetID="56" presetClass="entr" presetSubtype="0" fill="hold" grpId="0" nodeType="withEffect">
                                  <p:stCondLst>
                                    <p:cond delay="0"/>
                                  </p:stCondLst>
                                  <p:iterate type="lt">
                                    <p:tmPct val="10000"/>
                                  </p:iterate>
                                  <p:childTnLst>
                                    <p:set>
                                      <p:cBhvr>
                                        <p:cTn id="24" dur="1" fill="hold">
                                          <p:stCondLst>
                                            <p:cond delay="0"/>
                                          </p:stCondLst>
                                        </p:cTn>
                                        <p:tgtEl>
                                          <p:spTgt spid="74"/>
                                        </p:tgtEl>
                                        <p:attrNameLst>
                                          <p:attrName>style.visibility</p:attrName>
                                        </p:attrNameLst>
                                      </p:cBhvr>
                                      <p:to>
                                        <p:strVal val="visible"/>
                                      </p:to>
                                    </p:set>
                                    <p:anim by="(-#ppt_w*2)" calcmode="lin" valueType="num">
                                      <p:cBhvr rctx="PPT">
                                        <p:cTn id="25" dur="500" autoRev="1" fill="hold">
                                          <p:stCondLst>
                                            <p:cond delay="0"/>
                                          </p:stCondLst>
                                        </p:cTn>
                                        <p:tgtEl>
                                          <p:spTgt spid="74"/>
                                        </p:tgtEl>
                                        <p:attrNameLst>
                                          <p:attrName>ppt_w</p:attrName>
                                        </p:attrNameLst>
                                      </p:cBhvr>
                                    </p:anim>
                                    <p:anim by="(#ppt_w*0.50)" calcmode="lin" valueType="num">
                                      <p:cBhvr>
                                        <p:cTn id="26" dur="500" decel="50000" autoRev="1" fill="hold">
                                          <p:stCondLst>
                                            <p:cond delay="0"/>
                                          </p:stCondLst>
                                        </p:cTn>
                                        <p:tgtEl>
                                          <p:spTgt spid="74"/>
                                        </p:tgtEl>
                                        <p:attrNameLst>
                                          <p:attrName>ppt_x</p:attrName>
                                        </p:attrNameLst>
                                      </p:cBhvr>
                                    </p:anim>
                                    <p:anim from="(-#ppt_h/2)" to="(#ppt_y)" calcmode="lin" valueType="num">
                                      <p:cBhvr>
                                        <p:cTn id="27" dur="1000" fill="hold">
                                          <p:stCondLst>
                                            <p:cond delay="0"/>
                                          </p:stCondLst>
                                        </p:cTn>
                                        <p:tgtEl>
                                          <p:spTgt spid="74"/>
                                        </p:tgtEl>
                                        <p:attrNameLst>
                                          <p:attrName>ppt_y</p:attrName>
                                        </p:attrNameLst>
                                      </p:cBhvr>
                                    </p:anim>
                                    <p:animRot by="21600000">
                                      <p:cBhvr>
                                        <p:cTn id="28" dur="1000" fill="hold">
                                          <p:stCondLst>
                                            <p:cond delay="0"/>
                                          </p:stCondLst>
                                        </p:cTn>
                                        <p:tgtEl>
                                          <p:spTgt spid="7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P spid="7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5" name="Group 5"/>
          <p:cNvGrpSpPr>
            <a:grpSpLocks/>
          </p:cNvGrpSpPr>
          <p:nvPr/>
        </p:nvGrpSpPr>
        <p:grpSpPr bwMode="auto">
          <a:xfrm>
            <a:off x="2382217" y="2009070"/>
            <a:ext cx="732194" cy="732194"/>
            <a:chOff x="0" y="0"/>
            <a:chExt cx="520701" cy="520701"/>
          </a:xfrm>
        </p:grpSpPr>
        <p:sp>
          <p:nvSpPr>
            <p:cNvPr id="20486" name="AutoShape 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87" name="AutoShape 7"/>
            <p:cNvSpPr>
              <a:spLocks/>
            </p:cNvSpPr>
            <p:nvPr/>
          </p:nvSpPr>
          <p:spPr bwMode="auto">
            <a:xfrm>
              <a:off x="109537" y="125413"/>
              <a:ext cx="406401" cy="395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605" y="2541"/>
                  </a:moveTo>
                  <a:cubicBezTo>
                    <a:pt x="13321" y="4495"/>
                    <a:pt x="13321" y="4495"/>
                    <a:pt x="13321" y="4495"/>
                  </a:cubicBezTo>
                  <a:cubicBezTo>
                    <a:pt x="12274" y="3225"/>
                    <a:pt x="12274" y="3225"/>
                    <a:pt x="12274" y="3225"/>
                  </a:cubicBezTo>
                  <a:cubicBezTo>
                    <a:pt x="10086" y="586"/>
                    <a:pt x="10086" y="586"/>
                    <a:pt x="10086" y="586"/>
                  </a:cubicBezTo>
                  <a:cubicBezTo>
                    <a:pt x="9896" y="781"/>
                    <a:pt x="9896" y="781"/>
                    <a:pt x="9896" y="781"/>
                  </a:cubicBezTo>
                  <a:cubicBezTo>
                    <a:pt x="9610" y="390"/>
                    <a:pt x="9610" y="390"/>
                    <a:pt x="9610" y="390"/>
                  </a:cubicBezTo>
                  <a:cubicBezTo>
                    <a:pt x="6470" y="0"/>
                    <a:pt x="6470" y="0"/>
                    <a:pt x="6470" y="0"/>
                  </a:cubicBezTo>
                  <a:cubicBezTo>
                    <a:pt x="4662" y="3029"/>
                    <a:pt x="4662" y="3029"/>
                    <a:pt x="4662" y="3029"/>
                  </a:cubicBezTo>
                  <a:cubicBezTo>
                    <a:pt x="0" y="5571"/>
                    <a:pt x="0" y="5571"/>
                    <a:pt x="0" y="5571"/>
                  </a:cubicBezTo>
                  <a:cubicBezTo>
                    <a:pt x="1998" y="8307"/>
                    <a:pt x="1998" y="8307"/>
                    <a:pt x="1998" y="8307"/>
                  </a:cubicBezTo>
                  <a:cubicBezTo>
                    <a:pt x="3520" y="10262"/>
                    <a:pt x="3520" y="10262"/>
                    <a:pt x="3520" y="10262"/>
                  </a:cubicBezTo>
                  <a:cubicBezTo>
                    <a:pt x="190" y="13292"/>
                    <a:pt x="190" y="13292"/>
                    <a:pt x="190" y="13292"/>
                  </a:cubicBezTo>
                  <a:cubicBezTo>
                    <a:pt x="7231" y="21502"/>
                    <a:pt x="7231" y="21502"/>
                    <a:pt x="7231" y="21502"/>
                  </a:cubicBezTo>
                  <a:cubicBezTo>
                    <a:pt x="7422" y="21600"/>
                    <a:pt x="7707" y="21600"/>
                    <a:pt x="7992" y="21600"/>
                  </a:cubicBezTo>
                  <a:cubicBezTo>
                    <a:pt x="14844" y="21600"/>
                    <a:pt x="20553" y="16419"/>
                    <a:pt x="21600" y="9676"/>
                  </a:cubicBezTo>
                  <a:lnTo>
                    <a:pt x="15605" y="2541"/>
                  </a:ln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88" name="AutoShape 8"/>
            <p:cNvSpPr>
              <a:spLocks/>
            </p:cNvSpPr>
            <p:nvPr/>
          </p:nvSpPr>
          <p:spPr bwMode="auto">
            <a:xfrm>
              <a:off x="107950" y="117475"/>
              <a:ext cx="303213" cy="149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63" y="21599"/>
                  </a:moveTo>
                  <a:cubicBezTo>
                    <a:pt x="15209" y="21599"/>
                    <a:pt x="19043" y="19518"/>
                    <a:pt x="21599" y="16134"/>
                  </a:cubicBezTo>
                  <a:cubicBezTo>
                    <a:pt x="21472" y="10149"/>
                    <a:pt x="21472" y="10149"/>
                    <a:pt x="21472" y="10149"/>
                  </a:cubicBezTo>
                  <a:cubicBezTo>
                    <a:pt x="21472" y="8327"/>
                    <a:pt x="20833" y="6766"/>
                    <a:pt x="19810" y="6766"/>
                  </a:cubicBezTo>
                  <a:cubicBezTo>
                    <a:pt x="14698" y="6766"/>
                    <a:pt x="14698" y="6766"/>
                    <a:pt x="14698" y="6766"/>
                  </a:cubicBezTo>
                  <a:cubicBezTo>
                    <a:pt x="14442" y="2862"/>
                    <a:pt x="12781" y="0"/>
                    <a:pt x="10863" y="0"/>
                  </a:cubicBezTo>
                  <a:cubicBezTo>
                    <a:pt x="8818" y="0"/>
                    <a:pt x="7157" y="2862"/>
                    <a:pt x="6901" y="7026"/>
                  </a:cubicBezTo>
                  <a:cubicBezTo>
                    <a:pt x="1661" y="7026"/>
                    <a:pt x="1661" y="7026"/>
                    <a:pt x="1661" y="7026"/>
                  </a:cubicBezTo>
                  <a:cubicBezTo>
                    <a:pt x="766" y="7026"/>
                    <a:pt x="0" y="8587"/>
                    <a:pt x="0" y="10409"/>
                  </a:cubicBezTo>
                  <a:cubicBezTo>
                    <a:pt x="127" y="15874"/>
                    <a:pt x="127" y="15874"/>
                    <a:pt x="127" y="15874"/>
                  </a:cubicBezTo>
                  <a:cubicBezTo>
                    <a:pt x="2556" y="19518"/>
                    <a:pt x="6518" y="21599"/>
                    <a:pt x="10863" y="21599"/>
                  </a:cubicBezTo>
                  <a:close/>
                  <a:moveTo>
                    <a:pt x="10863" y="20038"/>
                  </a:moveTo>
                  <a:cubicBezTo>
                    <a:pt x="10097" y="20038"/>
                    <a:pt x="9457" y="19257"/>
                    <a:pt x="9457" y="18737"/>
                  </a:cubicBezTo>
                  <a:cubicBezTo>
                    <a:pt x="9457" y="17956"/>
                    <a:pt x="10097" y="17436"/>
                    <a:pt x="10863" y="17436"/>
                  </a:cubicBezTo>
                  <a:cubicBezTo>
                    <a:pt x="11502" y="17436"/>
                    <a:pt x="12142" y="17956"/>
                    <a:pt x="12142" y="18737"/>
                  </a:cubicBezTo>
                  <a:cubicBezTo>
                    <a:pt x="12142" y="19257"/>
                    <a:pt x="11502" y="20038"/>
                    <a:pt x="10863" y="20038"/>
                  </a:cubicBezTo>
                  <a:close/>
                  <a:moveTo>
                    <a:pt x="10863" y="1821"/>
                  </a:moveTo>
                  <a:cubicBezTo>
                    <a:pt x="12397" y="1821"/>
                    <a:pt x="13803" y="3903"/>
                    <a:pt x="14314" y="6766"/>
                  </a:cubicBezTo>
                  <a:cubicBezTo>
                    <a:pt x="7285" y="7026"/>
                    <a:pt x="7285" y="7026"/>
                    <a:pt x="7285" y="7026"/>
                  </a:cubicBezTo>
                  <a:cubicBezTo>
                    <a:pt x="7668" y="3903"/>
                    <a:pt x="9074" y="1821"/>
                    <a:pt x="10863" y="1821"/>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89" name="AutoShape 9"/>
            <p:cNvSpPr>
              <a:spLocks/>
            </p:cNvSpPr>
            <p:nvPr/>
          </p:nvSpPr>
          <p:spPr bwMode="auto">
            <a:xfrm>
              <a:off x="107950" y="238125"/>
              <a:ext cx="303213" cy="136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472" y="0"/>
                  </a:moveTo>
                  <a:cubicBezTo>
                    <a:pt x="18915" y="3646"/>
                    <a:pt x="15081" y="5890"/>
                    <a:pt x="10736" y="5890"/>
                  </a:cubicBezTo>
                  <a:cubicBezTo>
                    <a:pt x="6518" y="5890"/>
                    <a:pt x="2684" y="3646"/>
                    <a:pt x="0" y="0"/>
                  </a:cubicBezTo>
                  <a:cubicBezTo>
                    <a:pt x="127" y="17953"/>
                    <a:pt x="127" y="17953"/>
                    <a:pt x="127" y="17953"/>
                  </a:cubicBezTo>
                  <a:cubicBezTo>
                    <a:pt x="127" y="20197"/>
                    <a:pt x="894" y="21599"/>
                    <a:pt x="1789" y="21599"/>
                  </a:cubicBezTo>
                  <a:cubicBezTo>
                    <a:pt x="19938" y="21319"/>
                    <a:pt x="19938" y="21319"/>
                    <a:pt x="19938" y="21319"/>
                  </a:cubicBezTo>
                  <a:cubicBezTo>
                    <a:pt x="20833" y="21319"/>
                    <a:pt x="21599" y="19636"/>
                    <a:pt x="21599" y="17672"/>
                  </a:cubicBezTo>
                  <a:lnTo>
                    <a:pt x="21472" y="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490" name="Group 10"/>
          <p:cNvGrpSpPr>
            <a:grpSpLocks/>
          </p:cNvGrpSpPr>
          <p:nvPr/>
        </p:nvGrpSpPr>
        <p:grpSpPr bwMode="auto">
          <a:xfrm>
            <a:off x="2366590" y="4259227"/>
            <a:ext cx="734427" cy="732194"/>
            <a:chOff x="-1" y="0"/>
            <a:chExt cx="522289" cy="520701"/>
          </a:xfrm>
        </p:grpSpPr>
        <p:sp>
          <p:nvSpPr>
            <p:cNvPr id="2" name="AutoShape 11"/>
            <p:cNvSpPr>
              <a:spLocks/>
            </p:cNvSpPr>
            <p:nvPr/>
          </p:nvSpPr>
          <p:spPr bwMode="auto">
            <a:xfrm>
              <a:off x="-1"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2" name="AutoShape 12"/>
            <p:cNvSpPr>
              <a:spLocks/>
            </p:cNvSpPr>
            <p:nvPr/>
          </p:nvSpPr>
          <p:spPr bwMode="auto">
            <a:xfrm>
              <a:off x="63499" y="187325"/>
              <a:ext cx="458789" cy="320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19"/>
                  </a:moveTo>
                  <a:cubicBezTo>
                    <a:pt x="18140" y="1930"/>
                    <a:pt x="18140" y="1930"/>
                    <a:pt x="18140" y="1930"/>
                  </a:cubicBezTo>
                  <a:cubicBezTo>
                    <a:pt x="9787" y="0"/>
                    <a:pt x="9787" y="0"/>
                    <a:pt x="9787" y="0"/>
                  </a:cubicBezTo>
                  <a:cubicBezTo>
                    <a:pt x="3037" y="724"/>
                    <a:pt x="3037" y="724"/>
                    <a:pt x="3037" y="724"/>
                  </a:cubicBezTo>
                  <a:cubicBezTo>
                    <a:pt x="0" y="1930"/>
                    <a:pt x="0" y="1930"/>
                    <a:pt x="0" y="1930"/>
                  </a:cubicBezTo>
                  <a:cubicBezTo>
                    <a:pt x="5062" y="9653"/>
                    <a:pt x="5062" y="9653"/>
                    <a:pt x="5062" y="9653"/>
                  </a:cubicBezTo>
                  <a:cubicBezTo>
                    <a:pt x="12824" y="21600"/>
                    <a:pt x="12824" y="21600"/>
                    <a:pt x="12824" y="21600"/>
                  </a:cubicBezTo>
                  <a:cubicBezTo>
                    <a:pt x="17465" y="19789"/>
                    <a:pt x="21009" y="14118"/>
                    <a:pt x="21599" y="7119"/>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3" name="AutoShape 13"/>
            <p:cNvSpPr>
              <a:spLocks/>
            </p:cNvSpPr>
            <p:nvPr/>
          </p:nvSpPr>
          <p:spPr bwMode="auto">
            <a:xfrm>
              <a:off x="163512" y="258763"/>
              <a:ext cx="187325" cy="96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23" y="8799"/>
                  </a:moveTo>
                  <a:cubicBezTo>
                    <a:pt x="11215" y="8399"/>
                    <a:pt x="11215" y="8399"/>
                    <a:pt x="11215" y="8399"/>
                  </a:cubicBezTo>
                  <a:cubicBezTo>
                    <a:pt x="0" y="0"/>
                    <a:pt x="0" y="0"/>
                    <a:pt x="0" y="0"/>
                  </a:cubicBezTo>
                  <a:cubicBezTo>
                    <a:pt x="0" y="12400"/>
                    <a:pt x="0" y="12400"/>
                    <a:pt x="0" y="12400"/>
                  </a:cubicBezTo>
                  <a:cubicBezTo>
                    <a:pt x="0" y="17599"/>
                    <a:pt x="4776" y="21599"/>
                    <a:pt x="10800" y="21599"/>
                  </a:cubicBezTo>
                  <a:cubicBezTo>
                    <a:pt x="16823" y="21599"/>
                    <a:pt x="21599" y="17599"/>
                    <a:pt x="21599" y="12400"/>
                  </a:cubicBezTo>
                  <a:cubicBezTo>
                    <a:pt x="21599" y="800"/>
                    <a:pt x="21599" y="800"/>
                    <a:pt x="21599" y="800"/>
                  </a:cubicBezTo>
                  <a:lnTo>
                    <a:pt x="11423" y="8799"/>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4" name="AutoShape 14"/>
            <p:cNvSpPr>
              <a:spLocks/>
            </p:cNvSpPr>
            <p:nvPr/>
          </p:nvSpPr>
          <p:spPr bwMode="auto">
            <a:xfrm>
              <a:off x="63499" y="131763"/>
              <a:ext cx="403226" cy="212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236"/>
                  </a:moveTo>
                  <a:cubicBezTo>
                    <a:pt x="20735" y="16699"/>
                    <a:pt x="20735" y="16699"/>
                    <a:pt x="20735" y="16699"/>
                  </a:cubicBezTo>
                  <a:cubicBezTo>
                    <a:pt x="20735" y="16517"/>
                    <a:pt x="20735" y="16154"/>
                    <a:pt x="20735" y="15973"/>
                  </a:cubicBezTo>
                  <a:cubicBezTo>
                    <a:pt x="20735" y="8712"/>
                    <a:pt x="20735" y="8712"/>
                    <a:pt x="20735" y="8712"/>
                  </a:cubicBezTo>
                  <a:cubicBezTo>
                    <a:pt x="20735" y="8712"/>
                    <a:pt x="20735" y="8712"/>
                    <a:pt x="20735" y="8712"/>
                  </a:cubicBezTo>
                  <a:cubicBezTo>
                    <a:pt x="20735" y="8712"/>
                    <a:pt x="20735" y="8712"/>
                    <a:pt x="20735" y="8712"/>
                  </a:cubicBezTo>
                  <a:cubicBezTo>
                    <a:pt x="20735" y="8531"/>
                    <a:pt x="20735" y="8531"/>
                    <a:pt x="20735" y="8531"/>
                  </a:cubicBezTo>
                  <a:cubicBezTo>
                    <a:pt x="20639" y="8531"/>
                    <a:pt x="20639" y="8531"/>
                    <a:pt x="20639" y="8531"/>
                  </a:cubicBezTo>
                  <a:cubicBezTo>
                    <a:pt x="10367" y="0"/>
                    <a:pt x="10367" y="0"/>
                    <a:pt x="10367" y="0"/>
                  </a:cubicBezTo>
                  <a:cubicBezTo>
                    <a:pt x="0" y="8531"/>
                    <a:pt x="0" y="8531"/>
                    <a:pt x="0" y="8531"/>
                  </a:cubicBezTo>
                  <a:cubicBezTo>
                    <a:pt x="10655" y="16336"/>
                    <a:pt x="10655" y="16336"/>
                    <a:pt x="10655" y="16336"/>
                  </a:cubicBezTo>
                  <a:cubicBezTo>
                    <a:pt x="20063" y="9075"/>
                    <a:pt x="20063" y="9075"/>
                    <a:pt x="20063" y="9075"/>
                  </a:cubicBezTo>
                  <a:cubicBezTo>
                    <a:pt x="20063" y="16699"/>
                    <a:pt x="20063" y="16699"/>
                    <a:pt x="20063" y="16699"/>
                  </a:cubicBezTo>
                  <a:cubicBezTo>
                    <a:pt x="19295" y="21236"/>
                    <a:pt x="19295" y="21236"/>
                    <a:pt x="19295" y="21236"/>
                  </a:cubicBezTo>
                  <a:cubicBezTo>
                    <a:pt x="19871" y="21600"/>
                    <a:pt x="19871" y="21600"/>
                    <a:pt x="19871" y="21600"/>
                  </a:cubicBezTo>
                  <a:cubicBezTo>
                    <a:pt x="20159" y="20329"/>
                    <a:pt x="20159" y="20329"/>
                    <a:pt x="20159" y="20329"/>
                  </a:cubicBezTo>
                  <a:cubicBezTo>
                    <a:pt x="20159" y="21600"/>
                    <a:pt x="20159" y="21600"/>
                    <a:pt x="20159" y="21600"/>
                  </a:cubicBezTo>
                  <a:cubicBezTo>
                    <a:pt x="20735" y="21600"/>
                    <a:pt x="20735" y="21600"/>
                    <a:pt x="20735" y="21600"/>
                  </a:cubicBezTo>
                  <a:cubicBezTo>
                    <a:pt x="20735" y="20329"/>
                    <a:pt x="20735" y="20329"/>
                    <a:pt x="20735" y="20329"/>
                  </a:cubicBezTo>
                  <a:cubicBezTo>
                    <a:pt x="21023" y="21600"/>
                    <a:pt x="21023" y="21600"/>
                    <a:pt x="21023" y="21600"/>
                  </a:cubicBezTo>
                  <a:lnTo>
                    <a:pt x="21599" y="21236"/>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495" name="Group 15"/>
          <p:cNvGrpSpPr>
            <a:grpSpLocks/>
          </p:cNvGrpSpPr>
          <p:nvPr/>
        </p:nvGrpSpPr>
        <p:grpSpPr bwMode="auto">
          <a:xfrm>
            <a:off x="9429585" y="2009070"/>
            <a:ext cx="732194" cy="732194"/>
            <a:chOff x="0" y="0"/>
            <a:chExt cx="520701" cy="520701"/>
          </a:xfrm>
        </p:grpSpPr>
        <p:sp>
          <p:nvSpPr>
            <p:cNvPr id="20496" name="AutoShape 1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7" name="AutoShape 17"/>
            <p:cNvSpPr>
              <a:spLocks/>
            </p:cNvSpPr>
            <p:nvPr/>
          </p:nvSpPr>
          <p:spPr bwMode="auto">
            <a:xfrm>
              <a:off x="144463" y="95250"/>
              <a:ext cx="333376" cy="425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5610"/>
                  </a:moveTo>
                  <a:cubicBezTo>
                    <a:pt x="3367" y="0"/>
                    <a:pt x="3367" y="0"/>
                    <a:pt x="3367" y="0"/>
                  </a:cubicBezTo>
                  <a:cubicBezTo>
                    <a:pt x="1393" y="1361"/>
                    <a:pt x="1393" y="1361"/>
                    <a:pt x="1393" y="1361"/>
                  </a:cubicBezTo>
                  <a:cubicBezTo>
                    <a:pt x="3251" y="3357"/>
                    <a:pt x="3251" y="3357"/>
                    <a:pt x="3251" y="3357"/>
                  </a:cubicBezTo>
                  <a:cubicBezTo>
                    <a:pt x="0" y="7986"/>
                    <a:pt x="0" y="7986"/>
                    <a:pt x="0" y="7986"/>
                  </a:cubicBezTo>
                  <a:cubicBezTo>
                    <a:pt x="2090" y="9983"/>
                    <a:pt x="2090" y="9983"/>
                    <a:pt x="2090" y="9983"/>
                  </a:cubicBezTo>
                  <a:cubicBezTo>
                    <a:pt x="1161" y="10618"/>
                    <a:pt x="1161" y="10618"/>
                    <a:pt x="1161" y="10618"/>
                  </a:cubicBezTo>
                  <a:cubicBezTo>
                    <a:pt x="7200" y="15882"/>
                    <a:pt x="7200" y="15882"/>
                    <a:pt x="7200" y="15882"/>
                  </a:cubicBezTo>
                  <a:cubicBezTo>
                    <a:pt x="3832" y="17243"/>
                    <a:pt x="3832" y="17243"/>
                    <a:pt x="3832" y="17243"/>
                  </a:cubicBezTo>
                  <a:cubicBezTo>
                    <a:pt x="8709" y="21600"/>
                    <a:pt x="8709" y="21600"/>
                    <a:pt x="8709" y="21600"/>
                  </a:cubicBezTo>
                  <a:cubicBezTo>
                    <a:pt x="14051" y="21236"/>
                    <a:pt x="18812" y="18968"/>
                    <a:pt x="21599" y="15610"/>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8" name="AutoShape 18"/>
            <p:cNvSpPr>
              <a:spLocks/>
            </p:cNvSpPr>
            <p:nvPr/>
          </p:nvSpPr>
          <p:spPr bwMode="auto">
            <a:xfrm>
              <a:off x="165100" y="93663"/>
              <a:ext cx="36513"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3600"/>
                  </a:moveTo>
                  <a:lnTo>
                    <a:pt x="19721" y="0"/>
                  </a:lnTo>
                  <a:lnTo>
                    <a:pt x="0" y="18000"/>
                  </a:lnTo>
                  <a:lnTo>
                    <a:pt x="1878" y="21600"/>
                  </a:lnTo>
                  <a:lnTo>
                    <a:pt x="21600" y="360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9" name="AutoShape 19"/>
            <p:cNvSpPr>
              <a:spLocks/>
            </p:cNvSpPr>
            <p:nvPr/>
          </p:nvSpPr>
          <p:spPr bwMode="auto">
            <a:xfrm>
              <a:off x="273051" y="258763"/>
              <a:ext cx="65088" cy="492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7" y="21599"/>
                  </a:moveTo>
                  <a:lnTo>
                    <a:pt x="21599" y="3483"/>
                  </a:lnTo>
                  <a:lnTo>
                    <a:pt x="18965" y="0"/>
                  </a:lnTo>
                  <a:lnTo>
                    <a:pt x="0" y="18116"/>
                  </a:lnTo>
                  <a:lnTo>
                    <a:pt x="2107" y="21599"/>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0" name="AutoShape 20"/>
            <p:cNvSpPr>
              <a:spLocks/>
            </p:cNvSpPr>
            <p:nvPr/>
          </p:nvSpPr>
          <p:spPr bwMode="auto">
            <a:xfrm>
              <a:off x="144463" y="104775"/>
              <a:ext cx="231775" cy="338139"/>
            </a:xfrm>
            <a:custGeom>
              <a:avLst/>
              <a:gdLst>
                <a:gd name="T0" fmla="+- 0 11314 1028"/>
                <a:gd name="T1" fmla="*/ T0 w 20572"/>
                <a:gd name="T2" fmla="*/ 10800 h 21600"/>
                <a:gd name="T3" fmla="+- 0 11314 1028"/>
                <a:gd name="T4" fmla="*/ T3 w 20572"/>
                <a:gd name="T5" fmla="*/ 10800 h 21600"/>
                <a:gd name="T6" fmla="+- 0 11314 1028"/>
                <a:gd name="T7" fmla="*/ T6 w 20572"/>
                <a:gd name="T8" fmla="*/ 10800 h 21600"/>
                <a:gd name="T9" fmla="+- 0 11314 1028"/>
                <a:gd name="T10" fmla="*/ T9 w 20572"/>
                <a:gd name="T11" fmla="*/ 10800 h 21600"/>
              </a:gdLst>
              <a:ahLst/>
              <a:cxnLst>
                <a:cxn ang="0">
                  <a:pos x="T1" y="T2"/>
                </a:cxn>
                <a:cxn ang="0">
                  <a:pos x="T4" y="T5"/>
                </a:cxn>
                <a:cxn ang="0">
                  <a:pos x="T7" y="T8"/>
                </a:cxn>
                <a:cxn ang="0">
                  <a:pos x="T10" y="T11"/>
                </a:cxn>
              </a:cxnLst>
              <a:rect l="0" t="0" r="r" b="b"/>
              <a:pathLst>
                <a:path w="20572" h="21600">
                  <a:moveTo>
                    <a:pt x="16892" y="18742"/>
                  </a:moveTo>
                  <a:cubicBezTo>
                    <a:pt x="13852" y="18742"/>
                    <a:pt x="13852" y="18742"/>
                    <a:pt x="13852" y="18742"/>
                  </a:cubicBezTo>
                  <a:cubicBezTo>
                    <a:pt x="13852" y="18171"/>
                    <a:pt x="13852" y="18171"/>
                    <a:pt x="13852" y="18171"/>
                  </a:cubicBezTo>
                  <a:cubicBezTo>
                    <a:pt x="13852" y="18057"/>
                    <a:pt x="14012" y="18057"/>
                    <a:pt x="14012" y="17942"/>
                  </a:cubicBezTo>
                  <a:cubicBezTo>
                    <a:pt x="14012" y="17257"/>
                    <a:pt x="13371" y="16685"/>
                    <a:pt x="12412" y="16457"/>
                  </a:cubicBezTo>
                  <a:cubicBezTo>
                    <a:pt x="12412" y="15885"/>
                    <a:pt x="12412" y="15885"/>
                    <a:pt x="12412" y="15885"/>
                  </a:cubicBezTo>
                  <a:cubicBezTo>
                    <a:pt x="12891" y="15771"/>
                    <a:pt x="13212" y="15657"/>
                    <a:pt x="13532" y="15542"/>
                  </a:cubicBezTo>
                  <a:cubicBezTo>
                    <a:pt x="13691" y="15542"/>
                    <a:pt x="13691" y="15542"/>
                    <a:pt x="13691" y="15542"/>
                  </a:cubicBezTo>
                  <a:cubicBezTo>
                    <a:pt x="20572" y="12228"/>
                    <a:pt x="20572" y="12228"/>
                    <a:pt x="20572" y="12228"/>
                  </a:cubicBezTo>
                  <a:cubicBezTo>
                    <a:pt x="19772" y="11428"/>
                    <a:pt x="19772" y="11428"/>
                    <a:pt x="19772" y="11428"/>
                  </a:cubicBezTo>
                  <a:cubicBezTo>
                    <a:pt x="12732" y="14742"/>
                    <a:pt x="12732" y="14742"/>
                    <a:pt x="12732" y="14742"/>
                  </a:cubicBezTo>
                  <a:cubicBezTo>
                    <a:pt x="12891" y="14742"/>
                    <a:pt x="12891" y="14742"/>
                    <a:pt x="12891" y="14742"/>
                  </a:cubicBezTo>
                  <a:cubicBezTo>
                    <a:pt x="8572" y="15199"/>
                    <a:pt x="4411" y="13942"/>
                    <a:pt x="2651" y="11314"/>
                  </a:cubicBezTo>
                  <a:cubicBezTo>
                    <a:pt x="1051" y="8914"/>
                    <a:pt x="2012" y="6057"/>
                    <a:pt x="4732" y="4000"/>
                  </a:cubicBezTo>
                  <a:cubicBezTo>
                    <a:pt x="12252" y="11885"/>
                    <a:pt x="12252" y="11885"/>
                    <a:pt x="12252" y="11885"/>
                  </a:cubicBezTo>
                  <a:cubicBezTo>
                    <a:pt x="15611" y="10171"/>
                    <a:pt x="15611" y="10171"/>
                    <a:pt x="15611" y="10171"/>
                  </a:cubicBezTo>
                  <a:cubicBezTo>
                    <a:pt x="6011" y="800"/>
                    <a:pt x="6011" y="800"/>
                    <a:pt x="6011" y="800"/>
                  </a:cubicBezTo>
                  <a:cubicBezTo>
                    <a:pt x="5532" y="1028"/>
                    <a:pt x="5532" y="1028"/>
                    <a:pt x="5532" y="1028"/>
                  </a:cubicBezTo>
                  <a:cubicBezTo>
                    <a:pt x="4411" y="0"/>
                    <a:pt x="4411" y="0"/>
                    <a:pt x="4411" y="0"/>
                  </a:cubicBezTo>
                  <a:cubicBezTo>
                    <a:pt x="2651" y="914"/>
                    <a:pt x="2651" y="914"/>
                    <a:pt x="2651" y="914"/>
                  </a:cubicBezTo>
                  <a:cubicBezTo>
                    <a:pt x="3612" y="1942"/>
                    <a:pt x="3612" y="1942"/>
                    <a:pt x="3612" y="1942"/>
                  </a:cubicBezTo>
                  <a:cubicBezTo>
                    <a:pt x="3132" y="2171"/>
                    <a:pt x="3132" y="2171"/>
                    <a:pt x="3132" y="2171"/>
                  </a:cubicBezTo>
                  <a:cubicBezTo>
                    <a:pt x="3771" y="2971"/>
                    <a:pt x="3771" y="2971"/>
                    <a:pt x="3771" y="2971"/>
                  </a:cubicBezTo>
                  <a:cubicBezTo>
                    <a:pt x="251" y="5257"/>
                    <a:pt x="-1028" y="8800"/>
                    <a:pt x="891" y="11885"/>
                  </a:cubicBezTo>
                  <a:cubicBezTo>
                    <a:pt x="2651" y="14514"/>
                    <a:pt x="7772" y="16114"/>
                    <a:pt x="11451" y="15885"/>
                  </a:cubicBezTo>
                  <a:cubicBezTo>
                    <a:pt x="11451" y="16457"/>
                    <a:pt x="11451" y="16457"/>
                    <a:pt x="11451" y="16457"/>
                  </a:cubicBezTo>
                  <a:cubicBezTo>
                    <a:pt x="10492" y="16685"/>
                    <a:pt x="9852" y="17257"/>
                    <a:pt x="9852" y="17942"/>
                  </a:cubicBezTo>
                  <a:cubicBezTo>
                    <a:pt x="9852" y="18742"/>
                    <a:pt x="9852" y="18742"/>
                    <a:pt x="9852" y="18742"/>
                  </a:cubicBezTo>
                  <a:cubicBezTo>
                    <a:pt x="6971" y="18742"/>
                    <a:pt x="6971" y="18742"/>
                    <a:pt x="6971" y="18742"/>
                  </a:cubicBezTo>
                  <a:cubicBezTo>
                    <a:pt x="5851" y="18742"/>
                    <a:pt x="5051" y="19428"/>
                    <a:pt x="5051" y="20228"/>
                  </a:cubicBezTo>
                  <a:cubicBezTo>
                    <a:pt x="5051" y="20914"/>
                    <a:pt x="5851" y="21599"/>
                    <a:pt x="6971" y="21599"/>
                  </a:cubicBezTo>
                  <a:cubicBezTo>
                    <a:pt x="16892" y="21599"/>
                    <a:pt x="16892" y="21599"/>
                    <a:pt x="16892" y="21599"/>
                  </a:cubicBezTo>
                  <a:cubicBezTo>
                    <a:pt x="18012" y="21599"/>
                    <a:pt x="18812" y="20914"/>
                    <a:pt x="18812" y="20228"/>
                  </a:cubicBezTo>
                  <a:cubicBezTo>
                    <a:pt x="18812" y="19428"/>
                    <a:pt x="18012" y="18742"/>
                    <a:pt x="16892" y="18742"/>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501" name="Group 21"/>
          <p:cNvGrpSpPr>
            <a:grpSpLocks/>
          </p:cNvGrpSpPr>
          <p:nvPr/>
        </p:nvGrpSpPr>
        <p:grpSpPr bwMode="auto">
          <a:xfrm>
            <a:off x="9427354" y="4256995"/>
            <a:ext cx="747820" cy="747820"/>
            <a:chOff x="-1" y="-1"/>
            <a:chExt cx="530228" cy="530228"/>
          </a:xfrm>
        </p:grpSpPr>
        <p:sp>
          <p:nvSpPr>
            <p:cNvPr id="3" name="AutoShape 22"/>
            <p:cNvSpPr>
              <a:spLocks/>
            </p:cNvSpPr>
            <p:nvPr/>
          </p:nvSpPr>
          <p:spPr bwMode="auto">
            <a:xfrm>
              <a:off x="-1" y="-1"/>
              <a:ext cx="530228" cy="53022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3" name="AutoShape 23"/>
            <p:cNvSpPr>
              <a:spLocks/>
            </p:cNvSpPr>
            <p:nvPr/>
          </p:nvSpPr>
          <p:spPr bwMode="auto">
            <a:xfrm>
              <a:off x="147196" y="125037"/>
              <a:ext cx="379865" cy="4051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9079"/>
                  </a:moveTo>
                  <a:cubicBezTo>
                    <a:pt x="12735" y="0"/>
                    <a:pt x="12735" y="0"/>
                    <a:pt x="12735" y="0"/>
                  </a:cubicBezTo>
                  <a:cubicBezTo>
                    <a:pt x="8049" y="286"/>
                    <a:pt x="8049" y="286"/>
                    <a:pt x="8049" y="286"/>
                  </a:cubicBezTo>
                  <a:cubicBezTo>
                    <a:pt x="203" y="286"/>
                    <a:pt x="203" y="286"/>
                    <a:pt x="203" y="286"/>
                  </a:cubicBezTo>
                  <a:cubicBezTo>
                    <a:pt x="407" y="8123"/>
                    <a:pt x="407" y="8123"/>
                    <a:pt x="407" y="8123"/>
                  </a:cubicBezTo>
                  <a:cubicBezTo>
                    <a:pt x="0" y="14623"/>
                    <a:pt x="0" y="14623"/>
                    <a:pt x="0" y="14623"/>
                  </a:cubicBezTo>
                  <a:cubicBezTo>
                    <a:pt x="6724" y="21599"/>
                    <a:pt x="6724" y="21599"/>
                    <a:pt x="6724" y="21599"/>
                  </a:cubicBezTo>
                  <a:cubicBezTo>
                    <a:pt x="14366" y="21504"/>
                    <a:pt x="20683" y="16056"/>
                    <a:pt x="21600" y="9079"/>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4" name="AutoShape 24"/>
            <p:cNvSpPr>
              <a:spLocks/>
            </p:cNvSpPr>
            <p:nvPr/>
          </p:nvSpPr>
          <p:spPr bwMode="auto">
            <a:xfrm>
              <a:off x="147196" y="125037"/>
              <a:ext cx="234250" cy="2817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04" y="0"/>
                  </a:moveTo>
                  <a:cubicBezTo>
                    <a:pt x="1163" y="275"/>
                    <a:pt x="1163" y="275"/>
                    <a:pt x="1163" y="275"/>
                  </a:cubicBezTo>
                  <a:cubicBezTo>
                    <a:pt x="498" y="275"/>
                    <a:pt x="0" y="687"/>
                    <a:pt x="0" y="1238"/>
                  </a:cubicBezTo>
                  <a:cubicBezTo>
                    <a:pt x="166" y="20499"/>
                    <a:pt x="166" y="20499"/>
                    <a:pt x="166" y="20499"/>
                  </a:cubicBezTo>
                  <a:cubicBezTo>
                    <a:pt x="166" y="21049"/>
                    <a:pt x="830" y="21599"/>
                    <a:pt x="1495" y="21599"/>
                  </a:cubicBezTo>
                  <a:cubicBezTo>
                    <a:pt x="20270" y="21324"/>
                    <a:pt x="20270" y="21324"/>
                    <a:pt x="20270" y="21324"/>
                  </a:cubicBezTo>
                  <a:cubicBezTo>
                    <a:pt x="21101" y="21324"/>
                    <a:pt x="21600" y="20912"/>
                    <a:pt x="21600" y="20361"/>
                  </a:cubicBezTo>
                  <a:cubicBezTo>
                    <a:pt x="21267" y="1100"/>
                    <a:pt x="21267" y="1100"/>
                    <a:pt x="21267" y="1100"/>
                  </a:cubicBezTo>
                  <a:cubicBezTo>
                    <a:pt x="21267" y="550"/>
                    <a:pt x="20769" y="0"/>
                    <a:pt x="20104" y="0"/>
                  </a:cubicBezTo>
                  <a:close/>
                  <a:moveTo>
                    <a:pt x="4486" y="18298"/>
                  </a:moveTo>
                  <a:cubicBezTo>
                    <a:pt x="3655" y="18298"/>
                    <a:pt x="2990" y="17885"/>
                    <a:pt x="2990" y="17197"/>
                  </a:cubicBezTo>
                  <a:cubicBezTo>
                    <a:pt x="2990" y="16509"/>
                    <a:pt x="3655" y="16096"/>
                    <a:pt x="4319" y="16096"/>
                  </a:cubicBezTo>
                  <a:cubicBezTo>
                    <a:pt x="5150" y="16096"/>
                    <a:pt x="5815" y="16509"/>
                    <a:pt x="5815" y="17197"/>
                  </a:cubicBezTo>
                  <a:cubicBezTo>
                    <a:pt x="5815" y="17747"/>
                    <a:pt x="5150" y="18298"/>
                    <a:pt x="4486" y="18298"/>
                  </a:cubicBezTo>
                  <a:close/>
                  <a:moveTo>
                    <a:pt x="4319" y="14721"/>
                  </a:moveTo>
                  <a:cubicBezTo>
                    <a:pt x="3655" y="14721"/>
                    <a:pt x="2990" y="14308"/>
                    <a:pt x="2990" y="13620"/>
                  </a:cubicBezTo>
                  <a:cubicBezTo>
                    <a:pt x="2990" y="13070"/>
                    <a:pt x="3489" y="12519"/>
                    <a:pt x="4319" y="12519"/>
                  </a:cubicBezTo>
                  <a:cubicBezTo>
                    <a:pt x="5150" y="12519"/>
                    <a:pt x="5649" y="12932"/>
                    <a:pt x="5649" y="13620"/>
                  </a:cubicBezTo>
                  <a:cubicBezTo>
                    <a:pt x="5649" y="14308"/>
                    <a:pt x="5150" y="14721"/>
                    <a:pt x="4319" y="14721"/>
                  </a:cubicBezTo>
                  <a:close/>
                  <a:moveTo>
                    <a:pt x="4319" y="11281"/>
                  </a:moveTo>
                  <a:cubicBezTo>
                    <a:pt x="3489" y="11281"/>
                    <a:pt x="2990" y="10731"/>
                    <a:pt x="2990" y="10043"/>
                  </a:cubicBezTo>
                  <a:cubicBezTo>
                    <a:pt x="2824" y="9492"/>
                    <a:pt x="3489" y="8942"/>
                    <a:pt x="4319" y="8942"/>
                  </a:cubicBezTo>
                  <a:cubicBezTo>
                    <a:pt x="4984" y="8942"/>
                    <a:pt x="5649" y="9492"/>
                    <a:pt x="5649" y="10043"/>
                  </a:cubicBezTo>
                  <a:cubicBezTo>
                    <a:pt x="5649" y="10731"/>
                    <a:pt x="4984" y="11281"/>
                    <a:pt x="4319" y="11281"/>
                  </a:cubicBezTo>
                  <a:close/>
                  <a:moveTo>
                    <a:pt x="8640" y="18298"/>
                  </a:moveTo>
                  <a:cubicBezTo>
                    <a:pt x="7975" y="18298"/>
                    <a:pt x="7310" y="17747"/>
                    <a:pt x="7310" y="17197"/>
                  </a:cubicBezTo>
                  <a:cubicBezTo>
                    <a:pt x="7310" y="16509"/>
                    <a:pt x="7975" y="15959"/>
                    <a:pt x="8640" y="15959"/>
                  </a:cubicBezTo>
                  <a:cubicBezTo>
                    <a:pt x="9470" y="15959"/>
                    <a:pt x="9969" y="16509"/>
                    <a:pt x="9969" y="17197"/>
                  </a:cubicBezTo>
                  <a:cubicBezTo>
                    <a:pt x="10135" y="17747"/>
                    <a:pt x="9470" y="18298"/>
                    <a:pt x="8640" y="18298"/>
                  </a:cubicBezTo>
                  <a:close/>
                  <a:moveTo>
                    <a:pt x="8640" y="14721"/>
                  </a:moveTo>
                  <a:cubicBezTo>
                    <a:pt x="7809" y="14721"/>
                    <a:pt x="7310" y="14170"/>
                    <a:pt x="7310" y="13620"/>
                  </a:cubicBezTo>
                  <a:cubicBezTo>
                    <a:pt x="7310" y="12932"/>
                    <a:pt x="7809" y="12519"/>
                    <a:pt x="8640" y="12519"/>
                  </a:cubicBezTo>
                  <a:cubicBezTo>
                    <a:pt x="9304" y="12519"/>
                    <a:pt x="9969" y="12932"/>
                    <a:pt x="9969" y="13620"/>
                  </a:cubicBezTo>
                  <a:cubicBezTo>
                    <a:pt x="9969" y="14170"/>
                    <a:pt x="9470" y="14721"/>
                    <a:pt x="8640" y="14721"/>
                  </a:cubicBezTo>
                  <a:close/>
                  <a:moveTo>
                    <a:pt x="8640" y="11143"/>
                  </a:moveTo>
                  <a:cubicBezTo>
                    <a:pt x="7809" y="11143"/>
                    <a:pt x="7144" y="10731"/>
                    <a:pt x="7144" y="10043"/>
                  </a:cubicBezTo>
                  <a:cubicBezTo>
                    <a:pt x="7144" y="9492"/>
                    <a:pt x="7809" y="8942"/>
                    <a:pt x="8640" y="8942"/>
                  </a:cubicBezTo>
                  <a:cubicBezTo>
                    <a:pt x="9304" y="8942"/>
                    <a:pt x="9969" y="9355"/>
                    <a:pt x="9969" y="10043"/>
                  </a:cubicBezTo>
                  <a:cubicBezTo>
                    <a:pt x="9969" y="10593"/>
                    <a:pt x="9304" y="11143"/>
                    <a:pt x="8640" y="11143"/>
                  </a:cubicBezTo>
                  <a:close/>
                  <a:moveTo>
                    <a:pt x="12960" y="18298"/>
                  </a:moveTo>
                  <a:cubicBezTo>
                    <a:pt x="12295" y="18298"/>
                    <a:pt x="11630" y="17747"/>
                    <a:pt x="11630" y="17059"/>
                  </a:cubicBezTo>
                  <a:cubicBezTo>
                    <a:pt x="11630" y="16509"/>
                    <a:pt x="12129" y="15959"/>
                    <a:pt x="12960" y="15959"/>
                  </a:cubicBezTo>
                  <a:cubicBezTo>
                    <a:pt x="13790" y="15959"/>
                    <a:pt x="14289" y="16509"/>
                    <a:pt x="14289" y="17059"/>
                  </a:cubicBezTo>
                  <a:cubicBezTo>
                    <a:pt x="14289" y="17747"/>
                    <a:pt x="13790" y="18298"/>
                    <a:pt x="12960" y="18298"/>
                  </a:cubicBezTo>
                  <a:close/>
                  <a:moveTo>
                    <a:pt x="12960" y="14721"/>
                  </a:moveTo>
                  <a:cubicBezTo>
                    <a:pt x="12129" y="14721"/>
                    <a:pt x="11630" y="14170"/>
                    <a:pt x="11464" y="13620"/>
                  </a:cubicBezTo>
                  <a:cubicBezTo>
                    <a:pt x="11464" y="12932"/>
                    <a:pt x="12129" y="12382"/>
                    <a:pt x="12960" y="12382"/>
                  </a:cubicBezTo>
                  <a:cubicBezTo>
                    <a:pt x="13624" y="12382"/>
                    <a:pt x="14289" y="12932"/>
                    <a:pt x="14289" y="13482"/>
                  </a:cubicBezTo>
                  <a:cubicBezTo>
                    <a:pt x="14289" y="14170"/>
                    <a:pt x="13624" y="14721"/>
                    <a:pt x="12960" y="14721"/>
                  </a:cubicBezTo>
                  <a:close/>
                  <a:moveTo>
                    <a:pt x="12960" y="11143"/>
                  </a:moveTo>
                  <a:cubicBezTo>
                    <a:pt x="12129" y="11143"/>
                    <a:pt x="11464" y="10593"/>
                    <a:pt x="11464" y="10043"/>
                  </a:cubicBezTo>
                  <a:cubicBezTo>
                    <a:pt x="11464" y="9355"/>
                    <a:pt x="12129" y="8942"/>
                    <a:pt x="12793" y="8805"/>
                  </a:cubicBezTo>
                  <a:cubicBezTo>
                    <a:pt x="13624" y="8805"/>
                    <a:pt x="14289" y="9355"/>
                    <a:pt x="14289" y="10043"/>
                  </a:cubicBezTo>
                  <a:cubicBezTo>
                    <a:pt x="14289" y="10593"/>
                    <a:pt x="13624" y="11143"/>
                    <a:pt x="12960" y="11143"/>
                  </a:cubicBezTo>
                  <a:close/>
                  <a:moveTo>
                    <a:pt x="18775" y="17059"/>
                  </a:moveTo>
                  <a:cubicBezTo>
                    <a:pt x="18775" y="17747"/>
                    <a:pt x="18110" y="18298"/>
                    <a:pt x="17280" y="18298"/>
                  </a:cubicBezTo>
                  <a:cubicBezTo>
                    <a:pt x="16449" y="18298"/>
                    <a:pt x="15784" y="17747"/>
                    <a:pt x="15784" y="17059"/>
                  </a:cubicBezTo>
                  <a:cubicBezTo>
                    <a:pt x="15784" y="13620"/>
                    <a:pt x="15784" y="13620"/>
                    <a:pt x="15784" y="13620"/>
                  </a:cubicBezTo>
                  <a:cubicBezTo>
                    <a:pt x="15784" y="12932"/>
                    <a:pt x="16449" y="12382"/>
                    <a:pt x="17113" y="12382"/>
                  </a:cubicBezTo>
                  <a:cubicBezTo>
                    <a:pt x="17944" y="12382"/>
                    <a:pt x="18609" y="12932"/>
                    <a:pt x="18609" y="13620"/>
                  </a:cubicBezTo>
                  <a:lnTo>
                    <a:pt x="18775" y="17059"/>
                  </a:lnTo>
                  <a:close/>
                  <a:moveTo>
                    <a:pt x="15784" y="10043"/>
                  </a:moveTo>
                  <a:cubicBezTo>
                    <a:pt x="15784" y="9355"/>
                    <a:pt x="16449" y="8805"/>
                    <a:pt x="17113" y="8805"/>
                  </a:cubicBezTo>
                  <a:cubicBezTo>
                    <a:pt x="17944" y="8805"/>
                    <a:pt x="18609" y="9355"/>
                    <a:pt x="18609" y="9905"/>
                  </a:cubicBezTo>
                  <a:cubicBezTo>
                    <a:pt x="18609" y="10593"/>
                    <a:pt x="17944" y="11143"/>
                    <a:pt x="17113" y="11143"/>
                  </a:cubicBezTo>
                  <a:cubicBezTo>
                    <a:pt x="16449" y="11143"/>
                    <a:pt x="15784" y="10593"/>
                    <a:pt x="15784" y="10043"/>
                  </a:cubicBezTo>
                  <a:close/>
                  <a:moveTo>
                    <a:pt x="16615" y="6053"/>
                  </a:moveTo>
                  <a:cubicBezTo>
                    <a:pt x="4818" y="6191"/>
                    <a:pt x="4818" y="6191"/>
                    <a:pt x="4818" y="6191"/>
                  </a:cubicBezTo>
                  <a:cubicBezTo>
                    <a:pt x="3323" y="6191"/>
                    <a:pt x="2326" y="5228"/>
                    <a:pt x="2326" y="4127"/>
                  </a:cubicBezTo>
                  <a:cubicBezTo>
                    <a:pt x="2326" y="3026"/>
                    <a:pt x="3323" y="2201"/>
                    <a:pt x="4652" y="2201"/>
                  </a:cubicBezTo>
                  <a:cubicBezTo>
                    <a:pt x="16615" y="2063"/>
                    <a:pt x="16615" y="2063"/>
                    <a:pt x="16615" y="2063"/>
                  </a:cubicBezTo>
                  <a:cubicBezTo>
                    <a:pt x="17944" y="2063"/>
                    <a:pt x="19107" y="2889"/>
                    <a:pt x="19107" y="3989"/>
                  </a:cubicBezTo>
                  <a:cubicBezTo>
                    <a:pt x="19107" y="5090"/>
                    <a:pt x="17944" y="6053"/>
                    <a:pt x="16615" y="6053"/>
                  </a:cubicBezTo>
                  <a:close/>
                </a:path>
              </a:pathLst>
            </a:custGeom>
            <a:solidFill>
              <a:srgbClr val="E9E9E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505" name="Group 25"/>
          <p:cNvGrpSpPr>
            <a:grpSpLocks/>
          </p:cNvGrpSpPr>
          <p:nvPr/>
        </p:nvGrpSpPr>
        <p:grpSpPr bwMode="auto">
          <a:xfrm>
            <a:off x="4514063" y="1732264"/>
            <a:ext cx="3515872" cy="4562820"/>
            <a:chOff x="-1" y="0"/>
            <a:chExt cx="2500315" cy="3244407"/>
          </a:xfrm>
        </p:grpSpPr>
        <p:grpSp>
          <p:nvGrpSpPr>
            <p:cNvPr id="20502" name="Group 27"/>
            <p:cNvGrpSpPr>
              <a:grpSpLocks/>
            </p:cNvGrpSpPr>
            <p:nvPr/>
          </p:nvGrpSpPr>
          <p:grpSpPr bwMode="auto">
            <a:xfrm>
              <a:off x="-1" y="0"/>
              <a:ext cx="2500315" cy="3244407"/>
              <a:chOff x="-1" y="0"/>
              <a:chExt cx="2500315" cy="3244407"/>
            </a:xfrm>
          </p:grpSpPr>
          <p:sp>
            <p:nvSpPr>
              <p:cNvPr id="20508" name="AutoShape 28"/>
              <p:cNvSpPr>
                <a:spLocks/>
              </p:cNvSpPr>
              <p:nvPr/>
            </p:nvSpPr>
            <p:spPr bwMode="auto">
              <a:xfrm>
                <a:off x="-1" y="0"/>
                <a:ext cx="2500315" cy="32444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92" y="0"/>
                    </a:moveTo>
                    <a:cubicBezTo>
                      <a:pt x="1107" y="0"/>
                      <a:pt x="1107" y="0"/>
                      <a:pt x="1107" y="0"/>
                    </a:cubicBezTo>
                    <a:cubicBezTo>
                      <a:pt x="494" y="0"/>
                      <a:pt x="0" y="380"/>
                      <a:pt x="0" y="852"/>
                    </a:cubicBezTo>
                    <a:cubicBezTo>
                      <a:pt x="0" y="20747"/>
                      <a:pt x="0" y="20747"/>
                      <a:pt x="0" y="20747"/>
                    </a:cubicBezTo>
                    <a:cubicBezTo>
                      <a:pt x="0" y="21219"/>
                      <a:pt x="494" y="21600"/>
                      <a:pt x="1107" y="21600"/>
                    </a:cubicBezTo>
                    <a:cubicBezTo>
                      <a:pt x="20492" y="21600"/>
                      <a:pt x="20492" y="21600"/>
                      <a:pt x="20492" y="21600"/>
                    </a:cubicBezTo>
                    <a:cubicBezTo>
                      <a:pt x="21105" y="21600"/>
                      <a:pt x="21599" y="21219"/>
                      <a:pt x="21599" y="20747"/>
                    </a:cubicBezTo>
                    <a:cubicBezTo>
                      <a:pt x="21599" y="852"/>
                      <a:pt x="21599" y="852"/>
                      <a:pt x="21599" y="852"/>
                    </a:cubicBezTo>
                    <a:cubicBezTo>
                      <a:pt x="21599" y="380"/>
                      <a:pt x="21105" y="0"/>
                      <a:pt x="20492" y="0"/>
                    </a:cubicBezTo>
                    <a:close/>
                    <a:moveTo>
                      <a:pt x="19521" y="19697"/>
                    </a:moveTo>
                    <a:cubicBezTo>
                      <a:pt x="2129" y="19697"/>
                      <a:pt x="2129" y="19697"/>
                      <a:pt x="2129" y="19697"/>
                    </a:cubicBezTo>
                    <a:cubicBezTo>
                      <a:pt x="2129" y="1837"/>
                      <a:pt x="2129" y="1837"/>
                      <a:pt x="2129" y="1837"/>
                    </a:cubicBezTo>
                    <a:cubicBezTo>
                      <a:pt x="19521" y="1837"/>
                      <a:pt x="19521" y="1837"/>
                      <a:pt x="19521" y="1837"/>
                    </a:cubicBezTo>
                    <a:lnTo>
                      <a:pt x="19521" y="19697"/>
                    </a:ln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9" name="AutoShape 29"/>
              <p:cNvSpPr>
                <a:spLocks/>
              </p:cNvSpPr>
              <p:nvPr/>
            </p:nvSpPr>
            <p:spPr bwMode="auto">
              <a:xfrm>
                <a:off x="1174750" y="3017426"/>
                <a:ext cx="177800" cy="17618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10" name="AutoShape 30"/>
              <p:cNvSpPr>
                <a:spLocks/>
              </p:cNvSpPr>
              <p:nvPr/>
            </p:nvSpPr>
            <p:spPr bwMode="auto">
              <a:xfrm>
                <a:off x="1228725" y="109523"/>
                <a:ext cx="49213" cy="4920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sp>
          <p:nvSpPr>
            <p:cNvPr id="20511" name="AutoShape 31"/>
            <p:cNvSpPr>
              <a:spLocks/>
            </p:cNvSpPr>
            <p:nvPr/>
          </p:nvSpPr>
          <p:spPr bwMode="auto">
            <a:xfrm rot="10800000">
              <a:off x="1049338" y="11111"/>
              <a:ext cx="1435101" cy="23158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0"/>
                  </a:lnTo>
                  <a:lnTo>
                    <a:pt x="21599" y="21599"/>
                  </a:lnTo>
                  <a:close/>
                </a:path>
              </a:pathLst>
            </a:custGeom>
            <a:solidFill>
              <a:srgbClr val="F2F2F2">
                <a:alpha val="20000"/>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grpSp>
      <p:sp>
        <p:nvSpPr>
          <p:cNvPr id="4" name="矩形 3"/>
          <p:cNvSpPr/>
          <p:nvPr/>
        </p:nvSpPr>
        <p:spPr>
          <a:xfrm>
            <a:off x="4845199" y="2140776"/>
            <a:ext cx="2880320" cy="376365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512" name="Group 32"/>
          <p:cNvGrpSpPr>
            <a:grpSpLocks/>
          </p:cNvGrpSpPr>
          <p:nvPr/>
        </p:nvGrpSpPr>
        <p:grpSpPr bwMode="auto">
          <a:xfrm>
            <a:off x="5043119" y="5116430"/>
            <a:ext cx="1073735" cy="2116220"/>
            <a:chOff x="0" y="0"/>
            <a:chExt cx="762745" cy="1504951"/>
          </a:xfrm>
        </p:grpSpPr>
        <p:sp>
          <p:nvSpPr>
            <p:cNvPr id="20513" name="AutoShape 33"/>
            <p:cNvSpPr>
              <a:spLocks/>
            </p:cNvSpPr>
            <p:nvPr/>
          </p:nvSpPr>
          <p:spPr bwMode="auto">
            <a:xfrm>
              <a:off x="0" y="0"/>
              <a:ext cx="762745" cy="1504951"/>
            </a:xfrm>
            <a:custGeom>
              <a:avLst/>
              <a:gdLst>
                <a:gd name="T0" fmla="+- 0 10879 158"/>
                <a:gd name="T1" fmla="*/ T0 w 21442"/>
                <a:gd name="T2" fmla="*/ 10800 h 21600"/>
                <a:gd name="T3" fmla="+- 0 10879 158"/>
                <a:gd name="T4" fmla="*/ T3 w 21442"/>
                <a:gd name="T5" fmla="*/ 10800 h 21600"/>
                <a:gd name="T6" fmla="+- 0 10879 158"/>
                <a:gd name="T7" fmla="*/ T6 w 21442"/>
                <a:gd name="T8" fmla="*/ 10800 h 21600"/>
                <a:gd name="T9" fmla="+- 0 10879 158"/>
                <a:gd name="T10" fmla="*/ T9 w 21442"/>
                <a:gd name="T11" fmla="*/ 10800 h 21600"/>
              </a:gdLst>
              <a:ahLst/>
              <a:cxnLst>
                <a:cxn ang="0">
                  <a:pos x="T1" y="T2"/>
                </a:cxn>
                <a:cxn ang="0">
                  <a:pos x="T4" y="T5"/>
                </a:cxn>
                <a:cxn ang="0">
                  <a:pos x="T7" y="T8"/>
                </a:cxn>
                <a:cxn ang="0">
                  <a:pos x="T10" y="T11"/>
                </a:cxn>
              </a:cxnLst>
              <a:rect l="0" t="0" r="r" b="b"/>
              <a:pathLst>
                <a:path w="21442" h="21600">
                  <a:moveTo>
                    <a:pt x="1659" y="11288"/>
                  </a:moveTo>
                  <a:cubicBezTo>
                    <a:pt x="1659" y="11288"/>
                    <a:pt x="1659" y="11288"/>
                    <a:pt x="1659" y="11288"/>
                  </a:cubicBezTo>
                  <a:cubicBezTo>
                    <a:pt x="2729" y="13025"/>
                    <a:pt x="2729" y="13025"/>
                    <a:pt x="2729" y="13025"/>
                  </a:cubicBezTo>
                  <a:cubicBezTo>
                    <a:pt x="4226" y="15250"/>
                    <a:pt x="6792" y="15901"/>
                    <a:pt x="8289" y="16118"/>
                  </a:cubicBezTo>
                  <a:cubicBezTo>
                    <a:pt x="7647" y="21600"/>
                    <a:pt x="7647" y="21600"/>
                    <a:pt x="7647" y="21600"/>
                  </a:cubicBezTo>
                  <a:cubicBezTo>
                    <a:pt x="18768" y="21600"/>
                    <a:pt x="18768" y="21600"/>
                    <a:pt x="18768" y="21600"/>
                  </a:cubicBezTo>
                  <a:cubicBezTo>
                    <a:pt x="17913" y="15901"/>
                    <a:pt x="17913" y="15901"/>
                    <a:pt x="17913" y="15901"/>
                  </a:cubicBezTo>
                  <a:cubicBezTo>
                    <a:pt x="19838" y="15413"/>
                    <a:pt x="21441" y="14110"/>
                    <a:pt x="21441" y="11234"/>
                  </a:cubicBezTo>
                  <a:cubicBezTo>
                    <a:pt x="21441" y="8194"/>
                    <a:pt x="21441" y="8194"/>
                    <a:pt x="21441" y="8194"/>
                  </a:cubicBezTo>
                  <a:cubicBezTo>
                    <a:pt x="21441" y="7597"/>
                    <a:pt x="20479" y="7109"/>
                    <a:pt x="19303" y="7109"/>
                  </a:cubicBezTo>
                  <a:cubicBezTo>
                    <a:pt x="19089" y="7109"/>
                    <a:pt x="19089" y="7109"/>
                    <a:pt x="19089" y="7109"/>
                  </a:cubicBezTo>
                  <a:cubicBezTo>
                    <a:pt x="18768" y="7109"/>
                    <a:pt x="18447" y="7218"/>
                    <a:pt x="18234" y="7380"/>
                  </a:cubicBezTo>
                  <a:cubicBezTo>
                    <a:pt x="18127" y="6892"/>
                    <a:pt x="17378" y="6566"/>
                    <a:pt x="16523" y="6566"/>
                  </a:cubicBezTo>
                  <a:cubicBezTo>
                    <a:pt x="15026" y="6566"/>
                    <a:pt x="15026" y="6566"/>
                    <a:pt x="15026" y="6566"/>
                  </a:cubicBezTo>
                  <a:cubicBezTo>
                    <a:pt x="14598" y="6566"/>
                    <a:pt x="14277" y="6675"/>
                    <a:pt x="14063" y="6838"/>
                  </a:cubicBezTo>
                  <a:cubicBezTo>
                    <a:pt x="13956" y="6512"/>
                    <a:pt x="13422" y="6241"/>
                    <a:pt x="12673" y="6241"/>
                  </a:cubicBezTo>
                  <a:cubicBezTo>
                    <a:pt x="10855" y="6241"/>
                    <a:pt x="10855" y="6241"/>
                    <a:pt x="10855" y="6241"/>
                  </a:cubicBezTo>
                  <a:cubicBezTo>
                    <a:pt x="10321" y="6241"/>
                    <a:pt x="10000" y="6404"/>
                    <a:pt x="9893" y="6621"/>
                  </a:cubicBezTo>
                  <a:cubicBezTo>
                    <a:pt x="9679" y="922"/>
                    <a:pt x="9679" y="922"/>
                    <a:pt x="9679" y="922"/>
                  </a:cubicBezTo>
                  <a:cubicBezTo>
                    <a:pt x="9679" y="434"/>
                    <a:pt x="9144" y="0"/>
                    <a:pt x="8075" y="0"/>
                  </a:cubicBezTo>
                  <a:cubicBezTo>
                    <a:pt x="7541" y="0"/>
                    <a:pt x="7541" y="0"/>
                    <a:pt x="7541" y="0"/>
                  </a:cubicBezTo>
                  <a:cubicBezTo>
                    <a:pt x="6578" y="0"/>
                    <a:pt x="5937" y="434"/>
                    <a:pt x="5937" y="922"/>
                  </a:cubicBezTo>
                  <a:cubicBezTo>
                    <a:pt x="5723" y="9877"/>
                    <a:pt x="5723" y="9877"/>
                    <a:pt x="5723" y="9877"/>
                  </a:cubicBezTo>
                  <a:cubicBezTo>
                    <a:pt x="5723" y="10800"/>
                    <a:pt x="5723" y="10800"/>
                    <a:pt x="5723" y="10800"/>
                  </a:cubicBezTo>
                  <a:cubicBezTo>
                    <a:pt x="4974" y="9660"/>
                    <a:pt x="4974" y="9660"/>
                    <a:pt x="4974" y="9660"/>
                  </a:cubicBezTo>
                  <a:cubicBezTo>
                    <a:pt x="4440" y="8846"/>
                    <a:pt x="2836" y="8249"/>
                    <a:pt x="1125" y="8249"/>
                  </a:cubicBezTo>
                  <a:cubicBezTo>
                    <a:pt x="804" y="8249"/>
                    <a:pt x="804" y="8249"/>
                    <a:pt x="804" y="8249"/>
                  </a:cubicBezTo>
                  <a:cubicBezTo>
                    <a:pt x="269" y="8249"/>
                    <a:pt x="-158" y="8520"/>
                    <a:pt x="55" y="8791"/>
                  </a:cubicBezTo>
                  <a:lnTo>
                    <a:pt x="1659" y="11288"/>
                  </a:ln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14" name="AutoShape 34"/>
            <p:cNvSpPr>
              <a:spLocks/>
            </p:cNvSpPr>
            <p:nvPr/>
          </p:nvSpPr>
          <p:spPr bwMode="auto">
            <a:xfrm>
              <a:off x="237862" y="19050"/>
              <a:ext cx="84044" cy="95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21600" y="9503"/>
                    <a:pt x="21600" y="9503"/>
                    <a:pt x="21600" y="9503"/>
                  </a:cubicBezTo>
                  <a:cubicBezTo>
                    <a:pt x="21600" y="4320"/>
                    <a:pt x="17672" y="0"/>
                    <a:pt x="11781" y="0"/>
                  </a:cubicBezTo>
                  <a:cubicBezTo>
                    <a:pt x="8836" y="0"/>
                    <a:pt x="8836" y="0"/>
                    <a:pt x="8836" y="0"/>
                  </a:cubicBezTo>
                  <a:cubicBezTo>
                    <a:pt x="2945" y="0"/>
                    <a:pt x="0" y="4320"/>
                    <a:pt x="0" y="9503"/>
                  </a:cubicBezTo>
                  <a:cubicBezTo>
                    <a:pt x="0" y="21600"/>
                    <a:pt x="0" y="21600"/>
                    <a:pt x="0" y="21600"/>
                  </a:cubicBezTo>
                  <a:lnTo>
                    <a:pt x="21600" y="21600"/>
                  </a:lnTo>
                  <a:close/>
                </a:path>
              </a:pathLst>
            </a:custGeom>
            <a:solidFill>
              <a:srgbClr val="FFF1E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sp>
        <p:nvSpPr>
          <p:cNvPr id="45" name="TextBox 15"/>
          <p:cNvSpPr txBox="1"/>
          <p:nvPr/>
        </p:nvSpPr>
        <p:spPr>
          <a:xfrm>
            <a:off x="1058098" y="3203308"/>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6" name="TextBox 16"/>
          <p:cNvSpPr txBox="1"/>
          <p:nvPr/>
        </p:nvSpPr>
        <p:spPr>
          <a:xfrm>
            <a:off x="1951825" y="2882577"/>
            <a:ext cx="1816205" cy="315633"/>
          </a:xfrm>
          <a:prstGeom prst="rect">
            <a:avLst/>
          </a:prstGeom>
          <a:noFill/>
        </p:spPr>
        <p:txBody>
          <a:bodyPr wrap="none" lIns="99220" tIns="49610" rIns="99220" bIns="4961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5"/>
          <p:cNvSpPr txBox="1"/>
          <p:nvPr/>
        </p:nvSpPr>
        <p:spPr>
          <a:xfrm>
            <a:off x="9124845" y="3203308"/>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8" name="TextBox 16"/>
          <p:cNvSpPr txBox="1"/>
          <p:nvPr/>
        </p:nvSpPr>
        <p:spPr>
          <a:xfrm>
            <a:off x="9124845" y="2882577"/>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15"/>
          <p:cNvSpPr txBox="1"/>
          <p:nvPr/>
        </p:nvSpPr>
        <p:spPr>
          <a:xfrm>
            <a:off x="1058098" y="5565508"/>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50" name="TextBox 16"/>
          <p:cNvSpPr txBox="1"/>
          <p:nvPr/>
        </p:nvSpPr>
        <p:spPr>
          <a:xfrm>
            <a:off x="1951825" y="5244777"/>
            <a:ext cx="1816205" cy="315633"/>
          </a:xfrm>
          <a:prstGeom prst="rect">
            <a:avLst/>
          </a:prstGeom>
          <a:noFill/>
        </p:spPr>
        <p:txBody>
          <a:bodyPr wrap="none" lIns="99220" tIns="49610" rIns="99220" bIns="4961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15"/>
          <p:cNvSpPr txBox="1"/>
          <p:nvPr/>
        </p:nvSpPr>
        <p:spPr>
          <a:xfrm>
            <a:off x="9124845" y="5565508"/>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52" name="TextBox 16"/>
          <p:cNvSpPr txBox="1"/>
          <p:nvPr/>
        </p:nvSpPr>
        <p:spPr>
          <a:xfrm>
            <a:off x="9124845" y="5244777"/>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文本框 39"/>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1" name="文本框 40"/>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219472167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1200"/>
                                  </p:stCondLst>
                                  <p:childTnLst>
                                    <p:set>
                                      <p:cBhvr>
                                        <p:cTn id="6" dur="1" fill="hold">
                                          <p:stCondLst>
                                            <p:cond delay="0"/>
                                          </p:stCondLst>
                                        </p:cTn>
                                        <p:tgtEl>
                                          <p:spTgt spid="20505"/>
                                        </p:tgtEl>
                                        <p:attrNameLst>
                                          <p:attrName>style.visibility</p:attrName>
                                        </p:attrNameLst>
                                      </p:cBhvr>
                                      <p:to>
                                        <p:strVal val="visible"/>
                                      </p:to>
                                    </p:set>
                                    <p:animEffect transition="in" filter="wipe(down)">
                                      <p:cBhvr>
                                        <p:cTn id="7" dur="500"/>
                                        <p:tgtEl>
                                          <p:spTgt spid="20505"/>
                                        </p:tgtEl>
                                      </p:cBhvr>
                                    </p:animEffect>
                                  </p:childTnLst>
                                </p:cTn>
                              </p:par>
                            </p:childTnLst>
                          </p:cTn>
                        </p:par>
                        <p:par>
                          <p:cTn id="8" fill="hold" nodeType="afterGroup">
                            <p:stCondLst>
                              <p:cond delay="17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par>
                          <p:cTn id="12" fill="hold">
                            <p:stCondLst>
                              <p:cond delay="2200"/>
                            </p:stCondLst>
                            <p:childTnLst>
                              <p:par>
                                <p:cTn id="13" presetID="2" presetClass="entr" presetSubtype="4" fill="hold" nodeType="afterEffect">
                                  <p:stCondLst>
                                    <p:cond delay="0"/>
                                  </p:stCondLst>
                                  <p:childTnLst>
                                    <p:set>
                                      <p:cBhvr>
                                        <p:cTn id="14" dur="1" fill="hold">
                                          <p:stCondLst>
                                            <p:cond delay="0"/>
                                          </p:stCondLst>
                                        </p:cTn>
                                        <p:tgtEl>
                                          <p:spTgt spid="20512"/>
                                        </p:tgtEl>
                                        <p:attrNameLst>
                                          <p:attrName>style.visibility</p:attrName>
                                        </p:attrNameLst>
                                      </p:cBhvr>
                                      <p:to>
                                        <p:strVal val="visible"/>
                                      </p:to>
                                    </p:set>
                                    <p:anim calcmode="lin" valueType="num">
                                      <p:cBhvr additive="base">
                                        <p:cTn id="15" dur="500" fill="hold"/>
                                        <p:tgtEl>
                                          <p:spTgt spid="20512"/>
                                        </p:tgtEl>
                                        <p:attrNameLst>
                                          <p:attrName>ppt_x</p:attrName>
                                        </p:attrNameLst>
                                      </p:cBhvr>
                                      <p:tavLst>
                                        <p:tav tm="0">
                                          <p:val>
                                            <p:strVal val="#ppt_x"/>
                                          </p:val>
                                        </p:tav>
                                        <p:tav tm="100000">
                                          <p:val>
                                            <p:strVal val="#ppt_x"/>
                                          </p:val>
                                        </p:tav>
                                      </p:tavLst>
                                    </p:anim>
                                    <p:anim calcmode="lin" valueType="num">
                                      <p:cBhvr additive="base">
                                        <p:cTn id="16" dur="500" fill="hold"/>
                                        <p:tgtEl>
                                          <p:spTgt spid="20512"/>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2700"/>
                            </p:stCondLst>
                            <p:childTnLst>
                              <p:par>
                                <p:cTn id="18" presetID="2" presetClass="entr" presetSubtype="8" fill="hold" nodeType="afterEffect">
                                  <p:stCondLst>
                                    <p:cond delay="250"/>
                                  </p:stCondLst>
                                  <p:childTnLst>
                                    <p:set>
                                      <p:cBhvr>
                                        <p:cTn id="19" dur="1" fill="hold">
                                          <p:stCondLst>
                                            <p:cond delay="0"/>
                                          </p:stCondLst>
                                        </p:cTn>
                                        <p:tgtEl>
                                          <p:spTgt spid="20485"/>
                                        </p:tgtEl>
                                        <p:attrNameLst>
                                          <p:attrName>style.visibility</p:attrName>
                                        </p:attrNameLst>
                                      </p:cBhvr>
                                      <p:to>
                                        <p:strVal val="visible"/>
                                      </p:to>
                                    </p:set>
                                    <p:anim calcmode="lin" valueType="num">
                                      <p:cBhvr additive="base">
                                        <p:cTn id="20" dur="500" fill="hold"/>
                                        <p:tgtEl>
                                          <p:spTgt spid="20485"/>
                                        </p:tgtEl>
                                        <p:attrNameLst>
                                          <p:attrName>ppt_x</p:attrName>
                                        </p:attrNameLst>
                                      </p:cBhvr>
                                      <p:tavLst>
                                        <p:tav tm="0">
                                          <p:val>
                                            <p:strVal val="0-#ppt_w/2"/>
                                          </p:val>
                                        </p:tav>
                                        <p:tav tm="100000">
                                          <p:val>
                                            <p:strVal val="#ppt_x"/>
                                          </p:val>
                                        </p:tav>
                                      </p:tavLst>
                                    </p:anim>
                                    <p:anim calcmode="lin" valueType="num">
                                      <p:cBhvr additive="base">
                                        <p:cTn id="21" dur="500" fill="hold"/>
                                        <p:tgtEl>
                                          <p:spTgt spid="20485"/>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3450"/>
                            </p:stCondLst>
                            <p:childTnLst>
                              <p:par>
                                <p:cTn id="23" presetID="17" presetClass="entr" presetSubtype="1" fill="hold" grpId="0" nodeType="afterEffect">
                                  <p:stCondLst>
                                    <p:cond delay="0"/>
                                  </p:stCondLst>
                                  <p:iterate type="lt">
                                    <p:tmPct val="40000"/>
                                  </p:iterate>
                                  <p:childTnLst>
                                    <p:set>
                                      <p:cBhvr>
                                        <p:cTn id="24" dur="1" fill="hold">
                                          <p:stCondLst>
                                            <p:cond delay="0"/>
                                          </p:stCondLst>
                                        </p:cTn>
                                        <p:tgtEl>
                                          <p:spTgt spid="46"/>
                                        </p:tgtEl>
                                        <p:attrNameLst>
                                          <p:attrName>style.visibility</p:attrName>
                                        </p:attrNameLst>
                                      </p:cBhvr>
                                      <p:to>
                                        <p:strVal val="visible"/>
                                      </p:to>
                                    </p:set>
                                    <p:anim calcmode="lin" valueType="num">
                                      <p:cBhvr>
                                        <p:cTn id="25" dur="250" fill="hold"/>
                                        <p:tgtEl>
                                          <p:spTgt spid="46"/>
                                        </p:tgtEl>
                                        <p:attrNameLst>
                                          <p:attrName>ppt_x</p:attrName>
                                        </p:attrNameLst>
                                      </p:cBhvr>
                                      <p:tavLst>
                                        <p:tav tm="0">
                                          <p:val>
                                            <p:strVal val="#ppt_x"/>
                                          </p:val>
                                        </p:tav>
                                        <p:tav tm="100000">
                                          <p:val>
                                            <p:strVal val="#ppt_x"/>
                                          </p:val>
                                        </p:tav>
                                      </p:tavLst>
                                    </p:anim>
                                    <p:anim calcmode="lin" valueType="num">
                                      <p:cBhvr>
                                        <p:cTn id="26" dur="250" fill="hold"/>
                                        <p:tgtEl>
                                          <p:spTgt spid="46"/>
                                        </p:tgtEl>
                                        <p:attrNameLst>
                                          <p:attrName>ppt_y</p:attrName>
                                        </p:attrNameLst>
                                      </p:cBhvr>
                                      <p:tavLst>
                                        <p:tav tm="0">
                                          <p:val>
                                            <p:strVal val="#ppt_y-#ppt_h/2"/>
                                          </p:val>
                                        </p:tav>
                                        <p:tav tm="100000">
                                          <p:val>
                                            <p:strVal val="#ppt_y"/>
                                          </p:val>
                                        </p:tav>
                                      </p:tavLst>
                                    </p:anim>
                                    <p:anim calcmode="lin" valueType="num">
                                      <p:cBhvr>
                                        <p:cTn id="27" dur="250" fill="hold"/>
                                        <p:tgtEl>
                                          <p:spTgt spid="46"/>
                                        </p:tgtEl>
                                        <p:attrNameLst>
                                          <p:attrName>ppt_w</p:attrName>
                                        </p:attrNameLst>
                                      </p:cBhvr>
                                      <p:tavLst>
                                        <p:tav tm="0">
                                          <p:val>
                                            <p:strVal val="#ppt_w"/>
                                          </p:val>
                                        </p:tav>
                                        <p:tav tm="100000">
                                          <p:val>
                                            <p:strVal val="#ppt_w"/>
                                          </p:val>
                                        </p:tav>
                                      </p:tavLst>
                                    </p:anim>
                                    <p:anim calcmode="lin" valueType="num">
                                      <p:cBhvr>
                                        <p:cTn id="28" dur="250" fill="hold"/>
                                        <p:tgtEl>
                                          <p:spTgt spid="46"/>
                                        </p:tgtEl>
                                        <p:attrNameLst>
                                          <p:attrName>ppt_h</p:attrName>
                                        </p:attrNameLst>
                                      </p:cBhvr>
                                      <p:tavLst>
                                        <p:tav tm="0">
                                          <p:val>
                                            <p:fltVal val="0"/>
                                          </p:val>
                                        </p:tav>
                                        <p:tav tm="100000">
                                          <p:val>
                                            <p:strVal val="#ppt_h"/>
                                          </p:val>
                                        </p:tav>
                                      </p:tavLst>
                                    </p:anim>
                                  </p:childTnLst>
                                </p:cTn>
                              </p:par>
                            </p:childTnLst>
                          </p:cTn>
                        </p:par>
                        <p:par>
                          <p:cTn id="29" fill="hold">
                            <p:stCondLst>
                              <p:cond delay="45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childTnLst>
                          </p:cTn>
                        </p:par>
                        <p:par>
                          <p:cTn id="33" fill="hold">
                            <p:stCondLst>
                              <p:cond delay="5000"/>
                            </p:stCondLst>
                            <p:childTnLst>
                              <p:par>
                                <p:cTn id="34" presetID="2" presetClass="entr" presetSubtype="8" fill="hold" nodeType="afterEffect">
                                  <p:stCondLst>
                                    <p:cond delay="500"/>
                                  </p:stCondLst>
                                  <p:childTnLst>
                                    <p:set>
                                      <p:cBhvr>
                                        <p:cTn id="35" dur="1" fill="hold">
                                          <p:stCondLst>
                                            <p:cond delay="0"/>
                                          </p:stCondLst>
                                        </p:cTn>
                                        <p:tgtEl>
                                          <p:spTgt spid="20490"/>
                                        </p:tgtEl>
                                        <p:attrNameLst>
                                          <p:attrName>style.visibility</p:attrName>
                                        </p:attrNameLst>
                                      </p:cBhvr>
                                      <p:to>
                                        <p:strVal val="visible"/>
                                      </p:to>
                                    </p:set>
                                    <p:anim calcmode="lin" valueType="num">
                                      <p:cBhvr additive="base">
                                        <p:cTn id="36" dur="500" fill="hold"/>
                                        <p:tgtEl>
                                          <p:spTgt spid="20490"/>
                                        </p:tgtEl>
                                        <p:attrNameLst>
                                          <p:attrName>ppt_x</p:attrName>
                                        </p:attrNameLst>
                                      </p:cBhvr>
                                      <p:tavLst>
                                        <p:tav tm="0">
                                          <p:val>
                                            <p:strVal val="0-#ppt_w/2"/>
                                          </p:val>
                                        </p:tav>
                                        <p:tav tm="100000">
                                          <p:val>
                                            <p:strVal val="#ppt_x"/>
                                          </p:val>
                                        </p:tav>
                                      </p:tavLst>
                                    </p:anim>
                                    <p:anim calcmode="lin" valueType="num">
                                      <p:cBhvr additive="base">
                                        <p:cTn id="37" dur="500" fill="hold"/>
                                        <p:tgtEl>
                                          <p:spTgt spid="20490"/>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6000"/>
                            </p:stCondLst>
                            <p:childTnLst>
                              <p:par>
                                <p:cTn id="39" presetID="17" presetClass="entr" presetSubtype="1" fill="hold" grpId="0" nodeType="afterEffect">
                                  <p:stCondLst>
                                    <p:cond delay="0"/>
                                  </p:stCondLst>
                                  <p:iterate type="lt">
                                    <p:tmPct val="40000"/>
                                  </p:iterate>
                                  <p:childTnLst>
                                    <p:set>
                                      <p:cBhvr>
                                        <p:cTn id="40" dur="1" fill="hold">
                                          <p:stCondLst>
                                            <p:cond delay="0"/>
                                          </p:stCondLst>
                                        </p:cTn>
                                        <p:tgtEl>
                                          <p:spTgt spid="50"/>
                                        </p:tgtEl>
                                        <p:attrNameLst>
                                          <p:attrName>style.visibility</p:attrName>
                                        </p:attrNameLst>
                                      </p:cBhvr>
                                      <p:to>
                                        <p:strVal val="visible"/>
                                      </p:to>
                                    </p:set>
                                    <p:anim calcmode="lin" valueType="num">
                                      <p:cBhvr>
                                        <p:cTn id="41" dur="250" fill="hold"/>
                                        <p:tgtEl>
                                          <p:spTgt spid="50"/>
                                        </p:tgtEl>
                                        <p:attrNameLst>
                                          <p:attrName>ppt_x</p:attrName>
                                        </p:attrNameLst>
                                      </p:cBhvr>
                                      <p:tavLst>
                                        <p:tav tm="0">
                                          <p:val>
                                            <p:strVal val="#ppt_x"/>
                                          </p:val>
                                        </p:tav>
                                        <p:tav tm="100000">
                                          <p:val>
                                            <p:strVal val="#ppt_x"/>
                                          </p:val>
                                        </p:tav>
                                      </p:tavLst>
                                    </p:anim>
                                    <p:anim calcmode="lin" valueType="num">
                                      <p:cBhvr>
                                        <p:cTn id="42" dur="250" fill="hold"/>
                                        <p:tgtEl>
                                          <p:spTgt spid="50"/>
                                        </p:tgtEl>
                                        <p:attrNameLst>
                                          <p:attrName>ppt_y</p:attrName>
                                        </p:attrNameLst>
                                      </p:cBhvr>
                                      <p:tavLst>
                                        <p:tav tm="0">
                                          <p:val>
                                            <p:strVal val="#ppt_y-#ppt_h/2"/>
                                          </p:val>
                                        </p:tav>
                                        <p:tav tm="100000">
                                          <p:val>
                                            <p:strVal val="#ppt_y"/>
                                          </p:val>
                                        </p:tav>
                                      </p:tavLst>
                                    </p:anim>
                                    <p:anim calcmode="lin" valueType="num">
                                      <p:cBhvr>
                                        <p:cTn id="43" dur="250" fill="hold"/>
                                        <p:tgtEl>
                                          <p:spTgt spid="50"/>
                                        </p:tgtEl>
                                        <p:attrNameLst>
                                          <p:attrName>ppt_w</p:attrName>
                                        </p:attrNameLst>
                                      </p:cBhvr>
                                      <p:tavLst>
                                        <p:tav tm="0">
                                          <p:val>
                                            <p:strVal val="#ppt_w"/>
                                          </p:val>
                                        </p:tav>
                                        <p:tav tm="100000">
                                          <p:val>
                                            <p:strVal val="#ppt_w"/>
                                          </p:val>
                                        </p:tav>
                                      </p:tavLst>
                                    </p:anim>
                                    <p:anim calcmode="lin" valueType="num">
                                      <p:cBhvr>
                                        <p:cTn id="44" dur="250" fill="hold"/>
                                        <p:tgtEl>
                                          <p:spTgt spid="50"/>
                                        </p:tgtEl>
                                        <p:attrNameLst>
                                          <p:attrName>ppt_h</p:attrName>
                                        </p:attrNameLst>
                                      </p:cBhvr>
                                      <p:tavLst>
                                        <p:tav tm="0">
                                          <p:val>
                                            <p:fltVal val="0"/>
                                          </p:val>
                                        </p:tav>
                                        <p:tav tm="100000">
                                          <p:val>
                                            <p:strVal val="#ppt_h"/>
                                          </p:val>
                                        </p:tav>
                                      </p:tavLst>
                                    </p:anim>
                                  </p:childTnLst>
                                </p:cTn>
                              </p:par>
                            </p:childTnLst>
                          </p:cTn>
                        </p:par>
                        <p:par>
                          <p:cTn id="45" fill="hold">
                            <p:stCondLst>
                              <p:cond delay="7050"/>
                            </p:stCondLst>
                            <p:childTnLst>
                              <p:par>
                                <p:cTn id="46" presetID="22" presetClass="entr" presetSubtype="8" fill="hold" grpId="0"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wipe(left)">
                                      <p:cBhvr>
                                        <p:cTn id="48" dur="500"/>
                                        <p:tgtEl>
                                          <p:spTgt spid="49"/>
                                        </p:tgtEl>
                                      </p:cBhvr>
                                    </p:animEffect>
                                  </p:childTnLst>
                                </p:cTn>
                              </p:par>
                            </p:childTnLst>
                          </p:cTn>
                        </p:par>
                        <p:par>
                          <p:cTn id="49" fill="hold">
                            <p:stCondLst>
                              <p:cond delay="7550"/>
                            </p:stCondLst>
                            <p:childTnLst>
                              <p:par>
                                <p:cTn id="50" presetID="2" presetClass="entr" presetSubtype="2" fill="hold" nodeType="afterEffect">
                                  <p:stCondLst>
                                    <p:cond delay="750"/>
                                  </p:stCondLst>
                                  <p:childTnLst>
                                    <p:set>
                                      <p:cBhvr>
                                        <p:cTn id="51" dur="1" fill="hold">
                                          <p:stCondLst>
                                            <p:cond delay="0"/>
                                          </p:stCondLst>
                                        </p:cTn>
                                        <p:tgtEl>
                                          <p:spTgt spid="20495"/>
                                        </p:tgtEl>
                                        <p:attrNameLst>
                                          <p:attrName>style.visibility</p:attrName>
                                        </p:attrNameLst>
                                      </p:cBhvr>
                                      <p:to>
                                        <p:strVal val="visible"/>
                                      </p:to>
                                    </p:set>
                                    <p:anim calcmode="lin" valueType="num">
                                      <p:cBhvr additive="base">
                                        <p:cTn id="52" dur="500" fill="hold"/>
                                        <p:tgtEl>
                                          <p:spTgt spid="20495"/>
                                        </p:tgtEl>
                                        <p:attrNameLst>
                                          <p:attrName>ppt_x</p:attrName>
                                        </p:attrNameLst>
                                      </p:cBhvr>
                                      <p:tavLst>
                                        <p:tav tm="0">
                                          <p:val>
                                            <p:strVal val="1+#ppt_w/2"/>
                                          </p:val>
                                        </p:tav>
                                        <p:tav tm="100000">
                                          <p:val>
                                            <p:strVal val="#ppt_x"/>
                                          </p:val>
                                        </p:tav>
                                      </p:tavLst>
                                    </p:anim>
                                    <p:anim calcmode="lin" valueType="num">
                                      <p:cBhvr additive="base">
                                        <p:cTn id="53" dur="500" fill="hold"/>
                                        <p:tgtEl>
                                          <p:spTgt spid="20495"/>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880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48"/>
                                        </p:tgtEl>
                                        <p:attrNameLst>
                                          <p:attrName>style.visibility</p:attrName>
                                        </p:attrNameLst>
                                      </p:cBhvr>
                                      <p:to>
                                        <p:strVal val="visible"/>
                                      </p:to>
                                    </p:set>
                                    <p:anim calcmode="lin" valueType="num">
                                      <p:cBhvr>
                                        <p:cTn id="57" dur="250" fill="hold"/>
                                        <p:tgtEl>
                                          <p:spTgt spid="48"/>
                                        </p:tgtEl>
                                        <p:attrNameLst>
                                          <p:attrName>ppt_x</p:attrName>
                                        </p:attrNameLst>
                                      </p:cBhvr>
                                      <p:tavLst>
                                        <p:tav tm="0">
                                          <p:val>
                                            <p:strVal val="#ppt_x"/>
                                          </p:val>
                                        </p:tav>
                                        <p:tav tm="100000">
                                          <p:val>
                                            <p:strVal val="#ppt_x"/>
                                          </p:val>
                                        </p:tav>
                                      </p:tavLst>
                                    </p:anim>
                                    <p:anim calcmode="lin" valueType="num">
                                      <p:cBhvr>
                                        <p:cTn id="58" dur="250" fill="hold"/>
                                        <p:tgtEl>
                                          <p:spTgt spid="48"/>
                                        </p:tgtEl>
                                        <p:attrNameLst>
                                          <p:attrName>ppt_y</p:attrName>
                                        </p:attrNameLst>
                                      </p:cBhvr>
                                      <p:tavLst>
                                        <p:tav tm="0">
                                          <p:val>
                                            <p:strVal val="#ppt_y-#ppt_h/2"/>
                                          </p:val>
                                        </p:tav>
                                        <p:tav tm="100000">
                                          <p:val>
                                            <p:strVal val="#ppt_y"/>
                                          </p:val>
                                        </p:tav>
                                      </p:tavLst>
                                    </p:anim>
                                    <p:anim calcmode="lin" valueType="num">
                                      <p:cBhvr>
                                        <p:cTn id="59" dur="250" fill="hold"/>
                                        <p:tgtEl>
                                          <p:spTgt spid="48"/>
                                        </p:tgtEl>
                                        <p:attrNameLst>
                                          <p:attrName>ppt_w</p:attrName>
                                        </p:attrNameLst>
                                      </p:cBhvr>
                                      <p:tavLst>
                                        <p:tav tm="0">
                                          <p:val>
                                            <p:strVal val="#ppt_w"/>
                                          </p:val>
                                        </p:tav>
                                        <p:tav tm="100000">
                                          <p:val>
                                            <p:strVal val="#ppt_w"/>
                                          </p:val>
                                        </p:tav>
                                      </p:tavLst>
                                    </p:anim>
                                    <p:anim calcmode="lin" valueType="num">
                                      <p:cBhvr>
                                        <p:cTn id="60" dur="250" fill="hold"/>
                                        <p:tgtEl>
                                          <p:spTgt spid="48"/>
                                        </p:tgtEl>
                                        <p:attrNameLst>
                                          <p:attrName>ppt_h</p:attrName>
                                        </p:attrNameLst>
                                      </p:cBhvr>
                                      <p:tavLst>
                                        <p:tav tm="0">
                                          <p:val>
                                            <p:fltVal val="0"/>
                                          </p:val>
                                        </p:tav>
                                        <p:tav tm="100000">
                                          <p:val>
                                            <p:strVal val="#ppt_h"/>
                                          </p:val>
                                        </p:tav>
                                      </p:tavLst>
                                    </p:anim>
                                  </p:childTnLst>
                                </p:cTn>
                              </p:par>
                            </p:childTnLst>
                          </p:cTn>
                        </p:par>
                        <p:par>
                          <p:cTn id="61" fill="hold">
                            <p:stCondLst>
                              <p:cond delay="9850"/>
                            </p:stCondLst>
                            <p:childTnLst>
                              <p:par>
                                <p:cTn id="62" presetID="22" presetClass="entr" presetSubtype="8"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wipe(left)">
                                      <p:cBhvr>
                                        <p:cTn id="64" dur="500"/>
                                        <p:tgtEl>
                                          <p:spTgt spid="47"/>
                                        </p:tgtEl>
                                      </p:cBhvr>
                                    </p:animEffect>
                                  </p:childTnLst>
                                </p:cTn>
                              </p:par>
                            </p:childTnLst>
                          </p:cTn>
                        </p:par>
                        <p:par>
                          <p:cTn id="65" fill="hold">
                            <p:stCondLst>
                              <p:cond delay="10350"/>
                            </p:stCondLst>
                            <p:childTnLst>
                              <p:par>
                                <p:cTn id="66" presetID="2" presetClass="entr" presetSubtype="2" fill="hold" nodeType="afterEffect">
                                  <p:stCondLst>
                                    <p:cond delay="1000"/>
                                  </p:stCondLst>
                                  <p:childTnLst>
                                    <p:set>
                                      <p:cBhvr>
                                        <p:cTn id="67" dur="1" fill="hold">
                                          <p:stCondLst>
                                            <p:cond delay="0"/>
                                          </p:stCondLst>
                                        </p:cTn>
                                        <p:tgtEl>
                                          <p:spTgt spid="20501"/>
                                        </p:tgtEl>
                                        <p:attrNameLst>
                                          <p:attrName>style.visibility</p:attrName>
                                        </p:attrNameLst>
                                      </p:cBhvr>
                                      <p:to>
                                        <p:strVal val="visible"/>
                                      </p:to>
                                    </p:set>
                                    <p:anim calcmode="lin" valueType="num">
                                      <p:cBhvr additive="base">
                                        <p:cTn id="68" dur="500" fill="hold"/>
                                        <p:tgtEl>
                                          <p:spTgt spid="20501"/>
                                        </p:tgtEl>
                                        <p:attrNameLst>
                                          <p:attrName>ppt_x</p:attrName>
                                        </p:attrNameLst>
                                      </p:cBhvr>
                                      <p:tavLst>
                                        <p:tav tm="0">
                                          <p:val>
                                            <p:strVal val="1+#ppt_w/2"/>
                                          </p:val>
                                        </p:tav>
                                        <p:tav tm="100000">
                                          <p:val>
                                            <p:strVal val="#ppt_x"/>
                                          </p:val>
                                        </p:tav>
                                      </p:tavLst>
                                    </p:anim>
                                    <p:anim calcmode="lin" valueType="num">
                                      <p:cBhvr additive="base">
                                        <p:cTn id="69" dur="500" fill="hold"/>
                                        <p:tgtEl>
                                          <p:spTgt spid="20501"/>
                                        </p:tgtEl>
                                        <p:attrNameLst>
                                          <p:attrName>ppt_y</p:attrName>
                                        </p:attrNameLst>
                                      </p:cBhvr>
                                      <p:tavLst>
                                        <p:tav tm="0">
                                          <p:val>
                                            <p:strVal val="#ppt_y"/>
                                          </p:val>
                                        </p:tav>
                                        <p:tav tm="100000">
                                          <p:val>
                                            <p:strVal val="#ppt_y"/>
                                          </p:val>
                                        </p:tav>
                                      </p:tavLst>
                                    </p:anim>
                                  </p:childTnLst>
                                </p:cTn>
                              </p:par>
                            </p:childTnLst>
                          </p:cTn>
                        </p:par>
                        <p:par>
                          <p:cTn id="70" fill="hold">
                            <p:stCondLst>
                              <p:cond delay="11850"/>
                            </p:stCondLst>
                            <p:childTnLst>
                              <p:par>
                                <p:cTn id="71" presetID="17" presetClass="entr" presetSubtype="1" fill="hold" grpId="0" nodeType="afterEffect">
                                  <p:stCondLst>
                                    <p:cond delay="0"/>
                                  </p:stCondLst>
                                  <p:iterate type="lt">
                                    <p:tmPct val="40000"/>
                                  </p:iterate>
                                  <p:childTnLst>
                                    <p:set>
                                      <p:cBhvr>
                                        <p:cTn id="72" dur="1" fill="hold">
                                          <p:stCondLst>
                                            <p:cond delay="0"/>
                                          </p:stCondLst>
                                        </p:cTn>
                                        <p:tgtEl>
                                          <p:spTgt spid="52"/>
                                        </p:tgtEl>
                                        <p:attrNameLst>
                                          <p:attrName>style.visibility</p:attrName>
                                        </p:attrNameLst>
                                      </p:cBhvr>
                                      <p:to>
                                        <p:strVal val="visible"/>
                                      </p:to>
                                    </p:set>
                                    <p:anim calcmode="lin" valueType="num">
                                      <p:cBhvr>
                                        <p:cTn id="73" dur="250" fill="hold"/>
                                        <p:tgtEl>
                                          <p:spTgt spid="52"/>
                                        </p:tgtEl>
                                        <p:attrNameLst>
                                          <p:attrName>ppt_x</p:attrName>
                                        </p:attrNameLst>
                                      </p:cBhvr>
                                      <p:tavLst>
                                        <p:tav tm="0">
                                          <p:val>
                                            <p:strVal val="#ppt_x"/>
                                          </p:val>
                                        </p:tav>
                                        <p:tav tm="100000">
                                          <p:val>
                                            <p:strVal val="#ppt_x"/>
                                          </p:val>
                                        </p:tav>
                                      </p:tavLst>
                                    </p:anim>
                                    <p:anim calcmode="lin" valueType="num">
                                      <p:cBhvr>
                                        <p:cTn id="74" dur="250" fill="hold"/>
                                        <p:tgtEl>
                                          <p:spTgt spid="52"/>
                                        </p:tgtEl>
                                        <p:attrNameLst>
                                          <p:attrName>ppt_y</p:attrName>
                                        </p:attrNameLst>
                                      </p:cBhvr>
                                      <p:tavLst>
                                        <p:tav tm="0">
                                          <p:val>
                                            <p:strVal val="#ppt_y-#ppt_h/2"/>
                                          </p:val>
                                        </p:tav>
                                        <p:tav tm="100000">
                                          <p:val>
                                            <p:strVal val="#ppt_y"/>
                                          </p:val>
                                        </p:tav>
                                      </p:tavLst>
                                    </p:anim>
                                    <p:anim calcmode="lin" valueType="num">
                                      <p:cBhvr>
                                        <p:cTn id="75" dur="250" fill="hold"/>
                                        <p:tgtEl>
                                          <p:spTgt spid="52"/>
                                        </p:tgtEl>
                                        <p:attrNameLst>
                                          <p:attrName>ppt_w</p:attrName>
                                        </p:attrNameLst>
                                      </p:cBhvr>
                                      <p:tavLst>
                                        <p:tav tm="0">
                                          <p:val>
                                            <p:strVal val="#ppt_w"/>
                                          </p:val>
                                        </p:tav>
                                        <p:tav tm="100000">
                                          <p:val>
                                            <p:strVal val="#ppt_w"/>
                                          </p:val>
                                        </p:tav>
                                      </p:tavLst>
                                    </p:anim>
                                    <p:anim calcmode="lin" valueType="num">
                                      <p:cBhvr>
                                        <p:cTn id="76" dur="250" fill="hold"/>
                                        <p:tgtEl>
                                          <p:spTgt spid="52"/>
                                        </p:tgtEl>
                                        <p:attrNameLst>
                                          <p:attrName>ppt_h</p:attrName>
                                        </p:attrNameLst>
                                      </p:cBhvr>
                                      <p:tavLst>
                                        <p:tav tm="0">
                                          <p:val>
                                            <p:fltVal val="0"/>
                                          </p:val>
                                        </p:tav>
                                        <p:tav tm="100000">
                                          <p:val>
                                            <p:strVal val="#ppt_h"/>
                                          </p:val>
                                        </p:tav>
                                      </p:tavLst>
                                    </p:anim>
                                  </p:childTnLst>
                                </p:cTn>
                              </p:par>
                            </p:childTnLst>
                          </p:cTn>
                        </p:par>
                        <p:par>
                          <p:cTn id="77" fill="hold">
                            <p:stCondLst>
                              <p:cond delay="12900"/>
                            </p:stCondLst>
                            <p:childTnLst>
                              <p:par>
                                <p:cTn id="78" presetID="22" presetClass="entr" presetSubtype="8" fill="hold" grpId="0"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wipe(left)">
                                      <p:cBhvr>
                                        <p:cTn id="8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5" grpId="0"/>
      <p:bldP spid="46" grpId="0"/>
      <p:bldP spid="47" grpId="0"/>
      <p:bldP spid="48" grpId="0"/>
      <p:bldP spid="49" grpId="0"/>
      <p:bldP spid="50" grpId="0"/>
      <p:bldP spid="51" grpId="0"/>
      <p:bldP spid="5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B77EF313-67CF-458E-A5A4-DEB4A4BAB6D9"/>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548.pptx"/>
</p:tagLst>
</file>

<file path=ppt/theme/theme1.xml><?xml version="1.0" encoding="utf-8"?>
<a:theme xmlns:a="http://schemas.openxmlformats.org/drawingml/2006/main" name="第一PPT，www.1ppt.com">
  <a:themeElements>
    <a:clrScheme name="自定义 182">
      <a:dk1>
        <a:sysClr val="windowText" lastClr="000000"/>
      </a:dk1>
      <a:lt1>
        <a:sysClr val="window" lastClr="FFFFFF"/>
      </a:lt1>
      <a:dk2>
        <a:srgbClr val="44546A"/>
      </a:dk2>
      <a:lt2>
        <a:srgbClr val="E7E6E6"/>
      </a:lt2>
      <a:accent1>
        <a:srgbClr val="E46C0A"/>
      </a:accent1>
      <a:accent2>
        <a:srgbClr val="E2E2E2"/>
      </a:accent2>
      <a:accent3>
        <a:srgbClr val="E46C0A"/>
      </a:accent3>
      <a:accent4>
        <a:srgbClr val="E2E2E2"/>
      </a:accent4>
      <a:accent5>
        <a:srgbClr val="E46C0A"/>
      </a:accent5>
      <a:accent6>
        <a:srgbClr val="E2E2E2"/>
      </a:accent6>
      <a:hlink>
        <a:srgbClr val="E46C0A"/>
      </a:hlink>
      <a:folHlink>
        <a:srgbClr val="E2E2E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3634</Words>
  <Application>Microsoft Office PowerPoint</Application>
  <PresentationFormat>自定义</PresentationFormat>
  <Paragraphs>263</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商业融资</dc:title>
  <dc:creator/>
  <cp:keywords>www.1ppt.com</cp:keywords>
  <cp:lastModifiedBy/>
  <cp:revision>1</cp:revision>
  <dcterms:created xsi:type="dcterms:W3CDTF">2016-10-17T14:00:15Z</dcterms:created>
  <dcterms:modified xsi:type="dcterms:W3CDTF">2018-10-09T02:42:27Z</dcterms:modified>
</cp:coreProperties>
</file>