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0" r:id="rId2"/>
  </p:sldMasterIdLst>
  <p:notesMasterIdLst>
    <p:notesMasterId r:id="rId26"/>
  </p:notesMasterIdLst>
  <p:handoutMasterIdLst>
    <p:handoutMasterId r:id="rId27"/>
  </p:handoutMasterIdLst>
  <p:sldIdLst>
    <p:sldId id="3164" r:id="rId3"/>
    <p:sldId id="3165" r:id="rId4"/>
    <p:sldId id="3166" r:id="rId5"/>
    <p:sldId id="3091" r:id="rId6"/>
    <p:sldId id="3094" r:id="rId7"/>
    <p:sldId id="3089" r:id="rId8"/>
    <p:sldId id="3097" r:id="rId9"/>
    <p:sldId id="3167" r:id="rId10"/>
    <p:sldId id="3106" r:id="rId11"/>
    <p:sldId id="3095" r:id="rId12"/>
    <p:sldId id="3096" r:id="rId13"/>
    <p:sldId id="3092" r:id="rId14"/>
    <p:sldId id="3168" r:id="rId15"/>
    <p:sldId id="3093" r:id="rId16"/>
    <p:sldId id="3105" r:id="rId17"/>
    <p:sldId id="3090" r:id="rId18"/>
    <p:sldId id="3088" r:id="rId19"/>
    <p:sldId id="3169" r:id="rId20"/>
    <p:sldId id="3087" r:id="rId21"/>
    <p:sldId id="3103" r:id="rId22"/>
    <p:sldId id="3104" r:id="rId23"/>
    <p:sldId id="3170" r:id="rId24"/>
    <p:sldId id="317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1686"/>
    <a:srgbClr val="00B369"/>
    <a:srgbClr val="1A8CE1"/>
    <a:srgbClr val="FFFFFF"/>
    <a:srgbClr val="A78357"/>
    <a:srgbClr val="28C7D4"/>
    <a:srgbClr val="F94D4D"/>
    <a:srgbClr val="FEFEFE"/>
    <a:srgbClr val="8F1A12"/>
    <a:srgbClr val="F84E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varScale="1">
        <p:scale>
          <a:sx n="57" d="100"/>
          <a:sy n="57" d="100"/>
        </p:scale>
        <p:origin x="-102" y="-1536"/>
      </p:cViewPr>
      <p:guideLst>
        <p:guide orient="horz" pos="328"/>
        <p:guide orient="horz" pos="4183"/>
        <p:guide pos="4050"/>
        <p:guide pos="557"/>
        <p:guide pos="7588"/>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138571136"/>
        <c:axId val="138577408"/>
      </c:lineChart>
      <c:catAx>
        <c:axId val="138571136"/>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138577408"/>
        <c:crosses val="autoZero"/>
        <c:auto val="1"/>
        <c:lblAlgn val="ctr"/>
        <c:lblOffset val="100"/>
        <c:noMultiLvlLbl val="1"/>
      </c:catAx>
      <c:valAx>
        <c:axId val="138577408"/>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138571136"/>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a:t>
            </a:fld>
            <a:endParaRPr lang="zh-CN" altLang="en-US"/>
          </a:p>
        </p:txBody>
      </p:sp>
    </p:spTree>
    <p:extLst>
      <p:ext uri="{BB962C8B-B14F-4D97-AF65-F5344CB8AC3E}">
        <p14:creationId xmlns:p14="http://schemas.microsoft.com/office/powerpoint/2010/main" val="3985926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11</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464603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13</a:t>
            </a:fld>
            <a:endParaRPr lang="zh-CN" altLang="en-US"/>
          </a:p>
        </p:txBody>
      </p:sp>
    </p:spTree>
    <p:extLst>
      <p:ext uri="{BB962C8B-B14F-4D97-AF65-F5344CB8AC3E}">
        <p14:creationId xmlns:p14="http://schemas.microsoft.com/office/powerpoint/2010/main" val="15967678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969358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825770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760524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18</a:t>
            </a:fld>
            <a:endParaRPr lang="zh-CN" altLang="en-US"/>
          </a:p>
        </p:txBody>
      </p:sp>
    </p:spTree>
    <p:extLst>
      <p:ext uri="{BB962C8B-B14F-4D97-AF65-F5344CB8AC3E}">
        <p14:creationId xmlns:p14="http://schemas.microsoft.com/office/powerpoint/2010/main" val="482179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877150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2</a:t>
            </a:fld>
            <a:endParaRPr lang="zh-CN" altLang="en-US"/>
          </a:p>
        </p:txBody>
      </p:sp>
    </p:spTree>
    <p:extLst>
      <p:ext uri="{BB962C8B-B14F-4D97-AF65-F5344CB8AC3E}">
        <p14:creationId xmlns:p14="http://schemas.microsoft.com/office/powerpoint/2010/main" val="2316126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20</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21</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22</a:t>
            </a:fld>
            <a:endParaRPr lang="zh-CN" altLang="en-US"/>
          </a:p>
        </p:txBody>
      </p:sp>
    </p:spTree>
    <p:extLst>
      <p:ext uri="{BB962C8B-B14F-4D97-AF65-F5344CB8AC3E}">
        <p14:creationId xmlns:p14="http://schemas.microsoft.com/office/powerpoint/2010/main" val="291801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3</a:t>
            </a:fld>
            <a:endParaRPr lang="zh-CN" altLang="en-US"/>
          </a:p>
        </p:txBody>
      </p:sp>
    </p:spTree>
    <p:extLst>
      <p:ext uri="{BB962C8B-B14F-4D97-AF65-F5344CB8AC3E}">
        <p14:creationId xmlns:p14="http://schemas.microsoft.com/office/powerpoint/2010/main" val="3218153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092076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5</a:t>
            </a:fld>
            <a:endParaRPr lang="en-US"/>
          </a:p>
        </p:txBody>
      </p:sp>
    </p:spTree>
    <p:extLst>
      <p:ext uri="{BB962C8B-B14F-4D97-AF65-F5344CB8AC3E}">
        <p14:creationId xmlns:p14="http://schemas.microsoft.com/office/powerpoint/2010/main" val="2029292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780360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FA4BD9-45E5-4FA9-9CDC-3B72B5F86381}" type="slidenum">
              <a:rPr lang="zh-CN" altLang="en-US" smtClean="0"/>
              <a:t>8</a:t>
            </a:fld>
            <a:endParaRPr lang="zh-CN" altLang="en-US"/>
          </a:p>
        </p:txBody>
      </p:sp>
    </p:spTree>
    <p:extLst>
      <p:ext uri="{BB962C8B-B14F-4D97-AF65-F5344CB8AC3E}">
        <p14:creationId xmlns:p14="http://schemas.microsoft.com/office/powerpoint/2010/main" val="4278005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9</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6" name="矩形 5"/>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5" y="688"/>
            <a:ext cx="12855600" cy="7231274"/>
          </a:xfrm>
          <a:prstGeom prst="rect">
            <a:avLst/>
          </a:prstGeom>
        </p:spPr>
      </p:pic>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9631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2245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5905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6690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794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2280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028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6302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0125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8387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663693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06135161"/>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686424" y="1350533"/>
            <a:ext cx="7498260" cy="7498260"/>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20000">
            <a:off x="2664238" y="4117478"/>
            <a:ext cx="10183159" cy="3309431"/>
          </a:xfrm>
          <a:custGeom>
            <a:avLst/>
            <a:gdLst>
              <a:gd name="connsiteX0" fmla="*/ 5203260 w 9657527"/>
              <a:gd name="connsiteY0" fmla="*/ 5375 h 3138606"/>
              <a:gd name="connsiteX1" fmla="*/ 9533020 w 9657527"/>
              <a:gd name="connsiteY1" fmla="*/ 2183713 h 3138606"/>
              <a:gd name="connsiteX2" fmla="*/ 9657527 w 9657527"/>
              <a:gd name="connsiteY2" fmla="*/ 2386943 h 3138606"/>
              <a:gd name="connsiteX3" fmla="*/ 9631279 w 9657527"/>
              <a:gd name="connsiteY3" fmla="*/ 3138606 h 3138606"/>
              <a:gd name="connsiteX4" fmla="*/ 0 w 9657527"/>
              <a:gd name="connsiteY4" fmla="*/ 2802274 h 3138606"/>
              <a:gd name="connsiteX5" fmla="*/ 39235 w 9657527"/>
              <a:gd name="connsiteY5" fmla="*/ 2710379 h 3138606"/>
              <a:gd name="connsiteX6" fmla="*/ 4935048 w 9657527"/>
              <a:gd name="connsiteY6" fmla="*/ 0 h 3138606"/>
              <a:gd name="connsiteX7" fmla="*/ 5203260 w 9657527"/>
              <a:gd name="connsiteY7" fmla="*/ 5375 h 313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657527" h="3138606">
                <a:moveTo>
                  <a:pt x="5203260" y="5375"/>
                </a:moveTo>
                <a:cubicBezTo>
                  <a:pt x="7079915" y="80765"/>
                  <a:pt x="8694684" y="942807"/>
                  <a:pt x="9533020" y="2183713"/>
                </a:cubicBezTo>
                <a:lnTo>
                  <a:pt x="9657527" y="2386943"/>
                </a:lnTo>
                <a:lnTo>
                  <a:pt x="9631279" y="3138606"/>
                </a:lnTo>
                <a:lnTo>
                  <a:pt x="0" y="2802274"/>
                </a:lnTo>
                <a:lnTo>
                  <a:pt x="39235" y="2710379"/>
                </a:lnTo>
                <a:cubicBezTo>
                  <a:pt x="769966" y="1128750"/>
                  <a:pt x="2686179" y="0"/>
                  <a:pt x="4935048" y="0"/>
                </a:cubicBezTo>
                <a:cubicBezTo>
                  <a:pt x="5025003" y="0"/>
                  <a:pt x="5114425" y="1806"/>
                  <a:pt x="5203260" y="5375"/>
                </a:cubicBezTo>
                <a:close/>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332931" y="2537972"/>
            <a:ext cx="3331361" cy="1958549"/>
          </a:xfrm>
          <a:prstGeom prst="rect">
            <a:avLst/>
          </a:prstGeom>
          <a:noFill/>
        </p:spPr>
        <p:txBody>
          <a:bodyPr wrap="none" rtlCol="0">
            <a:spAutoFit/>
          </a:bodyPr>
          <a:lstStyle/>
          <a:p>
            <a:r>
              <a:rPr lang="en-US" altLang="zh-CN" sz="12127" dirty="0" smtClean="0">
                <a:solidFill>
                  <a:schemeClr val="accent1"/>
                </a:solidFill>
                <a:latin typeface="方正正中黑简体" panose="02000000000000000000" pitchFamily="2" charset="-122"/>
                <a:ea typeface="方正正中黑简体" panose="02000000000000000000" pitchFamily="2" charset="-122"/>
              </a:rPr>
              <a:t>201X</a:t>
            </a:r>
            <a:endParaRPr lang="zh-CN" altLang="en-US" sz="12127" dirty="0">
              <a:solidFill>
                <a:schemeClr val="accent1"/>
              </a:solidFill>
              <a:latin typeface="方正正中黑简体" panose="02000000000000000000" pitchFamily="2" charset="-122"/>
              <a:ea typeface="方正正中黑简体" panose="02000000000000000000" pitchFamily="2" charset="-122"/>
            </a:endParaRPr>
          </a:p>
        </p:txBody>
      </p:sp>
      <p:grpSp>
        <p:nvGrpSpPr>
          <p:cNvPr id="2" name="组合 1"/>
          <p:cNvGrpSpPr/>
          <p:nvPr/>
        </p:nvGrpSpPr>
        <p:grpSpPr>
          <a:xfrm>
            <a:off x="8232407" y="1733728"/>
            <a:ext cx="368749" cy="368749"/>
            <a:chOff x="7805961" y="1643576"/>
            <a:chExt cx="349715" cy="349715"/>
          </a:xfrm>
        </p:grpSpPr>
        <p:sp>
          <p:nvSpPr>
            <p:cNvPr id="7" name="椭圆 6"/>
            <p:cNvSpPr/>
            <p:nvPr/>
          </p:nvSpPr>
          <p:spPr>
            <a:xfrm>
              <a:off x="7805961" y="1643576"/>
              <a:ext cx="349715" cy="349715"/>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7890818" y="1728433"/>
              <a:ext cx="180000" cy="180000"/>
            </a:xfrm>
            <a:prstGeom prst="ellipse">
              <a:avLst/>
            </a:prstGeom>
            <a:solidFill>
              <a:schemeClr val="accent1"/>
            </a:solid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4557167" y="5135360"/>
            <a:ext cx="5314275" cy="707886"/>
          </a:xfrm>
          <a:prstGeom prst="rect">
            <a:avLst/>
          </a:prstGeom>
          <a:noFill/>
          <a:effectLst/>
        </p:spPr>
        <p:txBody>
          <a:bodyPr wrap="none" rtlCol="0">
            <a:spAutoFit/>
          </a:bodyPr>
          <a:lstStyle/>
          <a:p>
            <a:r>
              <a:rPr lang="zh-CN" altLang="en-US" sz="4000" dirty="0" smtClean="0">
                <a:solidFill>
                  <a:schemeClr val="accent1"/>
                </a:solidFill>
                <a:latin typeface="微软雅黑" panose="020B0503020204020204" pitchFamily="34" charset="-122"/>
                <a:ea typeface="微软雅黑" panose="020B0503020204020204" pitchFamily="34" charset="-122"/>
              </a:rPr>
              <a:t>商务工作汇报年终总结</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557167" y="5895266"/>
            <a:ext cx="4944974" cy="351913"/>
          </a:xfrm>
          <a:prstGeom prst="rect">
            <a:avLst/>
          </a:prstGeom>
          <a:noFill/>
        </p:spPr>
        <p:txBody>
          <a:bodyPr wrap="none" rtlCol="0">
            <a:spAutoFit/>
          </a:bodyPr>
          <a:lstStyle/>
          <a:p>
            <a:r>
              <a:rPr lang="zh-CN" altLang="en-US" sz="1687" dirty="0">
                <a:solidFill>
                  <a:schemeClr val="accent1"/>
                </a:solidFill>
                <a:latin typeface="微软雅黑" panose="020B0503020204020204" pitchFamily="34" charset="-122"/>
                <a:ea typeface="方正兰亭超细黑简体" panose="02000000000000000000"/>
              </a:rPr>
              <a:t>适用于商务合作、工作汇报、年终总结、公司简介</a:t>
            </a:r>
          </a:p>
        </p:txBody>
      </p:sp>
    </p:spTree>
    <p:extLst>
      <p:ext uri="{BB962C8B-B14F-4D97-AF65-F5344CB8AC3E}">
        <p14:creationId xmlns:p14="http://schemas.microsoft.com/office/powerpoint/2010/main" val="210177350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path" presetSubtype="0" accel="50000" decel="50000" fill="hold" nodeType="clickEffect">
                                  <p:stCondLst>
                                    <p:cond delay="0"/>
                                  </p:stCondLst>
                                  <p:childTnLst>
                                    <p:animMotion origin="layout" path="M 2.08333E-6 7.40741E-7 C 0.13659 0.15162 0.17812 0.47176 0.09284 0.71458 C 0.00742 0.95741 -0.17266 1.03171 -0.30925 0.87986 C -0.44584 0.72824 -0.48711 0.4081 -0.40182 0.16528 C -0.31641 -0.07755 -0.13646 -0.15185 2.08333E-6 7.40741E-7 Z " pathEditMode="relative" rAng="1920000" ptsTypes="AAAAA">
                                      <p:cBhvr>
                                        <p:cTn id="24" dur="2000" fill="hold"/>
                                        <p:tgtEl>
                                          <p:spTgt spid="2"/>
                                        </p:tgtEl>
                                        <p:attrNameLst>
                                          <p:attrName>ppt_x</p:attrName>
                                          <p:attrName>ppt_y</p:attrName>
                                        </p:attrNameLst>
                                      </p:cBhvr>
                                      <p:rCtr x="-15456" y="43981"/>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900" decel="100000" fill="hold"/>
                                        <p:tgtEl>
                                          <p:spTgt spid="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6" presetClass="entr" presetSubtype="37"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arn(outVertical)">
                                      <p:cBhvr>
                                        <p:cTn id="47" dur="500"/>
                                        <p:tgtEl>
                                          <p:spTgt spid="15"/>
                                        </p:tgtEl>
                                      </p:cBhvr>
                                    </p:animEffect>
                                  </p:childTnLst>
                                </p:cTn>
                              </p:par>
                            </p:childTnLst>
                          </p:cTn>
                        </p:par>
                        <p:par>
                          <p:cTn id="48" fill="hold">
                            <p:stCondLst>
                              <p:cond delay="500"/>
                            </p:stCondLst>
                            <p:childTnLst>
                              <p:par>
                                <p:cTn id="49" presetID="16" presetClass="entr" presetSubtype="21"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barn(inVertical)">
                                      <p:cBhvr>
                                        <p:cTn id="5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9" grpId="0"/>
      <p:bldP spid="15"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250" advTm="5000">
        <p14:flip dir="r"/>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530008" y="194117"/>
            <a:ext cx="9811092" cy="9811092"/>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309695" y="1024037"/>
            <a:ext cx="482490" cy="482488"/>
            <a:chOff x="7805961" y="1643576"/>
            <a:chExt cx="349715" cy="349715"/>
          </a:xfrm>
        </p:grpSpPr>
        <p:sp>
          <p:nvSpPr>
            <p:cNvPr id="7" name="椭圆 6"/>
            <p:cNvSpPr/>
            <p:nvPr/>
          </p:nvSpPr>
          <p:spPr>
            <a:xfrm>
              <a:off x="7805961" y="1643576"/>
              <a:ext cx="349715" cy="349715"/>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7890818" y="1728433"/>
              <a:ext cx="180000" cy="180000"/>
            </a:xfrm>
            <a:prstGeom prst="ellipse">
              <a:avLst/>
            </a:prstGeom>
            <a:solidFill>
              <a:schemeClr val="accent1"/>
            </a:solid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 Box 3"/>
          <p:cNvSpPr>
            <a:spLocks noChangeArrowheads="1"/>
          </p:cNvSpPr>
          <p:nvPr/>
        </p:nvSpPr>
        <p:spPr bwMode="auto">
          <a:xfrm>
            <a:off x="1910716" y="4259051"/>
            <a:ext cx="4287824" cy="1842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defTabSz="964086"/>
            <a:r>
              <a:rPr lang="zh-CN" altLang="en-US" sz="7999" dirty="0">
                <a:solidFill>
                  <a:schemeClr val="accent1"/>
                </a:solidFill>
                <a:latin typeface="方正正准黑简体" panose="02000000000000000000" pitchFamily="2" charset="-122"/>
                <a:ea typeface="方正正准黑简体" panose="02000000000000000000" pitchFamily="2" charset="-122"/>
                <a:cs typeface="+mn-ea"/>
                <a:sym typeface="+mn-lt"/>
              </a:rPr>
              <a:t>公司概述</a:t>
            </a:r>
          </a:p>
        </p:txBody>
      </p:sp>
      <p:sp>
        <p:nvSpPr>
          <p:cNvPr id="40" name="矩形 10"/>
          <p:cNvSpPr>
            <a:spLocks noChangeArrowheads="1"/>
          </p:cNvSpPr>
          <p:nvPr/>
        </p:nvSpPr>
        <p:spPr bwMode="auto">
          <a:xfrm>
            <a:off x="2353090" y="3736503"/>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 Box 3"/>
          <p:cNvSpPr>
            <a:spLocks noChangeArrowheads="1"/>
          </p:cNvSpPr>
          <p:nvPr/>
        </p:nvSpPr>
        <p:spPr bwMode="auto">
          <a:xfrm>
            <a:off x="5711752" y="1505604"/>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1296"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8770051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path" presetSubtype="0" accel="50000" decel="50000" fill="hold" nodeType="clickEffect">
                                  <p:stCondLst>
                                    <p:cond delay="0"/>
                                  </p:stCondLst>
                                  <p:childTnLst>
                                    <p:animMotion origin="layout" path="M 2.08333E-6 7.40741E-7 C 0.13659 0.15162 0.17812 0.47176 0.09284 0.71458 C 0.00742 0.95741 -0.17266 1.03171 -0.30925 0.87986 C -0.44584 0.72824 -0.48711 0.4081 -0.40182 0.16528 C -0.31641 -0.07755 -0.13646 -0.15185 2.08333E-6 7.40741E-7 Z " pathEditMode="relative" rAng="1920000" ptsTypes="AAAAA">
                                      <p:cBhvr>
                                        <p:cTn id="24" dur="2000" fill="hold"/>
                                        <p:tgtEl>
                                          <p:spTgt spid="2"/>
                                        </p:tgtEl>
                                        <p:attrNameLst>
                                          <p:attrName>ppt_x</p:attrName>
                                          <p:attrName>ppt_y</p:attrName>
                                        </p:attrNameLst>
                                      </p:cBhvr>
                                      <p:rCtr x="-15456" y="43981"/>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randombar(horizontal)">
                                      <p:cBhvr>
                                        <p:cTn id="34" dur="500"/>
                                        <p:tgtEl>
                                          <p:spTgt spid="42"/>
                                        </p:tgtEl>
                                      </p:cBhvr>
                                    </p:animEffec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grpId="0" nodeType="clickEffect">
                                  <p:stCondLst>
                                    <p:cond delay="0"/>
                                  </p:stCondLst>
                                  <p:iterate type="lt">
                                    <p:tmPct val="10000"/>
                                  </p:iterate>
                                  <p:childTnLst>
                                    <p:set>
                                      <p:cBhvr>
                                        <p:cTn id="38" dur="1" fill="hold">
                                          <p:stCondLst>
                                            <p:cond delay="0"/>
                                          </p:stCondLst>
                                        </p:cTn>
                                        <p:tgtEl>
                                          <p:spTgt spid="39"/>
                                        </p:tgtEl>
                                        <p:attrNameLst>
                                          <p:attrName>style.visibility</p:attrName>
                                        </p:attrNameLst>
                                      </p:cBhvr>
                                      <p:to>
                                        <p:strVal val="visible"/>
                                      </p:to>
                                    </p:set>
                                    <p:anim by="(-#ppt_w*2)" calcmode="lin" valueType="num">
                                      <p:cBhvr rctx="PPT">
                                        <p:cTn id="39" dur="500" autoRev="1" fill="hold">
                                          <p:stCondLst>
                                            <p:cond delay="0"/>
                                          </p:stCondLst>
                                        </p:cTn>
                                        <p:tgtEl>
                                          <p:spTgt spid="39"/>
                                        </p:tgtEl>
                                        <p:attrNameLst>
                                          <p:attrName>ppt_w</p:attrName>
                                        </p:attrNameLst>
                                      </p:cBhvr>
                                    </p:anim>
                                    <p:anim by="(#ppt_w*0.50)" calcmode="lin" valueType="num">
                                      <p:cBhvr>
                                        <p:cTn id="40" dur="500" decel="50000" autoRev="1" fill="hold">
                                          <p:stCondLst>
                                            <p:cond delay="0"/>
                                          </p:stCondLst>
                                        </p:cTn>
                                        <p:tgtEl>
                                          <p:spTgt spid="39"/>
                                        </p:tgtEl>
                                        <p:attrNameLst>
                                          <p:attrName>ppt_x</p:attrName>
                                        </p:attrNameLst>
                                      </p:cBhvr>
                                    </p:anim>
                                    <p:anim from="(-#ppt_h/2)" to="(#ppt_y)" calcmode="lin" valueType="num">
                                      <p:cBhvr>
                                        <p:cTn id="41" dur="1000" fill="hold">
                                          <p:stCondLst>
                                            <p:cond delay="0"/>
                                          </p:stCondLst>
                                        </p:cTn>
                                        <p:tgtEl>
                                          <p:spTgt spid="39"/>
                                        </p:tgtEl>
                                        <p:attrNameLst>
                                          <p:attrName>ppt_y</p:attrName>
                                        </p:attrNameLst>
                                      </p:cBhvr>
                                    </p:anim>
                                    <p:animRot by="21600000">
                                      <p:cBhvr>
                                        <p:cTn id="42" dur="1000" fill="hold">
                                          <p:stCondLst>
                                            <p:cond delay="0"/>
                                          </p:stCondLst>
                                        </p:cTn>
                                        <p:tgtEl>
                                          <p:spTgt spid="39"/>
                                        </p:tgtEl>
                                        <p:attrNameLst>
                                          <p:attrName>r</p:attrName>
                                        </p:attrNameLst>
                                      </p:cBhvr>
                                    </p:animRot>
                                  </p:childTnLst>
                                </p:cTn>
                              </p:par>
                              <p:par>
                                <p:cTn id="43" presetID="56" presetClass="entr" presetSubtype="0" fill="hold" grpId="0" nodeType="withEffect">
                                  <p:stCondLst>
                                    <p:cond delay="0"/>
                                  </p:stCondLst>
                                  <p:iterate type="lt">
                                    <p:tmPct val="10000"/>
                                  </p:iterate>
                                  <p:childTnLst>
                                    <p:set>
                                      <p:cBhvr>
                                        <p:cTn id="44" dur="1" fill="hold">
                                          <p:stCondLst>
                                            <p:cond delay="0"/>
                                          </p:stCondLst>
                                        </p:cTn>
                                        <p:tgtEl>
                                          <p:spTgt spid="40"/>
                                        </p:tgtEl>
                                        <p:attrNameLst>
                                          <p:attrName>style.visibility</p:attrName>
                                        </p:attrNameLst>
                                      </p:cBhvr>
                                      <p:to>
                                        <p:strVal val="visible"/>
                                      </p:to>
                                    </p:set>
                                    <p:anim by="(-#ppt_w*2)" calcmode="lin" valueType="num">
                                      <p:cBhvr rctx="PPT">
                                        <p:cTn id="45" dur="500" autoRev="1" fill="hold">
                                          <p:stCondLst>
                                            <p:cond delay="0"/>
                                          </p:stCondLst>
                                        </p:cTn>
                                        <p:tgtEl>
                                          <p:spTgt spid="40"/>
                                        </p:tgtEl>
                                        <p:attrNameLst>
                                          <p:attrName>ppt_w</p:attrName>
                                        </p:attrNameLst>
                                      </p:cBhvr>
                                    </p:anim>
                                    <p:anim by="(#ppt_w*0.50)" calcmode="lin" valueType="num">
                                      <p:cBhvr>
                                        <p:cTn id="46" dur="500" decel="50000" autoRev="1" fill="hold">
                                          <p:stCondLst>
                                            <p:cond delay="0"/>
                                          </p:stCondLst>
                                        </p:cTn>
                                        <p:tgtEl>
                                          <p:spTgt spid="40"/>
                                        </p:tgtEl>
                                        <p:attrNameLst>
                                          <p:attrName>ppt_x</p:attrName>
                                        </p:attrNameLst>
                                      </p:cBhvr>
                                    </p:anim>
                                    <p:anim from="(-#ppt_h/2)" to="(#ppt_y)" calcmode="lin" valueType="num">
                                      <p:cBhvr>
                                        <p:cTn id="47" dur="1000" fill="hold">
                                          <p:stCondLst>
                                            <p:cond delay="0"/>
                                          </p:stCondLst>
                                        </p:cTn>
                                        <p:tgtEl>
                                          <p:spTgt spid="40"/>
                                        </p:tgtEl>
                                        <p:attrNameLst>
                                          <p:attrName>ppt_y</p:attrName>
                                        </p:attrNameLst>
                                      </p:cBhvr>
                                    </p:anim>
                                    <p:animRot by="21600000">
                                      <p:cBhvr>
                                        <p:cTn id="48" dur="1000"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p:bldP spid="40"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530008" y="194117"/>
            <a:ext cx="9811092" cy="9811092"/>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309695" y="1024037"/>
            <a:ext cx="482490" cy="482488"/>
            <a:chOff x="7805961" y="1643576"/>
            <a:chExt cx="349715" cy="349715"/>
          </a:xfrm>
        </p:grpSpPr>
        <p:sp>
          <p:nvSpPr>
            <p:cNvPr id="7" name="椭圆 6"/>
            <p:cNvSpPr/>
            <p:nvPr/>
          </p:nvSpPr>
          <p:spPr>
            <a:xfrm>
              <a:off x="7805961" y="1643576"/>
              <a:ext cx="349715" cy="349715"/>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7890818" y="1728433"/>
              <a:ext cx="180000" cy="180000"/>
            </a:xfrm>
            <a:prstGeom prst="ellipse">
              <a:avLst/>
            </a:prstGeom>
            <a:solidFill>
              <a:schemeClr val="accent1"/>
            </a:solid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 Box 3"/>
          <p:cNvSpPr>
            <a:spLocks noChangeArrowheads="1"/>
          </p:cNvSpPr>
          <p:nvPr/>
        </p:nvSpPr>
        <p:spPr bwMode="auto">
          <a:xfrm>
            <a:off x="1910716" y="4259051"/>
            <a:ext cx="4287824" cy="1842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defTabSz="964086"/>
            <a:r>
              <a:rPr lang="zh-CN" altLang="en-US" sz="7999" dirty="0">
                <a:solidFill>
                  <a:schemeClr val="accent1"/>
                </a:solidFill>
                <a:latin typeface="方正正准黑简体" panose="02000000000000000000" pitchFamily="2" charset="-122"/>
                <a:ea typeface="方正正准黑简体" panose="02000000000000000000" pitchFamily="2" charset="-122"/>
                <a:cs typeface="+mn-ea"/>
                <a:sym typeface="+mn-lt"/>
              </a:rPr>
              <a:t>公司概述</a:t>
            </a:r>
          </a:p>
        </p:txBody>
      </p:sp>
      <p:sp>
        <p:nvSpPr>
          <p:cNvPr id="40" name="矩形 10"/>
          <p:cNvSpPr>
            <a:spLocks noChangeArrowheads="1"/>
          </p:cNvSpPr>
          <p:nvPr/>
        </p:nvSpPr>
        <p:spPr bwMode="auto">
          <a:xfrm>
            <a:off x="2353090" y="3736503"/>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 Box 3"/>
          <p:cNvSpPr>
            <a:spLocks noChangeArrowheads="1"/>
          </p:cNvSpPr>
          <p:nvPr/>
        </p:nvSpPr>
        <p:spPr bwMode="auto">
          <a:xfrm>
            <a:off x="5711752" y="1505604"/>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1296"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8945068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path" presetSubtype="0" accel="50000" decel="50000" fill="hold" nodeType="clickEffect">
                                  <p:stCondLst>
                                    <p:cond delay="0"/>
                                  </p:stCondLst>
                                  <p:childTnLst>
                                    <p:animMotion origin="layout" path="M 2.08333E-6 7.40741E-7 C 0.13659 0.15162 0.17812 0.47176 0.09284 0.71458 C 0.00742 0.95741 -0.17266 1.03171 -0.30925 0.87986 C -0.44584 0.72824 -0.48711 0.4081 -0.40182 0.16528 C -0.31641 -0.07755 -0.13646 -0.15185 2.08333E-6 7.40741E-7 Z " pathEditMode="relative" rAng="1920000" ptsTypes="AAAAA">
                                      <p:cBhvr>
                                        <p:cTn id="24" dur="2000" fill="hold"/>
                                        <p:tgtEl>
                                          <p:spTgt spid="2"/>
                                        </p:tgtEl>
                                        <p:attrNameLst>
                                          <p:attrName>ppt_x</p:attrName>
                                          <p:attrName>ppt_y</p:attrName>
                                        </p:attrNameLst>
                                      </p:cBhvr>
                                      <p:rCtr x="-15456" y="43981"/>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randombar(horizontal)">
                                      <p:cBhvr>
                                        <p:cTn id="34" dur="500"/>
                                        <p:tgtEl>
                                          <p:spTgt spid="42"/>
                                        </p:tgtEl>
                                      </p:cBhvr>
                                    </p:animEffec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grpId="0" nodeType="clickEffect">
                                  <p:stCondLst>
                                    <p:cond delay="0"/>
                                  </p:stCondLst>
                                  <p:iterate type="lt">
                                    <p:tmPct val="10000"/>
                                  </p:iterate>
                                  <p:childTnLst>
                                    <p:set>
                                      <p:cBhvr>
                                        <p:cTn id="38" dur="1" fill="hold">
                                          <p:stCondLst>
                                            <p:cond delay="0"/>
                                          </p:stCondLst>
                                        </p:cTn>
                                        <p:tgtEl>
                                          <p:spTgt spid="39"/>
                                        </p:tgtEl>
                                        <p:attrNameLst>
                                          <p:attrName>style.visibility</p:attrName>
                                        </p:attrNameLst>
                                      </p:cBhvr>
                                      <p:to>
                                        <p:strVal val="visible"/>
                                      </p:to>
                                    </p:set>
                                    <p:anim by="(-#ppt_w*2)" calcmode="lin" valueType="num">
                                      <p:cBhvr rctx="PPT">
                                        <p:cTn id="39" dur="500" autoRev="1" fill="hold">
                                          <p:stCondLst>
                                            <p:cond delay="0"/>
                                          </p:stCondLst>
                                        </p:cTn>
                                        <p:tgtEl>
                                          <p:spTgt spid="39"/>
                                        </p:tgtEl>
                                        <p:attrNameLst>
                                          <p:attrName>ppt_w</p:attrName>
                                        </p:attrNameLst>
                                      </p:cBhvr>
                                    </p:anim>
                                    <p:anim by="(#ppt_w*0.50)" calcmode="lin" valueType="num">
                                      <p:cBhvr>
                                        <p:cTn id="40" dur="500" decel="50000" autoRev="1" fill="hold">
                                          <p:stCondLst>
                                            <p:cond delay="0"/>
                                          </p:stCondLst>
                                        </p:cTn>
                                        <p:tgtEl>
                                          <p:spTgt spid="39"/>
                                        </p:tgtEl>
                                        <p:attrNameLst>
                                          <p:attrName>ppt_x</p:attrName>
                                        </p:attrNameLst>
                                      </p:cBhvr>
                                    </p:anim>
                                    <p:anim from="(-#ppt_h/2)" to="(#ppt_y)" calcmode="lin" valueType="num">
                                      <p:cBhvr>
                                        <p:cTn id="41" dur="1000" fill="hold">
                                          <p:stCondLst>
                                            <p:cond delay="0"/>
                                          </p:stCondLst>
                                        </p:cTn>
                                        <p:tgtEl>
                                          <p:spTgt spid="39"/>
                                        </p:tgtEl>
                                        <p:attrNameLst>
                                          <p:attrName>ppt_y</p:attrName>
                                        </p:attrNameLst>
                                      </p:cBhvr>
                                    </p:anim>
                                    <p:animRot by="21600000">
                                      <p:cBhvr>
                                        <p:cTn id="42" dur="1000" fill="hold">
                                          <p:stCondLst>
                                            <p:cond delay="0"/>
                                          </p:stCondLst>
                                        </p:cTn>
                                        <p:tgtEl>
                                          <p:spTgt spid="39"/>
                                        </p:tgtEl>
                                        <p:attrNameLst>
                                          <p:attrName>r</p:attrName>
                                        </p:attrNameLst>
                                      </p:cBhvr>
                                    </p:animRot>
                                  </p:childTnLst>
                                </p:cTn>
                              </p:par>
                              <p:par>
                                <p:cTn id="43" presetID="56" presetClass="entr" presetSubtype="0" fill="hold" grpId="0" nodeType="withEffect">
                                  <p:stCondLst>
                                    <p:cond delay="0"/>
                                  </p:stCondLst>
                                  <p:iterate type="lt">
                                    <p:tmPct val="10000"/>
                                  </p:iterate>
                                  <p:childTnLst>
                                    <p:set>
                                      <p:cBhvr>
                                        <p:cTn id="44" dur="1" fill="hold">
                                          <p:stCondLst>
                                            <p:cond delay="0"/>
                                          </p:stCondLst>
                                        </p:cTn>
                                        <p:tgtEl>
                                          <p:spTgt spid="40"/>
                                        </p:tgtEl>
                                        <p:attrNameLst>
                                          <p:attrName>style.visibility</p:attrName>
                                        </p:attrNameLst>
                                      </p:cBhvr>
                                      <p:to>
                                        <p:strVal val="visible"/>
                                      </p:to>
                                    </p:set>
                                    <p:anim by="(-#ppt_w*2)" calcmode="lin" valueType="num">
                                      <p:cBhvr rctx="PPT">
                                        <p:cTn id="45" dur="500" autoRev="1" fill="hold">
                                          <p:stCondLst>
                                            <p:cond delay="0"/>
                                          </p:stCondLst>
                                        </p:cTn>
                                        <p:tgtEl>
                                          <p:spTgt spid="40"/>
                                        </p:tgtEl>
                                        <p:attrNameLst>
                                          <p:attrName>ppt_w</p:attrName>
                                        </p:attrNameLst>
                                      </p:cBhvr>
                                    </p:anim>
                                    <p:anim by="(#ppt_w*0.50)" calcmode="lin" valueType="num">
                                      <p:cBhvr>
                                        <p:cTn id="46" dur="500" decel="50000" autoRev="1" fill="hold">
                                          <p:stCondLst>
                                            <p:cond delay="0"/>
                                          </p:stCondLst>
                                        </p:cTn>
                                        <p:tgtEl>
                                          <p:spTgt spid="40"/>
                                        </p:tgtEl>
                                        <p:attrNameLst>
                                          <p:attrName>ppt_x</p:attrName>
                                        </p:attrNameLst>
                                      </p:cBhvr>
                                    </p:anim>
                                    <p:anim from="(-#ppt_h/2)" to="(#ppt_y)" calcmode="lin" valueType="num">
                                      <p:cBhvr>
                                        <p:cTn id="47" dur="1000" fill="hold">
                                          <p:stCondLst>
                                            <p:cond delay="0"/>
                                          </p:stCondLst>
                                        </p:cTn>
                                        <p:tgtEl>
                                          <p:spTgt spid="40"/>
                                        </p:tgtEl>
                                        <p:attrNameLst>
                                          <p:attrName>ppt_y</p:attrName>
                                        </p:attrNameLst>
                                      </p:cBhvr>
                                    </p:anim>
                                    <p:animRot by="21600000">
                                      <p:cBhvr>
                                        <p:cTn id="48" dur="1000"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p:bldP spid="40"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0" y="5359400"/>
            <a:ext cx="1628775" cy="258763"/>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530008" y="194117"/>
            <a:ext cx="9811092" cy="9811092"/>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309695" y="1024037"/>
            <a:ext cx="482490" cy="482488"/>
            <a:chOff x="7805961" y="1643576"/>
            <a:chExt cx="349715" cy="349715"/>
          </a:xfrm>
        </p:grpSpPr>
        <p:sp>
          <p:nvSpPr>
            <p:cNvPr id="7" name="椭圆 6"/>
            <p:cNvSpPr/>
            <p:nvPr/>
          </p:nvSpPr>
          <p:spPr>
            <a:xfrm>
              <a:off x="7805961" y="1643576"/>
              <a:ext cx="349715" cy="349715"/>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7890818" y="1728433"/>
              <a:ext cx="180000" cy="180000"/>
            </a:xfrm>
            <a:prstGeom prst="ellipse">
              <a:avLst/>
            </a:prstGeom>
            <a:solidFill>
              <a:schemeClr val="accent1"/>
            </a:solid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2131864" y="3256285"/>
            <a:ext cx="2418293" cy="241829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tx1"/>
              </a:solidFill>
            </a:endParaRPr>
          </a:p>
        </p:txBody>
      </p:sp>
      <p:grpSp>
        <p:nvGrpSpPr>
          <p:cNvPr id="12" name="组合 11"/>
          <p:cNvGrpSpPr/>
          <p:nvPr/>
        </p:nvGrpSpPr>
        <p:grpSpPr>
          <a:xfrm>
            <a:off x="6391194" y="2693687"/>
            <a:ext cx="841222" cy="841222"/>
            <a:chOff x="3529981" y="507683"/>
            <a:chExt cx="598350" cy="598350"/>
          </a:xfrm>
        </p:grpSpPr>
        <p:sp>
          <p:nvSpPr>
            <p:cNvPr id="13" name="椭圆 12"/>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16" name="TextBox 4"/>
            <p:cNvSpPr txBox="1"/>
            <p:nvPr/>
          </p:nvSpPr>
          <p:spPr>
            <a:xfrm>
              <a:off x="3576317" y="558577"/>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01</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17" name="组合 16"/>
          <p:cNvGrpSpPr/>
          <p:nvPr/>
        </p:nvGrpSpPr>
        <p:grpSpPr>
          <a:xfrm>
            <a:off x="2527329" y="3697655"/>
            <a:ext cx="1627369" cy="1548969"/>
            <a:chOff x="1369560" y="1867224"/>
            <a:chExt cx="1157526" cy="1101761"/>
          </a:xfrm>
        </p:grpSpPr>
        <p:sp>
          <p:nvSpPr>
            <p:cNvPr id="18" name="TextBox 34"/>
            <p:cNvSpPr txBox="1"/>
            <p:nvPr/>
          </p:nvSpPr>
          <p:spPr>
            <a:xfrm>
              <a:off x="1369560" y="1867224"/>
              <a:ext cx="1157526" cy="880367"/>
            </a:xfrm>
            <a:prstGeom prst="rect">
              <a:avLst/>
            </a:prstGeom>
            <a:noFill/>
          </p:spPr>
          <p:txBody>
            <a:bodyPr wrap="none" rtlCol="0" anchor="ctr">
              <a:spAutoFit/>
            </a:bodyPr>
            <a:lstStyle/>
            <a:p>
              <a:pPr algn="ctr">
                <a:lnSpc>
                  <a:spcPct val="150000"/>
                </a:lnSpc>
              </a:pPr>
              <a:r>
                <a:rPr lang="zh-CN" altLang="en-US" sz="8436" baseline="12000" dirty="0">
                  <a:solidFill>
                    <a:schemeClr val="accent1"/>
                  </a:solidFill>
                  <a:effectLst>
                    <a:innerShdw blurRad="63500" dist="50800" dir="18900000">
                      <a:prstClr val="black">
                        <a:alpha val="30000"/>
                      </a:prstClr>
                    </a:innerShdw>
                  </a:effectLst>
                  <a:latin typeface="微软雅黑" pitchFamily="34" charset="-122"/>
                  <a:ea typeface="微软雅黑" pitchFamily="34" charset="-122"/>
                </a:rPr>
                <a:t>目录</a:t>
              </a:r>
            </a:p>
          </p:txBody>
        </p:sp>
        <p:sp>
          <p:nvSpPr>
            <p:cNvPr id="19" name="TextBox 24"/>
            <p:cNvSpPr txBox="1"/>
            <p:nvPr/>
          </p:nvSpPr>
          <p:spPr>
            <a:xfrm>
              <a:off x="1398632" y="2524993"/>
              <a:ext cx="1099376" cy="443992"/>
            </a:xfrm>
            <a:prstGeom prst="rect">
              <a:avLst/>
            </a:prstGeom>
            <a:noFill/>
          </p:spPr>
          <p:txBody>
            <a:bodyPr wrap="none" rtlCol="0" anchor="ctr">
              <a:spAutoFit/>
            </a:bodyPr>
            <a:lstStyle/>
            <a:p>
              <a:pPr algn="ctr">
                <a:lnSpc>
                  <a:spcPct val="150000"/>
                </a:lnSpc>
              </a:pPr>
              <a:r>
                <a:rPr lang="en-US" altLang="zh-CN" sz="3937" baseline="12000" dirty="0">
                  <a:solidFill>
                    <a:schemeClr val="accent1"/>
                  </a:solidFill>
                  <a:effectLst>
                    <a:innerShdw blurRad="63500" dist="50800" dir="18900000">
                      <a:prstClr val="black">
                        <a:alpha val="30000"/>
                      </a:prstClr>
                    </a:innerShdw>
                  </a:effectLst>
                  <a:latin typeface="Franklin Gothic Book" panose="020B0503020102020204" pitchFamily="34" charset="0"/>
                  <a:ea typeface="微软雅黑" pitchFamily="34" charset="-122"/>
                </a:rPr>
                <a:t>CONTENT</a:t>
              </a:r>
              <a:endParaRPr lang="zh-CN" altLang="en-US" sz="3937" baseline="12000" dirty="0">
                <a:solidFill>
                  <a:schemeClr val="accent1"/>
                </a:solidFill>
                <a:effectLst>
                  <a:innerShdw blurRad="63500" dist="50800" dir="18900000">
                    <a:prstClr val="black">
                      <a:alpha val="30000"/>
                    </a:prstClr>
                  </a:innerShdw>
                </a:effectLst>
                <a:latin typeface="Franklin Gothic Book" panose="020B0503020102020204" pitchFamily="34" charset="0"/>
                <a:ea typeface="微软雅黑" pitchFamily="34" charset="-122"/>
              </a:endParaRPr>
            </a:p>
          </p:txBody>
        </p:sp>
      </p:grpSp>
      <p:sp>
        <p:nvSpPr>
          <p:cNvPr id="20" name="矩形 19"/>
          <p:cNvSpPr/>
          <p:nvPr/>
        </p:nvSpPr>
        <p:spPr>
          <a:xfrm>
            <a:off x="7736863" y="2841124"/>
            <a:ext cx="2516532" cy="64625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21" name="矩形 20"/>
          <p:cNvSpPr/>
          <p:nvPr/>
        </p:nvSpPr>
        <p:spPr>
          <a:xfrm>
            <a:off x="7736863" y="3900181"/>
            <a:ext cx="2516532" cy="64625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22" name="矩形 21"/>
          <p:cNvSpPr/>
          <p:nvPr/>
        </p:nvSpPr>
        <p:spPr>
          <a:xfrm>
            <a:off x="7695119" y="6018296"/>
            <a:ext cx="2516532" cy="64625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grpSp>
        <p:nvGrpSpPr>
          <p:cNvPr id="23" name="组合 22"/>
          <p:cNvGrpSpPr/>
          <p:nvPr/>
        </p:nvGrpSpPr>
        <p:grpSpPr>
          <a:xfrm>
            <a:off x="6439361" y="3802697"/>
            <a:ext cx="841222" cy="841222"/>
            <a:chOff x="3529981" y="507683"/>
            <a:chExt cx="598350" cy="598350"/>
          </a:xfrm>
        </p:grpSpPr>
        <p:sp>
          <p:nvSpPr>
            <p:cNvPr id="24" name="椭圆 23"/>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5" name="TextBox 48"/>
            <p:cNvSpPr txBox="1"/>
            <p:nvPr/>
          </p:nvSpPr>
          <p:spPr>
            <a:xfrm>
              <a:off x="3567571" y="598214"/>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02</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26" name="组合 25"/>
          <p:cNvGrpSpPr/>
          <p:nvPr/>
        </p:nvGrpSpPr>
        <p:grpSpPr>
          <a:xfrm>
            <a:off x="6447344" y="5900426"/>
            <a:ext cx="841222" cy="841222"/>
            <a:chOff x="3529981" y="507683"/>
            <a:chExt cx="598350" cy="598350"/>
          </a:xfrm>
        </p:grpSpPr>
        <p:sp>
          <p:nvSpPr>
            <p:cNvPr id="27" name="椭圆 26"/>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8" name="TextBox 51"/>
            <p:cNvSpPr txBox="1"/>
            <p:nvPr/>
          </p:nvSpPr>
          <p:spPr>
            <a:xfrm>
              <a:off x="3570639" y="582835"/>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04</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29" name="组合 28"/>
          <p:cNvGrpSpPr/>
          <p:nvPr/>
        </p:nvGrpSpPr>
        <p:grpSpPr>
          <a:xfrm>
            <a:off x="6283510" y="2638053"/>
            <a:ext cx="1056595" cy="4227475"/>
            <a:chOff x="5901014" y="1112411"/>
            <a:chExt cx="1056725" cy="4227997"/>
          </a:xfrm>
        </p:grpSpPr>
        <p:sp>
          <p:nvSpPr>
            <p:cNvPr id="30" name="弧形 29"/>
            <p:cNvSpPr/>
            <p:nvPr/>
          </p:nvSpPr>
          <p:spPr>
            <a:xfrm>
              <a:off x="5901014" y="3226592"/>
              <a:ext cx="1056724" cy="1056724"/>
            </a:xfrm>
            <a:prstGeom prst="arc">
              <a:avLst>
                <a:gd name="adj1" fmla="val 16072548"/>
                <a:gd name="adj2" fmla="val 5356559"/>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1"/>
                </a:solidFill>
                <a:latin typeface="微软雅黑" pitchFamily="34" charset="-122"/>
                <a:ea typeface="微软雅黑" pitchFamily="34" charset="-122"/>
              </a:endParaRPr>
            </a:p>
          </p:txBody>
        </p:sp>
        <p:sp>
          <p:nvSpPr>
            <p:cNvPr id="31" name="弧形 30"/>
            <p:cNvSpPr/>
            <p:nvPr/>
          </p:nvSpPr>
          <p:spPr>
            <a:xfrm>
              <a:off x="5901014" y="1112411"/>
              <a:ext cx="1056724" cy="1056724"/>
            </a:xfrm>
            <a:prstGeom prst="arc">
              <a:avLst>
                <a:gd name="adj1" fmla="val 16200000"/>
                <a:gd name="adj2" fmla="val 5356559"/>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1"/>
                </a:solidFill>
                <a:latin typeface="微软雅黑" pitchFamily="34" charset="-122"/>
                <a:ea typeface="微软雅黑" pitchFamily="34" charset="-122"/>
              </a:endParaRPr>
            </a:p>
          </p:txBody>
        </p:sp>
        <p:sp>
          <p:nvSpPr>
            <p:cNvPr id="32" name="弧形 31"/>
            <p:cNvSpPr/>
            <p:nvPr/>
          </p:nvSpPr>
          <p:spPr>
            <a:xfrm flipH="1">
              <a:off x="5901015" y="2169503"/>
              <a:ext cx="1056724" cy="1056724"/>
            </a:xfrm>
            <a:prstGeom prst="arc">
              <a:avLst>
                <a:gd name="adj1" fmla="val 16169364"/>
                <a:gd name="adj2" fmla="val 5281886"/>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1"/>
                </a:solidFill>
                <a:latin typeface="微软雅黑" pitchFamily="34" charset="-122"/>
                <a:ea typeface="微软雅黑" pitchFamily="34" charset="-122"/>
              </a:endParaRPr>
            </a:p>
          </p:txBody>
        </p:sp>
        <p:sp>
          <p:nvSpPr>
            <p:cNvPr id="33" name="弧形 32"/>
            <p:cNvSpPr/>
            <p:nvPr/>
          </p:nvSpPr>
          <p:spPr>
            <a:xfrm flipH="1">
              <a:off x="5901015" y="4283684"/>
              <a:ext cx="1056724" cy="1056724"/>
            </a:xfrm>
            <a:prstGeom prst="arc">
              <a:avLst>
                <a:gd name="adj1" fmla="val 16152732"/>
                <a:gd name="adj2" fmla="val 5201936"/>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1"/>
                </a:solidFill>
                <a:latin typeface="微软雅黑" pitchFamily="34" charset="-122"/>
                <a:ea typeface="微软雅黑" pitchFamily="34" charset="-122"/>
              </a:endParaRPr>
            </a:p>
          </p:txBody>
        </p:sp>
      </p:grpSp>
      <p:grpSp>
        <p:nvGrpSpPr>
          <p:cNvPr id="34" name="组合 33"/>
          <p:cNvGrpSpPr/>
          <p:nvPr/>
        </p:nvGrpSpPr>
        <p:grpSpPr>
          <a:xfrm>
            <a:off x="6436263" y="4859655"/>
            <a:ext cx="841222" cy="841222"/>
            <a:chOff x="3529981" y="507683"/>
            <a:chExt cx="598350" cy="598350"/>
          </a:xfrm>
        </p:grpSpPr>
        <p:sp>
          <p:nvSpPr>
            <p:cNvPr id="35" name="椭圆 34"/>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36" name="TextBox 57"/>
            <p:cNvSpPr txBox="1"/>
            <p:nvPr/>
          </p:nvSpPr>
          <p:spPr>
            <a:xfrm>
              <a:off x="3578518" y="582851"/>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03</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37" name="矩形 36"/>
          <p:cNvSpPr/>
          <p:nvPr/>
        </p:nvSpPr>
        <p:spPr>
          <a:xfrm>
            <a:off x="7695118" y="4959239"/>
            <a:ext cx="2516532" cy="64625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3961092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path" presetSubtype="0" accel="50000" decel="50000" fill="hold" nodeType="clickEffect">
                                      <p:stCondLst>
                                        <p:cond delay="0"/>
                                      </p:stCondLst>
                                      <p:childTnLst>
                                        <p:animMotion origin="layout" path="M 2.08333E-6 7.40741E-7 C 0.13659 0.15162 0.17812 0.47176 0.09284 0.71458 C 0.00742 0.95741 -0.17266 1.03171 -0.30925 0.87986 C -0.44584 0.72824 -0.48711 0.4081 -0.40182 0.16528 C -0.31641 -0.07755 -0.13646 -0.15185 2.08333E-6 7.40741E-7 Z " pathEditMode="relative" rAng="1920000" ptsTypes="AAAAA">
                                          <p:cBhvr>
                                            <p:cTn id="24" dur="2000" fill="hold"/>
                                            <p:tgtEl>
                                              <p:spTgt spid="2"/>
                                            </p:tgtEl>
                                            <p:attrNameLst>
                                              <p:attrName>ppt_x</p:attrName>
                                              <p:attrName>ppt_y</p:attrName>
                                            </p:attrNameLst>
                                          </p:cBhvr>
                                          <p:rCtr x="-15456" y="43981"/>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500"/>
                                </p:stCondLst>
                                <p:childTnLst>
                                  <p:par>
                                    <p:cTn id="31" presetID="53" presetClass="entr" presetSubtype="16"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par>
                              <p:cTn id="36" fill="hold">
                                <p:stCondLst>
                                  <p:cond delay="1000"/>
                                </p:stCondLst>
                                <p:childTnLst>
                                  <p:par>
                                    <p:cTn id="37" presetID="22" presetClass="entr" presetSubtype="1"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up)">
                                          <p:cBhvr>
                                            <p:cTn id="39" dur="500"/>
                                            <p:tgtEl>
                                              <p:spTgt spid="29"/>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par>
                              <p:cTn id="46" fill="hold">
                                <p:stCondLst>
                                  <p:cond delay="2000"/>
                                </p:stCondLst>
                                <p:childTnLst>
                                  <p:par>
                                    <p:cTn id="47" presetID="2" presetClass="entr" presetSubtype="3" fill="hold" nodeType="afterEffect" p14:presetBounceEnd="60000">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14:bounceEnd="60000">
                                          <p:cBhvr additive="base">
                                            <p:cTn id="49" dur="1250" fill="hold"/>
                                            <p:tgtEl>
                                              <p:spTgt spid="12"/>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12"/>
                                            </p:tgtEl>
                                            <p:attrNameLst>
                                              <p:attrName>ppt_y</p:attrName>
                                            </p:attrNameLst>
                                          </p:cBhvr>
                                          <p:tavLst>
                                            <p:tav tm="0">
                                              <p:val>
                                                <p:strVal val="0-#ppt_h/2"/>
                                              </p:val>
                                            </p:tav>
                                            <p:tav tm="100000">
                                              <p:val>
                                                <p:strVal val="#ppt_y"/>
                                              </p:val>
                                            </p:tav>
                                          </p:tavLst>
                                        </p:anim>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750"/>
                                            <p:tgtEl>
                                              <p:spTgt spid="20"/>
                                            </p:tgtEl>
                                          </p:cBhvr>
                                        </p:animEffect>
                                      </p:childTnLst>
                                    </p:cTn>
                                  </p:par>
                                </p:childTnLst>
                              </p:cTn>
                            </p:par>
                            <p:par>
                              <p:cTn id="55" fill="hold">
                                <p:stCondLst>
                                  <p:cond delay="4000"/>
                                </p:stCondLst>
                                <p:childTnLst>
                                  <p:par>
                                    <p:cTn id="56" presetID="2" presetClass="entr" presetSubtype="3" fill="hold" nodeType="afterEffect" p14:presetBounceEnd="60000">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14:bounceEnd="60000">
                                          <p:cBhvr additive="base">
                                            <p:cTn id="58" dur="125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59" dur="1250" fill="hold"/>
                                            <p:tgtEl>
                                              <p:spTgt spid="23"/>
                                            </p:tgtEl>
                                            <p:attrNameLst>
                                              <p:attrName>ppt_y</p:attrName>
                                            </p:attrNameLst>
                                          </p:cBhvr>
                                          <p:tavLst>
                                            <p:tav tm="0">
                                              <p:val>
                                                <p:strVal val="0-#ppt_h/2"/>
                                              </p:val>
                                            </p:tav>
                                            <p:tav tm="100000">
                                              <p:val>
                                                <p:strVal val="#ppt_y"/>
                                              </p:val>
                                            </p:tav>
                                          </p:tavLst>
                                        </p:anim>
                                      </p:childTnLst>
                                    </p:cTn>
                                  </p:par>
                                </p:childTnLst>
                              </p:cTn>
                            </p:par>
                            <p:par>
                              <p:cTn id="60" fill="hold">
                                <p:stCondLst>
                                  <p:cond delay="5250"/>
                                </p:stCondLst>
                                <p:childTnLst>
                                  <p:par>
                                    <p:cTn id="61" presetID="22" presetClass="entr" presetSubtype="8"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750"/>
                                            <p:tgtEl>
                                              <p:spTgt spid="21"/>
                                            </p:tgtEl>
                                          </p:cBhvr>
                                        </p:animEffect>
                                      </p:childTnLst>
                                    </p:cTn>
                                  </p:par>
                                </p:childTnLst>
                              </p:cTn>
                            </p:par>
                            <p:par>
                              <p:cTn id="64" fill="hold">
                                <p:stCondLst>
                                  <p:cond delay="6000"/>
                                </p:stCondLst>
                                <p:childTnLst>
                                  <p:par>
                                    <p:cTn id="65" presetID="2" presetClass="entr" presetSubtype="3" fill="hold" nodeType="afterEffect" p14:presetBounceEnd="60000">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14:bounceEnd="60000">
                                          <p:cBhvr additive="base">
                                            <p:cTn id="67" dur="125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68" dur="1250" fill="hold"/>
                                            <p:tgtEl>
                                              <p:spTgt spid="34"/>
                                            </p:tgtEl>
                                            <p:attrNameLst>
                                              <p:attrName>ppt_y</p:attrName>
                                            </p:attrNameLst>
                                          </p:cBhvr>
                                          <p:tavLst>
                                            <p:tav tm="0">
                                              <p:val>
                                                <p:strVal val="0-#ppt_h/2"/>
                                              </p:val>
                                            </p:tav>
                                            <p:tav tm="100000">
                                              <p:val>
                                                <p:strVal val="#ppt_y"/>
                                              </p:val>
                                            </p:tav>
                                          </p:tavLst>
                                        </p:anim>
                                      </p:childTnLst>
                                    </p:cTn>
                                  </p:par>
                                </p:childTnLst>
                              </p:cTn>
                            </p:par>
                            <p:par>
                              <p:cTn id="69" fill="hold">
                                <p:stCondLst>
                                  <p:cond delay="7250"/>
                                </p:stCondLst>
                                <p:childTnLst>
                                  <p:par>
                                    <p:cTn id="70" presetID="22" presetClass="entr" presetSubtype="8"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left)">
                                          <p:cBhvr>
                                            <p:cTn id="72" dur="750"/>
                                            <p:tgtEl>
                                              <p:spTgt spid="37"/>
                                            </p:tgtEl>
                                          </p:cBhvr>
                                        </p:animEffect>
                                      </p:childTnLst>
                                    </p:cTn>
                                  </p:par>
                                </p:childTnLst>
                              </p:cTn>
                            </p:par>
                            <p:par>
                              <p:cTn id="73" fill="hold">
                                <p:stCondLst>
                                  <p:cond delay="8000"/>
                                </p:stCondLst>
                                <p:childTnLst>
                                  <p:par>
                                    <p:cTn id="74" presetID="2" presetClass="entr" presetSubtype="3" fill="hold" nodeType="afterEffect" p14:presetBounceEnd="60000">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14:bounceEnd="60000">
                                          <p:cBhvr additive="base">
                                            <p:cTn id="76" dur="125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77" dur="1250" fill="hold"/>
                                            <p:tgtEl>
                                              <p:spTgt spid="26"/>
                                            </p:tgtEl>
                                            <p:attrNameLst>
                                              <p:attrName>ppt_y</p:attrName>
                                            </p:attrNameLst>
                                          </p:cBhvr>
                                          <p:tavLst>
                                            <p:tav tm="0">
                                              <p:val>
                                                <p:strVal val="0-#ppt_h/2"/>
                                              </p:val>
                                            </p:tav>
                                            <p:tav tm="100000">
                                              <p:val>
                                                <p:strVal val="#ppt_y"/>
                                              </p:val>
                                            </p:tav>
                                          </p:tavLst>
                                        </p:anim>
                                      </p:childTnLst>
                                    </p:cTn>
                                  </p:par>
                                </p:childTnLst>
                              </p:cTn>
                            </p:par>
                            <p:par>
                              <p:cTn id="78" fill="hold">
                                <p:stCondLst>
                                  <p:cond delay="9250"/>
                                </p:stCondLst>
                                <p:childTnLst>
                                  <p:par>
                                    <p:cTn id="79" presetID="22" presetClass="entr" presetSubtype="8"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left)">
                                          <p:cBhvr>
                                            <p:cTn id="81"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20" grpId="0"/>
          <p:bldP spid="21" grpId="0"/>
          <p:bldP spid="22"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path" presetSubtype="0" accel="50000" decel="50000" fill="hold" nodeType="clickEffect">
                                      <p:stCondLst>
                                        <p:cond delay="0"/>
                                      </p:stCondLst>
                                      <p:childTnLst>
                                        <p:animMotion origin="layout" path="M 2.08333E-6 7.40741E-7 C 0.13659 0.15162 0.17812 0.47176 0.09284 0.71458 C 0.00742 0.95741 -0.17266 1.03171 -0.30925 0.87986 C -0.44584 0.72824 -0.48711 0.4081 -0.40182 0.16528 C -0.31641 -0.07755 -0.13646 -0.15185 2.08333E-6 7.40741E-7 Z " pathEditMode="relative" rAng="1920000" ptsTypes="AAAAA">
                                          <p:cBhvr>
                                            <p:cTn id="24" dur="2000" fill="hold"/>
                                            <p:tgtEl>
                                              <p:spTgt spid="2"/>
                                            </p:tgtEl>
                                            <p:attrNameLst>
                                              <p:attrName>ppt_x</p:attrName>
                                              <p:attrName>ppt_y</p:attrName>
                                            </p:attrNameLst>
                                          </p:cBhvr>
                                          <p:rCtr x="-15456" y="43981"/>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500"/>
                                </p:stCondLst>
                                <p:childTnLst>
                                  <p:par>
                                    <p:cTn id="31" presetID="53" presetClass="entr" presetSubtype="16"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par>
                              <p:cTn id="36" fill="hold">
                                <p:stCondLst>
                                  <p:cond delay="1000"/>
                                </p:stCondLst>
                                <p:childTnLst>
                                  <p:par>
                                    <p:cTn id="37" presetID="22" presetClass="entr" presetSubtype="1"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up)">
                                          <p:cBhvr>
                                            <p:cTn id="39" dur="500"/>
                                            <p:tgtEl>
                                              <p:spTgt spid="29"/>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par>
                              <p:cTn id="46" fill="hold">
                                <p:stCondLst>
                                  <p:cond delay="2000"/>
                                </p:stCondLst>
                                <p:childTnLst>
                                  <p:par>
                                    <p:cTn id="47" presetID="2" presetClass="entr" presetSubtype="3"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1250" fill="hold"/>
                                            <p:tgtEl>
                                              <p:spTgt spid="12"/>
                                            </p:tgtEl>
                                            <p:attrNameLst>
                                              <p:attrName>ppt_x</p:attrName>
                                            </p:attrNameLst>
                                          </p:cBhvr>
                                          <p:tavLst>
                                            <p:tav tm="0">
                                              <p:val>
                                                <p:strVal val="1+#ppt_w/2"/>
                                              </p:val>
                                            </p:tav>
                                            <p:tav tm="100000">
                                              <p:val>
                                                <p:strVal val="#ppt_x"/>
                                              </p:val>
                                            </p:tav>
                                          </p:tavLst>
                                        </p:anim>
                                        <p:anim calcmode="lin" valueType="num">
                                          <p:cBhvr additive="base">
                                            <p:cTn id="50" dur="1250" fill="hold"/>
                                            <p:tgtEl>
                                              <p:spTgt spid="12"/>
                                            </p:tgtEl>
                                            <p:attrNameLst>
                                              <p:attrName>ppt_y</p:attrName>
                                            </p:attrNameLst>
                                          </p:cBhvr>
                                          <p:tavLst>
                                            <p:tav tm="0">
                                              <p:val>
                                                <p:strVal val="0-#ppt_h/2"/>
                                              </p:val>
                                            </p:tav>
                                            <p:tav tm="100000">
                                              <p:val>
                                                <p:strVal val="#ppt_y"/>
                                              </p:val>
                                            </p:tav>
                                          </p:tavLst>
                                        </p:anim>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750"/>
                                            <p:tgtEl>
                                              <p:spTgt spid="20"/>
                                            </p:tgtEl>
                                          </p:cBhvr>
                                        </p:animEffect>
                                      </p:childTnLst>
                                    </p:cTn>
                                  </p:par>
                                </p:childTnLst>
                              </p:cTn>
                            </p:par>
                            <p:par>
                              <p:cTn id="55" fill="hold">
                                <p:stCondLst>
                                  <p:cond delay="4000"/>
                                </p:stCondLst>
                                <p:childTnLst>
                                  <p:par>
                                    <p:cTn id="56" presetID="2" presetClass="entr" presetSubtype="3"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1250" fill="hold"/>
                                            <p:tgtEl>
                                              <p:spTgt spid="23"/>
                                            </p:tgtEl>
                                            <p:attrNameLst>
                                              <p:attrName>ppt_x</p:attrName>
                                            </p:attrNameLst>
                                          </p:cBhvr>
                                          <p:tavLst>
                                            <p:tav tm="0">
                                              <p:val>
                                                <p:strVal val="1+#ppt_w/2"/>
                                              </p:val>
                                            </p:tav>
                                            <p:tav tm="100000">
                                              <p:val>
                                                <p:strVal val="#ppt_x"/>
                                              </p:val>
                                            </p:tav>
                                          </p:tavLst>
                                        </p:anim>
                                        <p:anim calcmode="lin" valueType="num">
                                          <p:cBhvr additive="base">
                                            <p:cTn id="59" dur="1250" fill="hold"/>
                                            <p:tgtEl>
                                              <p:spTgt spid="23"/>
                                            </p:tgtEl>
                                            <p:attrNameLst>
                                              <p:attrName>ppt_y</p:attrName>
                                            </p:attrNameLst>
                                          </p:cBhvr>
                                          <p:tavLst>
                                            <p:tav tm="0">
                                              <p:val>
                                                <p:strVal val="0-#ppt_h/2"/>
                                              </p:val>
                                            </p:tav>
                                            <p:tav tm="100000">
                                              <p:val>
                                                <p:strVal val="#ppt_y"/>
                                              </p:val>
                                            </p:tav>
                                          </p:tavLst>
                                        </p:anim>
                                      </p:childTnLst>
                                    </p:cTn>
                                  </p:par>
                                </p:childTnLst>
                              </p:cTn>
                            </p:par>
                            <p:par>
                              <p:cTn id="60" fill="hold">
                                <p:stCondLst>
                                  <p:cond delay="5250"/>
                                </p:stCondLst>
                                <p:childTnLst>
                                  <p:par>
                                    <p:cTn id="61" presetID="22" presetClass="entr" presetSubtype="8"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750"/>
                                            <p:tgtEl>
                                              <p:spTgt spid="21"/>
                                            </p:tgtEl>
                                          </p:cBhvr>
                                        </p:animEffect>
                                      </p:childTnLst>
                                    </p:cTn>
                                  </p:par>
                                </p:childTnLst>
                              </p:cTn>
                            </p:par>
                            <p:par>
                              <p:cTn id="64" fill="hold">
                                <p:stCondLst>
                                  <p:cond delay="6000"/>
                                </p:stCondLst>
                                <p:childTnLst>
                                  <p:par>
                                    <p:cTn id="65" presetID="2" presetClass="entr" presetSubtype="3"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1250" fill="hold"/>
                                            <p:tgtEl>
                                              <p:spTgt spid="34"/>
                                            </p:tgtEl>
                                            <p:attrNameLst>
                                              <p:attrName>ppt_x</p:attrName>
                                            </p:attrNameLst>
                                          </p:cBhvr>
                                          <p:tavLst>
                                            <p:tav tm="0">
                                              <p:val>
                                                <p:strVal val="1+#ppt_w/2"/>
                                              </p:val>
                                            </p:tav>
                                            <p:tav tm="100000">
                                              <p:val>
                                                <p:strVal val="#ppt_x"/>
                                              </p:val>
                                            </p:tav>
                                          </p:tavLst>
                                        </p:anim>
                                        <p:anim calcmode="lin" valueType="num">
                                          <p:cBhvr additive="base">
                                            <p:cTn id="68" dur="1250" fill="hold"/>
                                            <p:tgtEl>
                                              <p:spTgt spid="34"/>
                                            </p:tgtEl>
                                            <p:attrNameLst>
                                              <p:attrName>ppt_y</p:attrName>
                                            </p:attrNameLst>
                                          </p:cBhvr>
                                          <p:tavLst>
                                            <p:tav tm="0">
                                              <p:val>
                                                <p:strVal val="0-#ppt_h/2"/>
                                              </p:val>
                                            </p:tav>
                                            <p:tav tm="100000">
                                              <p:val>
                                                <p:strVal val="#ppt_y"/>
                                              </p:val>
                                            </p:tav>
                                          </p:tavLst>
                                        </p:anim>
                                      </p:childTnLst>
                                    </p:cTn>
                                  </p:par>
                                </p:childTnLst>
                              </p:cTn>
                            </p:par>
                            <p:par>
                              <p:cTn id="69" fill="hold">
                                <p:stCondLst>
                                  <p:cond delay="7250"/>
                                </p:stCondLst>
                                <p:childTnLst>
                                  <p:par>
                                    <p:cTn id="70" presetID="22" presetClass="entr" presetSubtype="8"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left)">
                                          <p:cBhvr>
                                            <p:cTn id="72" dur="750"/>
                                            <p:tgtEl>
                                              <p:spTgt spid="37"/>
                                            </p:tgtEl>
                                          </p:cBhvr>
                                        </p:animEffect>
                                      </p:childTnLst>
                                    </p:cTn>
                                  </p:par>
                                </p:childTnLst>
                              </p:cTn>
                            </p:par>
                            <p:par>
                              <p:cTn id="73" fill="hold">
                                <p:stCondLst>
                                  <p:cond delay="8000"/>
                                </p:stCondLst>
                                <p:childTnLst>
                                  <p:par>
                                    <p:cTn id="74" presetID="2" presetClass="entr" presetSubtype="3" fill="hold" nodeType="after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additive="base">
                                            <p:cTn id="76" dur="1250" fill="hold"/>
                                            <p:tgtEl>
                                              <p:spTgt spid="26"/>
                                            </p:tgtEl>
                                            <p:attrNameLst>
                                              <p:attrName>ppt_x</p:attrName>
                                            </p:attrNameLst>
                                          </p:cBhvr>
                                          <p:tavLst>
                                            <p:tav tm="0">
                                              <p:val>
                                                <p:strVal val="1+#ppt_w/2"/>
                                              </p:val>
                                            </p:tav>
                                            <p:tav tm="100000">
                                              <p:val>
                                                <p:strVal val="#ppt_x"/>
                                              </p:val>
                                            </p:tav>
                                          </p:tavLst>
                                        </p:anim>
                                        <p:anim calcmode="lin" valueType="num">
                                          <p:cBhvr additive="base">
                                            <p:cTn id="77" dur="1250" fill="hold"/>
                                            <p:tgtEl>
                                              <p:spTgt spid="26"/>
                                            </p:tgtEl>
                                            <p:attrNameLst>
                                              <p:attrName>ppt_y</p:attrName>
                                            </p:attrNameLst>
                                          </p:cBhvr>
                                          <p:tavLst>
                                            <p:tav tm="0">
                                              <p:val>
                                                <p:strVal val="0-#ppt_h/2"/>
                                              </p:val>
                                            </p:tav>
                                            <p:tav tm="100000">
                                              <p:val>
                                                <p:strVal val="#ppt_y"/>
                                              </p:val>
                                            </p:tav>
                                          </p:tavLst>
                                        </p:anim>
                                      </p:childTnLst>
                                    </p:cTn>
                                  </p:par>
                                </p:childTnLst>
                              </p:cTn>
                            </p:par>
                            <p:par>
                              <p:cTn id="78" fill="hold">
                                <p:stCondLst>
                                  <p:cond delay="9250"/>
                                </p:stCondLst>
                                <p:childTnLst>
                                  <p:par>
                                    <p:cTn id="79" presetID="22" presetClass="entr" presetSubtype="8"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left)">
                                          <p:cBhvr>
                                            <p:cTn id="81"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20" grpId="0"/>
          <p:bldP spid="21" grpId="0"/>
          <p:bldP spid="22" grpId="0"/>
          <p:bldP spid="3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250" advTm="1000">
        <p14:flip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250" advTm="6000">
        <p14:flip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686424" y="1350533"/>
            <a:ext cx="7498260" cy="7498260"/>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20000">
            <a:off x="2664238" y="4117478"/>
            <a:ext cx="10183159" cy="3309431"/>
          </a:xfrm>
          <a:custGeom>
            <a:avLst/>
            <a:gdLst>
              <a:gd name="connsiteX0" fmla="*/ 5203260 w 9657527"/>
              <a:gd name="connsiteY0" fmla="*/ 5375 h 3138606"/>
              <a:gd name="connsiteX1" fmla="*/ 9533020 w 9657527"/>
              <a:gd name="connsiteY1" fmla="*/ 2183713 h 3138606"/>
              <a:gd name="connsiteX2" fmla="*/ 9657527 w 9657527"/>
              <a:gd name="connsiteY2" fmla="*/ 2386943 h 3138606"/>
              <a:gd name="connsiteX3" fmla="*/ 9631279 w 9657527"/>
              <a:gd name="connsiteY3" fmla="*/ 3138606 h 3138606"/>
              <a:gd name="connsiteX4" fmla="*/ 0 w 9657527"/>
              <a:gd name="connsiteY4" fmla="*/ 2802274 h 3138606"/>
              <a:gd name="connsiteX5" fmla="*/ 39235 w 9657527"/>
              <a:gd name="connsiteY5" fmla="*/ 2710379 h 3138606"/>
              <a:gd name="connsiteX6" fmla="*/ 4935048 w 9657527"/>
              <a:gd name="connsiteY6" fmla="*/ 0 h 3138606"/>
              <a:gd name="connsiteX7" fmla="*/ 5203260 w 9657527"/>
              <a:gd name="connsiteY7" fmla="*/ 5375 h 313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657527" h="3138606">
                <a:moveTo>
                  <a:pt x="5203260" y="5375"/>
                </a:moveTo>
                <a:cubicBezTo>
                  <a:pt x="7079915" y="80765"/>
                  <a:pt x="8694684" y="942807"/>
                  <a:pt x="9533020" y="2183713"/>
                </a:cubicBezTo>
                <a:lnTo>
                  <a:pt x="9657527" y="2386943"/>
                </a:lnTo>
                <a:lnTo>
                  <a:pt x="9631279" y="3138606"/>
                </a:lnTo>
                <a:lnTo>
                  <a:pt x="0" y="2802274"/>
                </a:lnTo>
                <a:lnTo>
                  <a:pt x="39235" y="2710379"/>
                </a:lnTo>
                <a:cubicBezTo>
                  <a:pt x="769966" y="1128750"/>
                  <a:pt x="2686179" y="0"/>
                  <a:pt x="4935048" y="0"/>
                </a:cubicBezTo>
                <a:cubicBezTo>
                  <a:pt x="5025003" y="0"/>
                  <a:pt x="5114425" y="1806"/>
                  <a:pt x="5203260" y="5375"/>
                </a:cubicBezTo>
                <a:close/>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332931" y="2537972"/>
            <a:ext cx="3331361" cy="1958549"/>
          </a:xfrm>
          <a:prstGeom prst="rect">
            <a:avLst/>
          </a:prstGeom>
          <a:noFill/>
        </p:spPr>
        <p:txBody>
          <a:bodyPr wrap="none" rtlCol="0">
            <a:spAutoFit/>
          </a:bodyPr>
          <a:lstStyle/>
          <a:p>
            <a:r>
              <a:rPr lang="en-US" altLang="zh-CN" sz="12127" dirty="0" smtClean="0">
                <a:solidFill>
                  <a:schemeClr val="accent1"/>
                </a:solidFill>
                <a:latin typeface="方正正中黑简体" panose="02000000000000000000" pitchFamily="2" charset="-122"/>
                <a:ea typeface="方正正中黑简体" panose="02000000000000000000" pitchFamily="2" charset="-122"/>
              </a:rPr>
              <a:t>201X</a:t>
            </a:r>
            <a:endParaRPr lang="zh-CN" altLang="en-US" sz="12127" dirty="0">
              <a:solidFill>
                <a:schemeClr val="accent1"/>
              </a:solidFill>
              <a:latin typeface="方正正中黑简体" panose="02000000000000000000" pitchFamily="2" charset="-122"/>
              <a:ea typeface="方正正中黑简体" panose="02000000000000000000" pitchFamily="2" charset="-122"/>
            </a:endParaRPr>
          </a:p>
        </p:txBody>
      </p:sp>
      <p:grpSp>
        <p:nvGrpSpPr>
          <p:cNvPr id="2" name="组合 1"/>
          <p:cNvGrpSpPr/>
          <p:nvPr/>
        </p:nvGrpSpPr>
        <p:grpSpPr>
          <a:xfrm>
            <a:off x="8232407" y="1733728"/>
            <a:ext cx="368749" cy="368749"/>
            <a:chOff x="7805961" y="1643576"/>
            <a:chExt cx="349715" cy="349715"/>
          </a:xfrm>
        </p:grpSpPr>
        <p:sp>
          <p:nvSpPr>
            <p:cNvPr id="7" name="椭圆 6"/>
            <p:cNvSpPr/>
            <p:nvPr/>
          </p:nvSpPr>
          <p:spPr>
            <a:xfrm>
              <a:off x="7805961" y="1643576"/>
              <a:ext cx="349715" cy="349715"/>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7890818" y="1728433"/>
              <a:ext cx="180000" cy="180000"/>
            </a:xfrm>
            <a:prstGeom prst="ellipse">
              <a:avLst/>
            </a:prstGeom>
            <a:solidFill>
              <a:schemeClr val="accent1"/>
            </a:solid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4557167" y="5135360"/>
            <a:ext cx="4592924" cy="707886"/>
          </a:xfrm>
          <a:prstGeom prst="rect">
            <a:avLst/>
          </a:prstGeom>
          <a:noFill/>
          <a:effectLst/>
        </p:spPr>
        <p:txBody>
          <a:bodyPr wrap="none" rtlCol="0">
            <a:spAutoFit/>
          </a:bodyPr>
          <a:lstStyle/>
          <a:p>
            <a:r>
              <a:rPr lang="zh-CN" altLang="en-US" sz="4000" dirty="0" smtClean="0">
                <a:solidFill>
                  <a:schemeClr val="accent1"/>
                </a:solidFill>
                <a:latin typeface="微软雅黑" panose="020B0503020204020204" pitchFamily="34" charset="-122"/>
                <a:ea typeface="微软雅黑" panose="020B0503020204020204" pitchFamily="34" charset="-122"/>
              </a:rPr>
              <a:t>感谢聆听  批评指导</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557167" y="5895266"/>
            <a:ext cx="4944974" cy="351913"/>
          </a:xfrm>
          <a:prstGeom prst="rect">
            <a:avLst/>
          </a:prstGeom>
          <a:noFill/>
        </p:spPr>
        <p:txBody>
          <a:bodyPr wrap="none" rtlCol="0">
            <a:spAutoFit/>
          </a:bodyPr>
          <a:lstStyle/>
          <a:p>
            <a:r>
              <a:rPr lang="zh-CN" altLang="en-US" sz="1687" dirty="0">
                <a:solidFill>
                  <a:schemeClr val="accent1"/>
                </a:solidFill>
                <a:latin typeface="微软雅黑" panose="020B0503020204020204" pitchFamily="34" charset="-122"/>
                <a:ea typeface="方正兰亭超细黑简体" panose="02000000000000000000"/>
              </a:rPr>
              <a:t>适用于商务合作、工作汇报、年终总结、公司简介</a:t>
            </a:r>
          </a:p>
        </p:txBody>
      </p:sp>
    </p:spTree>
    <p:extLst>
      <p:ext uri="{BB962C8B-B14F-4D97-AF65-F5344CB8AC3E}">
        <p14:creationId xmlns:p14="http://schemas.microsoft.com/office/powerpoint/2010/main" val="392167517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path" presetSubtype="0" accel="50000" decel="50000" fill="hold" nodeType="clickEffect">
                                  <p:stCondLst>
                                    <p:cond delay="0"/>
                                  </p:stCondLst>
                                  <p:childTnLst>
                                    <p:animMotion origin="layout" path="M 2.08333E-6 7.40741E-7 C 0.13659 0.15162 0.17812 0.47176 0.09284 0.71458 C 0.00742 0.95741 -0.17266 1.03171 -0.30925 0.87986 C -0.44584 0.72824 -0.48711 0.4081 -0.40182 0.16528 C -0.31641 -0.07755 -0.13646 -0.15185 2.08333E-6 7.40741E-7 Z " pathEditMode="relative" rAng="1920000" ptsTypes="AAAAA">
                                      <p:cBhvr>
                                        <p:cTn id="24" dur="2000" fill="hold"/>
                                        <p:tgtEl>
                                          <p:spTgt spid="2"/>
                                        </p:tgtEl>
                                        <p:attrNameLst>
                                          <p:attrName>ppt_x</p:attrName>
                                          <p:attrName>ppt_y</p:attrName>
                                        </p:attrNameLst>
                                      </p:cBhvr>
                                      <p:rCtr x="-15456" y="43981"/>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900" decel="100000" fill="hold"/>
                                        <p:tgtEl>
                                          <p:spTgt spid="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6" presetClass="entr" presetSubtype="37"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arn(outVertical)">
                                      <p:cBhvr>
                                        <p:cTn id="47" dur="500"/>
                                        <p:tgtEl>
                                          <p:spTgt spid="15"/>
                                        </p:tgtEl>
                                      </p:cBhvr>
                                    </p:animEffect>
                                  </p:childTnLst>
                                </p:cTn>
                              </p:par>
                            </p:childTnLst>
                          </p:cTn>
                        </p:par>
                        <p:par>
                          <p:cTn id="48" fill="hold">
                            <p:stCondLst>
                              <p:cond delay="500"/>
                            </p:stCondLst>
                            <p:childTnLst>
                              <p:par>
                                <p:cTn id="49" presetID="16" presetClass="entr" presetSubtype="21"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barn(inVertical)">
                                      <p:cBhvr>
                                        <p:cTn id="5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9" grpId="0"/>
      <p:bldP spid="15"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2143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530008" y="194117"/>
            <a:ext cx="9811092" cy="9811092"/>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309695" y="1024037"/>
            <a:ext cx="482490" cy="482488"/>
            <a:chOff x="7805961" y="1643576"/>
            <a:chExt cx="349715" cy="349715"/>
          </a:xfrm>
        </p:grpSpPr>
        <p:sp>
          <p:nvSpPr>
            <p:cNvPr id="7" name="椭圆 6"/>
            <p:cNvSpPr/>
            <p:nvPr/>
          </p:nvSpPr>
          <p:spPr>
            <a:xfrm>
              <a:off x="7805961" y="1643576"/>
              <a:ext cx="349715" cy="349715"/>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7890818" y="1728433"/>
              <a:ext cx="180000" cy="180000"/>
            </a:xfrm>
            <a:prstGeom prst="ellipse">
              <a:avLst/>
            </a:prstGeom>
            <a:solidFill>
              <a:schemeClr val="accent1"/>
            </a:solid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 Box 3"/>
          <p:cNvSpPr>
            <a:spLocks noChangeArrowheads="1"/>
          </p:cNvSpPr>
          <p:nvPr/>
        </p:nvSpPr>
        <p:spPr bwMode="auto">
          <a:xfrm>
            <a:off x="1910716" y="4259051"/>
            <a:ext cx="4287824" cy="1842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defTabSz="964086"/>
            <a:r>
              <a:rPr lang="zh-CN" altLang="en-US" sz="7999" dirty="0">
                <a:solidFill>
                  <a:schemeClr val="accent1"/>
                </a:solidFill>
                <a:latin typeface="方正正准黑简体" panose="02000000000000000000" pitchFamily="2" charset="-122"/>
                <a:ea typeface="方正正准黑简体" panose="02000000000000000000" pitchFamily="2" charset="-122"/>
                <a:cs typeface="+mn-ea"/>
                <a:sym typeface="+mn-lt"/>
              </a:rPr>
              <a:t>公司概述</a:t>
            </a:r>
          </a:p>
        </p:txBody>
      </p:sp>
      <p:sp>
        <p:nvSpPr>
          <p:cNvPr id="40" name="矩形 10"/>
          <p:cNvSpPr>
            <a:spLocks noChangeArrowheads="1"/>
          </p:cNvSpPr>
          <p:nvPr/>
        </p:nvSpPr>
        <p:spPr bwMode="auto">
          <a:xfrm>
            <a:off x="2353090" y="3736503"/>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 Box 3"/>
          <p:cNvSpPr>
            <a:spLocks noChangeArrowheads="1"/>
          </p:cNvSpPr>
          <p:nvPr/>
        </p:nvSpPr>
        <p:spPr bwMode="auto">
          <a:xfrm>
            <a:off x="5709295" y="1505681"/>
            <a:ext cx="6076556" cy="6447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1296"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379895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path" presetSubtype="0" accel="50000" decel="50000" fill="hold" nodeType="clickEffect">
                                  <p:stCondLst>
                                    <p:cond delay="0"/>
                                  </p:stCondLst>
                                  <p:childTnLst>
                                    <p:animMotion origin="layout" path="M 2.08333E-6 7.40741E-7 C 0.13659 0.15162 0.17812 0.47176 0.09284 0.71458 C 0.00742 0.95741 -0.17266 1.03171 -0.30925 0.87986 C -0.44584 0.72824 -0.48711 0.4081 -0.40182 0.16528 C -0.31641 -0.07755 -0.13646 -0.15185 2.08333E-6 7.40741E-7 Z " pathEditMode="relative" rAng="1920000" ptsTypes="AAAAA">
                                      <p:cBhvr>
                                        <p:cTn id="24" dur="2000" fill="hold"/>
                                        <p:tgtEl>
                                          <p:spTgt spid="2"/>
                                        </p:tgtEl>
                                        <p:attrNameLst>
                                          <p:attrName>ppt_x</p:attrName>
                                          <p:attrName>ppt_y</p:attrName>
                                        </p:attrNameLst>
                                      </p:cBhvr>
                                      <p:rCtr x="-15456" y="43981"/>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randombar(horizontal)">
                                      <p:cBhvr>
                                        <p:cTn id="34" dur="500"/>
                                        <p:tgtEl>
                                          <p:spTgt spid="42"/>
                                        </p:tgtEl>
                                      </p:cBhvr>
                                    </p:animEffec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grpId="0" nodeType="clickEffect">
                                  <p:stCondLst>
                                    <p:cond delay="0"/>
                                  </p:stCondLst>
                                  <p:iterate type="lt">
                                    <p:tmPct val="10000"/>
                                  </p:iterate>
                                  <p:childTnLst>
                                    <p:set>
                                      <p:cBhvr>
                                        <p:cTn id="38" dur="1" fill="hold">
                                          <p:stCondLst>
                                            <p:cond delay="0"/>
                                          </p:stCondLst>
                                        </p:cTn>
                                        <p:tgtEl>
                                          <p:spTgt spid="39"/>
                                        </p:tgtEl>
                                        <p:attrNameLst>
                                          <p:attrName>style.visibility</p:attrName>
                                        </p:attrNameLst>
                                      </p:cBhvr>
                                      <p:to>
                                        <p:strVal val="visible"/>
                                      </p:to>
                                    </p:set>
                                    <p:anim by="(-#ppt_w*2)" calcmode="lin" valueType="num">
                                      <p:cBhvr rctx="PPT">
                                        <p:cTn id="39" dur="500" autoRev="1" fill="hold">
                                          <p:stCondLst>
                                            <p:cond delay="0"/>
                                          </p:stCondLst>
                                        </p:cTn>
                                        <p:tgtEl>
                                          <p:spTgt spid="39"/>
                                        </p:tgtEl>
                                        <p:attrNameLst>
                                          <p:attrName>ppt_w</p:attrName>
                                        </p:attrNameLst>
                                      </p:cBhvr>
                                    </p:anim>
                                    <p:anim by="(#ppt_w*0.50)" calcmode="lin" valueType="num">
                                      <p:cBhvr>
                                        <p:cTn id="40" dur="500" decel="50000" autoRev="1" fill="hold">
                                          <p:stCondLst>
                                            <p:cond delay="0"/>
                                          </p:stCondLst>
                                        </p:cTn>
                                        <p:tgtEl>
                                          <p:spTgt spid="39"/>
                                        </p:tgtEl>
                                        <p:attrNameLst>
                                          <p:attrName>ppt_x</p:attrName>
                                        </p:attrNameLst>
                                      </p:cBhvr>
                                    </p:anim>
                                    <p:anim from="(-#ppt_h/2)" to="(#ppt_y)" calcmode="lin" valueType="num">
                                      <p:cBhvr>
                                        <p:cTn id="41" dur="1000" fill="hold">
                                          <p:stCondLst>
                                            <p:cond delay="0"/>
                                          </p:stCondLst>
                                        </p:cTn>
                                        <p:tgtEl>
                                          <p:spTgt spid="39"/>
                                        </p:tgtEl>
                                        <p:attrNameLst>
                                          <p:attrName>ppt_y</p:attrName>
                                        </p:attrNameLst>
                                      </p:cBhvr>
                                    </p:anim>
                                    <p:animRot by="21600000">
                                      <p:cBhvr>
                                        <p:cTn id="42" dur="1000" fill="hold">
                                          <p:stCondLst>
                                            <p:cond delay="0"/>
                                          </p:stCondLst>
                                        </p:cTn>
                                        <p:tgtEl>
                                          <p:spTgt spid="39"/>
                                        </p:tgtEl>
                                        <p:attrNameLst>
                                          <p:attrName>r</p:attrName>
                                        </p:attrNameLst>
                                      </p:cBhvr>
                                    </p:animRot>
                                  </p:childTnLst>
                                </p:cTn>
                              </p:par>
                              <p:par>
                                <p:cTn id="43" presetID="56" presetClass="entr" presetSubtype="0" fill="hold" grpId="0" nodeType="withEffect">
                                  <p:stCondLst>
                                    <p:cond delay="0"/>
                                  </p:stCondLst>
                                  <p:iterate type="lt">
                                    <p:tmPct val="10000"/>
                                  </p:iterate>
                                  <p:childTnLst>
                                    <p:set>
                                      <p:cBhvr>
                                        <p:cTn id="44" dur="1" fill="hold">
                                          <p:stCondLst>
                                            <p:cond delay="0"/>
                                          </p:stCondLst>
                                        </p:cTn>
                                        <p:tgtEl>
                                          <p:spTgt spid="40"/>
                                        </p:tgtEl>
                                        <p:attrNameLst>
                                          <p:attrName>style.visibility</p:attrName>
                                        </p:attrNameLst>
                                      </p:cBhvr>
                                      <p:to>
                                        <p:strVal val="visible"/>
                                      </p:to>
                                    </p:set>
                                    <p:anim by="(-#ppt_w*2)" calcmode="lin" valueType="num">
                                      <p:cBhvr rctx="PPT">
                                        <p:cTn id="45" dur="500" autoRev="1" fill="hold">
                                          <p:stCondLst>
                                            <p:cond delay="0"/>
                                          </p:stCondLst>
                                        </p:cTn>
                                        <p:tgtEl>
                                          <p:spTgt spid="40"/>
                                        </p:tgtEl>
                                        <p:attrNameLst>
                                          <p:attrName>ppt_w</p:attrName>
                                        </p:attrNameLst>
                                      </p:cBhvr>
                                    </p:anim>
                                    <p:anim by="(#ppt_w*0.50)" calcmode="lin" valueType="num">
                                      <p:cBhvr>
                                        <p:cTn id="46" dur="500" decel="50000" autoRev="1" fill="hold">
                                          <p:stCondLst>
                                            <p:cond delay="0"/>
                                          </p:stCondLst>
                                        </p:cTn>
                                        <p:tgtEl>
                                          <p:spTgt spid="40"/>
                                        </p:tgtEl>
                                        <p:attrNameLst>
                                          <p:attrName>ppt_x</p:attrName>
                                        </p:attrNameLst>
                                      </p:cBhvr>
                                    </p:anim>
                                    <p:anim from="(-#ppt_h/2)" to="(#ppt_y)" calcmode="lin" valueType="num">
                                      <p:cBhvr>
                                        <p:cTn id="47" dur="1000" fill="hold">
                                          <p:stCondLst>
                                            <p:cond delay="0"/>
                                          </p:stCondLst>
                                        </p:cTn>
                                        <p:tgtEl>
                                          <p:spTgt spid="40"/>
                                        </p:tgtEl>
                                        <p:attrNameLst>
                                          <p:attrName>ppt_y</p:attrName>
                                        </p:attrNameLst>
                                      </p:cBhvr>
                                    </p:anim>
                                    <p:animRot by="21600000">
                                      <p:cBhvr>
                                        <p:cTn id="48" dur="1000"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p:bldP spid="40" grpId="0"/>
      <p:bldP spid="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250" advTm="6000">
        <p14:flip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530008" y="194117"/>
            <a:ext cx="9811092" cy="9811092"/>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309695" y="1024037"/>
            <a:ext cx="482490" cy="482488"/>
            <a:chOff x="7805961" y="1643576"/>
            <a:chExt cx="349715" cy="349715"/>
          </a:xfrm>
        </p:grpSpPr>
        <p:sp>
          <p:nvSpPr>
            <p:cNvPr id="7" name="椭圆 6"/>
            <p:cNvSpPr/>
            <p:nvPr/>
          </p:nvSpPr>
          <p:spPr>
            <a:xfrm>
              <a:off x="7805961" y="1643576"/>
              <a:ext cx="349715" cy="349715"/>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7890818" y="1728433"/>
              <a:ext cx="180000" cy="180000"/>
            </a:xfrm>
            <a:prstGeom prst="ellipse">
              <a:avLst/>
            </a:prstGeom>
            <a:solidFill>
              <a:schemeClr val="accent1"/>
            </a:solid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 Box 3"/>
          <p:cNvSpPr>
            <a:spLocks noChangeArrowheads="1"/>
          </p:cNvSpPr>
          <p:nvPr/>
        </p:nvSpPr>
        <p:spPr bwMode="auto">
          <a:xfrm>
            <a:off x="1910716" y="4259051"/>
            <a:ext cx="4287824" cy="1842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defTabSz="964086"/>
            <a:r>
              <a:rPr lang="zh-CN" altLang="en-US" sz="7999" dirty="0">
                <a:solidFill>
                  <a:schemeClr val="accent1"/>
                </a:solidFill>
                <a:latin typeface="方正正准黑简体" panose="02000000000000000000" pitchFamily="2" charset="-122"/>
                <a:ea typeface="方正正准黑简体" panose="02000000000000000000" pitchFamily="2" charset="-122"/>
                <a:cs typeface="+mn-ea"/>
                <a:sym typeface="+mn-lt"/>
              </a:rPr>
              <a:t>公司概述</a:t>
            </a:r>
          </a:p>
        </p:txBody>
      </p:sp>
      <p:sp>
        <p:nvSpPr>
          <p:cNvPr id="40" name="矩形 10"/>
          <p:cNvSpPr>
            <a:spLocks noChangeArrowheads="1"/>
          </p:cNvSpPr>
          <p:nvPr/>
        </p:nvSpPr>
        <p:spPr bwMode="auto">
          <a:xfrm>
            <a:off x="2353090" y="3736503"/>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 Box 3"/>
          <p:cNvSpPr>
            <a:spLocks noChangeArrowheads="1"/>
          </p:cNvSpPr>
          <p:nvPr/>
        </p:nvSpPr>
        <p:spPr bwMode="auto">
          <a:xfrm>
            <a:off x="5711752" y="1505604"/>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1296"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009367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path" presetSubtype="0" accel="50000" decel="50000" fill="hold" nodeType="clickEffect">
                                  <p:stCondLst>
                                    <p:cond delay="0"/>
                                  </p:stCondLst>
                                  <p:childTnLst>
                                    <p:animMotion origin="layout" path="M 2.08333E-6 7.40741E-7 C 0.13659 0.15162 0.17812 0.47176 0.09284 0.71458 C 0.00742 0.95741 -0.17266 1.03171 -0.30925 0.87986 C -0.44584 0.72824 -0.48711 0.4081 -0.40182 0.16528 C -0.31641 -0.07755 -0.13646 -0.15185 2.08333E-6 7.40741E-7 Z " pathEditMode="relative" rAng="1920000" ptsTypes="AAAAA">
                                      <p:cBhvr>
                                        <p:cTn id="24" dur="2000" fill="hold"/>
                                        <p:tgtEl>
                                          <p:spTgt spid="2"/>
                                        </p:tgtEl>
                                        <p:attrNameLst>
                                          <p:attrName>ppt_x</p:attrName>
                                          <p:attrName>ppt_y</p:attrName>
                                        </p:attrNameLst>
                                      </p:cBhvr>
                                      <p:rCtr x="-15456" y="43981"/>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randombar(horizontal)">
                                      <p:cBhvr>
                                        <p:cTn id="34" dur="500"/>
                                        <p:tgtEl>
                                          <p:spTgt spid="42"/>
                                        </p:tgtEl>
                                      </p:cBhvr>
                                    </p:animEffec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grpId="0" nodeType="clickEffect">
                                  <p:stCondLst>
                                    <p:cond delay="0"/>
                                  </p:stCondLst>
                                  <p:iterate type="lt">
                                    <p:tmPct val="10000"/>
                                  </p:iterate>
                                  <p:childTnLst>
                                    <p:set>
                                      <p:cBhvr>
                                        <p:cTn id="38" dur="1" fill="hold">
                                          <p:stCondLst>
                                            <p:cond delay="0"/>
                                          </p:stCondLst>
                                        </p:cTn>
                                        <p:tgtEl>
                                          <p:spTgt spid="39"/>
                                        </p:tgtEl>
                                        <p:attrNameLst>
                                          <p:attrName>style.visibility</p:attrName>
                                        </p:attrNameLst>
                                      </p:cBhvr>
                                      <p:to>
                                        <p:strVal val="visible"/>
                                      </p:to>
                                    </p:set>
                                    <p:anim by="(-#ppt_w*2)" calcmode="lin" valueType="num">
                                      <p:cBhvr rctx="PPT">
                                        <p:cTn id="39" dur="500" autoRev="1" fill="hold">
                                          <p:stCondLst>
                                            <p:cond delay="0"/>
                                          </p:stCondLst>
                                        </p:cTn>
                                        <p:tgtEl>
                                          <p:spTgt spid="39"/>
                                        </p:tgtEl>
                                        <p:attrNameLst>
                                          <p:attrName>ppt_w</p:attrName>
                                        </p:attrNameLst>
                                      </p:cBhvr>
                                    </p:anim>
                                    <p:anim by="(#ppt_w*0.50)" calcmode="lin" valueType="num">
                                      <p:cBhvr>
                                        <p:cTn id="40" dur="500" decel="50000" autoRev="1" fill="hold">
                                          <p:stCondLst>
                                            <p:cond delay="0"/>
                                          </p:stCondLst>
                                        </p:cTn>
                                        <p:tgtEl>
                                          <p:spTgt spid="39"/>
                                        </p:tgtEl>
                                        <p:attrNameLst>
                                          <p:attrName>ppt_x</p:attrName>
                                        </p:attrNameLst>
                                      </p:cBhvr>
                                    </p:anim>
                                    <p:anim from="(-#ppt_h/2)" to="(#ppt_y)" calcmode="lin" valueType="num">
                                      <p:cBhvr>
                                        <p:cTn id="41" dur="1000" fill="hold">
                                          <p:stCondLst>
                                            <p:cond delay="0"/>
                                          </p:stCondLst>
                                        </p:cTn>
                                        <p:tgtEl>
                                          <p:spTgt spid="39"/>
                                        </p:tgtEl>
                                        <p:attrNameLst>
                                          <p:attrName>ppt_y</p:attrName>
                                        </p:attrNameLst>
                                      </p:cBhvr>
                                    </p:anim>
                                    <p:animRot by="21600000">
                                      <p:cBhvr>
                                        <p:cTn id="42" dur="1000" fill="hold">
                                          <p:stCondLst>
                                            <p:cond delay="0"/>
                                          </p:stCondLst>
                                        </p:cTn>
                                        <p:tgtEl>
                                          <p:spTgt spid="39"/>
                                        </p:tgtEl>
                                        <p:attrNameLst>
                                          <p:attrName>r</p:attrName>
                                        </p:attrNameLst>
                                      </p:cBhvr>
                                    </p:animRot>
                                  </p:childTnLst>
                                </p:cTn>
                              </p:par>
                              <p:par>
                                <p:cTn id="43" presetID="56" presetClass="entr" presetSubtype="0" fill="hold" grpId="0" nodeType="withEffect">
                                  <p:stCondLst>
                                    <p:cond delay="0"/>
                                  </p:stCondLst>
                                  <p:iterate type="lt">
                                    <p:tmPct val="10000"/>
                                  </p:iterate>
                                  <p:childTnLst>
                                    <p:set>
                                      <p:cBhvr>
                                        <p:cTn id="44" dur="1" fill="hold">
                                          <p:stCondLst>
                                            <p:cond delay="0"/>
                                          </p:stCondLst>
                                        </p:cTn>
                                        <p:tgtEl>
                                          <p:spTgt spid="40"/>
                                        </p:tgtEl>
                                        <p:attrNameLst>
                                          <p:attrName>style.visibility</p:attrName>
                                        </p:attrNameLst>
                                      </p:cBhvr>
                                      <p:to>
                                        <p:strVal val="visible"/>
                                      </p:to>
                                    </p:set>
                                    <p:anim by="(-#ppt_w*2)" calcmode="lin" valueType="num">
                                      <p:cBhvr rctx="PPT">
                                        <p:cTn id="45" dur="500" autoRev="1" fill="hold">
                                          <p:stCondLst>
                                            <p:cond delay="0"/>
                                          </p:stCondLst>
                                        </p:cTn>
                                        <p:tgtEl>
                                          <p:spTgt spid="40"/>
                                        </p:tgtEl>
                                        <p:attrNameLst>
                                          <p:attrName>ppt_w</p:attrName>
                                        </p:attrNameLst>
                                      </p:cBhvr>
                                    </p:anim>
                                    <p:anim by="(#ppt_w*0.50)" calcmode="lin" valueType="num">
                                      <p:cBhvr>
                                        <p:cTn id="46" dur="500" decel="50000" autoRev="1" fill="hold">
                                          <p:stCondLst>
                                            <p:cond delay="0"/>
                                          </p:stCondLst>
                                        </p:cTn>
                                        <p:tgtEl>
                                          <p:spTgt spid="40"/>
                                        </p:tgtEl>
                                        <p:attrNameLst>
                                          <p:attrName>ppt_x</p:attrName>
                                        </p:attrNameLst>
                                      </p:cBhvr>
                                    </p:anim>
                                    <p:anim from="(-#ppt_h/2)" to="(#ppt_y)" calcmode="lin" valueType="num">
                                      <p:cBhvr>
                                        <p:cTn id="47" dur="1000" fill="hold">
                                          <p:stCondLst>
                                            <p:cond delay="0"/>
                                          </p:stCondLst>
                                        </p:cTn>
                                        <p:tgtEl>
                                          <p:spTgt spid="40"/>
                                        </p:tgtEl>
                                        <p:attrNameLst>
                                          <p:attrName>ppt_y</p:attrName>
                                        </p:attrNameLst>
                                      </p:cBhvr>
                                    </p:anim>
                                    <p:animRot by="21600000">
                                      <p:cBhvr>
                                        <p:cTn id="48" dur="1000"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p:bldP spid="40"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6661663-A94B-4ACC-A6EB-419B9B913B4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532.pptx"/>
</p:tagLst>
</file>

<file path=ppt/theme/theme1.xml><?xml version="1.0" encoding="utf-8"?>
<a:theme xmlns:a="http://schemas.openxmlformats.org/drawingml/2006/main" name="第一PPT，www.1ppt.com">
  <a:themeElements>
    <a:clrScheme name="自定义 250">
      <a:dk1>
        <a:sysClr val="windowText" lastClr="000000"/>
      </a:dk1>
      <a:lt1>
        <a:sysClr val="window" lastClr="FFFFFF"/>
      </a:lt1>
      <a:dk2>
        <a:srgbClr val="44546A"/>
      </a:dk2>
      <a:lt2>
        <a:srgbClr val="E7E6E6"/>
      </a:lt2>
      <a:accent1>
        <a:srgbClr val="D71315"/>
      </a:accent1>
      <a:accent2>
        <a:srgbClr val="1A1A1A"/>
      </a:accent2>
      <a:accent3>
        <a:srgbClr val="D71315"/>
      </a:accent3>
      <a:accent4>
        <a:srgbClr val="1A1A1A"/>
      </a:accent4>
      <a:accent5>
        <a:srgbClr val="D71315"/>
      </a:accent5>
      <a:accent6>
        <a:srgbClr val="1A1A1A"/>
      </a:accent6>
      <a:hlink>
        <a:srgbClr val="D71315"/>
      </a:hlink>
      <a:folHlink>
        <a:srgbClr val="1A1A1A"/>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3379</Words>
  <Application>Microsoft Office PowerPoint</Application>
  <PresentationFormat>自定义</PresentationFormat>
  <Paragraphs>248</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极简风格</dc:title>
  <dc:creator/>
  <cp:keywords>www.1ppt.com</cp:keywords>
  <cp:lastModifiedBy/>
  <cp:revision>1</cp:revision>
  <dcterms:created xsi:type="dcterms:W3CDTF">2016-10-17T14:00:15Z</dcterms:created>
  <dcterms:modified xsi:type="dcterms:W3CDTF">2018-10-09T01:47:08Z</dcterms:modified>
</cp:coreProperties>
</file>