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26"/>
  </p:notesMasterIdLst>
  <p:handoutMasterIdLst>
    <p:handoutMasterId r:id="rId27"/>
  </p:handoutMasterIdLst>
  <p:sldIdLst>
    <p:sldId id="3148" r:id="rId3"/>
    <p:sldId id="3111" r:id="rId4"/>
    <p:sldId id="3144" r:id="rId5"/>
    <p:sldId id="3126" r:id="rId6"/>
    <p:sldId id="3114" r:id="rId7"/>
    <p:sldId id="3113" r:id="rId8"/>
    <p:sldId id="3125" r:id="rId9"/>
    <p:sldId id="3149" r:id="rId10"/>
    <p:sldId id="3124" r:id="rId11"/>
    <p:sldId id="3143" r:id="rId12"/>
    <p:sldId id="3108" r:id="rId13"/>
    <p:sldId id="3107" r:id="rId14"/>
    <p:sldId id="3150" r:id="rId15"/>
    <p:sldId id="3105" r:id="rId16"/>
    <p:sldId id="3123" r:id="rId17"/>
    <p:sldId id="3106" r:id="rId18"/>
    <p:sldId id="3109" r:id="rId19"/>
    <p:sldId id="3151" r:id="rId20"/>
    <p:sldId id="3112" r:id="rId21"/>
    <p:sldId id="3104" r:id="rId22"/>
    <p:sldId id="3110" r:id="rId23"/>
    <p:sldId id="3152" r:id="rId24"/>
    <p:sldId id="315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8671744"/>
        <c:axId val="258673664"/>
      </c:lineChart>
      <c:catAx>
        <c:axId val="25867174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58673664"/>
        <c:crosses val="autoZero"/>
        <c:auto val="1"/>
        <c:lblAlgn val="ctr"/>
        <c:lblOffset val="100"/>
        <c:noMultiLvlLbl val="0"/>
      </c:catAx>
      <c:valAx>
        <c:axId val="2586736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5867174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5579520"/>
        <c:axId val="115581312"/>
      </c:barChart>
      <c:catAx>
        <c:axId val="115579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5581312"/>
        <c:crosses val="autoZero"/>
        <c:auto val="1"/>
        <c:lblAlgn val="ctr"/>
        <c:lblOffset val="100"/>
        <c:noMultiLvlLbl val="0"/>
      </c:catAx>
      <c:valAx>
        <c:axId val="115581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5579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753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069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68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992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351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5770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395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4412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986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694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72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874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976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041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348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409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35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8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33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5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8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3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10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202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77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64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318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0"/>
          <p:cNvSpPr txBox="1"/>
          <p:nvPr/>
        </p:nvSpPr>
        <p:spPr>
          <a:xfrm>
            <a:off x="3087255" y="2248173"/>
            <a:ext cx="7137195" cy="1177237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清</a:t>
            </a:r>
            <a:r>
              <a:rPr lang="zh-CN" altLang="en-US" sz="7200" dirty="0" smtClean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新</a:t>
            </a:r>
            <a:r>
              <a:rPr lang="zh-CN" altLang="en-US" sz="7200" dirty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简</a:t>
            </a:r>
            <a:r>
              <a:rPr lang="zh-CN" altLang="en-US" sz="7200" dirty="0" smtClean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洁淡雅</a:t>
            </a:r>
            <a:r>
              <a:rPr lang="en-US" altLang="zh-CN" sz="7200" dirty="0" smtClean="0">
                <a:solidFill>
                  <a:schemeClr val="accent1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PPT</a:t>
            </a:r>
            <a:endParaRPr lang="zh-CN" altLang="en-US" sz="7200" dirty="0">
              <a:solidFill>
                <a:schemeClr val="accent1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423919" y="365848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31"/>
          <p:cNvSpPr txBox="1"/>
          <p:nvPr/>
        </p:nvSpPr>
        <p:spPr>
          <a:xfrm>
            <a:off x="4713303" y="3675199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400091" y="3629980"/>
            <a:ext cx="559576" cy="41640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461246" y="4528862"/>
            <a:ext cx="5936260" cy="207723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rgbClr val="91858F"/>
                </a:solidFill>
                <a:latin typeface="Arial" panose="020B0604020202020204" pitchFamily="34" charset="0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31" name="矩形 30"/>
          <p:cNvSpPr/>
          <p:nvPr/>
        </p:nvSpPr>
        <p:spPr>
          <a:xfrm>
            <a:off x="4741572" y="4115857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507755637"/>
      </p:ext>
    </p:extLst>
  </p:cSld>
  <p:clrMapOvr>
    <a:masterClrMapping/>
  </p:clrMapOvr>
  <p:transition spd="slow" advTm="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7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940"/>
                                </p:stCondLst>
                                <p:childTnLst>
                                  <p:par>
                                    <p:cTn id="1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20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290"/>
                                </p:stCondLst>
                                <p:childTnLst>
                                  <p:par>
                                    <p:cTn id="3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 animBg="1"/>
          <p:bldP spid="25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940"/>
                                </p:stCondLst>
                                <p:childTnLst>
                                  <p:par>
                                    <p:cTn id="1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20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94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290"/>
                                </p:stCondLst>
                                <p:childTnLst>
                                  <p:par>
                                    <p:cTn id="3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 animBg="1"/>
          <p:bldP spid="25" grpId="0"/>
          <p:bldP spid="30" grpId="0"/>
          <p:bldP spid="3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6998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 3079"/>
          <p:cNvSpPr>
            <a:spLocks noChangeArrowheads="1"/>
          </p:cNvSpPr>
          <p:nvPr/>
        </p:nvSpPr>
        <p:spPr bwMode="auto">
          <a:xfrm>
            <a:off x="2828975" y="2464197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文本框 3080"/>
          <p:cNvSpPr txBox="1">
            <a:spLocks noChangeArrowheads="1"/>
          </p:cNvSpPr>
          <p:nvPr/>
        </p:nvSpPr>
        <p:spPr bwMode="auto">
          <a:xfrm>
            <a:off x="5051917" y="3077660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6" name="直接连接符 3084"/>
          <p:cNvSpPr>
            <a:spLocks noChangeShapeType="1"/>
          </p:cNvSpPr>
          <p:nvPr/>
        </p:nvSpPr>
        <p:spPr bwMode="auto">
          <a:xfrm>
            <a:off x="6607530" y="3387890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椭圆 3088"/>
          <p:cNvSpPr>
            <a:spLocks noChangeArrowheads="1"/>
          </p:cNvSpPr>
          <p:nvPr/>
        </p:nvSpPr>
        <p:spPr bwMode="auto">
          <a:xfrm>
            <a:off x="1920602" y="4285402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椭圆 3087"/>
          <p:cNvSpPr>
            <a:spLocks noChangeArrowheads="1"/>
          </p:cNvSpPr>
          <p:nvPr/>
        </p:nvSpPr>
        <p:spPr bwMode="auto">
          <a:xfrm>
            <a:off x="5239397" y="2198604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549200" y="3240055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549199" y="3791421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69936537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7" grpId="0" animBg="1"/>
      <p:bldP spid="88" grpId="0" animBg="1"/>
      <p:bldP spid="89" grpId="0"/>
      <p:bldP spid="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 3079"/>
          <p:cNvSpPr>
            <a:spLocks noChangeArrowheads="1"/>
          </p:cNvSpPr>
          <p:nvPr/>
        </p:nvSpPr>
        <p:spPr bwMode="auto">
          <a:xfrm>
            <a:off x="2828975" y="2464197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文本框 3080"/>
          <p:cNvSpPr txBox="1">
            <a:spLocks noChangeArrowheads="1"/>
          </p:cNvSpPr>
          <p:nvPr/>
        </p:nvSpPr>
        <p:spPr bwMode="auto">
          <a:xfrm>
            <a:off x="5051917" y="3077660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直接连接符 3084"/>
          <p:cNvSpPr>
            <a:spLocks noChangeShapeType="1"/>
          </p:cNvSpPr>
          <p:nvPr/>
        </p:nvSpPr>
        <p:spPr bwMode="auto">
          <a:xfrm>
            <a:off x="6607530" y="3387890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椭圆 3088"/>
          <p:cNvSpPr>
            <a:spLocks noChangeArrowheads="1"/>
          </p:cNvSpPr>
          <p:nvPr/>
        </p:nvSpPr>
        <p:spPr bwMode="auto">
          <a:xfrm>
            <a:off x="1920602" y="4285402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椭圆 3087"/>
          <p:cNvSpPr>
            <a:spLocks noChangeArrowheads="1"/>
          </p:cNvSpPr>
          <p:nvPr/>
        </p:nvSpPr>
        <p:spPr bwMode="auto">
          <a:xfrm>
            <a:off x="5239397" y="2198604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549200" y="3240055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549199" y="3791421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59740008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7" grpId="0" animBg="1"/>
      <p:bldP spid="88" grpId="0" animBg="1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11"/>
          <p:cNvGrpSpPr>
            <a:grpSpLocks/>
          </p:cNvGrpSpPr>
          <p:nvPr/>
        </p:nvGrpSpPr>
        <p:grpSpPr bwMode="auto">
          <a:xfrm>
            <a:off x="2036887" y="1371312"/>
            <a:ext cx="4954141" cy="1034344"/>
            <a:chOff x="3886200" y="188686"/>
            <a:chExt cx="4699000" cy="979713"/>
          </a:xfrm>
        </p:grpSpPr>
        <p:sp>
          <p:nvSpPr>
            <p:cNvPr id="92" name="任意多边形 9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0CCD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375" b="1" dirty="0"/>
                <a:t>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94" name="组合 41"/>
          <p:cNvGrpSpPr>
            <a:grpSpLocks/>
          </p:cNvGrpSpPr>
          <p:nvPr/>
        </p:nvGrpSpPr>
        <p:grpSpPr bwMode="auto">
          <a:xfrm>
            <a:off x="4813699" y="2765441"/>
            <a:ext cx="613818" cy="555771"/>
            <a:chOff x="2727102" y="1805798"/>
            <a:chExt cx="789301" cy="714855"/>
          </a:xfrm>
        </p:grpSpPr>
        <p:grpSp>
          <p:nvGrpSpPr>
            <p:cNvPr id="95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8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96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9" name="组合 42"/>
          <p:cNvGrpSpPr>
            <a:grpSpLocks/>
          </p:cNvGrpSpPr>
          <p:nvPr/>
        </p:nvGrpSpPr>
        <p:grpSpPr bwMode="auto">
          <a:xfrm>
            <a:off x="5702434" y="2767640"/>
            <a:ext cx="3980560" cy="553573"/>
            <a:chOff x="3859762" y="1809521"/>
            <a:chExt cx="5116559" cy="711133"/>
          </a:xfrm>
        </p:grpSpPr>
        <p:grpSp>
          <p:nvGrpSpPr>
            <p:cNvPr id="100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3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4" name="组合 41"/>
          <p:cNvGrpSpPr>
            <a:grpSpLocks/>
          </p:cNvGrpSpPr>
          <p:nvPr/>
        </p:nvGrpSpPr>
        <p:grpSpPr bwMode="auto">
          <a:xfrm>
            <a:off x="4813699" y="3489163"/>
            <a:ext cx="613818" cy="555771"/>
            <a:chOff x="2727102" y="1805798"/>
            <a:chExt cx="789301" cy="714855"/>
          </a:xfrm>
        </p:grpSpPr>
        <p:grpSp>
          <p:nvGrpSpPr>
            <p:cNvPr id="105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07" name="矩形 106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8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6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组合 42"/>
          <p:cNvGrpSpPr>
            <a:grpSpLocks/>
          </p:cNvGrpSpPr>
          <p:nvPr/>
        </p:nvGrpSpPr>
        <p:grpSpPr bwMode="auto">
          <a:xfrm>
            <a:off x="5702434" y="3491361"/>
            <a:ext cx="3980560" cy="553573"/>
            <a:chOff x="3859762" y="1809521"/>
            <a:chExt cx="5116559" cy="711133"/>
          </a:xfrm>
        </p:grpSpPr>
        <p:grpSp>
          <p:nvGrpSpPr>
            <p:cNvPr id="110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112" name="矩形 111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3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1" name="矩形 110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>
            <a:off x="4813699" y="4231929"/>
            <a:ext cx="613818" cy="555771"/>
            <a:chOff x="2727102" y="1805798"/>
            <a:chExt cx="789301" cy="714855"/>
          </a:xfrm>
        </p:grpSpPr>
        <p:grpSp>
          <p:nvGrpSpPr>
            <p:cNvPr id="115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8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6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组合 42"/>
          <p:cNvGrpSpPr>
            <a:grpSpLocks/>
          </p:cNvGrpSpPr>
          <p:nvPr/>
        </p:nvGrpSpPr>
        <p:grpSpPr bwMode="auto">
          <a:xfrm>
            <a:off x="5702434" y="4234128"/>
            <a:ext cx="3980560" cy="553573"/>
            <a:chOff x="3859762" y="1809521"/>
            <a:chExt cx="5116559" cy="711133"/>
          </a:xfrm>
        </p:grpSpPr>
        <p:grpSp>
          <p:nvGrpSpPr>
            <p:cNvPr id="120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3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1" name="矩形 120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24" name="组合 41"/>
          <p:cNvGrpSpPr>
            <a:grpSpLocks/>
          </p:cNvGrpSpPr>
          <p:nvPr/>
        </p:nvGrpSpPr>
        <p:grpSpPr bwMode="auto">
          <a:xfrm>
            <a:off x="4813699" y="5012787"/>
            <a:ext cx="613818" cy="555771"/>
            <a:chOff x="2727102" y="1805798"/>
            <a:chExt cx="789301" cy="714855"/>
          </a:xfrm>
        </p:grpSpPr>
        <p:grpSp>
          <p:nvGrpSpPr>
            <p:cNvPr id="125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27" name="矩形 126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8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6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9" name="组合 42"/>
          <p:cNvGrpSpPr>
            <a:grpSpLocks/>
          </p:cNvGrpSpPr>
          <p:nvPr/>
        </p:nvGrpSpPr>
        <p:grpSpPr bwMode="auto">
          <a:xfrm>
            <a:off x="5702434" y="5014985"/>
            <a:ext cx="3980560" cy="553573"/>
            <a:chOff x="3859762" y="1809521"/>
            <a:chExt cx="5116559" cy="711133"/>
          </a:xfrm>
        </p:grpSpPr>
        <p:grpSp>
          <p:nvGrpSpPr>
            <p:cNvPr id="130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132" name="矩形 131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3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0"/>
          <p:cNvSpPr txBox="1"/>
          <p:nvPr/>
        </p:nvSpPr>
        <p:spPr>
          <a:xfrm>
            <a:off x="2515336" y="2536205"/>
            <a:ext cx="7828089" cy="1177237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423919" y="365848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31"/>
          <p:cNvSpPr txBox="1"/>
          <p:nvPr/>
        </p:nvSpPr>
        <p:spPr>
          <a:xfrm>
            <a:off x="4713303" y="3675199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400091" y="3629980"/>
            <a:ext cx="559576" cy="41640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461246" y="4528862"/>
            <a:ext cx="5936260" cy="207723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rgbClr val="91858F"/>
                </a:solidFill>
                <a:latin typeface="Arial" panose="020B0604020202020204" pitchFamily="34" charset="0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31" name="矩形 30"/>
          <p:cNvSpPr/>
          <p:nvPr/>
        </p:nvSpPr>
        <p:spPr>
          <a:xfrm>
            <a:off x="4741572" y="4115857"/>
            <a:ext cx="3403878" cy="392367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1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1573859076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7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8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20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210"/>
                                </p:stCondLst>
                                <p:childTnLst>
                                  <p:par>
                                    <p:cTn id="3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 animBg="1"/>
          <p:bldP spid="25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17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6.17284E-7 1.8964E-6 L 0.26951 1.8964E-6 " pathEditMode="relative" rAng="0" ptsTypes="AA">
                                          <p:cBhvr>
                                            <p:cTn id="20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210"/>
                                </p:stCondLst>
                                <p:childTnLst>
                                  <p:par>
                                    <p:cTn id="3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 animBg="1"/>
          <p:bldP spid="25" grpId="0"/>
          <p:bldP spid="30" grpId="0"/>
          <p:bldP spid="3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92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 3079"/>
          <p:cNvSpPr>
            <a:spLocks noChangeArrowheads="1"/>
          </p:cNvSpPr>
          <p:nvPr/>
        </p:nvSpPr>
        <p:spPr bwMode="auto">
          <a:xfrm>
            <a:off x="2828975" y="2464197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文本框 3080"/>
          <p:cNvSpPr txBox="1">
            <a:spLocks noChangeArrowheads="1"/>
          </p:cNvSpPr>
          <p:nvPr/>
        </p:nvSpPr>
        <p:spPr bwMode="auto">
          <a:xfrm>
            <a:off x="5051917" y="3077660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直接连接符 3084"/>
          <p:cNvSpPr>
            <a:spLocks noChangeShapeType="1"/>
          </p:cNvSpPr>
          <p:nvPr/>
        </p:nvSpPr>
        <p:spPr bwMode="auto">
          <a:xfrm>
            <a:off x="6607530" y="3387890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椭圆 3088"/>
          <p:cNvSpPr>
            <a:spLocks noChangeArrowheads="1"/>
          </p:cNvSpPr>
          <p:nvPr/>
        </p:nvSpPr>
        <p:spPr bwMode="auto">
          <a:xfrm>
            <a:off x="1920602" y="4285402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椭圆 3087"/>
          <p:cNvSpPr>
            <a:spLocks noChangeArrowheads="1"/>
          </p:cNvSpPr>
          <p:nvPr/>
        </p:nvSpPr>
        <p:spPr bwMode="auto">
          <a:xfrm>
            <a:off x="5239397" y="2198604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549200" y="3240055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549199" y="3791421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8437576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7" grpId="0" animBg="1"/>
      <p:bldP spid="88" grpId="0" animBg="1"/>
      <p:bldP spid="89" grpId="0"/>
      <p:bldP spid="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 3079"/>
          <p:cNvSpPr>
            <a:spLocks noChangeArrowheads="1"/>
          </p:cNvSpPr>
          <p:nvPr/>
        </p:nvSpPr>
        <p:spPr bwMode="auto">
          <a:xfrm>
            <a:off x="2828975" y="2464197"/>
            <a:ext cx="2222943" cy="2222943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文本框 3080"/>
          <p:cNvSpPr txBox="1">
            <a:spLocks noChangeArrowheads="1"/>
          </p:cNvSpPr>
          <p:nvPr/>
        </p:nvSpPr>
        <p:spPr bwMode="auto">
          <a:xfrm>
            <a:off x="5051917" y="3077660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直接连接符 3084"/>
          <p:cNvSpPr>
            <a:spLocks noChangeShapeType="1"/>
          </p:cNvSpPr>
          <p:nvPr/>
        </p:nvSpPr>
        <p:spPr bwMode="auto">
          <a:xfrm>
            <a:off x="6607530" y="3387890"/>
            <a:ext cx="0" cy="810168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66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椭圆 3088"/>
          <p:cNvSpPr>
            <a:spLocks noChangeArrowheads="1"/>
          </p:cNvSpPr>
          <p:nvPr/>
        </p:nvSpPr>
        <p:spPr bwMode="auto">
          <a:xfrm>
            <a:off x="1920602" y="4285402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椭圆 3087"/>
          <p:cNvSpPr>
            <a:spLocks noChangeArrowheads="1"/>
          </p:cNvSpPr>
          <p:nvPr/>
        </p:nvSpPr>
        <p:spPr bwMode="auto">
          <a:xfrm>
            <a:off x="5239397" y="2198604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549200" y="3240055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549199" y="3791421"/>
            <a:ext cx="3978695" cy="434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1381526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7" grpId="0" animBg="1"/>
      <p:bldP spid="88" grpId="0" animBg="1"/>
      <p:bldP spid="89" grpId="0"/>
      <p:bldP spid="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D93E8CE-2572-4B4B-8209-E50A9BC020D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36.pptx"/>
</p:tagLst>
</file>

<file path=ppt/theme/theme1.xml><?xml version="1.0" encoding="utf-8"?>
<a:theme xmlns:a="http://schemas.openxmlformats.org/drawingml/2006/main" name="第一PPT，www.1ppt.com">
  <a:themeElements>
    <a:clrScheme name="自定义 4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7570"/>
      </a:accent1>
      <a:accent2>
        <a:srgbClr val="5FC7A4"/>
      </a:accent2>
      <a:accent3>
        <a:srgbClr val="277570"/>
      </a:accent3>
      <a:accent4>
        <a:srgbClr val="5FC7A4"/>
      </a:accent4>
      <a:accent5>
        <a:srgbClr val="277570"/>
      </a:accent5>
      <a:accent6>
        <a:srgbClr val="5FC7A4"/>
      </a:accent6>
      <a:hlink>
        <a:srgbClr val="277570"/>
      </a:hlink>
      <a:folHlink>
        <a:srgbClr val="5FC7A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3501</Words>
  <Application>Microsoft Office PowerPoint</Application>
  <PresentationFormat>自定义</PresentationFormat>
  <Paragraphs>254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清新叶子</dc:title>
  <dc:creator/>
  <cp:keywords>www.1ppt.com</cp:keywords>
  <cp:lastModifiedBy/>
  <cp:revision>1</cp:revision>
  <dcterms:created xsi:type="dcterms:W3CDTF">2016-10-17T14:00:15Z</dcterms:created>
  <dcterms:modified xsi:type="dcterms:W3CDTF">2018-10-08T09:39:03Z</dcterms:modified>
</cp:coreProperties>
</file>