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4" r:id="rId2"/>
  </p:sldMasterIdLst>
  <p:notesMasterIdLst>
    <p:notesMasterId r:id="rId26"/>
  </p:notesMasterIdLst>
  <p:handoutMasterIdLst>
    <p:handoutMasterId r:id="rId27"/>
  </p:handoutMasterIdLst>
  <p:sldIdLst>
    <p:sldId id="3159" r:id="rId3"/>
    <p:sldId id="3160" r:id="rId4"/>
    <p:sldId id="3163" r:id="rId5"/>
    <p:sldId id="3124" r:id="rId6"/>
    <p:sldId id="3091" r:id="rId7"/>
    <p:sldId id="3089" r:id="rId8"/>
    <p:sldId id="3127" r:id="rId9"/>
    <p:sldId id="3164" r:id="rId10"/>
    <p:sldId id="3094" r:id="rId11"/>
    <p:sldId id="3125" r:id="rId12"/>
    <p:sldId id="3096" r:id="rId13"/>
    <p:sldId id="3097" r:id="rId14"/>
    <p:sldId id="3165" r:id="rId15"/>
    <p:sldId id="3087" r:id="rId16"/>
    <p:sldId id="3088" r:id="rId17"/>
    <p:sldId id="3126" r:id="rId18"/>
    <p:sldId id="3095" r:id="rId19"/>
    <p:sldId id="3166" r:id="rId20"/>
    <p:sldId id="3090" r:id="rId21"/>
    <p:sldId id="3093" r:id="rId22"/>
    <p:sldId id="3092" r:id="rId23"/>
    <p:sldId id="3167" r:id="rId24"/>
    <p:sldId id="316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>
        <p:scale>
          <a:sx n="50" d="100"/>
          <a:sy n="50" d="100"/>
        </p:scale>
        <p:origin x="-432" y="-1650"/>
      </p:cViewPr>
      <p:guideLst>
        <p:guide orient="horz" pos="328"/>
        <p:guide orient="horz" pos="4183"/>
        <p:guide pos="4050"/>
        <p:guide pos="557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894208"/>
        <c:axId val="204896128"/>
      </c:lineChart>
      <c:catAx>
        <c:axId val="204894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4896128"/>
        <c:crosses val="autoZero"/>
        <c:auto val="1"/>
        <c:lblAlgn val="ctr"/>
        <c:lblOffset val="100"/>
        <c:noMultiLvlLbl val="0"/>
      </c:catAx>
      <c:valAx>
        <c:axId val="20489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4894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6481408"/>
        <c:axId val="6482944"/>
      </c:barChart>
      <c:catAx>
        <c:axId val="64814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482944"/>
        <c:crosses val="autoZero"/>
        <c:auto val="1"/>
        <c:lblAlgn val="ctr"/>
        <c:lblOffset val="100"/>
        <c:noMultiLvlLbl val="0"/>
      </c:catAx>
      <c:valAx>
        <c:axId val="6482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4814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6561792"/>
        <c:axId val="6564480"/>
      </c:barChart>
      <c:catAx>
        <c:axId val="6561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564480"/>
        <c:crosses val="autoZero"/>
        <c:auto val="1"/>
        <c:lblAlgn val="ctr"/>
        <c:lblOffset val="100"/>
        <c:noMultiLvlLbl val="0"/>
      </c:catAx>
      <c:valAx>
        <c:axId val="65644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61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8749824"/>
        <c:axId val="8751360"/>
      </c:barChart>
      <c:catAx>
        <c:axId val="874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751360"/>
        <c:crosses val="autoZero"/>
        <c:auto val="1"/>
        <c:lblAlgn val="ctr"/>
        <c:lblOffset val="100"/>
        <c:noMultiLvlLbl val="0"/>
      </c:catAx>
      <c:valAx>
        <c:axId val="87513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7498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8769920"/>
        <c:axId val="8771456"/>
      </c:barChart>
      <c:catAx>
        <c:axId val="87699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771456"/>
        <c:crosses val="autoZero"/>
        <c:auto val="1"/>
        <c:lblAlgn val="ctr"/>
        <c:lblOffset val="100"/>
        <c:noMultiLvlLbl val="0"/>
      </c:catAx>
      <c:valAx>
        <c:axId val="87714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7699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146048"/>
        <c:axId val="128164224"/>
      </c:barChart>
      <c:catAx>
        <c:axId val="128146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8164224"/>
        <c:crosses val="autoZero"/>
        <c:auto val="1"/>
        <c:lblAlgn val="ctr"/>
        <c:lblOffset val="100"/>
        <c:noMultiLvlLbl val="0"/>
      </c:catAx>
      <c:valAx>
        <c:axId val="12816422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8146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28281984"/>
        <c:axId val="128300160"/>
        <c:axId val="0"/>
      </c:bar3DChart>
      <c:catAx>
        <c:axId val="1282819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8300160"/>
        <c:crosses val="autoZero"/>
        <c:auto val="1"/>
        <c:lblAlgn val="ctr"/>
        <c:lblOffset val="100"/>
        <c:noMultiLvlLbl val="0"/>
      </c:catAx>
      <c:valAx>
        <c:axId val="12830016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8281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838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830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994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3696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317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976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8702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249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605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9547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8083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881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79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368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063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4781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61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273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54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80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55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54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0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72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2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66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51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8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8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47406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-755895" y="1227641"/>
            <a:ext cx="16714196" cy="2035015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  <a:gd name="connsiteX0" fmla="*/ 0 w 10337800"/>
              <a:gd name="connsiteY0" fmla="*/ 186797 h 806129"/>
              <a:gd name="connsiteX1" fmla="*/ 1642534 w 10337800"/>
              <a:gd name="connsiteY1" fmla="*/ 804864 h 806129"/>
              <a:gd name="connsiteX2" fmla="*/ 3285067 w 10337800"/>
              <a:gd name="connsiteY2" fmla="*/ 42864 h 806129"/>
              <a:gd name="connsiteX3" fmla="*/ 4910667 w 10337800"/>
              <a:gd name="connsiteY3" fmla="*/ 754064 h 806129"/>
              <a:gd name="connsiteX4" fmla="*/ 6553200 w 10337800"/>
              <a:gd name="connsiteY4" fmla="*/ 76730 h 806129"/>
              <a:gd name="connsiteX5" fmla="*/ 8246534 w 10337800"/>
              <a:gd name="connsiteY5" fmla="*/ 770996 h 806129"/>
              <a:gd name="connsiteX6" fmla="*/ 9575800 w 10337800"/>
              <a:gd name="connsiteY6" fmla="*/ 76730 h 806129"/>
              <a:gd name="connsiteX7" fmla="*/ 10337800 w 10337800"/>
              <a:gd name="connsiteY7" fmla="*/ 530 h 806129"/>
              <a:gd name="connsiteX0" fmla="*/ 0 w 10556875"/>
              <a:gd name="connsiteY0" fmla="*/ 181741 h 801073"/>
              <a:gd name="connsiteX1" fmla="*/ 1642534 w 10556875"/>
              <a:gd name="connsiteY1" fmla="*/ 799808 h 801073"/>
              <a:gd name="connsiteX2" fmla="*/ 3285067 w 10556875"/>
              <a:gd name="connsiteY2" fmla="*/ 37808 h 801073"/>
              <a:gd name="connsiteX3" fmla="*/ 4910667 w 10556875"/>
              <a:gd name="connsiteY3" fmla="*/ 749008 h 801073"/>
              <a:gd name="connsiteX4" fmla="*/ 6553200 w 10556875"/>
              <a:gd name="connsiteY4" fmla="*/ 71674 h 801073"/>
              <a:gd name="connsiteX5" fmla="*/ 8246534 w 10556875"/>
              <a:gd name="connsiteY5" fmla="*/ 765940 h 801073"/>
              <a:gd name="connsiteX6" fmla="*/ 9575800 w 10556875"/>
              <a:gd name="connsiteY6" fmla="*/ 71674 h 801073"/>
              <a:gd name="connsiteX7" fmla="*/ 10556875 w 10556875"/>
              <a:gd name="connsiteY7" fmla="*/ 4999 h 801073"/>
              <a:gd name="connsiteX0" fmla="*/ 0 w 10556875"/>
              <a:gd name="connsiteY0" fmla="*/ 224093 h 843425"/>
              <a:gd name="connsiteX1" fmla="*/ 1642534 w 10556875"/>
              <a:gd name="connsiteY1" fmla="*/ 842160 h 843425"/>
              <a:gd name="connsiteX2" fmla="*/ 3285067 w 10556875"/>
              <a:gd name="connsiteY2" fmla="*/ 80160 h 843425"/>
              <a:gd name="connsiteX3" fmla="*/ 4910667 w 10556875"/>
              <a:gd name="connsiteY3" fmla="*/ 791360 h 843425"/>
              <a:gd name="connsiteX4" fmla="*/ 6553200 w 10556875"/>
              <a:gd name="connsiteY4" fmla="*/ 114026 h 843425"/>
              <a:gd name="connsiteX5" fmla="*/ 8246534 w 10556875"/>
              <a:gd name="connsiteY5" fmla="*/ 808292 h 843425"/>
              <a:gd name="connsiteX6" fmla="*/ 9575800 w 10556875"/>
              <a:gd name="connsiteY6" fmla="*/ 114026 h 843425"/>
              <a:gd name="connsiteX7" fmla="*/ 10556875 w 10556875"/>
              <a:gd name="connsiteY7" fmla="*/ 47351 h 843425"/>
              <a:gd name="connsiteX0" fmla="*/ 0 w 10556875"/>
              <a:gd name="connsiteY0" fmla="*/ 226862 h 846194"/>
              <a:gd name="connsiteX1" fmla="*/ 1642534 w 10556875"/>
              <a:gd name="connsiteY1" fmla="*/ 844929 h 846194"/>
              <a:gd name="connsiteX2" fmla="*/ 3285067 w 10556875"/>
              <a:gd name="connsiteY2" fmla="*/ 82929 h 846194"/>
              <a:gd name="connsiteX3" fmla="*/ 4910667 w 10556875"/>
              <a:gd name="connsiteY3" fmla="*/ 794129 h 846194"/>
              <a:gd name="connsiteX4" fmla="*/ 6553200 w 10556875"/>
              <a:gd name="connsiteY4" fmla="*/ 116795 h 846194"/>
              <a:gd name="connsiteX5" fmla="*/ 8246534 w 10556875"/>
              <a:gd name="connsiteY5" fmla="*/ 811061 h 846194"/>
              <a:gd name="connsiteX6" fmla="*/ 9575800 w 10556875"/>
              <a:gd name="connsiteY6" fmla="*/ 116795 h 846194"/>
              <a:gd name="connsiteX7" fmla="*/ 10556875 w 10556875"/>
              <a:gd name="connsiteY7" fmla="*/ 50120 h 846194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5459"/>
              <a:gd name="connsiteX1" fmla="*/ 1985434 w 10899775"/>
              <a:gd name="connsiteY1" fmla="*/ 1075267 h 1075459"/>
              <a:gd name="connsiteX2" fmla="*/ 3627967 w 10899775"/>
              <a:gd name="connsiteY2" fmla="*/ 313267 h 1075459"/>
              <a:gd name="connsiteX3" fmla="*/ 5253567 w 10899775"/>
              <a:gd name="connsiteY3" fmla="*/ 1024467 h 1075459"/>
              <a:gd name="connsiteX4" fmla="*/ 6896100 w 10899775"/>
              <a:gd name="connsiteY4" fmla="*/ 347133 h 1075459"/>
              <a:gd name="connsiteX5" fmla="*/ 8589434 w 10899775"/>
              <a:gd name="connsiteY5" fmla="*/ 1041399 h 1075459"/>
              <a:gd name="connsiteX6" fmla="*/ 9918700 w 10899775"/>
              <a:gd name="connsiteY6" fmla="*/ 347133 h 1075459"/>
              <a:gd name="connsiteX7" fmla="*/ 10899775 w 10899775"/>
              <a:gd name="connsiteY7" fmla="*/ 280458 h 1075459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07932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71785"/>
              <a:gd name="connsiteX1" fmla="*/ 2099734 w 10899775"/>
              <a:gd name="connsiteY1" fmla="*/ 1065742 h 1071785"/>
              <a:gd name="connsiteX2" fmla="*/ 3627967 w 10899775"/>
              <a:gd name="connsiteY2" fmla="*/ 313267 h 1071785"/>
              <a:gd name="connsiteX3" fmla="*/ 5253567 w 10899775"/>
              <a:gd name="connsiteY3" fmla="*/ 1024467 h 1071785"/>
              <a:gd name="connsiteX4" fmla="*/ 6896100 w 10899775"/>
              <a:gd name="connsiteY4" fmla="*/ 347133 h 1071785"/>
              <a:gd name="connsiteX5" fmla="*/ 8507932 w 10899775"/>
              <a:gd name="connsiteY5" fmla="*/ 1041399 h 1071785"/>
              <a:gd name="connsiteX6" fmla="*/ 9918700 w 10899775"/>
              <a:gd name="connsiteY6" fmla="*/ 347133 h 1071785"/>
              <a:gd name="connsiteX7" fmla="*/ 10899775 w 10899775"/>
              <a:gd name="connsiteY7" fmla="*/ 280458 h 107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99775" h="1071785">
                <a:moveTo>
                  <a:pt x="0" y="0"/>
                </a:moveTo>
                <a:cubicBezTo>
                  <a:pt x="808214" y="721078"/>
                  <a:pt x="1427333" y="1126857"/>
                  <a:pt x="2099734" y="1065742"/>
                </a:cubicBezTo>
                <a:cubicBezTo>
                  <a:pt x="2772135" y="1004627"/>
                  <a:pt x="3102328" y="320146"/>
                  <a:pt x="3627967" y="313267"/>
                </a:cubicBezTo>
                <a:cubicBezTo>
                  <a:pt x="4153606" y="306388"/>
                  <a:pt x="4556478" y="1027289"/>
                  <a:pt x="5253567" y="1024467"/>
                </a:cubicBezTo>
                <a:cubicBezTo>
                  <a:pt x="5950656" y="1021645"/>
                  <a:pt x="6353706" y="344311"/>
                  <a:pt x="6896100" y="347133"/>
                </a:cubicBezTo>
                <a:cubicBezTo>
                  <a:pt x="7438494" y="349955"/>
                  <a:pt x="8004165" y="1041399"/>
                  <a:pt x="8507932" y="1041399"/>
                </a:cubicBezTo>
                <a:cubicBezTo>
                  <a:pt x="9011699" y="1041399"/>
                  <a:pt x="9520060" y="473956"/>
                  <a:pt x="9918700" y="347133"/>
                </a:cubicBezTo>
                <a:cubicBezTo>
                  <a:pt x="10317340" y="220310"/>
                  <a:pt x="10636250" y="201083"/>
                  <a:pt x="10899775" y="280458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-979410" y="1517948"/>
            <a:ext cx="14683955" cy="1449363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5800" h="763339">
                <a:moveTo>
                  <a:pt x="0" y="144007"/>
                </a:moveTo>
                <a:cubicBezTo>
                  <a:pt x="551039" y="465035"/>
                  <a:pt x="1095023" y="786063"/>
                  <a:pt x="1642534" y="762074"/>
                </a:cubicBezTo>
                <a:cubicBezTo>
                  <a:pt x="2190045" y="738085"/>
                  <a:pt x="2740378" y="8541"/>
                  <a:pt x="3285067" y="74"/>
                </a:cubicBezTo>
                <a:cubicBezTo>
                  <a:pt x="3829756" y="-8393"/>
                  <a:pt x="4213578" y="714096"/>
                  <a:pt x="4910667" y="711274"/>
                </a:cubicBezTo>
                <a:cubicBezTo>
                  <a:pt x="5607756" y="708452"/>
                  <a:pt x="5997222" y="31118"/>
                  <a:pt x="6553200" y="33940"/>
                </a:cubicBezTo>
                <a:cubicBezTo>
                  <a:pt x="7109178" y="36762"/>
                  <a:pt x="7742767" y="728206"/>
                  <a:pt x="8246534" y="728206"/>
                </a:cubicBezTo>
                <a:cubicBezTo>
                  <a:pt x="8750301" y="728206"/>
                  <a:pt x="9354256" y="149651"/>
                  <a:pt x="9575800" y="33940"/>
                </a:cubicBezTo>
                <a:lnTo>
                  <a:pt x="9575800" y="33940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2692030" y="2772259"/>
            <a:ext cx="624783" cy="624783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268897" y="2115335"/>
            <a:ext cx="624783" cy="6247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23" name="椭圆 2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721153" y="1991409"/>
            <a:ext cx="461966" cy="461965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724528" y="2725349"/>
            <a:ext cx="558525" cy="558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5703" y="1546211"/>
            <a:ext cx="396942" cy="3969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189314" y="1406230"/>
            <a:ext cx="483157" cy="483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467136" y="3063612"/>
            <a:ext cx="307015" cy="3070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724953" y="2319782"/>
            <a:ext cx="311816" cy="311816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801536" y="2700001"/>
            <a:ext cx="311816" cy="311816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561127" y="1538515"/>
            <a:ext cx="311816" cy="31181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45325" y="1762927"/>
            <a:ext cx="231826" cy="23182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48304" y="2308258"/>
            <a:ext cx="452227" cy="452227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18573" y="1943153"/>
            <a:ext cx="226113" cy="226113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21434" y="1298742"/>
            <a:ext cx="2288318" cy="228831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2" name="椭圆 6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201X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4" name="TextBox 10"/>
          <p:cNvSpPr txBox="1"/>
          <p:nvPr/>
        </p:nvSpPr>
        <p:spPr>
          <a:xfrm>
            <a:off x="2128209" y="4624437"/>
            <a:ext cx="8602339" cy="900110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5399" spc="600" dirty="0" smtClean="0">
                <a:solidFill>
                  <a:schemeClr val="accent1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Arial" panose="020B0604020202020204" pitchFamily="34" charset="0"/>
              </a:rPr>
              <a:t>年终工作总结幻灯片模板</a:t>
            </a:r>
            <a:endParaRPr lang="zh-CN" altLang="en-US" sz="5399" spc="600" dirty="0">
              <a:solidFill>
                <a:schemeClr val="accent1"/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41572" y="6198292"/>
            <a:ext cx="3403878" cy="392367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66" name="矩形 65"/>
          <p:cNvSpPr/>
          <p:nvPr/>
        </p:nvSpPr>
        <p:spPr>
          <a:xfrm>
            <a:off x="3519303" y="5653353"/>
            <a:ext cx="5936260" cy="438574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73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2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9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81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2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 tmFilter="0,0; .5, 1; 1, 1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060"/>
                                </p:stCondLst>
                                <p:childTnLst>
                                  <p:par>
                                    <p:cTn id="9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9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64" grpId="0"/>
          <p:bldP spid="65" grpId="0"/>
          <p:bldP spid="6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 tmFilter="0,0; .5, 1; 1, 1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060"/>
                                </p:stCondLst>
                                <p:childTnLst>
                                  <p:par>
                                    <p:cTn id="9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64" grpId="0"/>
          <p:bldP spid="65" grpId="0"/>
          <p:bldP spid="6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12951" y="3400301"/>
            <a:ext cx="624783" cy="624783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189818" y="2743377"/>
            <a:ext cx="624783" cy="6247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42074" y="2619451"/>
            <a:ext cx="461966" cy="461965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45449" y="3353391"/>
            <a:ext cx="558525" cy="558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536624" y="2174253"/>
            <a:ext cx="396942" cy="3969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110235" y="2034272"/>
            <a:ext cx="483157" cy="483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388057" y="3691654"/>
            <a:ext cx="307015" cy="3070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645874" y="2947824"/>
            <a:ext cx="311816" cy="311816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22457" y="3328043"/>
            <a:ext cx="311816" cy="311816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482048" y="2166557"/>
            <a:ext cx="311816" cy="31181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066246" y="2390969"/>
            <a:ext cx="231826" cy="23182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569225" y="2936300"/>
            <a:ext cx="452227" cy="452227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239494" y="2571195"/>
            <a:ext cx="226113" cy="226113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042355" y="1926784"/>
            <a:ext cx="2288318" cy="228831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100" name="椭圆 9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8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TextBox 1"/>
          <p:cNvSpPr txBox="1"/>
          <p:nvPr/>
        </p:nvSpPr>
        <p:spPr>
          <a:xfrm>
            <a:off x="4970421" y="457080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文本框 9"/>
          <p:cNvSpPr txBox="1"/>
          <p:nvPr/>
        </p:nvSpPr>
        <p:spPr>
          <a:xfrm>
            <a:off x="4287955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4" name="文本框 9"/>
          <p:cNvSpPr txBox="1"/>
          <p:nvPr/>
        </p:nvSpPr>
        <p:spPr>
          <a:xfrm>
            <a:off x="4287955" y="6103352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05" name="文本框 9"/>
          <p:cNvSpPr txBox="1"/>
          <p:nvPr/>
        </p:nvSpPr>
        <p:spPr>
          <a:xfrm>
            <a:off x="6682511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06" name="文本框 9"/>
          <p:cNvSpPr txBox="1"/>
          <p:nvPr/>
        </p:nvSpPr>
        <p:spPr>
          <a:xfrm>
            <a:off x="6682515" y="6108565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76205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33800"/>
            <a:ext cx="957263" cy="37306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333625"/>
            <a:ext cx="2181225" cy="430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12951" y="3400301"/>
            <a:ext cx="624783" cy="624783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189818" y="2743377"/>
            <a:ext cx="624783" cy="6247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42074" y="2619451"/>
            <a:ext cx="461966" cy="461965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45449" y="3353391"/>
            <a:ext cx="558525" cy="558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536624" y="2174253"/>
            <a:ext cx="396942" cy="3969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110235" y="2034272"/>
            <a:ext cx="483157" cy="483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388057" y="3691654"/>
            <a:ext cx="307015" cy="3070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645874" y="2947824"/>
            <a:ext cx="311816" cy="311816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22457" y="3328043"/>
            <a:ext cx="311816" cy="311816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482048" y="2166557"/>
            <a:ext cx="311816" cy="31181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066246" y="2390969"/>
            <a:ext cx="231826" cy="23182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569225" y="2936300"/>
            <a:ext cx="452227" cy="452227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239494" y="2571195"/>
            <a:ext cx="226113" cy="226113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042355" y="1926784"/>
            <a:ext cx="2288318" cy="228831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100" name="椭圆 9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8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TextBox 1"/>
          <p:cNvSpPr txBox="1"/>
          <p:nvPr/>
        </p:nvSpPr>
        <p:spPr>
          <a:xfrm>
            <a:off x="4970421" y="457080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文本框 9"/>
          <p:cNvSpPr txBox="1"/>
          <p:nvPr/>
        </p:nvSpPr>
        <p:spPr>
          <a:xfrm>
            <a:off x="4287955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4" name="文本框 9"/>
          <p:cNvSpPr txBox="1"/>
          <p:nvPr/>
        </p:nvSpPr>
        <p:spPr>
          <a:xfrm>
            <a:off x="4287955" y="6103352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05" name="文本框 9"/>
          <p:cNvSpPr txBox="1"/>
          <p:nvPr/>
        </p:nvSpPr>
        <p:spPr>
          <a:xfrm>
            <a:off x="6682511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06" name="文本框 9"/>
          <p:cNvSpPr txBox="1"/>
          <p:nvPr/>
        </p:nvSpPr>
        <p:spPr>
          <a:xfrm>
            <a:off x="6682515" y="6108565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24442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026974" y="2379663"/>
            <a:ext cx="624783" cy="624783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51592" y="1255211"/>
            <a:ext cx="396942" cy="3969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02080" y="2671016"/>
            <a:ext cx="307015" cy="3070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059897" y="1927186"/>
            <a:ext cx="311816" cy="311816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36480" y="2307405"/>
            <a:ext cx="311816" cy="311816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480269" y="1370331"/>
            <a:ext cx="231826" cy="23182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94491" y="83385"/>
            <a:ext cx="2288318" cy="228831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2" name="椭圆 6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目录</a:t>
              </a:r>
              <a:endPara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8" name="MH_Entry_1"/>
          <p:cNvSpPr/>
          <p:nvPr>
            <p:custDataLst>
              <p:tags r:id="rId1"/>
            </p:custDataLst>
          </p:nvPr>
        </p:nvSpPr>
        <p:spPr>
          <a:xfrm>
            <a:off x="3834700" y="3004446"/>
            <a:ext cx="2610116" cy="65466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59" name="MH_Number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444817" y="3004447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MH_Others_1"/>
          <p:cNvGrpSpPr/>
          <p:nvPr>
            <p:custDataLst>
              <p:tags r:id="rId3"/>
            </p:custDataLst>
          </p:nvPr>
        </p:nvGrpSpPr>
        <p:grpSpPr>
          <a:xfrm>
            <a:off x="7132655" y="1512332"/>
            <a:ext cx="414868" cy="5808183"/>
            <a:chOff x="4349750" y="1062266"/>
            <a:chExt cx="393426" cy="5508000"/>
          </a:xfrm>
        </p:grpSpPr>
        <p:pic>
          <p:nvPicPr>
            <p:cNvPr id="6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750" y="1062266"/>
              <a:ext cx="81701" cy="55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8" name="Picture 3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350" y="1815142"/>
              <a:ext cx="63826" cy="4556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9" name="MH_Entry_3"/>
          <p:cNvSpPr/>
          <p:nvPr>
            <p:custDataLst>
              <p:tags r:id="rId4"/>
            </p:custDataLst>
          </p:nvPr>
        </p:nvSpPr>
        <p:spPr>
          <a:xfrm>
            <a:off x="3834700" y="4582378"/>
            <a:ext cx="2610116" cy="65466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MH_Number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444817" y="4582379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MH_Entry_2"/>
          <p:cNvSpPr/>
          <p:nvPr>
            <p:custDataLst>
              <p:tags r:id="rId6"/>
            </p:custDataLst>
          </p:nvPr>
        </p:nvSpPr>
        <p:spPr>
          <a:xfrm flipH="1">
            <a:off x="8231844" y="3793412"/>
            <a:ext cx="2610116" cy="65466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MH_Number_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7610315" y="3793413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MH_Number_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flipH="1">
            <a:off x="7610315" y="5371345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8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MH_Entry_4"/>
          <p:cNvSpPr/>
          <p:nvPr>
            <p:custDataLst>
              <p:tags r:id="rId9"/>
            </p:custDataLst>
          </p:nvPr>
        </p:nvSpPr>
        <p:spPr>
          <a:xfrm flipH="1">
            <a:off x="8231844" y="5371344"/>
            <a:ext cx="2610116" cy="65466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02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1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59" grpId="0"/>
          <p:bldP spid="69" grpId="0" animBg="1"/>
          <p:bldP spid="70" grpId="0"/>
          <p:bldP spid="71" grpId="0" animBg="1"/>
          <p:bldP spid="72" grpId="0"/>
          <p:bldP spid="73" grpId="0"/>
          <p:bldP spid="7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59" grpId="0"/>
          <p:bldP spid="69" grpId="0" animBg="1"/>
          <p:bldP spid="70" grpId="0"/>
          <p:bldP spid="71" grpId="0" animBg="1"/>
          <p:bldP spid="72" grpId="0"/>
          <p:bldP spid="73" grpId="0"/>
          <p:bldP spid="7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-755895" y="1227641"/>
            <a:ext cx="16714196" cy="2035015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  <a:gd name="connsiteX0" fmla="*/ 0 w 10337800"/>
              <a:gd name="connsiteY0" fmla="*/ 186797 h 806129"/>
              <a:gd name="connsiteX1" fmla="*/ 1642534 w 10337800"/>
              <a:gd name="connsiteY1" fmla="*/ 804864 h 806129"/>
              <a:gd name="connsiteX2" fmla="*/ 3285067 w 10337800"/>
              <a:gd name="connsiteY2" fmla="*/ 42864 h 806129"/>
              <a:gd name="connsiteX3" fmla="*/ 4910667 w 10337800"/>
              <a:gd name="connsiteY3" fmla="*/ 754064 h 806129"/>
              <a:gd name="connsiteX4" fmla="*/ 6553200 w 10337800"/>
              <a:gd name="connsiteY4" fmla="*/ 76730 h 806129"/>
              <a:gd name="connsiteX5" fmla="*/ 8246534 w 10337800"/>
              <a:gd name="connsiteY5" fmla="*/ 770996 h 806129"/>
              <a:gd name="connsiteX6" fmla="*/ 9575800 w 10337800"/>
              <a:gd name="connsiteY6" fmla="*/ 76730 h 806129"/>
              <a:gd name="connsiteX7" fmla="*/ 10337800 w 10337800"/>
              <a:gd name="connsiteY7" fmla="*/ 530 h 806129"/>
              <a:gd name="connsiteX0" fmla="*/ 0 w 10556875"/>
              <a:gd name="connsiteY0" fmla="*/ 181741 h 801073"/>
              <a:gd name="connsiteX1" fmla="*/ 1642534 w 10556875"/>
              <a:gd name="connsiteY1" fmla="*/ 799808 h 801073"/>
              <a:gd name="connsiteX2" fmla="*/ 3285067 w 10556875"/>
              <a:gd name="connsiteY2" fmla="*/ 37808 h 801073"/>
              <a:gd name="connsiteX3" fmla="*/ 4910667 w 10556875"/>
              <a:gd name="connsiteY3" fmla="*/ 749008 h 801073"/>
              <a:gd name="connsiteX4" fmla="*/ 6553200 w 10556875"/>
              <a:gd name="connsiteY4" fmla="*/ 71674 h 801073"/>
              <a:gd name="connsiteX5" fmla="*/ 8246534 w 10556875"/>
              <a:gd name="connsiteY5" fmla="*/ 765940 h 801073"/>
              <a:gd name="connsiteX6" fmla="*/ 9575800 w 10556875"/>
              <a:gd name="connsiteY6" fmla="*/ 71674 h 801073"/>
              <a:gd name="connsiteX7" fmla="*/ 10556875 w 10556875"/>
              <a:gd name="connsiteY7" fmla="*/ 4999 h 801073"/>
              <a:gd name="connsiteX0" fmla="*/ 0 w 10556875"/>
              <a:gd name="connsiteY0" fmla="*/ 224093 h 843425"/>
              <a:gd name="connsiteX1" fmla="*/ 1642534 w 10556875"/>
              <a:gd name="connsiteY1" fmla="*/ 842160 h 843425"/>
              <a:gd name="connsiteX2" fmla="*/ 3285067 w 10556875"/>
              <a:gd name="connsiteY2" fmla="*/ 80160 h 843425"/>
              <a:gd name="connsiteX3" fmla="*/ 4910667 w 10556875"/>
              <a:gd name="connsiteY3" fmla="*/ 791360 h 843425"/>
              <a:gd name="connsiteX4" fmla="*/ 6553200 w 10556875"/>
              <a:gd name="connsiteY4" fmla="*/ 114026 h 843425"/>
              <a:gd name="connsiteX5" fmla="*/ 8246534 w 10556875"/>
              <a:gd name="connsiteY5" fmla="*/ 808292 h 843425"/>
              <a:gd name="connsiteX6" fmla="*/ 9575800 w 10556875"/>
              <a:gd name="connsiteY6" fmla="*/ 114026 h 843425"/>
              <a:gd name="connsiteX7" fmla="*/ 10556875 w 10556875"/>
              <a:gd name="connsiteY7" fmla="*/ 47351 h 843425"/>
              <a:gd name="connsiteX0" fmla="*/ 0 w 10556875"/>
              <a:gd name="connsiteY0" fmla="*/ 226862 h 846194"/>
              <a:gd name="connsiteX1" fmla="*/ 1642534 w 10556875"/>
              <a:gd name="connsiteY1" fmla="*/ 844929 h 846194"/>
              <a:gd name="connsiteX2" fmla="*/ 3285067 w 10556875"/>
              <a:gd name="connsiteY2" fmla="*/ 82929 h 846194"/>
              <a:gd name="connsiteX3" fmla="*/ 4910667 w 10556875"/>
              <a:gd name="connsiteY3" fmla="*/ 794129 h 846194"/>
              <a:gd name="connsiteX4" fmla="*/ 6553200 w 10556875"/>
              <a:gd name="connsiteY4" fmla="*/ 116795 h 846194"/>
              <a:gd name="connsiteX5" fmla="*/ 8246534 w 10556875"/>
              <a:gd name="connsiteY5" fmla="*/ 811061 h 846194"/>
              <a:gd name="connsiteX6" fmla="*/ 9575800 w 10556875"/>
              <a:gd name="connsiteY6" fmla="*/ 116795 h 846194"/>
              <a:gd name="connsiteX7" fmla="*/ 10556875 w 10556875"/>
              <a:gd name="connsiteY7" fmla="*/ 50120 h 846194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5459"/>
              <a:gd name="connsiteX1" fmla="*/ 1985434 w 10899775"/>
              <a:gd name="connsiteY1" fmla="*/ 1075267 h 1075459"/>
              <a:gd name="connsiteX2" fmla="*/ 3627967 w 10899775"/>
              <a:gd name="connsiteY2" fmla="*/ 313267 h 1075459"/>
              <a:gd name="connsiteX3" fmla="*/ 5253567 w 10899775"/>
              <a:gd name="connsiteY3" fmla="*/ 1024467 h 1075459"/>
              <a:gd name="connsiteX4" fmla="*/ 6896100 w 10899775"/>
              <a:gd name="connsiteY4" fmla="*/ 347133 h 1075459"/>
              <a:gd name="connsiteX5" fmla="*/ 8589434 w 10899775"/>
              <a:gd name="connsiteY5" fmla="*/ 1041399 h 1075459"/>
              <a:gd name="connsiteX6" fmla="*/ 9918700 w 10899775"/>
              <a:gd name="connsiteY6" fmla="*/ 347133 h 1075459"/>
              <a:gd name="connsiteX7" fmla="*/ 10899775 w 10899775"/>
              <a:gd name="connsiteY7" fmla="*/ 280458 h 1075459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07932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71785"/>
              <a:gd name="connsiteX1" fmla="*/ 2099734 w 10899775"/>
              <a:gd name="connsiteY1" fmla="*/ 1065742 h 1071785"/>
              <a:gd name="connsiteX2" fmla="*/ 3627967 w 10899775"/>
              <a:gd name="connsiteY2" fmla="*/ 313267 h 1071785"/>
              <a:gd name="connsiteX3" fmla="*/ 5253567 w 10899775"/>
              <a:gd name="connsiteY3" fmla="*/ 1024467 h 1071785"/>
              <a:gd name="connsiteX4" fmla="*/ 6896100 w 10899775"/>
              <a:gd name="connsiteY4" fmla="*/ 347133 h 1071785"/>
              <a:gd name="connsiteX5" fmla="*/ 8507932 w 10899775"/>
              <a:gd name="connsiteY5" fmla="*/ 1041399 h 1071785"/>
              <a:gd name="connsiteX6" fmla="*/ 9918700 w 10899775"/>
              <a:gd name="connsiteY6" fmla="*/ 347133 h 1071785"/>
              <a:gd name="connsiteX7" fmla="*/ 10899775 w 10899775"/>
              <a:gd name="connsiteY7" fmla="*/ 280458 h 107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99775" h="1071785">
                <a:moveTo>
                  <a:pt x="0" y="0"/>
                </a:moveTo>
                <a:cubicBezTo>
                  <a:pt x="808214" y="721078"/>
                  <a:pt x="1427333" y="1126857"/>
                  <a:pt x="2099734" y="1065742"/>
                </a:cubicBezTo>
                <a:cubicBezTo>
                  <a:pt x="2772135" y="1004627"/>
                  <a:pt x="3102328" y="320146"/>
                  <a:pt x="3627967" y="313267"/>
                </a:cubicBezTo>
                <a:cubicBezTo>
                  <a:pt x="4153606" y="306388"/>
                  <a:pt x="4556478" y="1027289"/>
                  <a:pt x="5253567" y="1024467"/>
                </a:cubicBezTo>
                <a:cubicBezTo>
                  <a:pt x="5950656" y="1021645"/>
                  <a:pt x="6353706" y="344311"/>
                  <a:pt x="6896100" y="347133"/>
                </a:cubicBezTo>
                <a:cubicBezTo>
                  <a:pt x="7438494" y="349955"/>
                  <a:pt x="8004165" y="1041399"/>
                  <a:pt x="8507932" y="1041399"/>
                </a:cubicBezTo>
                <a:cubicBezTo>
                  <a:pt x="9011699" y="1041399"/>
                  <a:pt x="9520060" y="473956"/>
                  <a:pt x="9918700" y="347133"/>
                </a:cubicBezTo>
                <a:cubicBezTo>
                  <a:pt x="10317340" y="220310"/>
                  <a:pt x="10636250" y="201083"/>
                  <a:pt x="10899775" y="280458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-979410" y="1517948"/>
            <a:ext cx="14683955" cy="1449363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5800" h="763339">
                <a:moveTo>
                  <a:pt x="0" y="144007"/>
                </a:moveTo>
                <a:cubicBezTo>
                  <a:pt x="551039" y="465035"/>
                  <a:pt x="1095023" y="786063"/>
                  <a:pt x="1642534" y="762074"/>
                </a:cubicBezTo>
                <a:cubicBezTo>
                  <a:pt x="2190045" y="738085"/>
                  <a:pt x="2740378" y="8541"/>
                  <a:pt x="3285067" y="74"/>
                </a:cubicBezTo>
                <a:cubicBezTo>
                  <a:pt x="3829756" y="-8393"/>
                  <a:pt x="4213578" y="714096"/>
                  <a:pt x="4910667" y="711274"/>
                </a:cubicBezTo>
                <a:cubicBezTo>
                  <a:pt x="5607756" y="708452"/>
                  <a:pt x="5997222" y="31118"/>
                  <a:pt x="6553200" y="33940"/>
                </a:cubicBezTo>
                <a:cubicBezTo>
                  <a:pt x="7109178" y="36762"/>
                  <a:pt x="7742767" y="728206"/>
                  <a:pt x="8246534" y="728206"/>
                </a:cubicBezTo>
                <a:cubicBezTo>
                  <a:pt x="8750301" y="728206"/>
                  <a:pt x="9354256" y="149651"/>
                  <a:pt x="9575800" y="33940"/>
                </a:cubicBezTo>
                <a:lnTo>
                  <a:pt x="9575800" y="33940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2692030" y="2772259"/>
            <a:ext cx="624783" cy="624783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268897" y="2115335"/>
            <a:ext cx="624783" cy="6247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23" name="椭圆 2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721153" y="1991409"/>
            <a:ext cx="461966" cy="461965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724528" y="2725349"/>
            <a:ext cx="558525" cy="558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5703" y="1546211"/>
            <a:ext cx="396942" cy="3969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189314" y="1406230"/>
            <a:ext cx="483157" cy="483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467136" y="3063612"/>
            <a:ext cx="307015" cy="3070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724953" y="2319782"/>
            <a:ext cx="311816" cy="311816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801536" y="2700001"/>
            <a:ext cx="311816" cy="311816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561127" y="1538515"/>
            <a:ext cx="311816" cy="31181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45325" y="1762927"/>
            <a:ext cx="231826" cy="23182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48304" y="2308258"/>
            <a:ext cx="452227" cy="452227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18573" y="1943153"/>
            <a:ext cx="226113" cy="226113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21434" y="1298742"/>
            <a:ext cx="2288318" cy="228831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2" name="椭圆 6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201X</a:t>
              </a:r>
              <a:endParaRPr lang="zh-CN" alt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4" name="TextBox 10"/>
          <p:cNvSpPr txBox="1"/>
          <p:nvPr/>
        </p:nvSpPr>
        <p:spPr>
          <a:xfrm>
            <a:off x="3070774" y="4696445"/>
            <a:ext cx="6717208" cy="900110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5399" spc="600" dirty="0" smtClean="0">
                <a:solidFill>
                  <a:schemeClr val="accent1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Arial" panose="020B0604020202020204" pitchFamily="34" charset="0"/>
              </a:rPr>
              <a:t>感谢聆听 批评指导</a:t>
            </a:r>
            <a:endParaRPr lang="zh-CN" altLang="en-US" sz="5399" spc="600" dirty="0">
              <a:solidFill>
                <a:schemeClr val="accent1"/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41572" y="6198292"/>
            <a:ext cx="3403878" cy="392367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66" name="矩形 65"/>
          <p:cNvSpPr/>
          <p:nvPr/>
        </p:nvSpPr>
        <p:spPr>
          <a:xfrm>
            <a:off x="3519303" y="5653353"/>
            <a:ext cx="5936260" cy="438574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30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2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9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81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2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 tmFilter="0,0; .5, 1; 1, 1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9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64" grpId="0"/>
          <p:bldP spid="65" grpId="0"/>
          <p:bldP spid="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8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 tmFilter="0,0; .5, 1; 1, 1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64" grpId="0"/>
          <p:bldP spid="65" grpId="0"/>
          <p:bldP spid="6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12951" y="3400301"/>
            <a:ext cx="624783" cy="624783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189818" y="2743377"/>
            <a:ext cx="624783" cy="6247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42074" y="2619451"/>
            <a:ext cx="461966" cy="461965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45449" y="3353391"/>
            <a:ext cx="558525" cy="558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536624" y="2174253"/>
            <a:ext cx="396942" cy="3969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110235" y="2034272"/>
            <a:ext cx="483157" cy="483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388057" y="3691654"/>
            <a:ext cx="307015" cy="3070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645874" y="2947824"/>
            <a:ext cx="311816" cy="311816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22457" y="3328043"/>
            <a:ext cx="311816" cy="311816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482048" y="2166557"/>
            <a:ext cx="311816" cy="31181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066246" y="2390969"/>
            <a:ext cx="231826" cy="23182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569225" y="2936300"/>
            <a:ext cx="452227" cy="452227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239494" y="2571195"/>
            <a:ext cx="226113" cy="226113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042355" y="1926784"/>
            <a:ext cx="2288318" cy="228831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100" name="椭圆 9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8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TextBox 1"/>
          <p:cNvSpPr txBox="1"/>
          <p:nvPr/>
        </p:nvSpPr>
        <p:spPr>
          <a:xfrm>
            <a:off x="4970421" y="4570804"/>
            <a:ext cx="2954290" cy="6462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3" name="文本框 9"/>
          <p:cNvSpPr txBox="1"/>
          <p:nvPr/>
        </p:nvSpPr>
        <p:spPr>
          <a:xfrm>
            <a:off x="4287955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4" name="文本框 9"/>
          <p:cNvSpPr txBox="1"/>
          <p:nvPr/>
        </p:nvSpPr>
        <p:spPr>
          <a:xfrm>
            <a:off x="4287955" y="6103352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05" name="文本框 9"/>
          <p:cNvSpPr txBox="1"/>
          <p:nvPr/>
        </p:nvSpPr>
        <p:spPr>
          <a:xfrm>
            <a:off x="6682511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06" name="文本框 9"/>
          <p:cNvSpPr txBox="1"/>
          <p:nvPr/>
        </p:nvSpPr>
        <p:spPr>
          <a:xfrm>
            <a:off x="6682515" y="6108565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312246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12951" y="3400301"/>
            <a:ext cx="624783" cy="624783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189818" y="2743377"/>
            <a:ext cx="624783" cy="6247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42074" y="2619451"/>
            <a:ext cx="461966" cy="461965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45449" y="3353391"/>
            <a:ext cx="558525" cy="558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536624" y="2174253"/>
            <a:ext cx="396942" cy="3969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110235" y="2034272"/>
            <a:ext cx="483157" cy="483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388057" y="3691654"/>
            <a:ext cx="307015" cy="3070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645874" y="2947824"/>
            <a:ext cx="311816" cy="311816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22457" y="3328043"/>
            <a:ext cx="311816" cy="311816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482048" y="2166557"/>
            <a:ext cx="311816" cy="31181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066246" y="2390969"/>
            <a:ext cx="231826" cy="231826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569225" y="2936300"/>
            <a:ext cx="452227" cy="452227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239494" y="2571195"/>
            <a:ext cx="226113" cy="226113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042355" y="1926784"/>
            <a:ext cx="2288318" cy="228831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100" name="椭圆 9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8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TextBox 1"/>
          <p:cNvSpPr txBox="1"/>
          <p:nvPr/>
        </p:nvSpPr>
        <p:spPr>
          <a:xfrm>
            <a:off x="4970421" y="457080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文本框 9"/>
          <p:cNvSpPr txBox="1"/>
          <p:nvPr/>
        </p:nvSpPr>
        <p:spPr>
          <a:xfrm>
            <a:off x="4287955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4" name="文本框 9"/>
          <p:cNvSpPr txBox="1"/>
          <p:nvPr/>
        </p:nvSpPr>
        <p:spPr>
          <a:xfrm>
            <a:off x="4287955" y="6103352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05" name="文本框 9"/>
          <p:cNvSpPr txBox="1"/>
          <p:nvPr/>
        </p:nvSpPr>
        <p:spPr>
          <a:xfrm>
            <a:off x="6682511" y="5645815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06" name="文本框 9"/>
          <p:cNvSpPr txBox="1"/>
          <p:nvPr/>
        </p:nvSpPr>
        <p:spPr>
          <a:xfrm>
            <a:off x="6682515" y="6108565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357931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3E7685E-EEC1-47DD-BC89-37DA61AC34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33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340B7"/>
      </a:accent1>
      <a:accent2>
        <a:srgbClr val="FF8C0D"/>
      </a:accent2>
      <a:accent3>
        <a:srgbClr val="2340B7"/>
      </a:accent3>
      <a:accent4>
        <a:srgbClr val="FF8C0D"/>
      </a:accent4>
      <a:accent5>
        <a:srgbClr val="2340B7"/>
      </a:accent5>
      <a:accent6>
        <a:srgbClr val="FF8C0D"/>
      </a:accent6>
      <a:hlink>
        <a:srgbClr val="2340B7"/>
      </a:hlink>
      <a:folHlink>
        <a:srgbClr val="FF8C0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3607</Words>
  <Application>Microsoft Office PowerPoint</Application>
  <PresentationFormat>自定义</PresentationFormat>
  <Paragraphs>224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2016-10-17T14:00:15Z</dcterms:created>
  <dcterms:modified xsi:type="dcterms:W3CDTF">2018-10-08T08:33:48Z</dcterms:modified>
</cp:coreProperties>
</file>