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4670" r:id="rId3"/>
    <p:sldId id="4676" r:id="rId4"/>
    <p:sldId id="4672" r:id="rId5"/>
    <p:sldId id="4666" r:id="rId6"/>
    <p:sldId id="4660" r:id="rId7"/>
    <p:sldId id="4652" r:id="rId8"/>
    <p:sldId id="4657" r:id="rId9"/>
    <p:sldId id="4673" r:id="rId10"/>
    <p:sldId id="4667" r:id="rId11"/>
    <p:sldId id="4651" r:id="rId12"/>
    <p:sldId id="4658" r:id="rId13"/>
    <p:sldId id="4665" r:id="rId14"/>
    <p:sldId id="4674" r:id="rId15"/>
    <p:sldId id="4664" r:id="rId16"/>
    <p:sldId id="4476" r:id="rId17"/>
    <p:sldId id="4653" r:id="rId18"/>
    <p:sldId id="4656" r:id="rId19"/>
    <p:sldId id="4675" r:id="rId20"/>
    <p:sldId id="4668" r:id="rId21"/>
    <p:sldId id="4662" r:id="rId22"/>
    <p:sldId id="4654" r:id="rId23"/>
    <p:sldId id="4677" r:id="rId24"/>
    <p:sldId id="467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0000"/>
    <a:srgbClr val="166CA3"/>
    <a:srgbClr val="10517A"/>
    <a:srgbClr val="FFFFFF"/>
    <a:srgbClr val="19B7F4"/>
    <a:srgbClr val="4BC1DD"/>
    <a:srgbClr val="EE9167"/>
    <a:srgbClr val="C00000"/>
    <a:srgbClr val="D14E5B"/>
    <a:srgbClr val="CA8F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2" autoAdjust="0"/>
    <p:restoredTop sz="95274" autoAdjust="0"/>
  </p:normalViewPr>
  <p:slideViewPr>
    <p:cSldViewPr>
      <p:cViewPr>
        <p:scale>
          <a:sx n="50" d="100"/>
          <a:sy n="50" d="100"/>
        </p:scale>
        <p:origin x="-294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42039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7809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2439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58610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4655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7064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93250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40157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0359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62677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686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00845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8502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1255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6348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494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60290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8313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3183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629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0400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690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227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301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702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324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899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6079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1685959" y="629920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89069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403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059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648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072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531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98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78851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29374" y="0"/>
            <a:ext cx="12800005" cy="7196933"/>
          </a:xfrm>
          <a:custGeom>
            <a:avLst/>
            <a:gdLst>
              <a:gd name="T0" fmla="*/ 0 w 5734"/>
              <a:gd name="T1" fmla="*/ 0 h 3224"/>
              <a:gd name="T2" fmla="*/ 5734 w 5734"/>
              <a:gd name="T3" fmla="*/ 0 h 3224"/>
              <a:gd name="T4" fmla="*/ 5734 w 5734"/>
              <a:gd name="T5" fmla="*/ 0 h 3224"/>
              <a:gd name="T6" fmla="*/ 2868 w 5734"/>
              <a:gd name="T7" fmla="*/ 3224 h 3224"/>
              <a:gd name="T8" fmla="*/ 0 w 5734"/>
              <a:gd name="T9" fmla="*/ 0 h 3224"/>
              <a:gd name="T10" fmla="*/ 0 w 5734"/>
              <a:gd name="T1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34" h="3224">
                <a:moveTo>
                  <a:pt x="0" y="0"/>
                </a:moveTo>
                <a:lnTo>
                  <a:pt x="5734" y="0"/>
                </a:lnTo>
                <a:lnTo>
                  <a:pt x="5734" y="0"/>
                </a:lnTo>
                <a:lnTo>
                  <a:pt x="2868" y="322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161361" y="0"/>
            <a:ext cx="4538265" cy="2547054"/>
          </a:xfrm>
          <a:custGeom>
            <a:avLst/>
            <a:gdLst>
              <a:gd name="T0" fmla="*/ 0 w 2033"/>
              <a:gd name="T1" fmla="*/ 0 h 1141"/>
              <a:gd name="T2" fmla="*/ 2033 w 2033"/>
              <a:gd name="T3" fmla="*/ 0 h 1141"/>
              <a:gd name="T4" fmla="*/ 1017 w 2033"/>
              <a:gd name="T5" fmla="*/ 1141 h 1141"/>
              <a:gd name="T6" fmla="*/ 0 w 2033"/>
              <a:gd name="T7" fmla="*/ 0 h 1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33" h="1141">
                <a:moveTo>
                  <a:pt x="0" y="0"/>
                </a:moveTo>
                <a:lnTo>
                  <a:pt x="2033" y="0"/>
                </a:lnTo>
                <a:lnTo>
                  <a:pt x="1017" y="114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3813621" y="3532813"/>
            <a:ext cx="523150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</a:t>
            </a: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研讨 总结计划 月报告 年报告 销售报告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813621" y="2539117"/>
            <a:ext cx="523150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开题报告</a:t>
            </a:r>
            <a:r>
              <a:rPr lang="en-US" altLang="zh-CN" sz="6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6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236356" y="4373371"/>
            <a:ext cx="438603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1PPT.com</a:t>
            </a:r>
            <a:endParaRPr lang="zh-CN" alt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2940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5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95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animBg="1"/>
      <p:bldP spid="7" grpId="0" animBg="1"/>
      <p:bldP spid="5" grpId="0"/>
      <p:bldP spid="5" grpId="1"/>
      <p:bldP spid="9" grpId="0"/>
      <p:bldP spid="9" grpId="1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  <a:solidFill>
            <a:schemeClr val="accent5"/>
          </a:solidFill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82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92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Hexagon 23"/>
          <p:cNvSpPr/>
          <p:nvPr/>
        </p:nvSpPr>
        <p:spPr>
          <a:xfrm>
            <a:off x="7093350" y="2353961"/>
            <a:ext cx="1765093" cy="1521633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Hexagon 24"/>
          <p:cNvSpPr/>
          <p:nvPr/>
        </p:nvSpPr>
        <p:spPr>
          <a:xfrm>
            <a:off x="5546828" y="1610331"/>
            <a:ext cx="1765093" cy="1521633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Hexagon 32"/>
          <p:cNvSpPr/>
          <p:nvPr/>
        </p:nvSpPr>
        <p:spPr>
          <a:xfrm>
            <a:off x="7088102" y="4061474"/>
            <a:ext cx="1765093" cy="1521633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Hexagon 33"/>
          <p:cNvSpPr/>
          <p:nvPr/>
        </p:nvSpPr>
        <p:spPr>
          <a:xfrm>
            <a:off x="3989751" y="2353961"/>
            <a:ext cx="1765093" cy="1521633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Hexagon 34"/>
          <p:cNvSpPr/>
          <p:nvPr/>
        </p:nvSpPr>
        <p:spPr>
          <a:xfrm>
            <a:off x="3989751" y="4061474"/>
            <a:ext cx="1765093" cy="1521633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Hexagon 36"/>
          <p:cNvSpPr/>
          <p:nvPr/>
        </p:nvSpPr>
        <p:spPr>
          <a:xfrm>
            <a:off x="5566772" y="4822043"/>
            <a:ext cx="1765093" cy="1521633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55013" y="3200320"/>
            <a:ext cx="7934279" cy="1531416"/>
            <a:chOff x="52530" y="1944143"/>
            <a:chExt cx="7968598" cy="1538041"/>
          </a:xfrm>
          <a:solidFill>
            <a:schemeClr val="bg1"/>
          </a:solidFill>
        </p:grpSpPr>
        <p:grpSp>
          <p:nvGrpSpPr>
            <p:cNvPr id="3" name="Group 2"/>
            <p:cNvGrpSpPr/>
            <p:nvPr/>
          </p:nvGrpSpPr>
          <p:grpSpPr>
            <a:xfrm>
              <a:off x="3145192" y="1953970"/>
              <a:ext cx="1772728" cy="1528214"/>
              <a:chOff x="3145192" y="1953970"/>
              <a:chExt cx="1772728" cy="1528214"/>
            </a:xfrm>
            <a:grpFill/>
          </p:grpSpPr>
          <p:sp>
            <p:nvSpPr>
              <p:cNvPr id="23" name="Hexagon 22"/>
              <p:cNvSpPr/>
              <p:nvPr/>
            </p:nvSpPr>
            <p:spPr>
              <a:xfrm>
                <a:off x="3145192" y="1953970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13"/>
              <p:cNvSpPr>
                <a:spLocks noEditPoints="1"/>
              </p:cNvSpPr>
              <p:nvPr/>
            </p:nvSpPr>
            <p:spPr bwMode="auto">
              <a:xfrm>
                <a:off x="3676028" y="2509633"/>
                <a:ext cx="664606" cy="397235"/>
              </a:xfrm>
              <a:custGeom>
                <a:avLst/>
                <a:gdLst>
                  <a:gd name="T0" fmla="*/ 226 w 256"/>
                  <a:gd name="T1" fmla="*/ 131 h 154"/>
                  <a:gd name="T2" fmla="*/ 226 w 256"/>
                  <a:gd name="T3" fmla="*/ 130 h 154"/>
                  <a:gd name="T4" fmla="*/ 226 w 256"/>
                  <a:gd name="T5" fmla="*/ 10 h 154"/>
                  <a:gd name="T6" fmla="*/ 217 w 256"/>
                  <a:gd name="T7" fmla="*/ 0 h 154"/>
                  <a:gd name="T8" fmla="*/ 38 w 256"/>
                  <a:gd name="T9" fmla="*/ 0 h 154"/>
                  <a:gd name="T10" fmla="*/ 29 w 256"/>
                  <a:gd name="T11" fmla="*/ 10 h 154"/>
                  <a:gd name="T12" fmla="*/ 29 w 256"/>
                  <a:gd name="T13" fmla="*/ 130 h 154"/>
                  <a:gd name="T14" fmla="*/ 29 w 256"/>
                  <a:gd name="T15" fmla="*/ 131 h 154"/>
                  <a:gd name="T16" fmla="*/ 0 w 256"/>
                  <a:gd name="T17" fmla="*/ 138 h 154"/>
                  <a:gd name="T18" fmla="*/ 3 w 256"/>
                  <a:gd name="T19" fmla="*/ 154 h 154"/>
                  <a:gd name="T20" fmla="*/ 253 w 256"/>
                  <a:gd name="T21" fmla="*/ 154 h 154"/>
                  <a:gd name="T22" fmla="*/ 256 w 256"/>
                  <a:gd name="T23" fmla="*/ 138 h 154"/>
                  <a:gd name="T24" fmla="*/ 226 w 256"/>
                  <a:gd name="T25" fmla="*/ 131 h 154"/>
                  <a:gd name="T26" fmla="*/ 207 w 256"/>
                  <a:gd name="T27" fmla="*/ 119 h 154"/>
                  <a:gd name="T28" fmla="*/ 48 w 256"/>
                  <a:gd name="T29" fmla="*/ 119 h 154"/>
                  <a:gd name="T30" fmla="*/ 48 w 256"/>
                  <a:gd name="T31" fmla="*/ 20 h 154"/>
                  <a:gd name="T32" fmla="*/ 207 w 256"/>
                  <a:gd name="T33" fmla="*/ 20 h 154"/>
                  <a:gd name="T34" fmla="*/ 207 w 256"/>
                  <a:gd name="T35" fmla="*/ 11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6" h="154">
                    <a:moveTo>
                      <a:pt x="226" y="131"/>
                    </a:moveTo>
                    <a:cubicBezTo>
                      <a:pt x="226" y="131"/>
                      <a:pt x="226" y="131"/>
                      <a:pt x="226" y="130"/>
                    </a:cubicBezTo>
                    <a:cubicBezTo>
                      <a:pt x="226" y="10"/>
                      <a:pt x="226" y="10"/>
                      <a:pt x="226" y="10"/>
                    </a:cubicBezTo>
                    <a:cubicBezTo>
                      <a:pt x="226" y="5"/>
                      <a:pt x="222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0"/>
                      <a:pt x="29" y="5"/>
                      <a:pt x="29" y="1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253" y="154"/>
                      <a:pt x="253" y="154"/>
                      <a:pt x="253" y="154"/>
                    </a:cubicBezTo>
                    <a:cubicBezTo>
                      <a:pt x="256" y="138"/>
                      <a:pt x="256" y="138"/>
                      <a:pt x="256" y="138"/>
                    </a:cubicBezTo>
                    <a:lnTo>
                      <a:pt x="226" y="131"/>
                    </a:lnTo>
                    <a:close/>
                    <a:moveTo>
                      <a:pt x="207" y="119"/>
                    </a:move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07" y="20"/>
                      <a:pt x="207" y="20"/>
                      <a:pt x="207" y="20"/>
                    </a:cubicBezTo>
                    <a:lnTo>
                      <a:pt x="207" y="1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2530" y="1944143"/>
              <a:ext cx="1772728" cy="1528214"/>
              <a:chOff x="52530" y="1944143"/>
              <a:chExt cx="1772728" cy="1528214"/>
            </a:xfrm>
            <a:grpFill/>
          </p:grpSpPr>
          <p:sp>
            <p:nvSpPr>
              <p:cNvPr id="62" name="Hexagon 61"/>
              <p:cNvSpPr/>
              <p:nvPr/>
            </p:nvSpPr>
            <p:spPr>
              <a:xfrm>
                <a:off x="5253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8"/>
              <p:cNvSpPr>
                <a:spLocks noEditPoints="1"/>
              </p:cNvSpPr>
              <p:nvPr/>
            </p:nvSpPr>
            <p:spPr bwMode="auto">
              <a:xfrm>
                <a:off x="731020" y="2460800"/>
                <a:ext cx="311889" cy="464415"/>
              </a:xfrm>
              <a:custGeom>
                <a:avLst/>
                <a:gdLst>
                  <a:gd name="T0" fmla="*/ 201 w 202"/>
                  <a:gd name="T1" fmla="*/ 138 h 300"/>
                  <a:gd name="T2" fmla="*/ 2 w 202"/>
                  <a:gd name="T3" fmla="*/ 138 h 300"/>
                  <a:gd name="T4" fmla="*/ 0 w 202"/>
                  <a:gd name="T5" fmla="*/ 173 h 300"/>
                  <a:gd name="T6" fmla="*/ 101 w 202"/>
                  <a:gd name="T7" fmla="*/ 300 h 300"/>
                  <a:gd name="T8" fmla="*/ 201 w 202"/>
                  <a:gd name="T9" fmla="*/ 173 h 300"/>
                  <a:gd name="T10" fmla="*/ 201 w 202"/>
                  <a:gd name="T11" fmla="*/ 138 h 300"/>
                  <a:gd name="T12" fmla="*/ 113 w 202"/>
                  <a:gd name="T13" fmla="*/ 0 h 300"/>
                  <a:gd name="T14" fmla="*/ 113 w 202"/>
                  <a:gd name="T15" fmla="*/ 115 h 300"/>
                  <a:gd name="T16" fmla="*/ 200 w 202"/>
                  <a:gd name="T17" fmla="*/ 115 h 300"/>
                  <a:gd name="T18" fmla="*/ 113 w 202"/>
                  <a:gd name="T19" fmla="*/ 0 h 300"/>
                  <a:gd name="T20" fmla="*/ 89 w 202"/>
                  <a:gd name="T21" fmla="*/ 0 h 300"/>
                  <a:gd name="T22" fmla="*/ 2 w 202"/>
                  <a:gd name="T23" fmla="*/ 115 h 300"/>
                  <a:gd name="T24" fmla="*/ 89 w 202"/>
                  <a:gd name="T25" fmla="*/ 115 h 300"/>
                  <a:gd name="T26" fmla="*/ 89 w 202"/>
                  <a:gd name="T2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2" h="300">
                    <a:moveTo>
                      <a:pt x="201" y="138"/>
                    </a:moveTo>
                    <a:cubicBezTo>
                      <a:pt x="2" y="138"/>
                      <a:pt x="2" y="138"/>
                      <a:pt x="2" y="138"/>
                    </a:cubicBezTo>
                    <a:cubicBezTo>
                      <a:pt x="1" y="152"/>
                      <a:pt x="0" y="159"/>
                      <a:pt x="0" y="173"/>
                    </a:cubicBezTo>
                    <a:cubicBezTo>
                      <a:pt x="0" y="247"/>
                      <a:pt x="0" y="300"/>
                      <a:pt x="101" y="300"/>
                    </a:cubicBezTo>
                    <a:cubicBezTo>
                      <a:pt x="201" y="300"/>
                      <a:pt x="201" y="247"/>
                      <a:pt x="201" y="173"/>
                    </a:cubicBezTo>
                    <a:cubicBezTo>
                      <a:pt x="201" y="159"/>
                      <a:pt x="202" y="152"/>
                      <a:pt x="201" y="138"/>
                    </a:cubicBezTo>
                    <a:close/>
                    <a:moveTo>
                      <a:pt x="113" y="0"/>
                    </a:moveTo>
                    <a:cubicBezTo>
                      <a:pt x="113" y="115"/>
                      <a:pt x="113" y="115"/>
                      <a:pt x="113" y="115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192" y="55"/>
                      <a:pt x="173" y="3"/>
                      <a:pt x="113" y="0"/>
                    </a:cubicBezTo>
                    <a:close/>
                    <a:moveTo>
                      <a:pt x="89" y="0"/>
                    </a:moveTo>
                    <a:cubicBezTo>
                      <a:pt x="21" y="2"/>
                      <a:pt x="8" y="55"/>
                      <a:pt x="2" y="115"/>
                    </a:cubicBezTo>
                    <a:cubicBezTo>
                      <a:pt x="89" y="115"/>
                      <a:pt x="89" y="115"/>
                      <a:pt x="89" y="115"/>
                    </a:cubicBez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248400" y="1944143"/>
              <a:ext cx="1772728" cy="1528214"/>
              <a:chOff x="6248400" y="1944143"/>
              <a:chExt cx="1772728" cy="1528214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>
                <a:off x="624840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930594" y="2443673"/>
                <a:ext cx="422683" cy="479107"/>
                <a:chOff x="6109895" y="1540361"/>
                <a:chExt cx="133147" cy="150921"/>
              </a:xfrm>
              <a:grpFill/>
            </p:grpSpPr>
            <p:sp>
              <p:nvSpPr>
                <p:cNvPr id="43" name="Freeform 143"/>
                <p:cNvSpPr>
                  <a:spLocks noEditPoints="1"/>
                </p:cNvSpPr>
                <p:nvPr/>
              </p:nvSpPr>
              <p:spPr bwMode="auto">
                <a:xfrm>
                  <a:off x="6130176" y="1540361"/>
                  <a:ext cx="92585" cy="92585"/>
                </a:xfrm>
                <a:custGeom>
                  <a:avLst/>
                  <a:gdLst>
                    <a:gd name="T0" fmla="*/ 77 w 154"/>
                    <a:gd name="T1" fmla="*/ 0 h 155"/>
                    <a:gd name="T2" fmla="*/ 0 w 154"/>
                    <a:gd name="T3" fmla="*/ 78 h 155"/>
                    <a:gd name="T4" fmla="*/ 77 w 154"/>
                    <a:gd name="T5" fmla="*/ 155 h 155"/>
                    <a:gd name="T6" fmla="*/ 154 w 154"/>
                    <a:gd name="T7" fmla="*/ 78 h 155"/>
                    <a:gd name="T8" fmla="*/ 77 w 154"/>
                    <a:gd name="T9" fmla="*/ 0 h 155"/>
                    <a:gd name="T10" fmla="*/ 81 w 154"/>
                    <a:gd name="T11" fmla="*/ 139 h 155"/>
                    <a:gd name="T12" fmla="*/ 26 w 154"/>
                    <a:gd name="T13" fmla="*/ 101 h 155"/>
                    <a:gd name="T14" fmla="*/ 136 w 154"/>
                    <a:gd name="T15" fmla="*/ 101 h 155"/>
                    <a:gd name="T16" fmla="*/ 81 w 154"/>
                    <a:gd name="T17" fmla="*/ 139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4" h="155">
                      <a:moveTo>
                        <a:pt x="77" y="0"/>
                      </a:moveTo>
                      <a:cubicBezTo>
                        <a:pt x="34" y="0"/>
                        <a:pt x="0" y="35"/>
                        <a:pt x="0" y="78"/>
                      </a:cubicBezTo>
                      <a:cubicBezTo>
                        <a:pt x="0" y="120"/>
                        <a:pt x="34" y="155"/>
                        <a:pt x="77" y="155"/>
                      </a:cubicBezTo>
                      <a:cubicBezTo>
                        <a:pt x="120" y="155"/>
                        <a:pt x="154" y="120"/>
                        <a:pt x="154" y="78"/>
                      </a:cubicBezTo>
                      <a:cubicBezTo>
                        <a:pt x="154" y="35"/>
                        <a:pt x="120" y="0"/>
                        <a:pt x="77" y="0"/>
                      </a:cubicBezTo>
                      <a:close/>
                      <a:moveTo>
                        <a:pt x="81" y="139"/>
                      </a:moveTo>
                      <a:cubicBezTo>
                        <a:pt x="58" y="139"/>
                        <a:pt x="37" y="124"/>
                        <a:pt x="26" y="101"/>
                      </a:cubicBezTo>
                      <a:cubicBezTo>
                        <a:pt x="136" y="101"/>
                        <a:pt x="136" y="101"/>
                        <a:pt x="136" y="101"/>
                      </a:cubicBezTo>
                      <a:cubicBezTo>
                        <a:pt x="124" y="124"/>
                        <a:pt x="104" y="139"/>
                        <a:pt x="81" y="1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Freeform 146"/>
                <p:cNvSpPr>
                  <a:spLocks/>
                </p:cNvSpPr>
                <p:nvPr/>
              </p:nvSpPr>
              <p:spPr bwMode="auto">
                <a:xfrm>
                  <a:off x="6109895" y="1650721"/>
                  <a:ext cx="133147" cy="40561"/>
                </a:xfrm>
                <a:custGeom>
                  <a:avLst/>
                  <a:gdLst>
                    <a:gd name="T0" fmla="*/ 158 w 222"/>
                    <a:gd name="T1" fmla="*/ 0 h 67"/>
                    <a:gd name="T2" fmla="*/ 111 w 222"/>
                    <a:gd name="T3" fmla="*/ 12 h 67"/>
                    <a:gd name="T4" fmla="*/ 64 w 222"/>
                    <a:gd name="T5" fmla="*/ 0 h 67"/>
                    <a:gd name="T6" fmla="*/ 0 w 222"/>
                    <a:gd name="T7" fmla="*/ 67 h 67"/>
                    <a:gd name="T8" fmla="*/ 222 w 222"/>
                    <a:gd name="T9" fmla="*/ 67 h 67"/>
                    <a:gd name="T10" fmla="*/ 158 w 222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67">
                      <a:moveTo>
                        <a:pt x="158" y="0"/>
                      </a:moveTo>
                      <a:cubicBezTo>
                        <a:pt x="144" y="7"/>
                        <a:pt x="128" y="12"/>
                        <a:pt x="111" y="12"/>
                      </a:cubicBezTo>
                      <a:cubicBezTo>
                        <a:pt x="94" y="12"/>
                        <a:pt x="78" y="7"/>
                        <a:pt x="64" y="0"/>
                      </a:cubicBezTo>
                      <a:cubicBezTo>
                        <a:pt x="34" y="8"/>
                        <a:pt x="11" y="26"/>
                        <a:pt x="0" y="67"/>
                      </a:cubicBezTo>
                      <a:cubicBezTo>
                        <a:pt x="222" y="67"/>
                        <a:pt x="222" y="67"/>
                        <a:pt x="222" y="67"/>
                      </a:cubicBezTo>
                      <a:cubicBezTo>
                        <a:pt x="211" y="26"/>
                        <a:pt x="188" y="8"/>
                        <a:pt x="15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7" name="Text Placeholder 32"/>
          <p:cNvSpPr txBox="1">
            <a:spLocks/>
          </p:cNvSpPr>
          <p:nvPr/>
        </p:nvSpPr>
        <p:spPr>
          <a:xfrm>
            <a:off x="154368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1529274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2"/>
          <p:cNvSpPr txBox="1">
            <a:spLocks/>
          </p:cNvSpPr>
          <p:nvPr/>
        </p:nvSpPr>
        <p:spPr>
          <a:xfrm>
            <a:off x="862784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9589301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154368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3"/>
          <p:cNvSpPr txBox="1">
            <a:spLocks/>
          </p:cNvSpPr>
          <p:nvPr/>
        </p:nvSpPr>
        <p:spPr>
          <a:xfrm>
            <a:off x="1529274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862784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33"/>
          <p:cNvSpPr txBox="1">
            <a:spLocks/>
          </p:cNvSpPr>
          <p:nvPr/>
        </p:nvSpPr>
        <p:spPr>
          <a:xfrm>
            <a:off x="9589301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52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3" grpId="0" animBg="1"/>
      <p:bldP spid="34" grpId="0" animBg="1"/>
      <p:bldP spid="35" grpId="0" animBg="1"/>
      <p:bldP spid="37" grpId="0" animBg="1"/>
      <p:bldP spid="27" grpId="0"/>
      <p:bldP spid="28" grpId="0"/>
      <p:bldP spid="29" grpId="0"/>
      <p:bldP spid="30" grpId="0"/>
      <p:bldP spid="31" grpId="0"/>
      <p:bldP spid="32" grpId="0"/>
      <p:bldP spid="36" grpId="0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958" y="3493258"/>
            <a:ext cx="4380840" cy="969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6" tIns="36357" rIns="72716" bIns="36357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93" y="2214972"/>
            <a:ext cx="1020367" cy="102036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541" y="3624146"/>
            <a:ext cx="2535673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71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17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71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17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8295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57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59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41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02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958" y="3493258"/>
            <a:ext cx="4380840" cy="96991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6" tIns="36357" rIns="72716" bIns="36357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93" y="2214972"/>
            <a:ext cx="1020367" cy="10203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541" y="3624146"/>
            <a:ext cx="2535673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71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17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71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17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6032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923273" y="4927190"/>
            <a:ext cx="724534" cy="724534"/>
            <a:chOff x="875113" y="4924847"/>
            <a:chExt cx="687003" cy="687003"/>
          </a:xfrm>
        </p:grpSpPr>
        <p:sp>
          <p:nvSpPr>
            <p:cNvPr id="10" name="Rectangle 9"/>
            <p:cNvSpPr/>
            <p:nvPr/>
          </p:nvSpPr>
          <p:spPr>
            <a:xfrm>
              <a:off x="875113" y="4924847"/>
              <a:ext cx="687003" cy="6870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9196" y="5093738"/>
              <a:ext cx="389292" cy="349219"/>
            </a:xfrm>
            <a:custGeom>
              <a:avLst/>
              <a:gdLst>
                <a:gd name="T0" fmla="*/ 10 w 95"/>
                <a:gd name="T1" fmla="*/ 0 h 85"/>
                <a:gd name="T2" fmla="*/ 85 w 95"/>
                <a:gd name="T3" fmla="*/ 0 h 85"/>
                <a:gd name="T4" fmla="*/ 95 w 95"/>
                <a:gd name="T5" fmla="*/ 10 h 85"/>
                <a:gd name="T6" fmla="*/ 95 w 95"/>
                <a:gd name="T7" fmla="*/ 76 h 85"/>
                <a:gd name="T8" fmla="*/ 85 w 95"/>
                <a:gd name="T9" fmla="*/ 85 h 85"/>
                <a:gd name="T10" fmla="*/ 10 w 95"/>
                <a:gd name="T11" fmla="*/ 85 h 85"/>
                <a:gd name="T12" fmla="*/ 0 w 95"/>
                <a:gd name="T13" fmla="*/ 76 h 85"/>
                <a:gd name="T14" fmla="*/ 0 w 95"/>
                <a:gd name="T15" fmla="*/ 10 h 85"/>
                <a:gd name="T16" fmla="*/ 10 w 95"/>
                <a:gd name="T17" fmla="*/ 0 h 85"/>
                <a:gd name="T18" fmla="*/ 48 w 95"/>
                <a:gd name="T19" fmla="*/ 38 h 85"/>
                <a:gd name="T20" fmla="*/ 43 w 95"/>
                <a:gd name="T21" fmla="*/ 44 h 85"/>
                <a:gd name="T22" fmla="*/ 48 w 95"/>
                <a:gd name="T23" fmla="*/ 50 h 85"/>
                <a:gd name="T24" fmla="*/ 54 w 95"/>
                <a:gd name="T25" fmla="*/ 44 h 85"/>
                <a:gd name="T26" fmla="*/ 48 w 95"/>
                <a:gd name="T27" fmla="*/ 38 h 85"/>
                <a:gd name="T28" fmla="*/ 42 w 95"/>
                <a:gd name="T29" fmla="*/ 36 h 85"/>
                <a:gd name="T30" fmla="*/ 48 w 95"/>
                <a:gd name="T31" fmla="*/ 34 h 85"/>
                <a:gd name="T32" fmla="*/ 54 w 95"/>
                <a:gd name="T33" fmla="*/ 36 h 85"/>
                <a:gd name="T34" fmla="*/ 57 w 95"/>
                <a:gd name="T35" fmla="*/ 30 h 85"/>
                <a:gd name="T36" fmla="*/ 64 w 95"/>
                <a:gd name="T37" fmla="*/ 19 h 85"/>
                <a:gd name="T38" fmla="*/ 48 w 95"/>
                <a:gd name="T39" fmla="*/ 14 h 85"/>
                <a:gd name="T40" fmla="*/ 33 w 95"/>
                <a:gd name="T41" fmla="*/ 19 h 85"/>
                <a:gd name="T42" fmla="*/ 39 w 95"/>
                <a:gd name="T43" fmla="*/ 30 h 85"/>
                <a:gd name="T44" fmla="*/ 42 w 95"/>
                <a:gd name="T45" fmla="*/ 36 h 85"/>
                <a:gd name="T46" fmla="*/ 58 w 95"/>
                <a:gd name="T47" fmla="*/ 43 h 85"/>
                <a:gd name="T48" fmla="*/ 57 w 95"/>
                <a:gd name="T49" fmla="*/ 49 h 85"/>
                <a:gd name="T50" fmla="*/ 53 w 95"/>
                <a:gd name="T51" fmla="*/ 53 h 85"/>
                <a:gd name="T52" fmla="*/ 56 w 95"/>
                <a:gd name="T53" fmla="*/ 59 h 85"/>
                <a:gd name="T54" fmla="*/ 62 w 95"/>
                <a:gd name="T55" fmla="*/ 70 h 85"/>
                <a:gd name="T56" fmla="*/ 74 w 95"/>
                <a:gd name="T57" fmla="*/ 59 h 85"/>
                <a:gd name="T58" fmla="*/ 78 w 95"/>
                <a:gd name="T59" fmla="*/ 43 h 85"/>
                <a:gd name="T60" fmla="*/ 65 w 95"/>
                <a:gd name="T61" fmla="*/ 43 h 85"/>
                <a:gd name="T62" fmla="*/ 58 w 95"/>
                <a:gd name="T63" fmla="*/ 43 h 85"/>
                <a:gd name="T64" fmla="*/ 44 w 95"/>
                <a:gd name="T65" fmla="*/ 53 h 85"/>
                <a:gd name="T66" fmla="*/ 40 w 95"/>
                <a:gd name="T67" fmla="*/ 49 h 85"/>
                <a:gd name="T68" fmla="*/ 38 w 95"/>
                <a:gd name="T69" fmla="*/ 43 h 85"/>
                <a:gd name="T70" fmla="*/ 31 w 95"/>
                <a:gd name="T71" fmla="*/ 43 h 85"/>
                <a:gd name="T72" fmla="*/ 19 w 95"/>
                <a:gd name="T73" fmla="*/ 43 h 85"/>
                <a:gd name="T74" fmla="*/ 23 w 95"/>
                <a:gd name="T75" fmla="*/ 59 h 85"/>
                <a:gd name="T76" fmla="*/ 34 w 95"/>
                <a:gd name="T77" fmla="*/ 70 h 85"/>
                <a:gd name="T78" fmla="*/ 41 w 95"/>
                <a:gd name="T79" fmla="*/ 59 h 85"/>
                <a:gd name="T80" fmla="*/ 44 w 95"/>
                <a:gd name="T81" fmla="*/ 5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85">
                  <a:moveTo>
                    <a:pt x="10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90" y="0"/>
                    <a:pt x="95" y="4"/>
                    <a:pt x="95" y="10"/>
                  </a:cubicBezTo>
                  <a:cubicBezTo>
                    <a:pt x="95" y="76"/>
                    <a:pt x="95" y="76"/>
                    <a:pt x="95" y="76"/>
                  </a:cubicBezTo>
                  <a:cubicBezTo>
                    <a:pt x="95" y="81"/>
                    <a:pt x="90" y="85"/>
                    <a:pt x="85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5" y="85"/>
                    <a:pt x="0" y="81"/>
                    <a:pt x="0" y="7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  <a:moveTo>
                    <a:pt x="48" y="38"/>
                  </a:moveTo>
                  <a:cubicBezTo>
                    <a:pt x="45" y="38"/>
                    <a:pt x="43" y="41"/>
                    <a:pt x="43" y="44"/>
                  </a:cubicBezTo>
                  <a:cubicBezTo>
                    <a:pt x="43" y="47"/>
                    <a:pt x="45" y="50"/>
                    <a:pt x="48" y="50"/>
                  </a:cubicBezTo>
                  <a:cubicBezTo>
                    <a:pt x="51" y="50"/>
                    <a:pt x="54" y="47"/>
                    <a:pt x="54" y="44"/>
                  </a:cubicBezTo>
                  <a:cubicBezTo>
                    <a:pt x="54" y="41"/>
                    <a:pt x="51" y="38"/>
                    <a:pt x="48" y="38"/>
                  </a:cubicBezTo>
                  <a:close/>
                  <a:moveTo>
                    <a:pt x="42" y="36"/>
                  </a:moveTo>
                  <a:cubicBezTo>
                    <a:pt x="44" y="35"/>
                    <a:pt x="46" y="34"/>
                    <a:pt x="48" y="34"/>
                  </a:cubicBezTo>
                  <a:cubicBezTo>
                    <a:pt x="50" y="34"/>
                    <a:pt x="52" y="35"/>
                    <a:pt x="54" y="36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59" y="16"/>
                    <a:pt x="54" y="14"/>
                    <a:pt x="48" y="14"/>
                  </a:cubicBezTo>
                  <a:cubicBezTo>
                    <a:pt x="43" y="14"/>
                    <a:pt x="37" y="16"/>
                    <a:pt x="33" y="1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42" y="36"/>
                    <a:pt x="42" y="36"/>
                    <a:pt x="42" y="36"/>
                  </a:cubicBezTo>
                  <a:close/>
                  <a:moveTo>
                    <a:pt x="58" y="43"/>
                  </a:moveTo>
                  <a:cubicBezTo>
                    <a:pt x="58" y="45"/>
                    <a:pt x="58" y="47"/>
                    <a:pt x="57" y="49"/>
                  </a:cubicBezTo>
                  <a:cubicBezTo>
                    <a:pt x="56" y="51"/>
                    <a:pt x="54" y="52"/>
                    <a:pt x="53" y="53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7" y="67"/>
                    <a:pt x="71" y="64"/>
                    <a:pt x="74" y="59"/>
                  </a:cubicBezTo>
                  <a:cubicBezTo>
                    <a:pt x="77" y="54"/>
                    <a:pt x="78" y="48"/>
                    <a:pt x="78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58" y="43"/>
                    <a:pt x="58" y="43"/>
                    <a:pt x="58" y="43"/>
                  </a:cubicBezTo>
                  <a:close/>
                  <a:moveTo>
                    <a:pt x="44" y="53"/>
                  </a:moveTo>
                  <a:cubicBezTo>
                    <a:pt x="42" y="52"/>
                    <a:pt x="41" y="51"/>
                    <a:pt x="40" y="49"/>
                  </a:cubicBezTo>
                  <a:cubicBezTo>
                    <a:pt x="39" y="47"/>
                    <a:pt x="38" y="45"/>
                    <a:pt x="38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20" y="54"/>
                    <a:pt x="23" y="59"/>
                  </a:cubicBezTo>
                  <a:cubicBezTo>
                    <a:pt x="26" y="64"/>
                    <a:pt x="30" y="68"/>
                    <a:pt x="34" y="70"/>
                  </a:cubicBezTo>
                  <a:cubicBezTo>
                    <a:pt x="41" y="59"/>
                    <a:pt x="41" y="59"/>
                    <a:pt x="41" y="59"/>
                  </a:cubicBezTo>
                  <a:lnTo>
                    <a:pt x="44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923273" y="1828206"/>
            <a:ext cx="724534" cy="724534"/>
            <a:chOff x="875113" y="2012837"/>
            <a:chExt cx="687003" cy="687003"/>
          </a:xfrm>
        </p:grpSpPr>
        <p:sp>
          <p:nvSpPr>
            <p:cNvPr id="7" name="Rectangle 6"/>
            <p:cNvSpPr/>
            <p:nvPr/>
          </p:nvSpPr>
          <p:spPr>
            <a:xfrm>
              <a:off x="875113" y="2012837"/>
              <a:ext cx="687003" cy="68700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045913" y="2205582"/>
              <a:ext cx="345401" cy="301511"/>
            </a:xfrm>
            <a:custGeom>
              <a:avLst/>
              <a:gdLst>
                <a:gd name="T0" fmla="*/ 18 w 84"/>
                <a:gd name="T1" fmla="*/ 0 h 73"/>
                <a:gd name="T2" fmla="*/ 26 w 84"/>
                <a:gd name="T3" fmla="*/ 7 h 73"/>
                <a:gd name="T4" fmla="*/ 10 w 84"/>
                <a:gd name="T5" fmla="*/ 7 h 73"/>
                <a:gd name="T6" fmla="*/ 18 w 84"/>
                <a:gd name="T7" fmla="*/ 0 h 73"/>
                <a:gd name="T8" fmla="*/ 49 w 84"/>
                <a:gd name="T9" fmla="*/ 15 h 73"/>
                <a:gd name="T10" fmla="*/ 67 w 84"/>
                <a:gd name="T11" fmla="*/ 22 h 73"/>
                <a:gd name="T12" fmla="*/ 75 w 84"/>
                <a:gd name="T13" fmla="*/ 41 h 73"/>
                <a:gd name="T14" fmla="*/ 67 w 84"/>
                <a:gd name="T15" fmla="*/ 60 h 73"/>
                <a:gd name="T16" fmla="*/ 49 w 84"/>
                <a:gd name="T17" fmla="*/ 67 h 73"/>
                <a:gd name="T18" fmla="*/ 30 w 84"/>
                <a:gd name="T19" fmla="*/ 60 h 73"/>
                <a:gd name="T20" fmla="*/ 22 w 84"/>
                <a:gd name="T21" fmla="*/ 41 h 73"/>
                <a:gd name="T22" fmla="*/ 30 w 84"/>
                <a:gd name="T23" fmla="*/ 22 h 73"/>
                <a:gd name="T24" fmla="*/ 49 w 84"/>
                <a:gd name="T25" fmla="*/ 15 h 73"/>
                <a:gd name="T26" fmla="*/ 45 w 84"/>
                <a:gd name="T27" fmla="*/ 28 h 73"/>
                <a:gd name="T28" fmla="*/ 35 w 84"/>
                <a:gd name="T29" fmla="*/ 33 h 73"/>
                <a:gd name="T30" fmla="*/ 36 w 84"/>
                <a:gd name="T31" fmla="*/ 44 h 73"/>
                <a:gd name="T32" fmla="*/ 44 w 84"/>
                <a:gd name="T33" fmla="*/ 38 h 73"/>
                <a:gd name="T34" fmla="*/ 45 w 84"/>
                <a:gd name="T35" fmla="*/ 28 h 73"/>
                <a:gd name="T36" fmla="*/ 62 w 84"/>
                <a:gd name="T37" fmla="*/ 28 h 73"/>
                <a:gd name="T38" fmla="*/ 49 w 84"/>
                <a:gd name="T39" fmla="*/ 23 h 73"/>
                <a:gd name="T40" fmla="*/ 36 w 84"/>
                <a:gd name="T41" fmla="*/ 28 h 73"/>
                <a:gd name="T42" fmla="*/ 31 w 84"/>
                <a:gd name="T43" fmla="*/ 41 h 73"/>
                <a:gd name="T44" fmla="*/ 36 w 84"/>
                <a:gd name="T45" fmla="*/ 54 h 73"/>
                <a:gd name="T46" fmla="*/ 49 w 84"/>
                <a:gd name="T47" fmla="*/ 59 h 73"/>
                <a:gd name="T48" fmla="*/ 62 w 84"/>
                <a:gd name="T49" fmla="*/ 54 h 73"/>
                <a:gd name="T50" fmla="*/ 67 w 84"/>
                <a:gd name="T51" fmla="*/ 41 h 73"/>
                <a:gd name="T52" fmla="*/ 62 w 84"/>
                <a:gd name="T53" fmla="*/ 28 h 73"/>
                <a:gd name="T54" fmla="*/ 35 w 84"/>
                <a:gd name="T55" fmla="*/ 0 h 73"/>
                <a:gd name="T56" fmla="*/ 29 w 84"/>
                <a:gd name="T57" fmla="*/ 11 h 73"/>
                <a:gd name="T58" fmla="*/ 9 w 84"/>
                <a:gd name="T59" fmla="*/ 11 h 73"/>
                <a:gd name="T60" fmla="*/ 0 w 84"/>
                <a:gd name="T61" fmla="*/ 21 h 73"/>
                <a:gd name="T62" fmla="*/ 0 w 84"/>
                <a:gd name="T63" fmla="*/ 63 h 73"/>
                <a:gd name="T64" fmla="*/ 9 w 84"/>
                <a:gd name="T65" fmla="*/ 73 h 73"/>
                <a:gd name="T66" fmla="*/ 74 w 84"/>
                <a:gd name="T67" fmla="*/ 73 h 73"/>
                <a:gd name="T68" fmla="*/ 84 w 84"/>
                <a:gd name="T69" fmla="*/ 63 h 73"/>
                <a:gd name="T70" fmla="*/ 84 w 84"/>
                <a:gd name="T71" fmla="*/ 21 h 73"/>
                <a:gd name="T72" fmla="*/ 74 w 84"/>
                <a:gd name="T73" fmla="*/ 11 h 73"/>
                <a:gd name="T74" fmla="*/ 71 w 84"/>
                <a:gd name="T75" fmla="*/ 11 h 73"/>
                <a:gd name="T76" fmla="*/ 64 w 84"/>
                <a:gd name="T77" fmla="*/ 0 h 73"/>
                <a:gd name="T78" fmla="*/ 35 w 84"/>
                <a:gd name="T7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73">
                  <a:moveTo>
                    <a:pt x="18" y="0"/>
                  </a:moveTo>
                  <a:cubicBezTo>
                    <a:pt x="22" y="0"/>
                    <a:pt x="25" y="3"/>
                    <a:pt x="26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4" y="0"/>
                    <a:pt x="18" y="0"/>
                  </a:cubicBezTo>
                  <a:close/>
                  <a:moveTo>
                    <a:pt x="49" y="15"/>
                  </a:moveTo>
                  <a:cubicBezTo>
                    <a:pt x="56" y="15"/>
                    <a:pt x="63" y="18"/>
                    <a:pt x="67" y="22"/>
                  </a:cubicBezTo>
                  <a:cubicBezTo>
                    <a:pt x="72" y="27"/>
                    <a:pt x="75" y="34"/>
                    <a:pt x="75" y="41"/>
                  </a:cubicBezTo>
                  <a:cubicBezTo>
                    <a:pt x="75" y="48"/>
                    <a:pt x="72" y="55"/>
                    <a:pt x="67" y="60"/>
                  </a:cubicBezTo>
                  <a:cubicBezTo>
                    <a:pt x="63" y="64"/>
                    <a:pt x="56" y="67"/>
                    <a:pt x="49" y="67"/>
                  </a:cubicBezTo>
                  <a:cubicBezTo>
                    <a:pt x="41" y="67"/>
                    <a:pt x="35" y="64"/>
                    <a:pt x="30" y="60"/>
                  </a:cubicBezTo>
                  <a:cubicBezTo>
                    <a:pt x="25" y="55"/>
                    <a:pt x="22" y="48"/>
                    <a:pt x="22" y="41"/>
                  </a:cubicBezTo>
                  <a:cubicBezTo>
                    <a:pt x="22" y="34"/>
                    <a:pt x="25" y="27"/>
                    <a:pt x="30" y="22"/>
                  </a:cubicBezTo>
                  <a:cubicBezTo>
                    <a:pt x="35" y="18"/>
                    <a:pt x="41" y="15"/>
                    <a:pt x="49" y="15"/>
                  </a:cubicBezTo>
                  <a:close/>
                  <a:moveTo>
                    <a:pt x="45" y="28"/>
                  </a:moveTo>
                  <a:cubicBezTo>
                    <a:pt x="42" y="26"/>
                    <a:pt x="37" y="28"/>
                    <a:pt x="35" y="33"/>
                  </a:cubicBezTo>
                  <a:cubicBezTo>
                    <a:pt x="32" y="37"/>
                    <a:pt x="33" y="42"/>
                    <a:pt x="36" y="44"/>
                  </a:cubicBezTo>
                  <a:cubicBezTo>
                    <a:pt x="40" y="46"/>
                    <a:pt x="41" y="42"/>
                    <a:pt x="44" y="38"/>
                  </a:cubicBezTo>
                  <a:cubicBezTo>
                    <a:pt x="46" y="33"/>
                    <a:pt x="49" y="30"/>
                    <a:pt x="45" y="28"/>
                  </a:cubicBezTo>
                  <a:close/>
                  <a:moveTo>
                    <a:pt x="62" y="28"/>
                  </a:moveTo>
                  <a:cubicBezTo>
                    <a:pt x="58" y="25"/>
                    <a:pt x="54" y="23"/>
                    <a:pt x="49" y="23"/>
                  </a:cubicBezTo>
                  <a:cubicBezTo>
                    <a:pt x="44" y="23"/>
                    <a:pt x="39" y="25"/>
                    <a:pt x="36" y="28"/>
                  </a:cubicBezTo>
                  <a:cubicBezTo>
                    <a:pt x="33" y="31"/>
                    <a:pt x="31" y="36"/>
                    <a:pt x="31" y="41"/>
                  </a:cubicBezTo>
                  <a:cubicBezTo>
                    <a:pt x="31" y="46"/>
                    <a:pt x="33" y="50"/>
                    <a:pt x="36" y="54"/>
                  </a:cubicBezTo>
                  <a:cubicBezTo>
                    <a:pt x="39" y="57"/>
                    <a:pt x="44" y="59"/>
                    <a:pt x="49" y="59"/>
                  </a:cubicBezTo>
                  <a:cubicBezTo>
                    <a:pt x="54" y="59"/>
                    <a:pt x="58" y="57"/>
                    <a:pt x="62" y="54"/>
                  </a:cubicBezTo>
                  <a:cubicBezTo>
                    <a:pt x="65" y="50"/>
                    <a:pt x="67" y="46"/>
                    <a:pt x="67" y="41"/>
                  </a:cubicBezTo>
                  <a:cubicBezTo>
                    <a:pt x="67" y="36"/>
                    <a:pt x="65" y="31"/>
                    <a:pt x="62" y="28"/>
                  </a:cubicBezTo>
                  <a:close/>
                  <a:moveTo>
                    <a:pt x="35" y="0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9"/>
                    <a:pt x="4" y="73"/>
                    <a:pt x="9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9" y="73"/>
                    <a:pt x="84" y="69"/>
                    <a:pt x="84" y="6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4" y="15"/>
                    <a:pt x="79" y="11"/>
                    <a:pt x="74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23273" y="2861201"/>
            <a:ext cx="724534" cy="724534"/>
            <a:chOff x="875113" y="2983507"/>
            <a:chExt cx="687003" cy="687003"/>
          </a:xfrm>
        </p:grpSpPr>
        <p:sp>
          <p:nvSpPr>
            <p:cNvPr id="8" name="Rectangle 7"/>
            <p:cNvSpPr/>
            <p:nvPr/>
          </p:nvSpPr>
          <p:spPr>
            <a:xfrm>
              <a:off x="875113" y="2983507"/>
              <a:ext cx="687003" cy="6870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045913" y="3129499"/>
              <a:ext cx="337768" cy="395018"/>
            </a:xfrm>
            <a:custGeom>
              <a:avLst/>
              <a:gdLst>
                <a:gd name="T0" fmla="*/ 42 w 82"/>
                <a:gd name="T1" fmla="*/ 0 h 96"/>
                <a:gd name="T2" fmla="*/ 62 w 82"/>
                <a:gd name="T3" fmla="*/ 20 h 96"/>
                <a:gd name="T4" fmla="*/ 67 w 82"/>
                <a:gd name="T5" fmla="*/ 28 h 96"/>
                <a:gd name="T6" fmla="*/ 77 w 82"/>
                <a:gd name="T7" fmla="*/ 20 h 96"/>
                <a:gd name="T8" fmla="*/ 82 w 82"/>
                <a:gd name="T9" fmla="*/ 28 h 96"/>
                <a:gd name="T10" fmla="*/ 77 w 82"/>
                <a:gd name="T11" fmla="*/ 35 h 96"/>
                <a:gd name="T12" fmla="*/ 67 w 82"/>
                <a:gd name="T13" fmla="*/ 67 h 96"/>
                <a:gd name="T14" fmla="*/ 47 w 82"/>
                <a:gd name="T15" fmla="*/ 85 h 96"/>
                <a:gd name="T16" fmla="*/ 67 w 82"/>
                <a:gd name="T17" fmla="*/ 96 h 96"/>
                <a:gd name="T18" fmla="*/ 17 w 82"/>
                <a:gd name="T19" fmla="*/ 85 h 96"/>
                <a:gd name="T20" fmla="*/ 35 w 82"/>
                <a:gd name="T21" fmla="*/ 77 h 96"/>
                <a:gd name="T22" fmla="*/ 6 w 82"/>
                <a:gd name="T23" fmla="*/ 42 h 96"/>
                <a:gd name="T24" fmla="*/ 0 w 82"/>
                <a:gd name="T25" fmla="*/ 35 h 96"/>
                <a:gd name="T26" fmla="*/ 6 w 82"/>
                <a:gd name="T27" fmla="*/ 28 h 96"/>
                <a:gd name="T28" fmla="*/ 16 w 82"/>
                <a:gd name="T29" fmla="*/ 20 h 96"/>
                <a:gd name="T30" fmla="*/ 21 w 82"/>
                <a:gd name="T31" fmla="*/ 28 h 96"/>
                <a:gd name="T32" fmla="*/ 27 w 82"/>
                <a:gd name="T33" fmla="*/ 6 h 96"/>
                <a:gd name="T34" fmla="*/ 50 w 82"/>
                <a:gd name="T35" fmla="*/ 12 h 96"/>
                <a:gd name="T36" fmla="*/ 45 w 82"/>
                <a:gd name="T37" fmla="*/ 12 h 96"/>
                <a:gd name="T38" fmla="*/ 42 w 82"/>
                <a:gd name="T39" fmla="*/ 9 h 96"/>
                <a:gd name="T40" fmla="*/ 36 w 82"/>
                <a:gd name="T41" fmla="*/ 10 h 96"/>
                <a:gd name="T42" fmla="*/ 34 w 82"/>
                <a:gd name="T43" fmla="*/ 15 h 96"/>
                <a:gd name="T44" fmla="*/ 31 w 82"/>
                <a:gd name="T45" fmla="*/ 16 h 96"/>
                <a:gd name="T46" fmla="*/ 34 w 82"/>
                <a:gd name="T47" fmla="*/ 18 h 96"/>
                <a:gd name="T48" fmla="*/ 30 w 82"/>
                <a:gd name="T49" fmla="*/ 21 h 96"/>
                <a:gd name="T50" fmla="*/ 53 w 82"/>
                <a:gd name="T51" fmla="*/ 28 h 96"/>
                <a:gd name="T52" fmla="*/ 51 w 82"/>
                <a:gd name="T53" fmla="*/ 21 h 96"/>
                <a:gd name="T54" fmla="*/ 51 w 82"/>
                <a:gd name="T55" fmla="*/ 16 h 96"/>
                <a:gd name="T56" fmla="*/ 50 w 82"/>
                <a:gd name="T57" fmla="*/ 12 h 96"/>
                <a:gd name="T58" fmla="*/ 38 w 82"/>
                <a:gd name="T59" fmla="*/ 12 h 96"/>
                <a:gd name="T60" fmla="*/ 43 w 82"/>
                <a:gd name="T61" fmla="*/ 12 h 96"/>
                <a:gd name="T62" fmla="*/ 44 w 82"/>
                <a:gd name="T63" fmla="*/ 16 h 96"/>
                <a:gd name="T64" fmla="*/ 44 w 82"/>
                <a:gd name="T65" fmla="*/ 21 h 96"/>
                <a:gd name="T66" fmla="*/ 44 w 82"/>
                <a:gd name="T67" fmla="*/ 16 h 96"/>
                <a:gd name="T68" fmla="*/ 35 w 82"/>
                <a:gd name="T69" fmla="*/ 18 h 96"/>
                <a:gd name="T70" fmla="*/ 40 w 82"/>
                <a:gd name="T71" fmla="*/ 18 h 96"/>
                <a:gd name="T72" fmla="*/ 48 w 82"/>
                <a:gd name="T73" fmla="*/ 22 h 96"/>
                <a:gd name="T74" fmla="*/ 48 w 82"/>
                <a:gd name="T75" fmla="*/ 27 h 96"/>
                <a:gd name="T76" fmla="*/ 48 w 82"/>
                <a:gd name="T77" fmla="*/ 22 h 96"/>
                <a:gd name="T78" fmla="*/ 39 w 82"/>
                <a:gd name="T79" fmla="*/ 24 h 96"/>
                <a:gd name="T80" fmla="*/ 44 w 82"/>
                <a:gd name="T81" fmla="*/ 24 h 96"/>
                <a:gd name="T82" fmla="*/ 34 w 82"/>
                <a:gd name="T83" fmla="*/ 22 h 96"/>
                <a:gd name="T84" fmla="*/ 34 w 82"/>
                <a:gd name="T85" fmla="*/ 27 h 96"/>
                <a:gd name="T86" fmla="*/ 34 w 82"/>
                <a:gd name="T87" fmla="*/ 22 h 96"/>
                <a:gd name="T88" fmla="*/ 62 w 82"/>
                <a:gd name="T89" fmla="*/ 40 h 96"/>
                <a:gd name="T90" fmla="*/ 42 w 82"/>
                <a:gd name="T91" fmla="*/ 61 h 96"/>
                <a:gd name="T92" fmla="*/ 27 w 82"/>
                <a:gd name="T93" fmla="*/ 55 h 96"/>
                <a:gd name="T94" fmla="*/ 21 w 82"/>
                <a:gd name="T95" fmla="*/ 35 h 96"/>
                <a:gd name="T96" fmla="*/ 16 w 82"/>
                <a:gd name="T97" fmla="*/ 42 h 96"/>
                <a:gd name="T98" fmla="*/ 42 w 82"/>
                <a:gd name="T99" fmla="*/ 68 h 96"/>
                <a:gd name="T100" fmla="*/ 60 w 82"/>
                <a:gd name="T101" fmla="*/ 60 h 96"/>
                <a:gd name="T102" fmla="*/ 67 w 82"/>
                <a:gd name="T103" fmla="*/ 3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" h="96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7" y="0"/>
                    <a:pt x="52" y="2"/>
                    <a:pt x="56" y="6"/>
                  </a:cubicBezTo>
                  <a:cubicBezTo>
                    <a:pt x="59" y="9"/>
                    <a:pt x="62" y="14"/>
                    <a:pt x="62" y="20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52"/>
                    <a:pt x="73" y="61"/>
                    <a:pt x="67" y="67"/>
                  </a:cubicBezTo>
                  <a:cubicBezTo>
                    <a:pt x="61" y="72"/>
                    <a:pt x="54" y="76"/>
                    <a:pt x="47" y="77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28" y="76"/>
                    <a:pt x="21" y="72"/>
                    <a:pt x="16" y="67"/>
                  </a:cubicBezTo>
                  <a:cubicBezTo>
                    <a:pt x="10" y="61"/>
                    <a:pt x="6" y="52"/>
                    <a:pt x="6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4"/>
                    <a:pt x="24" y="9"/>
                    <a:pt x="27" y="6"/>
                  </a:cubicBezTo>
                  <a:cubicBezTo>
                    <a:pt x="31" y="2"/>
                    <a:pt x="36" y="0"/>
                    <a:pt x="42" y="0"/>
                  </a:cubicBezTo>
                  <a:close/>
                  <a:moveTo>
                    <a:pt x="50" y="12"/>
                  </a:moveTo>
                  <a:cubicBezTo>
                    <a:pt x="50" y="14"/>
                    <a:pt x="49" y="15"/>
                    <a:pt x="47" y="15"/>
                  </a:cubicBezTo>
                  <a:cubicBezTo>
                    <a:pt x="46" y="15"/>
                    <a:pt x="45" y="14"/>
                    <a:pt x="45" y="12"/>
                  </a:cubicBezTo>
                  <a:cubicBezTo>
                    <a:pt x="45" y="11"/>
                    <a:pt x="46" y="10"/>
                    <a:pt x="46" y="10"/>
                  </a:cubicBezTo>
                  <a:cubicBezTo>
                    <a:pt x="45" y="9"/>
                    <a:pt x="43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9" y="9"/>
                    <a:pt x="37" y="9"/>
                    <a:pt x="36" y="10"/>
                  </a:cubicBezTo>
                  <a:cubicBezTo>
                    <a:pt x="36" y="11"/>
                    <a:pt x="36" y="11"/>
                    <a:pt x="36" y="12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3" y="15"/>
                    <a:pt x="32" y="14"/>
                    <a:pt x="32" y="14"/>
                  </a:cubicBezTo>
                  <a:cubicBezTo>
                    <a:pt x="32" y="15"/>
                    <a:pt x="31" y="15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3" y="16"/>
                    <a:pt x="34" y="17"/>
                    <a:pt x="34" y="18"/>
                  </a:cubicBezTo>
                  <a:cubicBezTo>
                    <a:pt x="34" y="20"/>
                    <a:pt x="33" y="21"/>
                    <a:pt x="31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1"/>
                    <a:pt x="52" y="21"/>
                    <a:pt x="51" y="21"/>
                  </a:cubicBezTo>
                  <a:cubicBezTo>
                    <a:pt x="50" y="21"/>
                    <a:pt x="49" y="20"/>
                    <a:pt x="49" y="18"/>
                  </a:cubicBezTo>
                  <a:cubicBezTo>
                    <a:pt x="49" y="17"/>
                    <a:pt x="50" y="16"/>
                    <a:pt x="51" y="16"/>
                  </a:cubicBezTo>
                  <a:cubicBezTo>
                    <a:pt x="51" y="16"/>
                    <a:pt x="52" y="16"/>
                    <a:pt x="52" y="16"/>
                  </a:cubicBezTo>
                  <a:cubicBezTo>
                    <a:pt x="52" y="15"/>
                    <a:pt x="51" y="13"/>
                    <a:pt x="50" y="12"/>
                  </a:cubicBezTo>
                  <a:close/>
                  <a:moveTo>
                    <a:pt x="41" y="10"/>
                  </a:moveTo>
                  <a:cubicBezTo>
                    <a:pt x="39" y="10"/>
                    <a:pt x="38" y="11"/>
                    <a:pt x="38" y="12"/>
                  </a:cubicBezTo>
                  <a:cubicBezTo>
                    <a:pt x="38" y="14"/>
                    <a:pt x="39" y="15"/>
                    <a:pt x="41" y="15"/>
                  </a:cubicBezTo>
                  <a:cubicBezTo>
                    <a:pt x="42" y="15"/>
                    <a:pt x="43" y="14"/>
                    <a:pt x="43" y="12"/>
                  </a:cubicBezTo>
                  <a:cubicBezTo>
                    <a:pt x="43" y="11"/>
                    <a:pt x="42" y="10"/>
                    <a:pt x="41" y="10"/>
                  </a:cubicBezTo>
                  <a:close/>
                  <a:moveTo>
                    <a:pt x="44" y="16"/>
                  </a:moveTo>
                  <a:cubicBezTo>
                    <a:pt x="43" y="16"/>
                    <a:pt x="42" y="17"/>
                    <a:pt x="42" y="18"/>
                  </a:cubicBezTo>
                  <a:cubicBezTo>
                    <a:pt x="42" y="20"/>
                    <a:pt x="43" y="21"/>
                    <a:pt x="44" y="21"/>
                  </a:cubicBezTo>
                  <a:cubicBezTo>
                    <a:pt x="46" y="21"/>
                    <a:pt x="47" y="20"/>
                    <a:pt x="47" y="18"/>
                  </a:cubicBezTo>
                  <a:cubicBezTo>
                    <a:pt x="47" y="17"/>
                    <a:pt x="46" y="16"/>
                    <a:pt x="44" y="16"/>
                  </a:cubicBezTo>
                  <a:close/>
                  <a:moveTo>
                    <a:pt x="37" y="16"/>
                  </a:moveTo>
                  <a:cubicBezTo>
                    <a:pt x="36" y="16"/>
                    <a:pt x="35" y="17"/>
                    <a:pt x="35" y="18"/>
                  </a:cubicBezTo>
                  <a:cubicBezTo>
                    <a:pt x="35" y="20"/>
                    <a:pt x="36" y="21"/>
                    <a:pt x="37" y="21"/>
                  </a:cubicBezTo>
                  <a:cubicBezTo>
                    <a:pt x="39" y="21"/>
                    <a:pt x="40" y="20"/>
                    <a:pt x="40" y="18"/>
                  </a:cubicBezTo>
                  <a:cubicBezTo>
                    <a:pt x="40" y="17"/>
                    <a:pt x="39" y="16"/>
                    <a:pt x="37" y="16"/>
                  </a:cubicBezTo>
                  <a:close/>
                  <a:moveTo>
                    <a:pt x="48" y="22"/>
                  </a:moveTo>
                  <a:cubicBezTo>
                    <a:pt x="47" y="22"/>
                    <a:pt x="46" y="23"/>
                    <a:pt x="46" y="24"/>
                  </a:cubicBezTo>
                  <a:cubicBezTo>
                    <a:pt x="46" y="26"/>
                    <a:pt x="47" y="27"/>
                    <a:pt x="48" y="27"/>
                  </a:cubicBezTo>
                  <a:cubicBezTo>
                    <a:pt x="50" y="27"/>
                    <a:pt x="51" y="26"/>
                    <a:pt x="51" y="24"/>
                  </a:cubicBezTo>
                  <a:cubicBezTo>
                    <a:pt x="51" y="23"/>
                    <a:pt x="50" y="22"/>
                    <a:pt x="48" y="22"/>
                  </a:cubicBezTo>
                  <a:close/>
                  <a:moveTo>
                    <a:pt x="41" y="22"/>
                  </a:moveTo>
                  <a:cubicBezTo>
                    <a:pt x="40" y="22"/>
                    <a:pt x="39" y="23"/>
                    <a:pt x="39" y="24"/>
                  </a:cubicBezTo>
                  <a:cubicBezTo>
                    <a:pt x="39" y="26"/>
                    <a:pt x="40" y="27"/>
                    <a:pt x="41" y="27"/>
                  </a:cubicBezTo>
                  <a:cubicBezTo>
                    <a:pt x="43" y="27"/>
                    <a:pt x="44" y="26"/>
                    <a:pt x="44" y="24"/>
                  </a:cubicBezTo>
                  <a:cubicBezTo>
                    <a:pt x="44" y="23"/>
                    <a:pt x="43" y="22"/>
                    <a:pt x="41" y="22"/>
                  </a:cubicBezTo>
                  <a:close/>
                  <a:moveTo>
                    <a:pt x="34" y="22"/>
                  </a:moveTo>
                  <a:cubicBezTo>
                    <a:pt x="33" y="22"/>
                    <a:pt x="32" y="23"/>
                    <a:pt x="32" y="24"/>
                  </a:cubicBezTo>
                  <a:cubicBezTo>
                    <a:pt x="32" y="26"/>
                    <a:pt x="33" y="27"/>
                    <a:pt x="34" y="27"/>
                  </a:cubicBezTo>
                  <a:cubicBezTo>
                    <a:pt x="36" y="27"/>
                    <a:pt x="37" y="26"/>
                    <a:pt x="37" y="24"/>
                  </a:cubicBezTo>
                  <a:cubicBezTo>
                    <a:pt x="37" y="23"/>
                    <a:pt x="36" y="22"/>
                    <a:pt x="34" y="22"/>
                  </a:cubicBezTo>
                  <a:close/>
                  <a:moveTo>
                    <a:pt x="62" y="35"/>
                  </a:moveTo>
                  <a:cubicBezTo>
                    <a:pt x="62" y="40"/>
                    <a:pt x="62" y="40"/>
                    <a:pt x="62" y="40"/>
                  </a:cubicBezTo>
                  <a:cubicBezTo>
                    <a:pt x="62" y="46"/>
                    <a:pt x="59" y="51"/>
                    <a:pt x="56" y="55"/>
                  </a:cubicBezTo>
                  <a:cubicBezTo>
                    <a:pt x="52" y="58"/>
                    <a:pt x="47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36" y="61"/>
                    <a:pt x="31" y="58"/>
                    <a:pt x="27" y="55"/>
                  </a:cubicBezTo>
                  <a:cubicBezTo>
                    <a:pt x="24" y="51"/>
                    <a:pt x="21" y="46"/>
                    <a:pt x="21" y="40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9"/>
                    <a:pt x="18" y="56"/>
                    <a:pt x="23" y="60"/>
                  </a:cubicBezTo>
                  <a:cubicBezTo>
                    <a:pt x="28" y="65"/>
                    <a:pt x="34" y="68"/>
                    <a:pt x="4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9" y="68"/>
                    <a:pt x="55" y="65"/>
                    <a:pt x="60" y="60"/>
                  </a:cubicBezTo>
                  <a:cubicBezTo>
                    <a:pt x="65" y="56"/>
                    <a:pt x="67" y="49"/>
                    <a:pt x="67" y="42"/>
                  </a:cubicBezTo>
                  <a:cubicBezTo>
                    <a:pt x="67" y="35"/>
                    <a:pt x="67" y="35"/>
                    <a:pt x="67" y="35"/>
                  </a:cubicBezTo>
                  <a:lnTo>
                    <a:pt x="62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23273" y="3894196"/>
            <a:ext cx="724534" cy="724534"/>
            <a:chOff x="875113" y="3954177"/>
            <a:chExt cx="687003" cy="687003"/>
          </a:xfrm>
        </p:grpSpPr>
        <p:sp>
          <p:nvSpPr>
            <p:cNvPr id="9" name="Rectangle 8"/>
            <p:cNvSpPr/>
            <p:nvPr/>
          </p:nvSpPr>
          <p:spPr>
            <a:xfrm>
              <a:off x="875113" y="3954177"/>
              <a:ext cx="687003" cy="6870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021105" y="4104940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27937" y="1786815"/>
            <a:ext cx="4411347" cy="865305"/>
            <a:chOff x="7855640" y="3619632"/>
            <a:chExt cx="4182840" cy="820481"/>
          </a:xfrm>
        </p:grpSpPr>
        <p:sp>
          <p:nvSpPr>
            <p:cNvPr id="17" name="TextBox 16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55640" y="3914813"/>
              <a:ext cx="4182840" cy="5253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27937" y="2810513"/>
            <a:ext cx="4411347" cy="843376"/>
            <a:chOff x="7855640" y="3619632"/>
            <a:chExt cx="4182840" cy="799688"/>
          </a:xfrm>
        </p:grpSpPr>
        <p:sp>
          <p:nvSpPr>
            <p:cNvPr id="20" name="TextBox 19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827937" y="3834210"/>
            <a:ext cx="4411347" cy="843376"/>
            <a:chOff x="7855640" y="3619632"/>
            <a:chExt cx="4182840" cy="799688"/>
          </a:xfrm>
        </p:grpSpPr>
        <p:sp>
          <p:nvSpPr>
            <p:cNvPr id="23" name="TextBox 22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7937" y="4857906"/>
            <a:ext cx="4411347" cy="843376"/>
            <a:chOff x="7855640" y="3619632"/>
            <a:chExt cx="4182840" cy="799688"/>
          </a:xfrm>
        </p:grpSpPr>
        <p:sp>
          <p:nvSpPr>
            <p:cNvPr id="26" name="TextBox 25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6751179" y="1828206"/>
            <a:ext cx="6107571" cy="38730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92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0" y="0"/>
            <a:ext cx="8071561" cy="4596949"/>
          </a:xfrm>
          <a:custGeom>
            <a:avLst/>
            <a:gdLst>
              <a:gd name="T0" fmla="*/ 2665 w 2665"/>
              <a:gd name="T1" fmla="*/ 0 h 1127"/>
              <a:gd name="T2" fmla="*/ 0 w 2665"/>
              <a:gd name="T3" fmla="*/ 0 h 1127"/>
              <a:gd name="T4" fmla="*/ 652 w 2665"/>
              <a:gd name="T5" fmla="*/ 1127 h 1127"/>
              <a:gd name="T6" fmla="*/ 2665 w 2665"/>
              <a:gd name="T7" fmla="*/ 0 h 1127"/>
              <a:gd name="connsiteX0" fmla="*/ 10000 w 10000"/>
              <a:gd name="connsiteY0" fmla="*/ 0 h 13164"/>
              <a:gd name="connsiteX1" fmla="*/ 0 w 10000"/>
              <a:gd name="connsiteY1" fmla="*/ 0 h 13164"/>
              <a:gd name="connsiteX2" fmla="*/ 16 w 10000"/>
              <a:gd name="connsiteY2" fmla="*/ 13164 h 13164"/>
              <a:gd name="connsiteX3" fmla="*/ 10000 w 10000"/>
              <a:gd name="connsiteY3" fmla="*/ 0 h 1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3164">
                <a:moveTo>
                  <a:pt x="10000" y="0"/>
                </a:moveTo>
                <a:lnTo>
                  <a:pt x="0" y="0"/>
                </a:lnTo>
                <a:cubicBezTo>
                  <a:pt x="5" y="4388"/>
                  <a:pt x="11" y="8776"/>
                  <a:pt x="16" y="13164"/>
                </a:cubicBezTo>
                <a:lnTo>
                  <a:pt x="100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0" y="0"/>
            <a:ext cx="6303578" cy="7232650"/>
          </a:xfrm>
          <a:custGeom>
            <a:avLst/>
            <a:gdLst>
              <a:gd name="connsiteX0" fmla="*/ 0 w 6303578"/>
              <a:gd name="connsiteY0" fmla="*/ 5940123 h 7232650"/>
              <a:gd name="connsiteX1" fmla="*/ 707864 w 6303578"/>
              <a:gd name="connsiteY1" fmla="*/ 7232650 h 7232650"/>
              <a:gd name="connsiteX2" fmla="*/ 0 w 6303578"/>
              <a:gd name="connsiteY2" fmla="*/ 7232650 h 7232650"/>
              <a:gd name="connsiteX3" fmla="*/ 0 w 6303578"/>
              <a:gd name="connsiteY3" fmla="*/ 0 h 7232650"/>
              <a:gd name="connsiteX4" fmla="*/ 2087752 w 6303578"/>
              <a:gd name="connsiteY4" fmla="*/ 0 h 7232650"/>
              <a:gd name="connsiteX5" fmla="*/ 6303578 w 6303578"/>
              <a:gd name="connsiteY5" fmla="*/ 7232650 h 7232650"/>
              <a:gd name="connsiteX6" fmla="*/ 707865 w 6303578"/>
              <a:gd name="connsiteY6" fmla="*/ 7232650 h 7232650"/>
              <a:gd name="connsiteX7" fmla="*/ 0 w 6303578"/>
              <a:gd name="connsiteY7" fmla="*/ 5940123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03578" h="7232650">
                <a:moveTo>
                  <a:pt x="0" y="5940123"/>
                </a:moveTo>
                <a:lnTo>
                  <a:pt x="707864" y="7232650"/>
                </a:lnTo>
                <a:lnTo>
                  <a:pt x="0" y="7232650"/>
                </a:lnTo>
                <a:close/>
                <a:moveTo>
                  <a:pt x="0" y="0"/>
                </a:moveTo>
                <a:lnTo>
                  <a:pt x="2087752" y="0"/>
                </a:lnTo>
                <a:lnTo>
                  <a:pt x="6303578" y="7232650"/>
                </a:lnTo>
                <a:lnTo>
                  <a:pt x="707865" y="7232650"/>
                </a:lnTo>
                <a:lnTo>
                  <a:pt x="0" y="594012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573391" y="2279489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190906" y="2219004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573391" y="3172878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190906" y="3112393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573391" y="4066267"/>
            <a:ext cx="379667" cy="379667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190906" y="4005782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573391" y="4959655"/>
            <a:ext cx="379667" cy="379667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190906" y="4899170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1240497" y="2431950"/>
            <a:ext cx="2626654" cy="110799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  <a:endParaRPr lang="zh-CN" altLang="en-US" sz="7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1388815" y="3609695"/>
            <a:ext cx="2330017" cy="492443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0838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86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942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29374" y="0"/>
            <a:ext cx="12800005" cy="7196933"/>
          </a:xfrm>
          <a:custGeom>
            <a:avLst/>
            <a:gdLst>
              <a:gd name="T0" fmla="*/ 0 w 5734"/>
              <a:gd name="T1" fmla="*/ 0 h 3224"/>
              <a:gd name="T2" fmla="*/ 5734 w 5734"/>
              <a:gd name="T3" fmla="*/ 0 h 3224"/>
              <a:gd name="T4" fmla="*/ 5734 w 5734"/>
              <a:gd name="T5" fmla="*/ 0 h 3224"/>
              <a:gd name="T6" fmla="*/ 2868 w 5734"/>
              <a:gd name="T7" fmla="*/ 3224 h 3224"/>
              <a:gd name="T8" fmla="*/ 0 w 5734"/>
              <a:gd name="T9" fmla="*/ 0 h 3224"/>
              <a:gd name="T10" fmla="*/ 0 w 5734"/>
              <a:gd name="T1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34" h="3224">
                <a:moveTo>
                  <a:pt x="0" y="0"/>
                </a:moveTo>
                <a:lnTo>
                  <a:pt x="5734" y="0"/>
                </a:lnTo>
                <a:lnTo>
                  <a:pt x="5734" y="0"/>
                </a:lnTo>
                <a:lnTo>
                  <a:pt x="2868" y="322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161361" y="0"/>
            <a:ext cx="4538265" cy="2547054"/>
          </a:xfrm>
          <a:custGeom>
            <a:avLst/>
            <a:gdLst>
              <a:gd name="T0" fmla="*/ 0 w 2033"/>
              <a:gd name="T1" fmla="*/ 0 h 1141"/>
              <a:gd name="T2" fmla="*/ 2033 w 2033"/>
              <a:gd name="T3" fmla="*/ 0 h 1141"/>
              <a:gd name="T4" fmla="*/ 1017 w 2033"/>
              <a:gd name="T5" fmla="*/ 1141 h 1141"/>
              <a:gd name="T6" fmla="*/ 0 w 2033"/>
              <a:gd name="T7" fmla="*/ 0 h 1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33" h="1141">
                <a:moveTo>
                  <a:pt x="0" y="0"/>
                </a:moveTo>
                <a:lnTo>
                  <a:pt x="2033" y="0"/>
                </a:lnTo>
                <a:lnTo>
                  <a:pt x="1017" y="114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390900" y="2539117"/>
            <a:ext cx="607695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altLang="zh-CN" sz="8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236356" y="3829521"/>
            <a:ext cx="438603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29272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animBg="1"/>
      <p:bldP spid="7" grpId="0" animBg="1"/>
      <p:bldP spid="9" grpId="0"/>
      <p:bldP spid="9" grpId="1"/>
      <p:bldP spid="10" grpId="0"/>
      <p:bldP spid="10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081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958" y="3493258"/>
            <a:ext cx="4380840" cy="9699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6" tIns="36357" rIns="72716" bIns="36357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93" y="2214972"/>
            <a:ext cx="1020367" cy="102036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541" y="3624146"/>
            <a:ext cx="2535673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71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17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71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17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1252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353" y="1096046"/>
            <a:ext cx="12858044" cy="33989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2119" y="5562248"/>
            <a:ext cx="10989864" cy="7167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395787" y="1761942"/>
            <a:ext cx="2067177" cy="2067177"/>
            <a:chOff x="5115951" y="1852912"/>
            <a:chExt cx="1960098" cy="1960098"/>
          </a:xfrm>
        </p:grpSpPr>
        <p:sp>
          <p:nvSpPr>
            <p:cNvPr id="8" name="Oval 7"/>
            <p:cNvSpPr/>
            <p:nvPr/>
          </p:nvSpPr>
          <p:spPr>
            <a:xfrm>
              <a:off x="5115951" y="1852912"/>
              <a:ext cx="1960098" cy="1960098"/>
            </a:xfrm>
            <a:prstGeom prst="ellipse">
              <a:avLst/>
            </a:prstGeom>
            <a:noFill/>
            <a:ln w="412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34787" y="2417462"/>
              <a:ext cx="1201079" cy="8261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$50</a:t>
              </a:r>
              <a:endParaRPr lang="en-GB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912119" y="5070392"/>
            <a:ext cx="2852960" cy="3080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40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64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826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307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958" y="3493258"/>
            <a:ext cx="4380840" cy="9699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6" tIns="36357" rIns="72716" bIns="36357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93" y="2214972"/>
            <a:ext cx="1020367" cy="10203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541" y="3624146"/>
            <a:ext cx="2535673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71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17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71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17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7616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4" y="-3332"/>
            <a:ext cx="12858043" cy="4915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178352" y="0"/>
            <a:ext cx="4393103" cy="49124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84623" y="1271372"/>
            <a:ext cx="29331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84624" y="1737623"/>
            <a:ext cx="3980558" cy="25633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6"/>
          <p:cNvSpPr/>
          <p:nvPr/>
        </p:nvSpPr>
        <p:spPr>
          <a:xfrm>
            <a:off x="1100783" y="5653832"/>
            <a:ext cx="10441775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00784" y="5233679"/>
            <a:ext cx="2664296" cy="305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121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8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48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F88300"/>
      </a:accent1>
      <a:accent2>
        <a:srgbClr val="C00000"/>
      </a:accent2>
      <a:accent3>
        <a:srgbClr val="F88300"/>
      </a:accent3>
      <a:accent4>
        <a:srgbClr val="C00000"/>
      </a:accent4>
      <a:accent5>
        <a:srgbClr val="F88300"/>
      </a:accent5>
      <a:accent6>
        <a:srgbClr val="C00000"/>
      </a:accent6>
      <a:hlink>
        <a:srgbClr val="F88300"/>
      </a:hlink>
      <a:folHlink>
        <a:srgbClr val="C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4894</Words>
  <Application>Microsoft Office PowerPoint</Application>
  <PresentationFormat>自定义</PresentationFormat>
  <Paragraphs>258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/>
  <cp:keywords>www.1ppt.com</cp:keywords>
  <cp:lastModifiedBy/>
  <cp:revision>1</cp:revision>
  <dcterms:created xsi:type="dcterms:W3CDTF">2016-11-27T15:59:15Z</dcterms:created>
  <dcterms:modified xsi:type="dcterms:W3CDTF">2018-10-08T07:23:12Z</dcterms:modified>
</cp:coreProperties>
</file>