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10" r:id="rId2"/>
  </p:sldMasterIdLst>
  <p:notesMasterIdLst>
    <p:notesMasterId r:id="rId26"/>
  </p:notesMasterIdLst>
  <p:handoutMasterIdLst>
    <p:handoutMasterId r:id="rId27"/>
  </p:handoutMasterIdLst>
  <p:sldIdLst>
    <p:sldId id="4622" r:id="rId3"/>
    <p:sldId id="4625" r:id="rId4"/>
    <p:sldId id="4626" r:id="rId5"/>
    <p:sldId id="4614" r:id="rId6"/>
    <p:sldId id="4606" r:id="rId7"/>
    <p:sldId id="4604" r:id="rId8"/>
    <p:sldId id="4615" r:id="rId9"/>
    <p:sldId id="4627" r:id="rId10"/>
    <p:sldId id="4612" r:id="rId11"/>
    <p:sldId id="4476" r:id="rId12"/>
    <p:sldId id="4618" r:id="rId13"/>
    <p:sldId id="4608" r:id="rId14"/>
    <p:sldId id="4628" r:id="rId15"/>
    <p:sldId id="4613" r:id="rId16"/>
    <p:sldId id="4609" r:id="rId17"/>
    <p:sldId id="4620" r:id="rId18"/>
    <p:sldId id="4619" r:id="rId19"/>
    <p:sldId id="4629" r:id="rId20"/>
    <p:sldId id="4611" r:id="rId21"/>
    <p:sldId id="4607" r:id="rId22"/>
    <p:sldId id="4610" r:id="rId23"/>
    <p:sldId id="4624" r:id="rId24"/>
    <p:sldId id="463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C1DD"/>
    <a:srgbClr val="166CA3"/>
    <a:srgbClr val="FFFFFF"/>
    <a:srgbClr val="EE9167"/>
    <a:srgbClr val="C00000"/>
    <a:srgbClr val="D14E5B"/>
    <a:srgbClr val="CA8F45"/>
    <a:srgbClr val="58A9CC"/>
    <a:srgbClr val="0C2744"/>
    <a:srgbClr val="29AB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>
        <p:scale>
          <a:sx n="50" d="100"/>
          <a:sy n="50" d="100"/>
        </p:scale>
        <p:origin x="-294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12839466497"/>
          <c:y val="1.9316848786758798E-2"/>
        </c:manualLayout>
      </c:layout>
      <c:overlay val="0"/>
      <c:spPr>
        <a:noFill/>
        <a:ln w="25382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noFill/>
            <a:ln w="25382">
              <a:noFill/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6E4-46AD-8629-A257CE914DE9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6E4-46AD-8629-A257CE914DE9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6E4-46AD-8629-A257CE914DE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3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4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chemeClr val="accent2"/>
            </a:solidFill>
            <a:ln w="25414">
              <a:noFill/>
            </a:ln>
          </c:spPr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25414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56C-4E57-9223-5712E43F7E76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456C-4E57-9223-5712E43F7E76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56C-4E57-9223-5712E43F7E76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6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416">
              <a:noFill/>
            </a:ln>
          </c:spPr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E13-41DA-9772-84D66261E82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E13-41DA-9772-84D66261E82C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E13-41DA-9772-84D66261E82C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700985239"/>
          <c:y val="1.9316859890001186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FDC-48A6-8A4E-D7545BD8E41F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FDC-48A6-8A4E-D7545BD8E41F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FDC-48A6-8A4E-D7545BD8E41F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9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3BDC-43CE-9DEB-D1DDA6ECD689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BDC-43CE-9DEB-D1DDA6ECD68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BDC-43CE-9DEB-D1DDA6ECD68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1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BDC-43CE-9DEB-D1DDA6ECD68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1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3BDC-43CE-9DEB-D1DDA6ECD689}"/>
              </c:ext>
            </c:extLst>
          </c:dPt>
          <c:val>
            <c:numRef>
              <c:f>Sheet1!$E$2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BDC-43CE-9DEB-D1DDA6ECD68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8504064"/>
        <c:axId val="118505856"/>
      </c:barChart>
      <c:catAx>
        <c:axId val="118504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8505856"/>
        <c:crossesAt val="0"/>
        <c:auto val="1"/>
        <c:lblAlgn val="ctr"/>
        <c:lblOffset val="100"/>
        <c:noMultiLvlLbl val="0"/>
      </c:catAx>
      <c:valAx>
        <c:axId val="118505856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11850406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18-4299-A470-5E9E00C6D6D1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C18-4299-A470-5E9E00C6D6D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C18-4299-A470-5E9E00C6D6D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2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C18-4299-A470-5E9E00C6D6D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2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1C18-4299-A470-5E9E00C6D6D1}"/>
              </c:ext>
            </c:extLst>
          </c:dPt>
          <c:val>
            <c:numRef>
              <c:f>Sheet1!$E$2</c:f>
              <c:numCache>
                <c:formatCode>General</c:formatCode>
                <c:ptCount val="1"/>
                <c:pt idx="0">
                  <c:v>1.6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1C18-4299-A470-5E9E00C6D6D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8551296"/>
        <c:axId val="118552832"/>
      </c:barChart>
      <c:catAx>
        <c:axId val="118551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8552832"/>
        <c:crossesAt val="0"/>
        <c:auto val="1"/>
        <c:lblAlgn val="ctr"/>
        <c:lblOffset val="100"/>
        <c:noMultiLvlLbl val="0"/>
      </c:catAx>
      <c:valAx>
        <c:axId val="118552832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11855129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91365703112E-2"/>
          <c:y val="0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C06-4C18-B33F-5196936C14AB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C06-4C18-B33F-5196936C14A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2.6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C06-4C18-B33F-5196936C14A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C06-4C18-B33F-5196936C14A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3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CC06-4C18-B33F-5196936C14AB}"/>
              </c:ext>
            </c:extLst>
          </c:dPt>
          <c:val>
            <c:numRef>
              <c:f>Sheet1!$E$2</c:f>
              <c:numCache>
                <c:formatCode>General</c:formatCode>
                <c:ptCount val="1"/>
                <c:pt idx="0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C06-4C18-B33F-5196936C14A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8573696"/>
        <c:axId val="118591872"/>
      </c:barChart>
      <c:catAx>
        <c:axId val="118573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8591872"/>
        <c:crossesAt val="0"/>
        <c:auto val="1"/>
        <c:lblAlgn val="ctr"/>
        <c:lblOffset val="100"/>
        <c:noMultiLvlLbl val="0"/>
      </c:catAx>
      <c:valAx>
        <c:axId val="118591872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11857369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D10-4052-A717-D380B1238FE1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D10-4052-A717-D380B1238FE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D10-4052-A717-D380B1238FE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4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D10-4052-A717-D380B1238FE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6D10-4052-A717-D380B1238FE1}"/>
              </c:ext>
            </c:extLst>
          </c:dPt>
          <c:val>
            <c:numRef>
              <c:f>Sheet1!$E$2</c:f>
              <c:numCache>
                <c:formatCode>General</c:formatCode>
                <c:ptCount val="1"/>
                <c:pt idx="0">
                  <c:v>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6D10-4052-A717-D380B1238FE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23986688"/>
        <c:axId val="123988224"/>
      </c:barChart>
      <c:catAx>
        <c:axId val="123986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3988224"/>
        <c:crossesAt val="0"/>
        <c:auto val="1"/>
        <c:lblAlgn val="ctr"/>
        <c:lblOffset val="100"/>
        <c:noMultiLvlLbl val="0"/>
      </c:catAx>
      <c:valAx>
        <c:axId val="123988224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12398668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53B44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0BC-48DD-99CF-DF83141901DE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0BC-48DD-99CF-DF83141901D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0BC-48DD-99CF-DF83141901D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5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0BC-48DD-99CF-DF83141901D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5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70BC-48DD-99CF-DF83141901DE}"/>
              </c:ext>
            </c:extLst>
          </c:dPt>
          <c:val>
            <c:numRef>
              <c:f>Sheet1!$E$2</c:f>
              <c:numCache>
                <c:formatCode>General</c:formatCode>
                <c:ptCount val="1"/>
                <c:pt idx="0">
                  <c:v>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0BC-48DD-99CF-DF83141901D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25151872"/>
        <c:axId val="125661568"/>
      </c:barChart>
      <c:catAx>
        <c:axId val="125151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5661568"/>
        <c:crossesAt val="0"/>
        <c:auto val="1"/>
        <c:lblAlgn val="ctr"/>
        <c:lblOffset val="100"/>
        <c:noMultiLvlLbl val="0"/>
      </c:catAx>
      <c:valAx>
        <c:axId val="125661568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12515187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948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325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3441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1979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1716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5835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5501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7788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2307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4949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802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5275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6696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26170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721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485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428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214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1749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9428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3836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503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86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432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6023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214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937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803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3988221" y="-1"/>
            <a:ext cx="2903265" cy="352089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49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9995670" y="1592188"/>
            <a:ext cx="2863081" cy="395284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49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982823" y="1592188"/>
            <a:ext cx="2904938" cy="395284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49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8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6991947" y="1592188"/>
            <a:ext cx="2904938" cy="192870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49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9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6991947" y="3616324"/>
            <a:ext cx="2904938" cy="192870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49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20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3986546" y="3616324"/>
            <a:ext cx="2904938" cy="192870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49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659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9943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93458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971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337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059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841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845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  <p:sldLayoutId id="2147483708" r:id="rId3"/>
    <p:sldLayoutId id="2147483709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58760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7" Type="http://schemas.openxmlformats.org/officeDocument/2006/relationships/chart" Target="../charts/chart9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3" y="4551867"/>
            <a:ext cx="12858044" cy="2304256"/>
          </a:xfrm>
          <a:prstGeom prst="rect">
            <a:avLst/>
          </a:prstGeom>
          <a:solidFill>
            <a:srgbClr val="4BC1DD">
              <a:alpha val="8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710664" y="5887577"/>
            <a:ext cx="54374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求职</a:t>
            </a:r>
            <a:r>
              <a:rPr lang="zh-CN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面试 </a:t>
            </a: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毕业论文 </a:t>
            </a: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实习</a:t>
            </a: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报告 </a:t>
            </a: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年度</a:t>
            </a: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总结 </a:t>
            </a:r>
            <a:endParaRPr lang="en-US" altLang="zh-CN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553607" y="4881181"/>
            <a:ext cx="775153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医学医药医护专业</a:t>
            </a:r>
            <a:r>
              <a:rPr lang="en-US" altLang="zh-CN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438537" y="6210303"/>
            <a:ext cx="39816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1ppt.com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0863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9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59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2775371" y="274226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2509101" y="475645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8988790" y="4023024"/>
            <a:ext cx="1963179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453" y="2347790"/>
            <a:ext cx="3743604" cy="3704526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14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28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375" y="1960460"/>
            <a:ext cx="8516670" cy="33117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07" y="1960460"/>
            <a:ext cx="4196665" cy="33117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714" y="3034690"/>
            <a:ext cx="1423315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374" y="3034688"/>
            <a:ext cx="318405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631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3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631" y="38998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36" y="38998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707" y="1744322"/>
            <a:ext cx="41966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375" y="5439617"/>
            <a:ext cx="85166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85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占位符 11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4871" y="958971"/>
            <a:ext cx="2903265" cy="1933273"/>
          </a:xfr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</p:pic>
      <p:pic>
        <p:nvPicPr>
          <p:cNvPr id="13" name="图片占位符 12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62320" y="958971"/>
            <a:ext cx="2996430" cy="3957409"/>
          </a:xfrm>
        </p:spPr>
      </p:pic>
      <p:pic>
        <p:nvPicPr>
          <p:cNvPr id="8" name="图片占位符 7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473" y="958971"/>
            <a:ext cx="2904938" cy="3957409"/>
          </a:xfr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</p:pic>
      <p:pic>
        <p:nvPicPr>
          <p:cNvPr id="10" name="图片占位符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3879" y="963538"/>
            <a:ext cx="2894374" cy="1928706"/>
          </a:xfrm>
        </p:spPr>
      </p:pic>
      <p:pic>
        <p:nvPicPr>
          <p:cNvPr id="11" name="图片占位符 10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4536" y="2987674"/>
            <a:ext cx="2893059" cy="1928706"/>
          </a:xfrm>
        </p:spPr>
      </p:pic>
      <p:pic>
        <p:nvPicPr>
          <p:cNvPr id="9" name="图片占位符 8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4872" y="2987674"/>
            <a:ext cx="2903264" cy="1928706"/>
          </a:xfrm>
        </p:spPr>
      </p:pic>
      <p:sp>
        <p:nvSpPr>
          <p:cNvPr id="15" name="TextBox 5"/>
          <p:cNvSpPr txBox="1"/>
          <p:nvPr/>
        </p:nvSpPr>
        <p:spPr>
          <a:xfrm>
            <a:off x="849473" y="5230217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Rectangle 8"/>
          <p:cNvSpPr/>
          <p:nvPr/>
        </p:nvSpPr>
        <p:spPr>
          <a:xfrm>
            <a:off x="849473" y="5651500"/>
            <a:ext cx="1126853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23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98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8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8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/>
          </p:nvPr>
        </p:nvGraphicFramePr>
        <p:xfrm>
          <a:off x="1825773" y="2225084"/>
          <a:ext cx="2387606" cy="2388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518" name="AutoShape 6"/>
          <p:cNvSpPr>
            <a:spLocks/>
          </p:cNvSpPr>
          <p:nvPr/>
        </p:nvSpPr>
        <p:spPr bwMode="auto">
          <a:xfrm>
            <a:off x="2236143" y="2673506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3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19" name="AutoShape 7"/>
          <p:cNvSpPr>
            <a:spLocks/>
          </p:cNvSpPr>
          <p:nvPr/>
        </p:nvSpPr>
        <p:spPr bwMode="auto">
          <a:xfrm>
            <a:off x="2109300" y="4706683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0" name="AutoShape 8"/>
          <p:cNvSpPr>
            <a:spLocks/>
          </p:cNvSpPr>
          <p:nvPr/>
        </p:nvSpPr>
        <p:spPr bwMode="auto">
          <a:xfrm>
            <a:off x="2109300" y="4958891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3" name="Object 9"/>
          <p:cNvGraphicFramePr>
            <a:graphicFrameLocks noChangeAspect="1"/>
          </p:cNvGraphicFramePr>
          <p:nvPr>
            <p:extLst/>
          </p:nvPr>
        </p:nvGraphicFramePr>
        <p:xfrm>
          <a:off x="4158913" y="2256421"/>
          <a:ext cx="2356269" cy="235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522" name="AutoShape 10"/>
          <p:cNvSpPr>
            <a:spLocks/>
          </p:cNvSpPr>
          <p:nvPr/>
        </p:nvSpPr>
        <p:spPr bwMode="auto">
          <a:xfrm>
            <a:off x="4573758" y="2680221"/>
            <a:ext cx="1526576" cy="1527321"/>
          </a:xfrm>
          <a:custGeom>
            <a:avLst/>
            <a:gdLst>
              <a:gd name="T0" fmla="*/ 1623930 w 19679"/>
              <a:gd name="T1" fmla="*/ 1783414 h 19679"/>
              <a:gd name="T2" fmla="*/ 1623930 w 19679"/>
              <a:gd name="T3" fmla="*/ 1783414 h 19679"/>
              <a:gd name="T4" fmla="*/ 1623930 w 19679"/>
              <a:gd name="T5" fmla="*/ 1783414 h 19679"/>
              <a:gd name="T6" fmla="*/ 1623930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3" name="AutoShape 11"/>
          <p:cNvSpPr>
            <a:spLocks/>
          </p:cNvSpPr>
          <p:nvPr/>
        </p:nvSpPr>
        <p:spPr bwMode="auto">
          <a:xfrm>
            <a:off x="4446916" y="4706683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4" name="AutoShape 12"/>
          <p:cNvSpPr>
            <a:spLocks/>
          </p:cNvSpPr>
          <p:nvPr/>
        </p:nvSpPr>
        <p:spPr bwMode="auto">
          <a:xfrm>
            <a:off x="4446916" y="4958891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/>
          </p:nvPr>
        </p:nvGraphicFramePr>
        <p:xfrm>
          <a:off x="6423406" y="2254927"/>
          <a:ext cx="2359254" cy="2359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526" name="AutoShape 14"/>
          <p:cNvSpPr>
            <a:spLocks/>
          </p:cNvSpPr>
          <p:nvPr/>
        </p:nvSpPr>
        <p:spPr bwMode="auto">
          <a:xfrm>
            <a:off x="6839000" y="2680221"/>
            <a:ext cx="1527321" cy="1527321"/>
          </a:xfrm>
          <a:custGeom>
            <a:avLst/>
            <a:gdLst>
              <a:gd name="T0" fmla="*/ 1624723 w 19679"/>
              <a:gd name="T1" fmla="*/ 1783414 h 19679"/>
              <a:gd name="T2" fmla="*/ 1624723 w 19679"/>
              <a:gd name="T3" fmla="*/ 1783414 h 19679"/>
              <a:gd name="T4" fmla="*/ 1624723 w 19679"/>
              <a:gd name="T5" fmla="*/ 1783414 h 19679"/>
              <a:gd name="T6" fmla="*/ 1624723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7" name="AutoShape 15"/>
          <p:cNvSpPr>
            <a:spLocks/>
          </p:cNvSpPr>
          <p:nvPr/>
        </p:nvSpPr>
        <p:spPr bwMode="auto">
          <a:xfrm>
            <a:off x="6712903" y="4706683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8" name="AutoShape 16"/>
          <p:cNvSpPr>
            <a:spLocks/>
          </p:cNvSpPr>
          <p:nvPr/>
        </p:nvSpPr>
        <p:spPr bwMode="auto">
          <a:xfrm>
            <a:off x="6712903" y="4958891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>
            <p:extLst/>
          </p:nvPr>
        </p:nvGraphicFramePr>
        <p:xfrm>
          <a:off x="8645372" y="2222098"/>
          <a:ext cx="2424913" cy="242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4530" name="AutoShape 18"/>
          <p:cNvSpPr>
            <a:spLocks/>
          </p:cNvSpPr>
          <p:nvPr/>
        </p:nvSpPr>
        <p:spPr bwMode="auto">
          <a:xfrm>
            <a:off x="9094541" y="2663060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1" name="AutoShape 19"/>
          <p:cNvSpPr>
            <a:spLocks/>
          </p:cNvSpPr>
          <p:nvPr/>
        </p:nvSpPr>
        <p:spPr bwMode="auto">
          <a:xfrm>
            <a:off x="8967698" y="4706683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2" name="AutoShape 20"/>
          <p:cNvSpPr>
            <a:spLocks/>
          </p:cNvSpPr>
          <p:nvPr/>
        </p:nvSpPr>
        <p:spPr bwMode="auto">
          <a:xfrm>
            <a:off x="8967698" y="4958891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533" name="Group 21"/>
          <p:cNvGrpSpPr>
            <a:grpSpLocks/>
          </p:cNvGrpSpPr>
          <p:nvPr/>
        </p:nvGrpSpPr>
        <p:grpSpPr bwMode="auto">
          <a:xfrm>
            <a:off x="2753209" y="3197286"/>
            <a:ext cx="7353826" cy="459614"/>
            <a:chOff x="0" y="-1"/>
            <a:chExt cx="15646569" cy="977781"/>
          </a:xfrm>
        </p:grpSpPr>
        <p:sp>
          <p:nvSpPr>
            <p:cNvPr id="64534" name="AutoShape 22"/>
            <p:cNvSpPr>
              <a:spLocks/>
            </p:cNvSpPr>
            <p:nvPr/>
          </p:nvSpPr>
          <p:spPr bwMode="auto">
            <a:xfrm>
              <a:off x="5087992" y="63491"/>
              <a:ext cx="889010" cy="888892"/>
            </a:xfrm>
            <a:custGeom>
              <a:avLst/>
              <a:gdLst>
                <a:gd name="T0" fmla="*/ 444505 w 21376"/>
                <a:gd name="T1" fmla="*/ 444446 h 21600"/>
                <a:gd name="T2" fmla="*/ 444505 w 21376"/>
                <a:gd name="T3" fmla="*/ 444446 h 21600"/>
                <a:gd name="T4" fmla="*/ 444505 w 21376"/>
                <a:gd name="T5" fmla="*/ 444446 h 21600"/>
                <a:gd name="T6" fmla="*/ 444505 w 21376"/>
                <a:gd name="T7" fmla="*/ 4444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5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5" name="AutoShape 23"/>
            <p:cNvSpPr>
              <a:spLocks/>
            </p:cNvSpPr>
            <p:nvPr/>
          </p:nvSpPr>
          <p:spPr bwMode="auto">
            <a:xfrm>
              <a:off x="9966433" y="-1"/>
              <a:ext cx="889010" cy="888892"/>
            </a:xfrm>
            <a:custGeom>
              <a:avLst/>
              <a:gdLst>
                <a:gd name="T0" fmla="*/ 444505 w 21600"/>
                <a:gd name="T1" fmla="*/ 444425 h 21579"/>
                <a:gd name="T2" fmla="*/ 444505 w 21600"/>
                <a:gd name="T3" fmla="*/ 444425 h 21579"/>
                <a:gd name="T4" fmla="*/ 444505 w 21600"/>
                <a:gd name="T5" fmla="*/ 444425 h 21579"/>
                <a:gd name="T6" fmla="*/ 444505 w 21600"/>
                <a:gd name="T7" fmla="*/ 444425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7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8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6" name="AutoShape 24"/>
            <p:cNvSpPr>
              <a:spLocks/>
            </p:cNvSpPr>
            <p:nvPr/>
          </p:nvSpPr>
          <p:spPr bwMode="auto">
            <a:xfrm>
              <a:off x="14757559" y="41269"/>
              <a:ext cx="889010" cy="777780"/>
            </a:xfrm>
            <a:custGeom>
              <a:avLst/>
              <a:gdLst>
                <a:gd name="T0" fmla="*/ 444505 w 21600"/>
                <a:gd name="T1" fmla="*/ 388890 h 21600"/>
                <a:gd name="T2" fmla="*/ 444505 w 21600"/>
                <a:gd name="T3" fmla="*/ 388890 h 21600"/>
                <a:gd name="T4" fmla="*/ 444505 w 21600"/>
                <a:gd name="T5" fmla="*/ 388890 h 21600"/>
                <a:gd name="T6" fmla="*/ 444505 w 21600"/>
                <a:gd name="T7" fmla="*/ 38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61"/>
                    <a:pt x="21208" y="481"/>
                  </a:cubicBezTo>
                  <a:cubicBezTo>
                    <a:pt x="21470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70" y="20801"/>
                    <a:pt x="21208" y="21121"/>
                  </a:cubicBezTo>
                  <a:cubicBezTo>
                    <a:pt x="20946" y="21441"/>
                    <a:pt x="20630" y="21600"/>
                    <a:pt x="20263" y="21600"/>
                  </a:cubicBezTo>
                  <a:lnTo>
                    <a:pt x="1346" y="21600"/>
                  </a:lnTo>
                  <a:cubicBezTo>
                    <a:pt x="979" y="21600"/>
                    <a:pt x="663" y="21441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81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252"/>
                  </a:moveTo>
                  <a:lnTo>
                    <a:pt x="8590" y="2252"/>
                  </a:lnTo>
                  <a:lnTo>
                    <a:pt x="8426" y="3545"/>
                  </a:lnTo>
                  <a:lnTo>
                    <a:pt x="1804" y="3545"/>
                  </a:lnTo>
                  <a:lnTo>
                    <a:pt x="1804" y="5501"/>
                  </a:lnTo>
                  <a:lnTo>
                    <a:pt x="19805" y="5501"/>
                  </a:lnTo>
                  <a:lnTo>
                    <a:pt x="19805" y="2252"/>
                  </a:lnTo>
                  <a:close/>
                  <a:moveTo>
                    <a:pt x="19805" y="17746"/>
                  </a:moveTo>
                  <a:lnTo>
                    <a:pt x="1804" y="17746"/>
                  </a:lnTo>
                  <a:lnTo>
                    <a:pt x="1804" y="19350"/>
                  </a:lnTo>
                  <a:lnTo>
                    <a:pt x="19805" y="19350"/>
                  </a:lnTo>
                  <a:lnTo>
                    <a:pt x="19805" y="17746"/>
                  </a:lnTo>
                  <a:close/>
                  <a:moveTo>
                    <a:pt x="3116" y="2743"/>
                  </a:moveTo>
                  <a:lnTo>
                    <a:pt x="6820" y="2743"/>
                  </a:lnTo>
                  <a:lnTo>
                    <a:pt x="6820" y="1436"/>
                  </a:lnTo>
                  <a:lnTo>
                    <a:pt x="3116" y="1436"/>
                  </a:lnTo>
                  <a:lnTo>
                    <a:pt x="3116" y="2743"/>
                  </a:lnTo>
                  <a:close/>
                  <a:moveTo>
                    <a:pt x="6529" y="11631"/>
                  </a:moveTo>
                  <a:cubicBezTo>
                    <a:pt x="6529" y="12342"/>
                    <a:pt x="6639" y="13011"/>
                    <a:pt x="6862" y="13634"/>
                  </a:cubicBezTo>
                  <a:cubicBezTo>
                    <a:pt x="7084" y="14257"/>
                    <a:pt x="7388" y="14800"/>
                    <a:pt x="7775" y="15264"/>
                  </a:cubicBezTo>
                  <a:cubicBezTo>
                    <a:pt x="8162" y="15731"/>
                    <a:pt x="8617" y="16095"/>
                    <a:pt x="9134" y="16359"/>
                  </a:cubicBezTo>
                  <a:cubicBezTo>
                    <a:pt x="9655" y="16630"/>
                    <a:pt x="10211" y="16762"/>
                    <a:pt x="10806" y="16762"/>
                  </a:cubicBezTo>
                  <a:cubicBezTo>
                    <a:pt x="11398" y="16762"/>
                    <a:pt x="11954" y="16630"/>
                    <a:pt x="12470" y="16359"/>
                  </a:cubicBezTo>
                  <a:cubicBezTo>
                    <a:pt x="12984" y="16095"/>
                    <a:pt x="13435" y="15731"/>
                    <a:pt x="13824" y="15264"/>
                  </a:cubicBezTo>
                  <a:cubicBezTo>
                    <a:pt x="14211" y="14800"/>
                    <a:pt x="14515" y="14257"/>
                    <a:pt x="14737" y="13634"/>
                  </a:cubicBezTo>
                  <a:cubicBezTo>
                    <a:pt x="14960" y="13011"/>
                    <a:pt x="15070" y="12342"/>
                    <a:pt x="15070" y="11631"/>
                  </a:cubicBezTo>
                  <a:cubicBezTo>
                    <a:pt x="15070" y="10917"/>
                    <a:pt x="14960" y="10250"/>
                    <a:pt x="14737" y="9625"/>
                  </a:cubicBezTo>
                  <a:cubicBezTo>
                    <a:pt x="14515" y="9002"/>
                    <a:pt x="14211" y="8461"/>
                    <a:pt x="13824" y="8003"/>
                  </a:cubicBezTo>
                  <a:cubicBezTo>
                    <a:pt x="13435" y="7542"/>
                    <a:pt x="12982" y="7178"/>
                    <a:pt x="12463" y="6914"/>
                  </a:cubicBezTo>
                  <a:cubicBezTo>
                    <a:pt x="11944" y="6646"/>
                    <a:pt x="11391" y="6511"/>
                    <a:pt x="10806" y="6511"/>
                  </a:cubicBezTo>
                  <a:cubicBezTo>
                    <a:pt x="10211" y="6511"/>
                    <a:pt x="9655" y="6646"/>
                    <a:pt x="9134" y="6914"/>
                  </a:cubicBezTo>
                  <a:cubicBezTo>
                    <a:pt x="8617" y="7178"/>
                    <a:pt x="8162" y="7542"/>
                    <a:pt x="7775" y="8003"/>
                  </a:cubicBezTo>
                  <a:cubicBezTo>
                    <a:pt x="7388" y="8461"/>
                    <a:pt x="7084" y="9002"/>
                    <a:pt x="6862" y="9625"/>
                  </a:cubicBezTo>
                  <a:cubicBezTo>
                    <a:pt x="6639" y="10250"/>
                    <a:pt x="6529" y="10917"/>
                    <a:pt x="6529" y="11631"/>
                  </a:cubicBezTo>
                  <a:moveTo>
                    <a:pt x="13724" y="11631"/>
                  </a:moveTo>
                  <a:cubicBezTo>
                    <a:pt x="13724" y="12109"/>
                    <a:pt x="13648" y="12565"/>
                    <a:pt x="13501" y="12999"/>
                  </a:cubicBezTo>
                  <a:cubicBezTo>
                    <a:pt x="13352" y="13434"/>
                    <a:pt x="13146" y="13813"/>
                    <a:pt x="12879" y="14127"/>
                  </a:cubicBezTo>
                  <a:cubicBezTo>
                    <a:pt x="12612" y="14439"/>
                    <a:pt x="12301" y="14688"/>
                    <a:pt x="11942" y="14870"/>
                  </a:cubicBezTo>
                  <a:cubicBezTo>
                    <a:pt x="11582" y="15052"/>
                    <a:pt x="11205" y="15144"/>
                    <a:pt x="10806" y="15144"/>
                  </a:cubicBezTo>
                  <a:cubicBezTo>
                    <a:pt x="10407" y="15144"/>
                    <a:pt x="10025" y="15052"/>
                    <a:pt x="9662" y="14870"/>
                  </a:cubicBezTo>
                  <a:cubicBezTo>
                    <a:pt x="9300" y="14688"/>
                    <a:pt x="8987" y="14439"/>
                    <a:pt x="8725" y="14127"/>
                  </a:cubicBezTo>
                  <a:cubicBezTo>
                    <a:pt x="8463" y="13813"/>
                    <a:pt x="8257" y="13440"/>
                    <a:pt x="8103" y="13008"/>
                  </a:cubicBezTo>
                  <a:cubicBezTo>
                    <a:pt x="7951" y="12579"/>
                    <a:pt x="7875" y="12118"/>
                    <a:pt x="7875" y="11631"/>
                  </a:cubicBezTo>
                  <a:cubicBezTo>
                    <a:pt x="7875" y="11152"/>
                    <a:pt x="7951" y="10700"/>
                    <a:pt x="8103" y="10265"/>
                  </a:cubicBezTo>
                  <a:cubicBezTo>
                    <a:pt x="8257" y="9836"/>
                    <a:pt x="8463" y="9460"/>
                    <a:pt x="8725" y="9140"/>
                  </a:cubicBezTo>
                  <a:cubicBezTo>
                    <a:pt x="8987" y="8823"/>
                    <a:pt x="9298" y="8576"/>
                    <a:pt x="9657" y="8394"/>
                  </a:cubicBezTo>
                  <a:cubicBezTo>
                    <a:pt x="10015" y="8218"/>
                    <a:pt x="10399" y="8130"/>
                    <a:pt x="10806" y="8130"/>
                  </a:cubicBezTo>
                  <a:cubicBezTo>
                    <a:pt x="11205" y="8130"/>
                    <a:pt x="11582" y="8218"/>
                    <a:pt x="11942" y="8394"/>
                  </a:cubicBezTo>
                  <a:cubicBezTo>
                    <a:pt x="12301" y="8576"/>
                    <a:pt x="12612" y="8823"/>
                    <a:pt x="12879" y="9140"/>
                  </a:cubicBezTo>
                  <a:cubicBezTo>
                    <a:pt x="13146" y="9460"/>
                    <a:pt x="13352" y="9836"/>
                    <a:pt x="13501" y="10265"/>
                  </a:cubicBezTo>
                  <a:cubicBezTo>
                    <a:pt x="13648" y="10700"/>
                    <a:pt x="13724" y="11152"/>
                    <a:pt x="13724" y="11631"/>
                  </a:cubicBezTo>
                  <a:moveTo>
                    <a:pt x="9692" y="11631"/>
                  </a:moveTo>
                  <a:cubicBezTo>
                    <a:pt x="9692" y="11246"/>
                    <a:pt x="9799" y="10929"/>
                    <a:pt x="10020" y="10682"/>
                  </a:cubicBezTo>
                  <a:cubicBezTo>
                    <a:pt x="10238" y="10432"/>
                    <a:pt x="10500" y="10309"/>
                    <a:pt x="10806" y="10309"/>
                  </a:cubicBezTo>
                  <a:lnTo>
                    <a:pt x="10806" y="10280"/>
                  </a:lnTo>
                  <a:cubicBezTo>
                    <a:pt x="10945" y="10280"/>
                    <a:pt x="11065" y="10224"/>
                    <a:pt x="11163" y="10109"/>
                  </a:cubicBezTo>
                  <a:cubicBezTo>
                    <a:pt x="11261" y="9998"/>
                    <a:pt x="11310" y="9862"/>
                    <a:pt x="11310" y="9704"/>
                  </a:cubicBezTo>
                  <a:cubicBezTo>
                    <a:pt x="11310" y="9533"/>
                    <a:pt x="11261" y="9392"/>
                    <a:pt x="11163" y="9275"/>
                  </a:cubicBezTo>
                  <a:cubicBezTo>
                    <a:pt x="11065" y="9157"/>
                    <a:pt x="10945" y="9096"/>
                    <a:pt x="10806" y="9096"/>
                  </a:cubicBezTo>
                  <a:cubicBezTo>
                    <a:pt x="10228" y="9096"/>
                    <a:pt x="9733" y="9348"/>
                    <a:pt x="9322" y="9848"/>
                  </a:cubicBezTo>
                  <a:cubicBezTo>
                    <a:pt x="8913" y="10350"/>
                    <a:pt x="8708" y="10943"/>
                    <a:pt x="8708" y="11628"/>
                  </a:cubicBezTo>
                  <a:cubicBezTo>
                    <a:pt x="8708" y="11777"/>
                    <a:pt x="8757" y="11913"/>
                    <a:pt x="8854" y="12027"/>
                  </a:cubicBezTo>
                  <a:cubicBezTo>
                    <a:pt x="8952" y="12147"/>
                    <a:pt x="9063" y="12206"/>
                    <a:pt x="9187" y="12206"/>
                  </a:cubicBezTo>
                  <a:cubicBezTo>
                    <a:pt x="9329" y="12206"/>
                    <a:pt x="9447" y="12148"/>
                    <a:pt x="9545" y="12027"/>
                  </a:cubicBezTo>
                  <a:cubicBezTo>
                    <a:pt x="9643" y="11916"/>
                    <a:pt x="9692" y="11780"/>
                    <a:pt x="9692" y="1163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7" name="AutoShape 25"/>
            <p:cNvSpPr>
              <a:spLocks/>
            </p:cNvSpPr>
            <p:nvPr/>
          </p:nvSpPr>
          <p:spPr bwMode="auto">
            <a:xfrm>
              <a:off x="0" y="88888"/>
              <a:ext cx="889010" cy="888892"/>
            </a:xfrm>
            <a:custGeom>
              <a:avLst/>
              <a:gdLst>
                <a:gd name="T0" fmla="*/ 444505 w 21600"/>
                <a:gd name="T1" fmla="*/ 444446 h 21588"/>
                <a:gd name="T2" fmla="*/ 444505 w 21600"/>
                <a:gd name="T3" fmla="*/ 444446 h 21588"/>
                <a:gd name="T4" fmla="*/ 444505 w 21600"/>
                <a:gd name="T5" fmla="*/ 444446 h 21588"/>
                <a:gd name="T6" fmla="*/ 444505 w 21600"/>
                <a:gd name="T7" fmla="*/ 444446 h 215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8">
                  <a:moveTo>
                    <a:pt x="17530" y="7696"/>
                  </a:moveTo>
                  <a:cubicBezTo>
                    <a:pt x="17530" y="8751"/>
                    <a:pt x="17302" y="9747"/>
                    <a:pt x="16843" y="10684"/>
                  </a:cubicBezTo>
                  <a:cubicBezTo>
                    <a:pt x="16386" y="11620"/>
                    <a:pt x="15760" y="12436"/>
                    <a:pt x="14969" y="13127"/>
                  </a:cubicBezTo>
                  <a:cubicBezTo>
                    <a:pt x="14176" y="13821"/>
                    <a:pt x="13249" y="14371"/>
                    <a:pt x="12185" y="14775"/>
                  </a:cubicBezTo>
                  <a:cubicBezTo>
                    <a:pt x="11121" y="15181"/>
                    <a:pt x="9982" y="15384"/>
                    <a:pt x="8765" y="15384"/>
                  </a:cubicBezTo>
                  <a:cubicBezTo>
                    <a:pt x="8487" y="15384"/>
                    <a:pt x="8212" y="15370"/>
                    <a:pt x="7936" y="15342"/>
                  </a:cubicBezTo>
                  <a:cubicBezTo>
                    <a:pt x="7663" y="15316"/>
                    <a:pt x="7395" y="15283"/>
                    <a:pt x="7131" y="15249"/>
                  </a:cubicBezTo>
                  <a:cubicBezTo>
                    <a:pt x="6027" y="16264"/>
                    <a:pt x="4766" y="16967"/>
                    <a:pt x="3346" y="17339"/>
                  </a:cubicBezTo>
                  <a:cubicBezTo>
                    <a:pt x="3196" y="17379"/>
                    <a:pt x="3043" y="17413"/>
                    <a:pt x="2890" y="17444"/>
                  </a:cubicBezTo>
                  <a:cubicBezTo>
                    <a:pt x="2735" y="17475"/>
                    <a:pt x="2572" y="17509"/>
                    <a:pt x="2398" y="17545"/>
                  </a:cubicBezTo>
                  <a:cubicBezTo>
                    <a:pt x="2308" y="17562"/>
                    <a:pt x="2228" y="17534"/>
                    <a:pt x="2155" y="17455"/>
                  </a:cubicBezTo>
                  <a:cubicBezTo>
                    <a:pt x="2085" y="17379"/>
                    <a:pt x="2033" y="17297"/>
                    <a:pt x="2005" y="17207"/>
                  </a:cubicBezTo>
                  <a:lnTo>
                    <a:pt x="2005" y="17181"/>
                  </a:lnTo>
                  <a:cubicBezTo>
                    <a:pt x="1974" y="17071"/>
                    <a:pt x="1986" y="16984"/>
                    <a:pt x="2038" y="16916"/>
                  </a:cubicBezTo>
                  <a:cubicBezTo>
                    <a:pt x="2090" y="16851"/>
                    <a:pt x="2158" y="16769"/>
                    <a:pt x="2240" y="16679"/>
                  </a:cubicBezTo>
                  <a:cubicBezTo>
                    <a:pt x="2377" y="16518"/>
                    <a:pt x="2506" y="16355"/>
                    <a:pt x="2629" y="16188"/>
                  </a:cubicBezTo>
                  <a:cubicBezTo>
                    <a:pt x="2753" y="16022"/>
                    <a:pt x="2864" y="15830"/>
                    <a:pt x="2963" y="15621"/>
                  </a:cubicBezTo>
                  <a:cubicBezTo>
                    <a:pt x="3059" y="15410"/>
                    <a:pt x="3151" y="15159"/>
                    <a:pt x="3238" y="14871"/>
                  </a:cubicBezTo>
                  <a:cubicBezTo>
                    <a:pt x="3325" y="14580"/>
                    <a:pt x="3398" y="14225"/>
                    <a:pt x="3457" y="13801"/>
                  </a:cubicBezTo>
                  <a:cubicBezTo>
                    <a:pt x="2398" y="13102"/>
                    <a:pt x="1558" y="12222"/>
                    <a:pt x="934" y="11164"/>
                  </a:cubicBezTo>
                  <a:cubicBezTo>
                    <a:pt x="310" y="10106"/>
                    <a:pt x="0" y="8952"/>
                    <a:pt x="0" y="7696"/>
                  </a:cubicBezTo>
                  <a:cubicBezTo>
                    <a:pt x="0" y="6627"/>
                    <a:pt x="230" y="5625"/>
                    <a:pt x="691" y="4694"/>
                  </a:cubicBezTo>
                  <a:cubicBezTo>
                    <a:pt x="1153" y="3763"/>
                    <a:pt x="1781" y="2948"/>
                    <a:pt x="2574" y="2257"/>
                  </a:cubicBezTo>
                  <a:cubicBezTo>
                    <a:pt x="3365" y="1565"/>
                    <a:pt x="4290" y="1012"/>
                    <a:pt x="5352" y="609"/>
                  </a:cubicBezTo>
                  <a:cubicBezTo>
                    <a:pt x="6409" y="203"/>
                    <a:pt x="7548" y="0"/>
                    <a:pt x="8765" y="0"/>
                  </a:cubicBezTo>
                  <a:cubicBezTo>
                    <a:pt x="9982" y="0"/>
                    <a:pt x="11121" y="203"/>
                    <a:pt x="12185" y="609"/>
                  </a:cubicBezTo>
                  <a:cubicBezTo>
                    <a:pt x="13249" y="1012"/>
                    <a:pt x="14176" y="1565"/>
                    <a:pt x="14969" y="2257"/>
                  </a:cubicBezTo>
                  <a:cubicBezTo>
                    <a:pt x="15760" y="2948"/>
                    <a:pt x="16386" y="3763"/>
                    <a:pt x="16843" y="4694"/>
                  </a:cubicBezTo>
                  <a:cubicBezTo>
                    <a:pt x="17302" y="5625"/>
                    <a:pt x="17530" y="6627"/>
                    <a:pt x="17530" y="7696"/>
                  </a:cubicBezTo>
                  <a:moveTo>
                    <a:pt x="21600" y="11736"/>
                  </a:moveTo>
                  <a:cubicBezTo>
                    <a:pt x="21600" y="12986"/>
                    <a:pt x="21286" y="14146"/>
                    <a:pt x="20665" y="15204"/>
                  </a:cubicBezTo>
                  <a:cubicBezTo>
                    <a:pt x="20039" y="16261"/>
                    <a:pt x="19199" y="17139"/>
                    <a:pt x="18140" y="17841"/>
                  </a:cubicBezTo>
                  <a:cubicBezTo>
                    <a:pt x="18201" y="18265"/>
                    <a:pt x="18271" y="18620"/>
                    <a:pt x="18354" y="18908"/>
                  </a:cubicBezTo>
                  <a:cubicBezTo>
                    <a:pt x="18436" y="19199"/>
                    <a:pt x="18533" y="19444"/>
                    <a:pt x="18641" y="19661"/>
                  </a:cubicBezTo>
                  <a:cubicBezTo>
                    <a:pt x="18752" y="19870"/>
                    <a:pt x="18862" y="20059"/>
                    <a:pt x="18980" y="20226"/>
                  </a:cubicBezTo>
                  <a:cubicBezTo>
                    <a:pt x="19095" y="20392"/>
                    <a:pt x="19222" y="20556"/>
                    <a:pt x="19356" y="20719"/>
                  </a:cubicBezTo>
                  <a:cubicBezTo>
                    <a:pt x="19432" y="20809"/>
                    <a:pt x="19498" y="20891"/>
                    <a:pt x="19554" y="20968"/>
                  </a:cubicBezTo>
                  <a:cubicBezTo>
                    <a:pt x="19611" y="21047"/>
                    <a:pt x="19622" y="21128"/>
                    <a:pt x="19592" y="21219"/>
                  </a:cubicBezTo>
                  <a:lnTo>
                    <a:pt x="19592" y="21247"/>
                  </a:lnTo>
                  <a:cubicBezTo>
                    <a:pt x="19578" y="21351"/>
                    <a:pt x="19533" y="21439"/>
                    <a:pt x="19453" y="21509"/>
                  </a:cubicBezTo>
                  <a:cubicBezTo>
                    <a:pt x="19373" y="21577"/>
                    <a:pt x="19291" y="21600"/>
                    <a:pt x="19199" y="21583"/>
                  </a:cubicBezTo>
                  <a:cubicBezTo>
                    <a:pt x="19027" y="21549"/>
                    <a:pt x="18862" y="21512"/>
                    <a:pt x="18709" y="21481"/>
                  </a:cubicBezTo>
                  <a:cubicBezTo>
                    <a:pt x="18556" y="21450"/>
                    <a:pt x="18403" y="21419"/>
                    <a:pt x="18253" y="21379"/>
                  </a:cubicBezTo>
                  <a:cubicBezTo>
                    <a:pt x="17530" y="21199"/>
                    <a:pt x="16854" y="20931"/>
                    <a:pt x="16224" y="20570"/>
                  </a:cubicBezTo>
                  <a:cubicBezTo>
                    <a:pt x="15593" y="20211"/>
                    <a:pt x="15007" y="19783"/>
                    <a:pt x="14468" y="19286"/>
                  </a:cubicBezTo>
                  <a:cubicBezTo>
                    <a:pt x="14204" y="19323"/>
                    <a:pt x="13936" y="19354"/>
                    <a:pt x="13660" y="19382"/>
                  </a:cubicBezTo>
                  <a:cubicBezTo>
                    <a:pt x="13387" y="19407"/>
                    <a:pt x="13112" y="19424"/>
                    <a:pt x="12832" y="19424"/>
                  </a:cubicBezTo>
                  <a:cubicBezTo>
                    <a:pt x="11773" y="19424"/>
                    <a:pt x="10777" y="19263"/>
                    <a:pt x="9847" y="18950"/>
                  </a:cubicBezTo>
                  <a:cubicBezTo>
                    <a:pt x="8915" y="18634"/>
                    <a:pt x="8070" y="18211"/>
                    <a:pt x="7312" y="17678"/>
                  </a:cubicBezTo>
                  <a:cubicBezTo>
                    <a:pt x="7357" y="17644"/>
                    <a:pt x="7407" y="17607"/>
                    <a:pt x="7463" y="17571"/>
                  </a:cubicBezTo>
                  <a:cubicBezTo>
                    <a:pt x="7520" y="17537"/>
                    <a:pt x="7571" y="17500"/>
                    <a:pt x="7616" y="17463"/>
                  </a:cubicBezTo>
                  <a:cubicBezTo>
                    <a:pt x="8000" y="17517"/>
                    <a:pt x="8381" y="17545"/>
                    <a:pt x="8765" y="17545"/>
                  </a:cubicBezTo>
                  <a:cubicBezTo>
                    <a:pt x="10245" y="17545"/>
                    <a:pt x="11632" y="17291"/>
                    <a:pt x="12921" y="16781"/>
                  </a:cubicBezTo>
                  <a:cubicBezTo>
                    <a:pt x="14214" y="16270"/>
                    <a:pt x="15334" y="15576"/>
                    <a:pt x="16280" y="14690"/>
                  </a:cubicBezTo>
                  <a:cubicBezTo>
                    <a:pt x="17229" y="13801"/>
                    <a:pt x="17972" y="12757"/>
                    <a:pt x="18516" y="11558"/>
                  </a:cubicBezTo>
                  <a:cubicBezTo>
                    <a:pt x="19062" y="10365"/>
                    <a:pt x="19335" y="9075"/>
                    <a:pt x="19335" y="7696"/>
                  </a:cubicBezTo>
                  <a:cubicBezTo>
                    <a:pt x="19335" y="7326"/>
                    <a:pt x="19312" y="6954"/>
                    <a:pt x="19267" y="6564"/>
                  </a:cubicBezTo>
                  <a:cubicBezTo>
                    <a:pt x="19987" y="7267"/>
                    <a:pt x="20557" y="8054"/>
                    <a:pt x="20973" y="8926"/>
                  </a:cubicBezTo>
                  <a:cubicBezTo>
                    <a:pt x="21392" y="9801"/>
                    <a:pt x="21600" y="10737"/>
                    <a:pt x="21600" y="117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21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4519" grpId="0" autoUpdateAnimBg="0"/>
      <p:bldP spid="64520" grpId="0" autoUpdateAnimBg="0"/>
      <p:bldGraphic spid="3" grpId="0">
        <p:bldAsOne/>
      </p:bldGraphic>
      <p:bldP spid="64523" grpId="0" autoUpdateAnimBg="0"/>
      <p:bldP spid="64524" grpId="0" autoUpdateAnimBg="0"/>
      <p:bldGraphic spid="4" grpId="0">
        <p:bldAsOne/>
      </p:bldGraphic>
      <p:bldP spid="64527" grpId="0" autoUpdateAnimBg="0"/>
      <p:bldP spid="64528" grpId="0" autoUpdateAnimBg="0"/>
      <p:bldGraphic spid="5" grpId="0">
        <p:bldAsOne/>
      </p:bldGraphic>
      <p:bldP spid="64531" grpId="0" autoUpdateAnimBg="0"/>
      <p:bldP spid="6453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92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54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375" y="1960460"/>
            <a:ext cx="8516670" cy="33117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07" y="1960460"/>
            <a:ext cx="4196665" cy="33117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714" y="3034690"/>
            <a:ext cx="1423315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374" y="3034688"/>
            <a:ext cx="318405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631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3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631" y="38998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36" y="38998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707" y="1744322"/>
            <a:ext cx="41966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375" y="5439617"/>
            <a:ext cx="85166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073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1682" y="1592643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810672" y="1592643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53460" y="1592643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491016" y="1592643"/>
            <a:ext cx="2414977" cy="26402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1477579" y="3399899"/>
            <a:ext cx="1443182" cy="15402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296569" y="3399899"/>
            <a:ext cx="1443182" cy="154028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76913" y="3399899"/>
            <a:ext cx="1443182" cy="154028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39357" y="3399899"/>
            <a:ext cx="1443182" cy="154028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84009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109001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4533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942112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76432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775223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07109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608335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44665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65908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501876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339432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68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6" y="398"/>
            <a:ext cx="4916668" cy="723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244058" y="1113912"/>
            <a:ext cx="2429965" cy="101553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256330" y="2129449"/>
            <a:ext cx="2405420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853" y="2268514"/>
            <a:ext cx="718425" cy="71992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853" y="3275307"/>
            <a:ext cx="718425" cy="71992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853" y="4282097"/>
            <a:ext cx="718425" cy="71992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853" y="5288888"/>
            <a:ext cx="718425" cy="71992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241" y="2274404"/>
            <a:ext cx="2705772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241" y="3281197"/>
            <a:ext cx="2705772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241" y="4287989"/>
            <a:ext cx="2705772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241" y="5294780"/>
            <a:ext cx="2705772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86370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54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373818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>
            <p:extLst/>
          </p:nvPr>
        </p:nvGraphicFramePr>
        <p:xfrm>
          <a:off x="4051207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>
            <p:extLst/>
          </p:nvPr>
        </p:nvGraphicFramePr>
        <p:xfrm>
          <a:off x="5713471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/>
          <p:cNvGraphicFramePr/>
          <p:nvPr>
            <p:extLst/>
          </p:nvPr>
        </p:nvGraphicFramePr>
        <p:xfrm>
          <a:off x="7359199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Chart 8"/>
          <p:cNvGraphicFramePr/>
          <p:nvPr>
            <p:extLst/>
          </p:nvPr>
        </p:nvGraphicFramePr>
        <p:xfrm>
          <a:off x="8987625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2123438" y="5193479"/>
            <a:ext cx="8844018" cy="900765"/>
            <a:chOff x="1591107" y="4749236"/>
            <a:chExt cx="9656357" cy="983501"/>
          </a:xfrm>
        </p:grpSpPr>
        <p:sp>
          <p:nvSpPr>
            <p:cNvPr id="11" name="Text Placeholder 32"/>
            <p:cNvSpPr txBox="1">
              <a:spLocks/>
            </p:cNvSpPr>
            <p:nvPr/>
          </p:nvSpPr>
          <p:spPr>
            <a:xfrm>
              <a:off x="2320119" y="5102367"/>
              <a:ext cx="1501310" cy="630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3"/>
            <p:cNvSpPr txBox="1">
              <a:spLocks/>
            </p:cNvSpPr>
            <p:nvPr/>
          </p:nvSpPr>
          <p:spPr>
            <a:xfrm>
              <a:off x="2320121" y="4799961"/>
              <a:ext cx="1501308" cy="282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1591107" y="4890375"/>
              <a:ext cx="556087" cy="5560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4795464" y="5102370"/>
              <a:ext cx="1501310" cy="630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4795466" y="4770657"/>
              <a:ext cx="1501308" cy="282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4066452" y="4890375"/>
              <a:ext cx="556087" cy="55608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AU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2"/>
            <p:cNvSpPr txBox="1">
              <a:spLocks/>
            </p:cNvSpPr>
            <p:nvPr/>
          </p:nvSpPr>
          <p:spPr>
            <a:xfrm>
              <a:off x="7270809" y="5102367"/>
              <a:ext cx="1501310" cy="630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Text Placeholder 33"/>
            <p:cNvSpPr txBox="1">
              <a:spLocks/>
            </p:cNvSpPr>
            <p:nvPr/>
          </p:nvSpPr>
          <p:spPr>
            <a:xfrm>
              <a:off x="7270811" y="4770658"/>
              <a:ext cx="1501308" cy="282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6541797" y="4890375"/>
              <a:ext cx="556087" cy="55608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AU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 Placeholder 32"/>
            <p:cNvSpPr txBox="1">
              <a:spLocks/>
            </p:cNvSpPr>
            <p:nvPr/>
          </p:nvSpPr>
          <p:spPr>
            <a:xfrm>
              <a:off x="9746154" y="5102368"/>
              <a:ext cx="1501310" cy="630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 Placeholder 33"/>
            <p:cNvSpPr txBox="1">
              <a:spLocks/>
            </p:cNvSpPr>
            <p:nvPr/>
          </p:nvSpPr>
          <p:spPr>
            <a:xfrm>
              <a:off x="9746156" y="4749236"/>
              <a:ext cx="1501308" cy="282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9017142" y="4890375"/>
              <a:ext cx="556087" cy="55608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2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Graphic spid="7" grpId="0">
        <p:bldAsOne/>
      </p:bldGraphic>
      <p:bldGraphic spid="8" grpId="0">
        <p:bldAsOne/>
      </p:bldGraphic>
      <p:bldGraphic spid="9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3" y="4551867"/>
            <a:ext cx="12858044" cy="2304256"/>
          </a:xfrm>
          <a:prstGeom prst="rect">
            <a:avLst/>
          </a:prstGeom>
          <a:solidFill>
            <a:srgbClr val="4BC1DD">
              <a:alpha val="80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280814" y="6042556"/>
            <a:ext cx="42971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366407" y="4811450"/>
            <a:ext cx="6125936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8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3331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2" grpId="0"/>
      <p:bldP spid="12" grpId="1"/>
      <p:bldP spid="13" grpId="0"/>
      <p:bldP spid="1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57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375" y="1960460"/>
            <a:ext cx="8516670" cy="33117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07" y="1960460"/>
            <a:ext cx="4196665" cy="33117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714" y="3034690"/>
            <a:ext cx="1423315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374" y="3034688"/>
            <a:ext cx="318405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631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3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631" y="38998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36" y="38998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707" y="1744322"/>
            <a:ext cx="41966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375" y="5439617"/>
            <a:ext cx="85166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22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086" y="1541463"/>
            <a:ext cx="2653646" cy="360460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31493" y="2510025"/>
            <a:ext cx="2653645" cy="360460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61899" y="1541463"/>
            <a:ext cx="2653645" cy="360460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392304" y="2515049"/>
            <a:ext cx="2653646" cy="360460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68498" y="5415780"/>
            <a:ext cx="2318822" cy="716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899355" y="1536439"/>
            <a:ext cx="2318822" cy="716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730212" y="5414106"/>
            <a:ext cx="2317468" cy="716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9559716" y="1536439"/>
            <a:ext cx="2318822" cy="716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41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75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765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  <a:solidFill>
            <a:schemeClr val="accent1"/>
          </a:solidFill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  <a:solidFill>
            <a:schemeClr val="accent1"/>
          </a:solidFill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38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375" y="1960460"/>
            <a:ext cx="8516670" cy="33117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07" y="1960460"/>
            <a:ext cx="4196665" cy="33117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714" y="3034690"/>
            <a:ext cx="1423315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374" y="3034688"/>
            <a:ext cx="318405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631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3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631" y="38998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36" y="38998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707" y="1744322"/>
            <a:ext cx="41966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375" y="5439617"/>
            <a:ext cx="85166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46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/>
          <p:cNvSpPr/>
          <p:nvPr/>
        </p:nvSpPr>
        <p:spPr>
          <a:xfrm rot="10836226" flipV="1">
            <a:off x="3342637" y="4562035"/>
            <a:ext cx="105978" cy="1059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 rot="10836226">
            <a:off x="9024928" y="4406304"/>
            <a:ext cx="271782" cy="2717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 rot="21388349">
            <a:off x="8774583" y="4182747"/>
            <a:ext cx="147986" cy="1479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 rot="21388349">
            <a:off x="1018846" y="2573762"/>
            <a:ext cx="211958" cy="2133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 rot="21388349">
            <a:off x="3753409" y="3590017"/>
            <a:ext cx="330826" cy="33225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 rot="21388349">
            <a:off x="3774628" y="4217186"/>
            <a:ext cx="264948" cy="2649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 rot="21388349">
            <a:off x="4769784" y="4288169"/>
            <a:ext cx="332258" cy="33225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 rot="21388349">
            <a:off x="1016727" y="4041493"/>
            <a:ext cx="246330" cy="2463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 rot="21388349">
            <a:off x="742197" y="3201073"/>
            <a:ext cx="405298" cy="4052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 rot="21388349">
            <a:off x="3493459" y="2040792"/>
            <a:ext cx="127462" cy="1274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 rot="10836226" flipV="1">
            <a:off x="4903015" y="4130085"/>
            <a:ext cx="105978" cy="105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/>
          <p:nvPr/>
        </p:nvSpPr>
        <p:spPr>
          <a:xfrm rot="21388349">
            <a:off x="7649330" y="2017920"/>
            <a:ext cx="330826" cy="33225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 rot="21388349">
            <a:off x="7864881" y="4051558"/>
            <a:ext cx="266380" cy="2663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 rot="21388349">
            <a:off x="7973735" y="3835613"/>
            <a:ext cx="102246" cy="1022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 rot="10836226">
            <a:off x="11859924" y="3224302"/>
            <a:ext cx="270358" cy="2717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 rot="21388349">
            <a:off x="11701787" y="3780933"/>
            <a:ext cx="147986" cy="1479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椭圆 33"/>
          <p:cNvSpPr/>
          <p:nvPr/>
        </p:nvSpPr>
        <p:spPr>
          <a:xfrm rot="10836226">
            <a:off x="10306369" y="1382654"/>
            <a:ext cx="271782" cy="2717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 rot="10836226" flipH="1">
            <a:off x="9849128" y="1618542"/>
            <a:ext cx="61186" cy="611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椭圆 35"/>
          <p:cNvSpPr/>
          <p:nvPr/>
        </p:nvSpPr>
        <p:spPr>
          <a:xfrm rot="21388349">
            <a:off x="11572996" y="2382955"/>
            <a:ext cx="149410" cy="1479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 rot="21388349">
            <a:off x="4677801" y="3936681"/>
            <a:ext cx="194774" cy="1947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1136831" y="5064803"/>
            <a:ext cx="2439880" cy="975903"/>
            <a:chOff x="1069049" y="4125511"/>
            <a:chExt cx="1989370" cy="925406"/>
          </a:xfrm>
        </p:grpSpPr>
        <p:sp>
          <p:nvSpPr>
            <p:cNvPr id="38" name="文本框 37"/>
            <p:cNvSpPr txBox="1"/>
            <p:nvPr/>
          </p:nvSpPr>
          <p:spPr>
            <a:xfrm>
              <a:off x="1298191" y="4125511"/>
              <a:ext cx="1531084" cy="204296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1069049" y="4525585"/>
              <a:ext cx="1989370" cy="52533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5196825" y="5084893"/>
            <a:ext cx="2439880" cy="975903"/>
            <a:chOff x="4918779" y="4144213"/>
            <a:chExt cx="1989370" cy="925406"/>
          </a:xfrm>
        </p:grpSpPr>
        <p:sp>
          <p:nvSpPr>
            <p:cNvPr id="39" name="文本框 38"/>
            <p:cNvSpPr txBox="1"/>
            <p:nvPr/>
          </p:nvSpPr>
          <p:spPr>
            <a:xfrm>
              <a:off x="5199480" y="4144213"/>
              <a:ext cx="1531084" cy="204296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4918779" y="4544287"/>
              <a:ext cx="1989370" cy="52533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52" name="组合 51"/>
          <p:cNvGrpSpPr>
            <a:grpSpLocks/>
          </p:cNvGrpSpPr>
          <p:nvPr/>
        </p:nvGrpSpPr>
        <p:grpSpPr bwMode="auto">
          <a:xfrm>
            <a:off x="9256820" y="5084893"/>
            <a:ext cx="2439880" cy="975903"/>
            <a:chOff x="8768509" y="4144213"/>
            <a:chExt cx="1989370" cy="925406"/>
          </a:xfrm>
        </p:grpSpPr>
        <p:sp>
          <p:nvSpPr>
            <p:cNvPr id="40" name="文本框 39"/>
            <p:cNvSpPr txBox="1"/>
            <p:nvPr/>
          </p:nvSpPr>
          <p:spPr>
            <a:xfrm>
              <a:off x="8997651" y="4144213"/>
              <a:ext cx="1531084" cy="204296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8768509" y="4544287"/>
              <a:ext cx="1989370" cy="52533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71418" y="2002727"/>
            <a:ext cx="2570706" cy="2569274"/>
            <a:chOff x="728641" y="1205442"/>
            <a:chExt cx="3005233" cy="3003559"/>
          </a:xfrm>
        </p:grpSpPr>
        <p:sp>
          <p:nvSpPr>
            <p:cNvPr id="6" name="椭圆 5"/>
            <p:cNvSpPr/>
            <p:nvPr/>
          </p:nvSpPr>
          <p:spPr bwMode="auto">
            <a:xfrm>
              <a:off x="728641" y="1205442"/>
              <a:ext cx="3005233" cy="300355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859852" y="1296963"/>
              <a:ext cx="2788466" cy="2788466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131412" y="2002727"/>
            <a:ext cx="2570706" cy="2569274"/>
            <a:chOff x="4788635" y="1205442"/>
            <a:chExt cx="3005234" cy="3003559"/>
          </a:xfrm>
        </p:grpSpPr>
        <p:sp>
          <p:nvSpPr>
            <p:cNvPr id="11" name="椭圆 10"/>
            <p:cNvSpPr/>
            <p:nvPr/>
          </p:nvSpPr>
          <p:spPr bwMode="auto">
            <a:xfrm>
              <a:off x="4788635" y="1205442"/>
              <a:ext cx="3005234" cy="300355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4924858" y="1296963"/>
              <a:ext cx="2788466" cy="2788466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9199669" y="2010984"/>
            <a:ext cx="2554182" cy="2552760"/>
            <a:chOff x="8848630" y="1205442"/>
            <a:chExt cx="3005233" cy="3003559"/>
          </a:xfrm>
        </p:grpSpPr>
        <p:sp>
          <p:nvSpPr>
            <p:cNvPr id="15" name="椭圆 14"/>
            <p:cNvSpPr/>
            <p:nvPr/>
          </p:nvSpPr>
          <p:spPr bwMode="auto">
            <a:xfrm>
              <a:off x="8848630" y="1205442"/>
              <a:ext cx="3005233" cy="30035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8971757" y="1296963"/>
              <a:ext cx="2788466" cy="2788466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54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8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DD"/>
      </a:accent1>
      <a:accent2>
        <a:srgbClr val="BFBFBF"/>
      </a:accent2>
      <a:accent3>
        <a:srgbClr val="4BC1DD"/>
      </a:accent3>
      <a:accent4>
        <a:srgbClr val="BFBFBF"/>
      </a:accent4>
      <a:accent5>
        <a:srgbClr val="4BC1DD"/>
      </a:accent5>
      <a:accent6>
        <a:srgbClr val="BFBFBF"/>
      </a:accent6>
      <a:hlink>
        <a:srgbClr val="4BC1DD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3767</Words>
  <Application>Microsoft Office PowerPoint</Application>
  <PresentationFormat>自定义</PresentationFormat>
  <Paragraphs>268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医院医生</dc:title>
  <dc:creator/>
  <cp:keywords>www.1ppt.com</cp:keywords>
  <cp:lastModifiedBy/>
  <cp:revision>1</cp:revision>
  <dcterms:created xsi:type="dcterms:W3CDTF">2016-11-27T13:37:10Z</dcterms:created>
  <dcterms:modified xsi:type="dcterms:W3CDTF">2018-10-08T06:57:43Z</dcterms:modified>
</cp:coreProperties>
</file>