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4529" r:id="rId3"/>
    <p:sldId id="4530" r:id="rId4"/>
    <p:sldId id="4531" r:id="rId5"/>
    <p:sldId id="4473" r:id="rId6"/>
    <p:sldId id="4418" r:id="rId7"/>
    <p:sldId id="4477" r:id="rId8"/>
    <p:sldId id="4415" r:id="rId9"/>
    <p:sldId id="4532" r:id="rId10"/>
    <p:sldId id="4471" r:id="rId11"/>
    <p:sldId id="4475" r:id="rId12"/>
    <p:sldId id="4476" r:id="rId13"/>
    <p:sldId id="4414" r:id="rId14"/>
    <p:sldId id="4533" r:id="rId15"/>
    <p:sldId id="4474" r:id="rId16"/>
    <p:sldId id="4417" r:id="rId17"/>
    <p:sldId id="4410" r:id="rId18"/>
    <p:sldId id="4486" r:id="rId19"/>
    <p:sldId id="4534" r:id="rId20"/>
    <p:sldId id="4472" r:id="rId21"/>
    <p:sldId id="4419" r:id="rId22"/>
    <p:sldId id="4409" r:id="rId23"/>
    <p:sldId id="4535" r:id="rId24"/>
    <p:sldId id="4536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00000"/>
    <a:srgbClr val="D14E5B"/>
    <a:srgbClr val="CA8F45"/>
    <a:srgbClr val="4BC1DD"/>
    <a:srgbClr val="58A9CC"/>
    <a:srgbClr val="0C2744"/>
    <a:srgbClr val="29ABE2"/>
    <a:srgbClr val="FFC000"/>
    <a:srgbClr val="5CBA46"/>
    <a:srgbClr val="0093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42" autoAdjust="0"/>
    <p:restoredTop sz="95274" autoAdjust="0"/>
  </p:normalViewPr>
  <p:slideViewPr>
    <p:cSldViewPr>
      <p:cViewPr varScale="1">
        <p:scale>
          <a:sx n="55" d="100"/>
          <a:sy n="55" d="100"/>
        </p:scale>
        <p:origin x="-84" y="-1584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1037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29269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32733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493250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80320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922974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813752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45025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294794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308525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88312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7481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998812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321555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79625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643228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47272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2248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935251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94549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1143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37049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72582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0447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6937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72353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115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11901983" y="15994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849771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1685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5217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6217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2058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8118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0825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17624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17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2018/10/8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9235958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notesSlide" Target="../notesSlides/notesSlide13.xml"/><Relationship Id="rId4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1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矩形 259"/>
          <p:cNvSpPr>
            <a:spLocks noChangeArrowheads="1"/>
          </p:cNvSpPr>
          <p:nvPr/>
        </p:nvSpPr>
        <p:spPr bwMode="auto">
          <a:xfrm>
            <a:off x="4931656" y="4053286"/>
            <a:ext cx="5310762" cy="3462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会议报告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座谈交流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工作总结 </a:t>
            </a:r>
            <a:r>
              <a:rPr lang="en-US" altLang="zh-CN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 </a:t>
            </a:r>
            <a:r>
              <a:rPr lang="zh-CN" altLang="en-US" sz="22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工作汇报</a:t>
            </a:r>
            <a:endParaRPr lang="en-US" altLang="zh-CN" sz="225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931656" y="2953176"/>
            <a:ext cx="55068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7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年终总结</a:t>
            </a:r>
            <a:r>
              <a:rPr lang="en-US" altLang="zh-CN" sz="72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PPT</a:t>
            </a: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931655" y="5019069"/>
            <a:ext cx="4220105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600" dirty="0">
                <a:solidFill>
                  <a:schemeClr val="accent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  </a:t>
            </a:r>
            <a:r>
              <a:rPr lang="en-US" altLang="zh-CN" sz="1600" dirty="0">
                <a:solidFill>
                  <a:schemeClr val="accent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600" dirty="0" smtClean="0">
                <a:solidFill>
                  <a:schemeClr val="accent1"/>
                </a:solidFill>
                <a:cs typeface="Arial" panose="020B0604020202020204" pitchFamily="34" charset="0"/>
              </a:rPr>
              <a:t>1ppt.com</a:t>
            </a:r>
            <a:endParaRPr lang="zh-CN" altLang="en-US" sz="16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165151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0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4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950"/>
                            </p:stCondLst>
                            <p:childTnLst>
                              <p:par>
                                <p:cTn id="81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2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3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/>
      <p:bldP spid="17" grpId="1"/>
      <p:bldP spid="18" grpId="0"/>
      <p:bldP spid="18" grpId="1"/>
      <p:bldP spid="19" grpId="0"/>
      <p:bldP spid="19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119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2595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472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88086" y="1325457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03</a:t>
            </a:r>
            <a:endParaRPr lang="zh-CN" altLang="en-US" sz="101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2"/>
            </p:custDataLst>
          </p:nvPr>
        </p:nvCxnSpPr>
        <p:spPr>
          <a:xfrm>
            <a:off x="5464461" y="4407143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02863" y="2745142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01937" y="3539410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5461595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7605767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5461595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7605767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58859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6" grpId="0"/>
      <p:bldP spid="20" grpId="0"/>
      <p:bldP spid="21" grpId="0"/>
      <p:bldP spid="2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3"/>
          <p:cNvGrpSpPr>
            <a:grpSpLocks/>
          </p:cNvGrpSpPr>
          <p:nvPr/>
        </p:nvGrpSpPr>
        <p:grpSpPr bwMode="auto">
          <a:xfrm>
            <a:off x="1179007" y="2858420"/>
            <a:ext cx="3107361" cy="3643113"/>
            <a:chOff x="1054100" y="2125444"/>
            <a:chExt cx="2209800" cy="2590800"/>
          </a:xfrm>
        </p:grpSpPr>
        <p:sp>
          <p:nvSpPr>
            <p:cNvPr id="3" name="矩形 2"/>
            <p:cNvSpPr/>
            <p:nvPr/>
          </p:nvSpPr>
          <p:spPr>
            <a:xfrm>
              <a:off x="1054100" y="2125444"/>
              <a:ext cx="2209800" cy="66675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1054100" y="2798544"/>
              <a:ext cx="2209800" cy="1917700"/>
            </a:xfrm>
            <a:prstGeom prst="rect">
              <a:avLst/>
            </a:prstGeom>
            <a:blipFill dpi="0" rotWithShape="1">
              <a:blip r:embed="rId3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7" name="文本框 13"/>
            <p:cNvSpPr txBox="1">
              <a:spLocks noChangeArrowheads="1"/>
            </p:cNvSpPr>
            <p:nvPr/>
          </p:nvSpPr>
          <p:spPr bwMode="auto">
            <a:xfrm>
              <a:off x="1757160" y="2152997"/>
              <a:ext cx="1054705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65%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3" name="十字形 62"/>
            <p:cNvSpPr/>
            <p:nvPr/>
          </p:nvSpPr>
          <p:spPr>
            <a:xfrm>
              <a:off x="1528763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4"/>
          <p:cNvGrpSpPr>
            <a:grpSpLocks/>
          </p:cNvGrpSpPr>
          <p:nvPr/>
        </p:nvGrpSpPr>
        <p:grpSpPr bwMode="auto">
          <a:xfrm>
            <a:off x="4982844" y="2624028"/>
            <a:ext cx="3107360" cy="3877505"/>
            <a:chOff x="3498850" y="1958756"/>
            <a:chExt cx="2209800" cy="2757488"/>
          </a:xfrm>
        </p:grpSpPr>
        <p:sp>
          <p:nvSpPr>
            <p:cNvPr id="42" name="矩形 41"/>
            <p:cNvSpPr/>
            <p:nvPr/>
          </p:nvSpPr>
          <p:spPr>
            <a:xfrm>
              <a:off x="3498850" y="1958756"/>
              <a:ext cx="2209800" cy="833438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3498850" y="2798544"/>
              <a:ext cx="2209800" cy="1917700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70" name="文本框 13"/>
            <p:cNvSpPr txBox="1">
              <a:spLocks noChangeArrowheads="1"/>
            </p:cNvSpPr>
            <p:nvPr/>
          </p:nvSpPr>
          <p:spPr bwMode="auto">
            <a:xfrm>
              <a:off x="4247929" y="20640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85%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4" name="十字形 63"/>
            <p:cNvSpPr/>
            <p:nvPr/>
          </p:nvSpPr>
          <p:spPr>
            <a:xfrm>
              <a:off x="4032232" y="23064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5"/>
          <p:cNvGrpSpPr>
            <a:grpSpLocks/>
          </p:cNvGrpSpPr>
          <p:nvPr/>
        </p:nvGrpSpPr>
        <p:grpSpPr bwMode="auto">
          <a:xfrm>
            <a:off x="8786682" y="2858420"/>
            <a:ext cx="3107360" cy="3643113"/>
            <a:chOff x="5943600" y="2125444"/>
            <a:chExt cx="2209800" cy="2590800"/>
          </a:xfrm>
        </p:grpSpPr>
        <p:sp>
          <p:nvSpPr>
            <p:cNvPr id="43" name="矩形 42"/>
            <p:cNvSpPr/>
            <p:nvPr/>
          </p:nvSpPr>
          <p:spPr>
            <a:xfrm>
              <a:off x="5943600" y="2125444"/>
              <a:ext cx="2209800" cy="66675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矩形 45"/>
            <p:cNvSpPr/>
            <p:nvPr/>
          </p:nvSpPr>
          <p:spPr>
            <a:xfrm>
              <a:off x="5943600" y="2798544"/>
              <a:ext cx="2209800" cy="1917700"/>
            </a:xfrm>
            <a:prstGeom prst="rect">
              <a:avLst/>
            </a:prstGeom>
            <a:blipFill dpi="0" rotWithShape="1">
              <a:blip r:embed="rId5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563" name="文本框 13"/>
            <p:cNvSpPr txBox="1">
              <a:spLocks noChangeArrowheads="1"/>
            </p:cNvSpPr>
            <p:nvPr/>
          </p:nvSpPr>
          <p:spPr bwMode="auto">
            <a:xfrm>
              <a:off x="6660929" y="2152997"/>
              <a:ext cx="1054706" cy="619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/>
              <a:r>
                <a:rPr lang="en-US" altLang="zh-CN" sz="5062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Arial" panose="020B0604020202020204" pitchFamily="34" charset="0"/>
                </a:rPr>
                <a:t>40%</a:t>
              </a:r>
              <a:endParaRPr lang="zh-CN" altLang="en-US" sz="506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endParaRPr>
            </a:p>
          </p:txBody>
        </p:sp>
        <p:sp>
          <p:nvSpPr>
            <p:cNvPr id="65" name="十字形 64"/>
            <p:cNvSpPr/>
            <p:nvPr/>
          </p:nvSpPr>
          <p:spPr>
            <a:xfrm>
              <a:off x="6445232" y="2395319"/>
              <a:ext cx="169862" cy="169862"/>
            </a:xfrm>
            <a:prstGeom prst="plus">
              <a:avLst>
                <a:gd name="adj" fmla="val 4138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itle 13"/>
          <p:cNvSpPr txBox="1">
            <a:spLocks/>
          </p:cNvSpPr>
          <p:nvPr/>
        </p:nvSpPr>
        <p:spPr bwMode="auto">
          <a:xfrm>
            <a:off x="1218344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itle 13"/>
          <p:cNvSpPr txBox="1">
            <a:spLocks/>
          </p:cNvSpPr>
          <p:nvPr/>
        </p:nvSpPr>
        <p:spPr bwMode="auto">
          <a:xfrm>
            <a:off x="498678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itle 13"/>
          <p:cNvSpPr txBox="1">
            <a:spLocks/>
          </p:cNvSpPr>
          <p:nvPr/>
        </p:nvSpPr>
        <p:spPr bwMode="auto">
          <a:xfrm>
            <a:off x="8806351" y="1410999"/>
            <a:ext cx="3068023" cy="877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5337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881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任意多边形 178"/>
          <p:cNvSpPr>
            <a:spLocks/>
          </p:cNvSpPr>
          <p:nvPr/>
        </p:nvSpPr>
        <p:spPr bwMode="auto">
          <a:xfrm>
            <a:off x="2815005" y="1735551"/>
            <a:ext cx="1361345" cy="2999495"/>
          </a:xfrm>
          <a:custGeom>
            <a:avLst/>
            <a:gdLst>
              <a:gd name="connsiteX0" fmla="*/ 234950 w 1428751"/>
              <a:gd name="connsiteY0" fmla="*/ 0 h 3148013"/>
              <a:gd name="connsiteX1" fmla="*/ 239712 w 1428751"/>
              <a:gd name="connsiteY1" fmla="*/ 0 h 3148013"/>
              <a:gd name="connsiteX2" fmla="*/ 276225 w 1428751"/>
              <a:gd name="connsiteY2" fmla="*/ 0 h 3148013"/>
              <a:gd name="connsiteX3" fmla="*/ 319088 w 1428751"/>
              <a:gd name="connsiteY3" fmla="*/ 0 h 3148013"/>
              <a:gd name="connsiteX4" fmla="*/ 361950 w 1428751"/>
              <a:gd name="connsiteY4" fmla="*/ 0 h 3148013"/>
              <a:gd name="connsiteX5" fmla="*/ 361951 w 1428751"/>
              <a:gd name="connsiteY5" fmla="*/ 0 h 3148013"/>
              <a:gd name="connsiteX6" fmla="*/ 404813 w 1428751"/>
              <a:gd name="connsiteY6" fmla="*/ 0 h 3148013"/>
              <a:gd name="connsiteX7" fmla="*/ 446088 w 1428751"/>
              <a:gd name="connsiteY7" fmla="*/ 0 h 3148013"/>
              <a:gd name="connsiteX8" fmla="*/ 488950 w 1428751"/>
              <a:gd name="connsiteY8" fmla="*/ 0 h 3148013"/>
              <a:gd name="connsiteX9" fmla="*/ 488951 w 1428751"/>
              <a:gd name="connsiteY9" fmla="*/ 0 h 3148013"/>
              <a:gd name="connsiteX10" fmla="*/ 531813 w 1428751"/>
              <a:gd name="connsiteY10" fmla="*/ 0 h 3148013"/>
              <a:gd name="connsiteX11" fmla="*/ 576263 w 1428751"/>
              <a:gd name="connsiteY11" fmla="*/ 0 h 3148013"/>
              <a:gd name="connsiteX12" fmla="*/ 617538 w 1428751"/>
              <a:gd name="connsiteY12" fmla="*/ 0 h 3148013"/>
              <a:gd name="connsiteX13" fmla="*/ 660400 w 1428751"/>
              <a:gd name="connsiteY13" fmla="*/ 0 h 3148013"/>
              <a:gd name="connsiteX14" fmla="*/ 660401 w 1428751"/>
              <a:gd name="connsiteY14" fmla="*/ 0 h 3148013"/>
              <a:gd name="connsiteX15" fmla="*/ 703263 w 1428751"/>
              <a:gd name="connsiteY15" fmla="*/ 0 h 3148013"/>
              <a:gd name="connsiteX16" fmla="*/ 744538 w 1428751"/>
              <a:gd name="connsiteY16" fmla="*/ 0 h 3148013"/>
              <a:gd name="connsiteX17" fmla="*/ 787400 w 1428751"/>
              <a:gd name="connsiteY17" fmla="*/ 0 h 3148013"/>
              <a:gd name="connsiteX18" fmla="*/ 787401 w 1428751"/>
              <a:gd name="connsiteY18" fmla="*/ 0 h 3148013"/>
              <a:gd name="connsiteX19" fmla="*/ 830263 w 1428751"/>
              <a:gd name="connsiteY19" fmla="*/ 0 h 3148013"/>
              <a:gd name="connsiteX20" fmla="*/ 873125 w 1428751"/>
              <a:gd name="connsiteY20" fmla="*/ 0 h 3148013"/>
              <a:gd name="connsiteX21" fmla="*/ 873126 w 1428751"/>
              <a:gd name="connsiteY21" fmla="*/ 0 h 3148013"/>
              <a:gd name="connsiteX22" fmla="*/ 914400 w 1428751"/>
              <a:gd name="connsiteY22" fmla="*/ 0 h 3148013"/>
              <a:gd name="connsiteX23" fmla="*/ 958850 w 1428751"/>
              <a:gd name="connsiteY23" fmla="*/ 0 h 3148013"/>
              <a:gd name="connsiteX24" fmla="*/ 990600 w 1428751"/>
              <a:gd name="connsiteY24" fmla="*/ 0 h 3148013"/>
              <a:gd name="connsiteX25" fmla="*/ 1001713 w 1428751"/>
              <a:gd name="connsiteY25" fmla="*/ 0 h 3148013"/>
              <a:gd name="connsiteX26" fmla="*/ 1039813 w 1428751"/>
              <a:gd name="connsiteY26" fmla="*/ 4762 h 3148013"/>
              <a:gd name="connsiteX27" fmla="*/ 1044576 w 1428751"/>
              <a:gd name="connsiteY27" fmla="*/ 6350 h 3148013"/>
              <a:gd name="connsiteX28" fmla="*/ 1044576 w 1428751"/>
              <a:gd name="connsiteY28" fmla="*/ 6350 h 3148013"/>
              <a:gd name="connsiteX29" fmla="*/ 1084262 w 1428751"/>
              <a:gd name="connsiteY29" fmla="*/ 15875 h 3148013"/>
              <a:gd name="connsiteX30" fmla="*/ 1085850 w 1428751"/>
              <a:gd name="connsiteY30" fmla="*/ 17462 h 3148013"/>
              <a:gd name="connsiteX31" fmla="*/ 1085850 w 1428751"/>
              <a:gd name="connsiteY31" fmla="*/ 17462 h 3148013"/>
              <a:gd name="connsiteX32" fmla="*/ 1123950 w 1428751"/>
              <a:gd name="connsiteY32" fmla="*/ 34924 h 3148013"/>
              <a:gd name="connsiteX33" fmla="*/ 1128713 w 1428751"/>
              <a:gd name="connsiteY33" fmla="*/ 38099 h 3148013"/>
              <a:gd name="connsiteX34" fmla="*/ 1128713 w 1428751"/>
              <a:gd name="connsiteY34" fmla="*/ 38100 h 3148013"/>
              <a:gd name="connsiteX35" fmla="*/ 1160463 w 1428751"/>
              <a:gd name="connsiteY35" fmla="*/ 60325 h 3148013"/>
              <a:gd name="connsiteX36" fmla="*/ 1171576 w 1428751"/>
              <a:gd name="connsiteY36" fmla="*/ 73025 h 3148013"/>
              <a:gd name="connsiteX37" fmla="*/ 1171576 w 1428751"/>
              <a:gd name="connsiteY37" fmla="*/ 73026 h 3148013"/>
              <a:gd name="connsiteX38" fmla="*/ 1189037 w 1428751"/>
              <a:gd name="connsiteY38" fmla="*/ 92075 h 3148013"/>
              <a:gd name="connsiteX39" fmla="*/ 1211263 w 1428751"/>
              <a:gd name="connsiteY39" fmla="*/ 128587 h 3148013"/>
              <a:gd name="connsiteX40" fmla="*/ 1214438 w 1428751"/>
              <a:gd name="connsiteY40" fmla="*/ 136525 h 3148013"/>
              <a:gd name="connsiteX41" fmla="*/ 1225550 w 1428751"/>
              <a:gd name="connsiteY41" fmla="*/ 166687 h 3148013"/>
              <a:gd name="connsiteX42" fmla="*/ 1230313 w 1428751"/>
              <a:gd name="connsiteY42" fmla="*/ 209550 h 3148013"/>
              <a:gd name="connsiteX43" fmla="*/ 1230313 w 1428751"/>
              <a:gd name="connsiteY43" fmla="*/ 617537 h 3148013"/>
              <a:gd name="connsiteX44" fmla="*/ 1255713 w 1428751"/>
              <a:gd name="connsiteY44" fmla="*/ 638175 h 3148013"/>
              <a:gd name="connsiteX45" fmla="*/ 1411289 w 1428751"/>
              <a:gd name="connsiteY45" fmla="*/ 755650 h 3148013"/>
              <a:gd name="connsiteX46" fmla="*/ 1425576 w 1428751"/>
              <a:gd name="connsiteY46" fmla="*/ 769938 h 3148013"/>
              <a:gd name="connsiteX47" fmla="*/ 1428751 w 1428751"/>
              <a:gd name="connsiteY47" fmla="*/ 787400 h 3148013"/>
              <a:gd name="connsiteX48" fmla="*/ 1425576 w 1428751"/>
              <a:gd name="connsiteY48" fmla="*/ 803275 h 3148013"/>
              <a:gd name="connsiteX49" fmla="*/ 1411289 w 1428751"/>
              <a:gd name="connsiteY49" fmla="*/ 817563 h 3148013"/>
              <a:gd name="connsiteX50" fmla="*/ 1255713 w 1428751"/>
              <a:gd name="connsiteY50" fmla="*/ 935038 h 3148013"/>
              <a:gd name="connsiteX51" fmla="*/ 1255713 w 1428751"/>
              <a:gd name="connsiteY51" fmla="*/ 935038 h 3148013"/>
              <a:gd name="connsiteX52" fmla="*/ 1230313 w 1428751"/>
              <a:gd name="connsiteY52" fmla="*/ 955675 h 3148013"/>
              <a:gd name="connsiteX53" fmla="*/ 1230313 w 1428751"/>
              <a:gd name="connsiteY53" fmla="*/ 2940051 h 3148013"/>
              <a:gd name="connsiteX54" fmla="*/ 1225550 w 1428751"/>
              <a:gd name="connsiteY54" fmla="*/ 2982913 h 3148013"/>
              <a:gd name="connsiteX55" fmla="*/ 1214438 w 1428751"/>
              <a:gd name="connsiteY55" fmla="*/ 3011488 h 3148013"/>
              <a:gd name="connsiteX56" fmla="*/ 1211263 w 1428751"/>
              <a:gd name="connsiteY56" fmla="*/ 3021013 h 3148013"/>
              <a:gd name="connsiteX57" fmla="*/ 1189037 w 1428751"/>
              <a:gd name="connsiteY57" fmla="*/ 3055938 h 3148013"/>
              <a:gd name="connsiteX58" fmla="*/ 1171576 w 1428751"/>
              <a:gd name="connsiteY58" fmla="*/ 3074987 h 3148013"/>
              <a:gd name="connsiteX59" fmla="*/ 1171576 w 1428751"/>
              <a:gd name="connsiteY59" fmla="*/ 3074988 h 3148013"/>
              <a:gd name="connsiteX60" fmla="*/ 1160463 w 1428751"/>
              <a:gd name="connsiteY60" fmla="*/ 3087688 h 3148013"/>
              <a:gd name="connsiteX61" fmla="*/ 1128713 w 1428751"/>
              <a:gd name="connsiteY61" fmla="*/ 3109913 h 3148013"/>
              <a:gd name="connsiteX62" fmla="*/ 1128713 w 1428751"/>
              <a:gd name="connsiteY62" fmla="*/ 3109913 h 3148013"/>
              <a:gd name="connsiteX63" fmla="*/ 1123950 w 1428751"/>
              <a:gd name="connsiteY63" fmla="*/ 3113088 h 3148013"/>
              <a:gd name="connsiteX64" fmla="*/ 1085850 w 1428751"/>
              <a:gd name="connsiteY64" fmla="*/ 3130550 h 3148013"/>
              <a:gd name="connsiteX65" fmla="*/ 1084262 w 1428751"/>
              <a:gd name="connsiteY65" fmla="*/ 3132138 h 3148013"/>
              <a:gd name="connsiteX66" fmla="*/ 1044576 w 1428751"/>
              <a:gd name="connsiteY66" fmla="*/ 3143250 h 3148013"/>
              <a:gd name="connsiteX67" fmla="*/ 1044576 w 1428751"/>
              <a:gd name="connsiteY67" fmla="*/ 3143251 h 3148013"/>
              <a:gd name="connsiteX68" fmla="*/ 1039813 w 1428751"/>
              <a:gd name="connsiteY68" fmla="*/ 3144838 h 3148013"/>
              <a:gd name="connsiteX69" fmla="*/ 1001713 w 1428751"/>
              <a:gd name="connsiteY69" fmla="*/ 3148013 h 3148013"/>
              <a:gd name="connsiteX70" fmla="*/ 990600 w 1428751"/>
              <a:gd name="connsiteY70" fmla="*/ 3148013 h 3148013"/>
              <a:gd name="connsiteX71" fmla="*/ 958850 w 1428751"/>
              <a:gd name="connsiteY71" fmla="*/ 3148013 h 3148013"/>
              <a:gd name="connsiteX72" fmla="*/ 914400 w 1428751"/>
              <a:gd name="connsiteY72" fmla="*/ 3148013 h 3148013"/>
              <a:gd name="connsiteX73" fmla="*/ 873126 w 1428751"/>
              <a:gd name="connsiteY73" fmla="*/ 3148013 h 3148013"/>
              <a:gd name="connsiteX74" fmla="*/ 873125 w 1428751"/>
              <a:gd name="connsiteY74" fmla="*/ 3148013 h 3148013"/>
              <a:gd name="connsiteX75" fmla="*/ 830263 w 1428751"/>
              <a:gd name="connsiteY75" fmla="*/ 3148013 h 3148013"/>
              <a:gd name="connsiteX76" fmla="*/ 787401 w 1428751"/>
              <a:gd name="connsiteY76" fmla="*/ 3148013 h 3148013"/>
              <a:gd name="connsiteX77" fmla="*/ 787400 w 1428751"/>
              <a:gd name="connsiteY77" fmla="*/ 3148013 h 3148013"/>
              <a:gd name="connsiteX78" fmla="*/ 744538 w 1428751"/>
              <a:gd name="connsiteY78" fmla="*/ 3148013 h 3148013"/>
              <a:gd name="connsiteX79" fmla="*/ 703263 w 1428751"/>
              <a:gd name="connsiteY79" fmla="*/ 3148013 h 3148013"/>
              <a:gd name="connsiteX80" fmla="*/ 660401 w 1428751"/>
              <a:gd name="connsiteY80" fmla="*/ 3148013 h 3148013"/>
              <a:gd name="connsiteX81" fmla="*/ 660400 w 1428751"/>
              <a:gd name="connsiteY81" fmla="*/ 3148013 h 3148013"/>
              <a:gd name="connsiteX82" fmla="*/ 617538 w 1428751"/>
              <a:gd name="connsiteY82" fmla="*/ 3148013 h 3148013"/>
              <a:gd name="connsiteX83" fmla="*/ 576263 w 1428751"/>
              <a:gd name="connsiteY83" fmla="*/ 3148013 h 3148013"/>
              <a:gd name="connsiteX84" fmla="*/ 531813 w 1428751"/>
              <a:gd name="connsiteY84" fmla="*/ 3148013 h 3148013"/>
              <a:gd name="connsiteX85" fmla="*/ 488951 w 1428751"/>
              <a:gd name="connsiteY85" fmla="*/ 3148013 h 3148013"/>
              <a:gd name="connsiteX86" fmla="*/ 488950 w 1428751"/>
              <a:gd name="connsiteY86" fmla="*/ 3148013 h 3148013"/>
              <a:gd name="connsiteX87" fmla="*/ 446088 w 1428751"/>
              <a:gd name="connsiteY87" fmla="*/ 3148013 h 3148013"/>
              <a:gd name="connsiteX88" fmla="*/ 404813 w 1428751"/>
              <a:gd name="connsiteY88" fmla="*/ 3148013 h 3148013"/>
              <a:gd name="connsiteX89" fmla="*/ 361951 w 1428751"/>
              <a:gd name="connsiteY89" fmla="*/ 3148013 h 3148013"/>
              <a:gd name="connsiteX90" fmla="*/ 361950 w 1428751"/>
              <a:gd name="connsiteY90" fmla="*/ 3148013 h 3148013"/>
              <a:gd name="connsiteX91" fmla="*/ 319088 w 1428751"/>
              <a:gd name="connsiteY91" fmla="*/ 3148013 h 3148013"/>
              <a:gd name="connsiteX92" fmla="*/ 276225 w 1428751"/>
              <a:gd name="connsiteY92" fmla="*/ 3148013 h 3148013"/>
              <a:gd name="connsiteX93" fmla="*/ 239712 w 1428751"/>
              <a:gd name="connsiteY93" fmla="*/ 3148013 h 3148013"/>
              <a:gd name="connsiteX94" fmla="*/ 234950 w 1428751"/>
              <a:gd name="connsiteY94" fmla="*/ 3148013 h 3148013"/>
              <a:gd name="connsiteX95" fmla="*/ 190500 w 1428751"/>
              <a:gd name="connsiteY95" fmla="*/ 3144838 h 3148013"/>
              <a:gd name="connsiteX96" fmla="*/ 190500 w 1428751"/>
              <a:gd name="connsiteY96" fmla="*/ 3144837 h 3148013"/>
              <a:gd name="connsiteX97" fmla="*/ 147638 w 1428751"/>
              <a:gd name="connsiteY97" fmla="*/ 3132137 h 3148013"/>
              <a:gd name="connsiteX98" fmla="*/ 147638 w 1428751"/>
              <a:gd name="connsiteY98" fmla="*/ 3132138 h 3148013"/>
              <a:gd name="connsiteX99" fmla="*/ 146050 w 1428751"/>
              <a:gd name="connsiteY99" fmla="*/ 3132138 h 3148013"/>
              <a:gd name="connsiteX100" fmla="*/ 104775 w 1428751"/>
              <a:gd name="connsiteY100" fmla="*/ 3113088 h 3148013"/>
              <a:gd name="connsiteX101" fmla="*/ 71437 w 1428751"/>
              <a:gd name="connsiteY101" fmla="*/ 3087688 h 3148013"/>
              <a:gd name="connsiteX102" fmla="*/ 63500 w 1428751"/>
              <a:gd name="connsiteY102" fmla="*/ 3081338 h 3148013"/>
              <a:gd name="connsiteX103" fmla="*/ 63500 w 1428751"/>
              <a:gd name="connsiteY103" fmla="*/ 3081336 h 3148013"/>
              <a:gd name="connsiteX104" fmla="*/ 41276 w 1428751"/>
              <a:gd name="connsiteY104" fmla="*/ 3055937 h 3148013"/>
              <a:gd name="connsiteX105" fmla="*/ 20638 w 1428751"/>
              <a:gd name="connsiteY105" fmla="*/ 3024187 h 3148013"/>
              <a:gd name="connsiteX106" fmla="*/ 19050 w 1428751"/>
              <a:gd name="connsiteY106" fmla="*/ 3021012 h 3148013"/>
              <a:gd name="connsiteX107" fmla="*/ 4762 w 1428751"/>
              <a:gd name="connsiteY107" fmla="*/ 2982912 h 3148013"/>
              <a:gd name="connsiteX108" fmla="*/ 0 w 1428751"/>
              <a:gd name="connsiteY108" fmla="*/ 2940050 h 3148013"/>
              <a:gd name="connsiteX109" fmla="*/ 0 w 1428751"/>
              <a:gd name="connsiteY109" fmla="*/ 209549 h 3148013"/>
              <a:gd name="connsiteX110" fmla="*/ 4762 w 1428751"/>
              <a:gd name="connsiteY110" fmla="*/ 166687 h 3148013"/>
              <a:gd name="connsiteX111" fmla="*/ 19050 w 1428751"/>
              <a:gd name="connsiteY111" fmla="*/ 128587 h 3148013"/>
              <a:gd name="connsiteX112" fmla="*/ 20638 w 1428751"/>
              <a:gd name="connsiteY112" fmla="*/ 125412 h 3148013"/>
              <a:gd name="connsiteX113" fmla="*/ 41276 w 1428751"/>
              <a:gd name="connsiteY113" fmla="*/ 92074 h 3148013"/>
              <a:gd name="connsiteX114" fmla="*/ 63500 w 1428751"/>
              <a:gd name="connsiteY114" fmla="*/ 68263 h 3148013"/>
              <a:gd name="connsiteX115" fmla="*/ 63500 w 1428751"/>
              <a:gd name="connsiteY115" fmla="*/ 68262 h 3148013"/>
              <a:gd name="connsiteX116" fmla="*/ 71437 w 1428751"/>
              <a:gd name="connsiteY116" fmla="*/ 60325 h 3148013"/>
              <a:gd name="connsiteX117" fmla="*/ 104775 w 1428751"/>
              <a:gd name="connsiteY117" fmla="*/ 34925 h 3148013"/>
              <a:gd name="connsiteX118" fmla="*/ 146050 w 1428751"/>
              <a:gd name="connsiteY118" fmla="*/ 15875 h 3148013"/>
              <a:gd name="connsiteX119" fmla="*/ 147638 w 1428751"/>
              <a:gd name="connsiteY119" fmla="*/ 15875 h 3148013"/>
              <a:gd name="connsiteX120" fmla="*/ 147638 w 1428751"/>
              <a:gd name="connsiteY120" fmla="*/ 15874 h 3148013"/>
              <a:gd name="connsiteX121" fmla="*/ 190501 w 1428751"/>
              <a:gd name="connsiteY121" fmla="*/ 4762 h 3148013"/>
              <a:gd name="connsiteX122" fmla="*/ 190501 w 1428751"/>
              <a:gd name="connsiteY122" fmla="*/ 4762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</a:cxnLst>
            <a:rect l="l" t="t" r="r" b="b"/>
            <a:pathLst>
              <a:path w="1428751" h="3148013">
                <a:moveTo>
                  <a:pt x="234950" y="0"/>
                </a:moveTo>
                <a:lnTo>
                  <a:pt x="239712" y="0"/>
                </a:lnTo>
                <a:lnTo>
                  <a:pt x="276225" y="0"/>
                </a:lnTo>
                <a:lnTo>
                  <a:pt x="319088" y="0"/>
                </a:lnTo>
                <a:lnTo>
                  <a:pt x="361950" y="0"/>
                </a:lnTo>
                <a:lnTo>
                  <a:pt x="361951" y="0"/>
                </a:lnTo>
                <a:lnTo>
                  <a:pt x="404813" y="0"/>
                </a:lnTo>
                <a:lnTo>
                  <a:pt x="446088" y="0"/>
                </a:lnTo>
                <a:lnTo>
                  <a:pt x="488950" y="0"/>
                </a:lnTo>
                <a:lnTo>
                  <a:pt x="488951" y="0"/>
                </a:lnTo>
                <a:lnTo>
                  <a:pt x="531813" y="0"/>
                </a:lnTo>
                <a:lnTo>
                  <a:pt x="576263" y="0"/>
                </a:lnTo>
                <a:lnTo>
                  <a:pt x="617538" y="0"/>
                </a:lnTo>
                <a:lnTo>
                  <a:pt x="660400" y="0"/>
                </a:lnTo>
                <a:lnTo>
                  <a:pt x="660401" y="0"/>
                </a:lnTo>
                <a:lnTo>
                  <a:pt x="703263" y="0"/>
                </a:lnTo>
                <a:lnTo>
                  <a:pt x="744538" y="0"/>
                </a:lnTo>
                <a:lnTo>
                  <a:pt x="787400" y="0"/>
                </a:lnTo>
                <a:lnTo>
                  <a:pt x="787401" y="0"/>
                </a:lnTo>
                <a:lnTo>
                  <a:pt x="830263" y="0"/>
                </a:lnTo>
                <a:lnTo>
                  <a:pt x="873125" y="0"/>
                </a:lnTo>
                <a:lnTo>
                  <a:pt x="873126" y="0"/>
                </a:lnTo>
                <a:lnTo>
                  <a:pt x="914400" y="0"/>
                </a:lnTo>
                <a:lnTo>
                  <a:pt x="958850" y="0"/>
                </a:lnTo>
                <a:lnTo>
                  <a:pt x="990600" y="0"/>
                </a:lnTo>
                <a:lnTo>
                  <a:pt x="1001713" y="0"/>
                </a:lnTo>
                <a:lnTo>
                  <a:pt x="1039813" y="4762"/>
                </a:lnTo>
                <a:lnTo>
                  <a:pt x="1044576" y="6350"/>
                </a:lnTo>
                <a:lnTo>
                  <a:pt x="1044576" y="6350"/>
                </a:lnTo>
                <a:lnTo>
                  <a:pt x="1084262" y="15875"/>
                </a:lnTo>
                <a:lnTo>
                  <a:pt x="1085850" y="17462"/>
                </a:lnTo>
                <a:lnTo>
                  <a:pt x="1085850" y="17462"/>
                </a:lnTo>
                <a:lnTo>
                  <a:pt x="1123950" y="34924"/>
                </a:lnTo>
                <a:lnTo>
                  <a:pt x="1128713" y="38099"/>
                </a:lnTo>
                <a:lnTo>
                  <a:pt x="1128713" y="38100"/>
                </a:lnTo>
                <a:lnTo>
                  <a:pt x="1160463" y="60325"/>
                </a:lnTo>
                <a:lnTo>
                  <a:pt x="1171576" y="73025"/>
                </a:lnTo>
                <a:lnTo>
                  <a:pt x="1171576" y="73026"/>
                </a:lnTo>
                <a:lnTo>
                  <a:pt x="1189037" y="92075"/>
                </a:lnTo>
                <a:lnTo>
                  <a:pt x="1211263" y="128587"/>
                </a:lnTo>
                <a:lnTo>
                  <a:pt x="1214438" y="136525"/>
                </a:lnTo>
                <a:lnTo>
                  <a:pt x="1225550" y="166687"/>
                </a:lnTo>
                <a:lnTo>
                  <a:pt x="1230313" y="209550"/>
                </a:lnTo>
                <a:lnTo>
                  <a:pt x="1230313" y="617537"/>
                </a:lnTo>
                <a:lnTo>
                  <a:pt x="1255713" y="638175"/>
                </a:lnTo>
                <a:lnTo>
                  <a:pt x="1411289" y="755650"/>
                </a:lnTo>
                <a:lnTo>
                  <a:pt x="1425576" y="769938"/>
                </a:lnTo>
                <a:lnTo>
                  <a:pt x="1428751" y="787400"/>
                </a:lnTo>
                <a:lnTo>
                  <a:pt x="1425576" y="803275"/>
                </a:lnTo>
                <a:lnTo>
                  <a:pt x="1411289" y="817563"/>
                </a:lnTo>
                <a:lnTo>
                  <a:pt x="1255713" y="935038"/>
                </a:lnTo>
                <a:lnTo>
                  <a:pt x="1255713" y="935038"/>
                </a:lnTo>
                <a:lnTo>
                  <a:pt x="1230313" y="955675"/>
                </a:lnTo>
                <a:lnTo>
                  <a:pt x="1230313" y="2940051"/>
                </a:lnTo>
                <a:lnTo>
                  <a:pt x="1225550" y="2982913"/>
                </a:lnTo>
                <a:lnTo>
                  <a:pt x="1214438" y="3011488"/>
                </a:lnTo>
                <a:lnTo>
                  <a:pt x="1211263" y="3021013"/>
                </a:lnTo>
                <a:lnTo>
                  <a:pt x="1189037" y="3055938"/>
                </a:lnTo>
                <a:lnTo>
                  <a:pt x="1171576" y="3074987"/>
                </a:lnTo>
                <a:lnTo>
                  <a:pt x="1171576" y="3074988"/>
                </a:lnTo>
                <a:lnTo>
                  <a:pt x="1160463" y="3087688"/>
                </a:lnTo>
                <a:lnTo>
                  <a:pt x="1128713" y="3109913"/>
                </a:lnTo>
                <a:lnTo>
                  <a:pt x="1128713" y="3109913"/>
                </a:lnTo>
                <a:lnTo>
                  <a:pt x="1123950" y="3113088"/>
                </a:lnTo>
                <a:lnTo>
                  <a:pt x="1085850" y="3130550"/>
                </a:lnTo>
                <a:lnTo>
                  <a:pt x="1084262" y="3132138"/>
                </a:lnTo>
                <a:lnTo>
                  <a:pt x="1044576" y="3143250"/>
                </a:lnTo>
                <a:lnTo>
                  <a:pt x="1044576" y="3143251"/>
                </a:lnTo>
                <a:lnTo>
                  <a:pt x="1039813" y="3144838"/>
                </a:lnTo>
                <a:lnTo>
                  <a:pt x="1001713" y="3148013"/>
                </a:lnTo>
                <a:lnTo>
                  <a:pt x="990600" y="3148013"/>
                </a:lnTo>
                <a:lnTo>
                  <a:pt x="958850" y="3148013"/>
                </a:lnTo>
                <a:lnTo>
                  <a:pt x="914400" y="3148013"/>
                </a:lnTo>
                <a:lnTo>
                  <a:pt x="873126" y="3148013"/>
                </a:lnTo>
                <a:lnTo>
                  <a:pt x="873125" y="3148013"/>
                </a:lnTo>
                <a:lnTo>
                  <a:pt x="830263" y="3148013"/>
                </a:lnTo>
                <a:lnTo>
                  <a:pt x="787401" y="3148013"/>
                </a:lnTo>
                <a:lnTo>
                  <a:pt x="787400" y="3148013"/>
                </a:lnTo>
                <a:lnTo>
                  <a:pt x="744538" y="3148013"/>
                </a:lnTo>
                <a:lnTo>
                  <a:pt x="703263" y="3148013"/>
                </a:lnTo>
                <a:lnTo>
                  <a:pt x="660401" y="3148013"/>
                </a:lnTo>
                <a:lnTo>
                  <a:pt x="660400" y="3148013"/>
                </a:lnTo>
                <a:lnTo>
                  <a:pt x="617538" y="3148013"/>
                </a:lnTo>
                <a:lnTo>
                  <a:pt x="576263" y="3148013"/>
                </a:lnTo>
                <a:lnTo>
                  <a:pt x="531813" y="3148013"/>
                </a:lnTo>
                <a:lnTo>
                  <a:pt x="488951" y="3148013"/>
                </a:lnTo>
                <a:lnTo>
                  <a:pt x="488950" y="3148013"/>
                </a:lnTo>
                <a:lnTo>
                  <a:pt x="446088" y="3148013"/>
                </a:lnTo>
                <a:lnTo>
                  <a:pt x="404813" y="3148013"/>
                </a:lnTo>
                <a:lnTo>
                  <a:pt x="361951" y="3148013"/>
                </a:lnTo>
                <a:lnTo>
                  <a:pt x="361950" y="3148013"/>
                </a:lnTo>
                <a:lnTo>
                  <a:pt x="319088" y="3148013"/>
                </a:lnTo>
                <a:lnTo>
                  <a:pt x="276225" y="3148013"/>
                </a:lnTo>
                <a:lnTo>
                  <a:pt x="239712" y="3148013"/>
                </a:lnTo>
                <a:lnTo>
                  <a:pt x="234950" y="3148013"/>
                </a:lnTo>
                <a:lnTo>
                  <a:pt x="190500" y="3144838"/>
                </a:lnTo>
                <a:lnTo>
                  <a:pt x="190500" y="3144837"/>
                </a:lnTo>
                <a:lnTo>
                  <a:pt x="147638" y="3132137"/>
                </a:lnTo>
                <a:lnTo>
                  <a:pt x="147638" y="3132138"/>
                </a:lnTo>
                <a:lnTo>
                  <a:pt x="146050" y="3132138"/>
                </a:lnTo>
                <a:lnTo>
                  <a:pt x="104775" y="3113088"/>
                </a:lnTo>
                <a:lnTo>
                  <a:pt x="71437" y="3087688"/>
                </a:lnTo>
                <a:lnTo>
                  <a:pt x="63500" y="3081338"/>
                </a:lnTo>
                <a:lnTo>
                  <a:pt x="63500" y="3081336"/>
                </a:lnTo>
                <a:lnTo>
                  <a:pt x="41276" y="3055937"/>
                </a:lnTo>
                <a:lnTo>
                  <a:pt x="20638" y="302418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20638" y="125412"/>
                </a:lnTo>
                <a:lnTo>
                  <a:pt x="41276" y="92074"/>
                </a:lnTo>
                <a:lnTo>
                  <a:pt x="63500" y="68263"/>
                </a:lnTo>
                <a:lnTo>
                  <a:pt x="63500" y="68262"/>
                </a:lnTo>
                <a:lnTo>
                  <a:pt x="71437" y="60325"/>
                </a:lnTo>
                <a:lnTo>
                  <a:pt x="104775" y="34925"/>
                </a:lnTo>
                <a:lnTo>
                  <a:pt x="146050" y="15875"/>
                </a:lnTo>
                <a:lnTo>
                  <a:pt x="147638" y="15875"/>
                </a:lnTo>
                <a:lnTo>
                  <a:pt x="147638" y="15874"/>
                </a:lnTo>
                <a:lnTo>
                  <a:pt x="190501" y="4762"/>
                </a:lnTo>
                <a:lnTo>
                  <a:pt x="190501" y="4762"/>
                </a:lnTo>
                <a:close/>
              </a:path>
            </a:pathLst>
          </a:custGeom>
          <a:solidFill>
            <a:schemeClr val="accent1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8" name="任意多边形 187"/>
          <p:cNvSpPr>
            <a:spLocks noChangeArrowheads="1"/>
          </p:cNvSpPr>
          <p:nvPr/>
        </p:nvSpPr>
        <p:spPr bwMode="auto">
          <a:xfrm>
            <a:off x="4828312" y="1735551"/>
            <a:ext cx="1361344" cy="2999495"/>
          </a:xfrm>
          <a:custGeom>
            <a:avLst/>
            <a:gdLst>
              <a:gd name="connsiteX0" fmla="*/ 238125 w 1428750"/>
              <a:gd name="connsiteY0" fmla="*/ 0 h 3148013"/>
              <a:gd name="connsiteX1" fmla="*/ 258762 w 1428750"/>
              <a:gd name="connsiteY1" fmla="*/ 0 h 3148013"/>
              <a:gd name="connsiteX2" fmla="*/ 258763 w 1428750"/>
              <a:gd name="connsiteY2" fmla="*/ 0 h 3148013"/>
              <a:gd name="connsiteX3" fmla="*/ 303212 w 1428750"/>
              <a:gd name="connsiteY3" fmla="*/ 0 h 3148013"/>
              <a:gd name="connsiteX4" fmla="*/ 346075 w 1428750"/>
              <a:gd name="connsiteY4" fmla="*/ 0 h 3148013"/>
              <a:gd name="connsiteX5" fmla="*/ 388937 w 1428750"/>
              <a:gd name="connsiteY5" fmla="*/ 0 h 3148013"/>
              <a:gd name="connsiteX6" fmla="*/ 388938 w 1428750"/>
              <a:gd name="connsiteY6" fmla="*/ 0 h 3148013"/>
              <a:gd name="connsiteX7" fmla="*/ 431800 w 1428750"/>
              <a:gd name="connsiteY7" fmla="*/ 0 h 3148013"/>
              <a:gd name="connsiteX8" fmla="*/ 476250 w 1428750"/>
              <a:gd name="connsiteY8" fmla="*/ 0 h 3148013"/>
              <a:gd name="connsiteX9" fmla="*/ 519112 w 1428750"/>
              <a:gd name="connsiteY9" fmla="*/ 0 h 3148013"/>
              <a:gd name="connsiteX10" fmla="*/ 519113 w 1428750"/>
              <a:gd name="connsiteY10" fmla="*/ 0 h 3148013"/>
              <a:gd name="connsiteX11" fmla="*/ 563562 w 1428750"/>
              <a:gd name="connsiteY11" fmla="*/ 0 h 3148013"/>
              <a:gd name="connsiteX12" fmla="*/ 606425 w 1428750"/>
              <a:gd name="connsiteY12" fmla="*/ 0 h 3148013"/>
              <a:gd name="connsiteX13" fmla="*/ 649287 w 1428750"/>
              <a:gd name="connsiteY13" fmla="*/ 0 h 3148013"/>
              <a:gd name="connsiteX14" fmla="*/ 649288 w 1428750"/>
              <a:gd name="connsiteY14" fmla="*/ 0 h 3148013"/>
              <a:gd name="connsiteX15" fmla="*/ 692150 w 1428750"/>
              <a:gd name="connsiteY15" fmla="*/ 0 h 3148013"/>
              <a:gd name="connsiteX16" fmla="*/ 735012 w 1428750"/>
              <a:gd name="connsiteY16" fmla="*/ 0 h 3148013"/>
              <a:gd name="connsiteX17" fmla="*/ 735013 w 1428750"/>
              <a:gd name="connsiteY17" fmla="*/ 0 h 3148013"/>
              <a:gd name="connsiteX18" fmla="*/ 777875 w 1428750"/>
              <a:gd name="connsiteY18" fmla="*/ 0 h 3148013"/>
              <a:gd name="connsiteX19" fmla="*/ 822325 w 1428750"/>
              <a:gd name="connsiteY19" fmla="*/ 0 h 3148013"/>
              <a:gd name="connsiteX20" fmla="*/ 866775 w 1428750"/>
              <a:gd name="connsiteY20" fmla="*/ 0 h 3148013"/>
              <a:gd name="connsiteX21" fmla="*/ 909637 w 1428750"/>
              <a:gd name="connsiteY21" fmla="*/ 0 h 3148013"/>
              <a:gd name="connsiteX22" fmla="*/ 909638 w 1428750"/>
              <a:gd name="connsiteY22" fmla="*/ 0 h 3148013"/>
              <a:gd name="connsiteX23" fmla="*/ 952500 w 1428750"/>
              <a:gd name="connsiteY23" fmla="*/ 0 h 3148013"/>
              <a:gd name="connsiteX24" fmla="*/ 990600 w 1428750"/>
              <a:gd name="connsiteY24" fmla="*/ 0 h 3148013"/>
              <a:gd name="connsiteX25" fmla="*/ 995362 w 1428750"/>
              <a:gd name="connsiteY25" fmla="*/ 0 h 3148013"/>
              <a:gd name="connsiteX26" fmla="*/ 995363 w 1428750"/>
              <a:gd name="connsiteY26" fmla="*/ 0 h 3148013"/>
              <a:gd name="connsiteX27" fmla="*/ 995363 w 1428750"/>
              <a:gd name="connsiteY27" fmla="*/ 0 h 3148013"/>
              <a:gd name="connsiteX28" fmla="*/ 1038225 w 1428750"/>
              <a:gd name="connsiteY28" fmla="*/ 4762 h 3148013"/>
              <a:gd name="connsiteX29" fmla="*/ 1038225 w 1428750"/>
              <a:gd name="connsiteY29" fmla="*/ 4762 h 3148013"/>
              <a:gd name="connsiteX30" fmla="*/ 1081088 w 1428750"/>
              <a:gd name="connsiteY30" fmla="*/ 15874 h 3148013"/>
              <a:gd name="connsiteX31" fmla="*/ 1081088 w 1428750"/>
              <a:gd name="connsiteY31" fmla="*/ 15875 h 3148013"/>
              <a:gd name="connsiteX32" fmla="*/ 1082674 w 1428750"/>
              <a:gd name="connsiteY32" fmla="*/ 15875 h 3148013"/>
              <a:gd name="connsiteX33" fmla="*/ 1123950 w 1428750"/>
              <a:gd name="connsiteY33" fmla="*/ 34925 h 3148013"/>
              <a:gd name="connsiteX34" fmla="*/ 1123950 w 1428750"/>
              <a:gd name="connsiteY34" fmla="*/ 36512 h 3148013"/>
              <a:gd name="connsiteX35" fmla="*/ 1158875 w 1428750"/>
              <a:gd name="connsiteY35" fmla="*/ 60324 h 3148013"/>
              <a:gd name="connsiteX36" fmla="*/ 1169988 w 1428750"/>
              <a:gd name="connsiteY36" fmla="*/ 71437 h 3148013"/>
              <a:gd name="connsiteX37" fmla="*/ 1169988 w 1428750"/>
              <a:gd name="connsiteY37" fmla="*/ 71438 h 3148013"/>
              <a:gd name="connsiteX38" fmla="*/ 1189037 w 1428750"/>
              <a:gd name="connsiteY38" fmla="*/ 92074 h 3148013"/>
              <a:gd name="connsiteX39" fmla="*/ 1211262 w 1428750"/>
              <a:gd name="connsiteY39" fmla="*/ 128587 h 3148013"/>
              <a:gd name="connsiteX40" fmla="*/ 1212850 w 1428750"/>
              <a:gd name="connsiteY40" fmla="*/ 131762 h 3148013"/>
              <a:gd name="connsiteX41" fmla="*/ 1223962 w 1428750"/>
              <a:gd name="connsiteY41" fmla="*/ 166687 h 3148013"/>
              <a:gd name="connsiteX42" fmla="*/ 1230312 w 1428750"/>
              <a:gd name="connsiteY42" fmla="*/ 209549 h 3148013"/>
              <a:gd name="connsiteX43" fmla="*/ 1230312 w 1428750"/>
              <a:gd name="connsiteY43" fmla="*/ 617537 h 3148013"/>
              <a:gd name="connsiteX44" fmla="*/ 1255713 w 1428750"/>
              <a:gd name="connsiteY44" fmla="*/ 636587 h 3148013"/>
              <a:gd name="connsiteX45" fmla="*/ 1255713 w 1428750"/>
              <a:gd name="connsiteY45" fmla="*/ 636588 h 3148013"/>
              <a:gd name="connsiteX46" fmla="*/ 1298575 w 1428750"/>
              <a:gd name="connsiteY46" fmla="*/ 669924 h 3148013"/>
              <a:gd name="connsiteX47" fmla="*/ 1298575 w 1428750"/>
              <a:gd name="connsiteY47" fmla="*/ 669925 h 3148013"/>
              <a:gd name="connsiteX48" fmla="*/ 1341438 w 1428750"/>
              <a:gd name="connsiteY48" fmla="*/ 703262 h 3148013"/>
              <a:gd name="connsiteX49" fmla="*/ 1341438 w 1428750"/>
              <a:gd name="connsiteY49" fmla="*/ 703263 h 3148013"/>
              <a:gd name="connsiteX50" fmla="*/ 1384300 w 1428750"/>
              <a:gd name="connsiteY50" fmla="*/ 735012 h 3148013"/>
              <a:gd name="connsiteX51" fmla="*/ 1411288 w 1428750"/>
              <a:gd name="connsiteY51" fmla="*/ 755649 h 3148013"/>
              <a:gd name="connsiteX52" fmla="*/ 1423988 w 1428750"/>
              <a:gd name="connsiteY52" fmla="*/ 769937 h 3148013"/>
              <a:gd name="connsiteX53" fmla="*/ 1427163 w 1428750"/>
              <a:gd name="connsiteY53" fmla="*/ 787400 h 3148013"/>
              <a:gd name="connsiteX54" fmla="*/ 1427163 w 1428750"/>
              <a:gd name="connsiteY54" fmla="*/ 787400 h 3148013"/>
              <a:gd name="connsiteX55" fmla="*/ 1428750 w 1428750"/>
              <a:gd name="connsiteY55" fmla="*/ 787400 h 3148013"/>
              <a:gd name="connsiteX56" fmla="*/ 1428750 w 1428750"/>
              <a:gd name="connsiteY56" fmla="*/ 788988 h 3148013"/>
              <a:gd name="connsiteX57" fmla="*/ 1427162 w 1428750"/>
              <a:gd name="connsiteY57" fmla="*/ 788988 h 3148013"/>
              <a:gd name="connsiteX58" fmla="*/ 1427162 w 1428750"/>
              <a:gd name="connsiteY58" fmla="*/ 787405 h 3148013"/>
              <a:gd name="connsiteX59" fmla="*/ 1423988 w 1428750"/>
              <a:gd name="connsiteY59" fmla="*/ 803275 h 3148013"/>
              <a:gd name="connsiteX60" fmla="*/ 1411288 w 1428750"/>
              <a:gd name="connsiteY60" fmla="*/ 817563 h 3148013"/>
              <a:gd name="connsiteX61" fmla="*/ 1384300 w 1428750"/>
              <a:gd name="connsiteY61" fmla="*/ 838200 h 3148013"/>
              <a:gd name="connsiteX62" fmla="*/ 1384300 w 1428750"/>
              <a:gd name="connsiteY62" fmla="*/ 838200 h 3148013"/>
              <a:gd name="connsiteX63" fmla="*/ 1341438 w 1428750"/>
              <a:gd name="connsiteY63" fmla="*/ 871536 h 3148013"/>
              <a:gd name="connsiteX64" fmla="*/ 1341438 w 1428750"/>
              <a:gd name="connsiteY64" fmla="*/ 871538 h 3148013"/>
              <a:gd name="connsiteX65" fmla="*/ 1298575 w 1428750"/>
              <a:gd name="connsiteY65" fmla="*/ 904875 h 3148013"/>
              <a:gd name="connsiteX66" fmla="*/ 1255713 w 1428750"/>
              <a:gd name="connsiteY66" fmla="*/ 936624 h 3148013"/>
              <a:gd name="connsiteX67" fmla="*/ 1255713 w 1428750"/>
              <a:gd name="connsiteY67" fmla="*/ 936625 h 3148013"/>
              <a:gd name="connsiteX68" fmla="*/ 1230312 w 1428750"/>
              <a:gd name="connsiteY68" fmla="*/ 955675 h 3148013"/>
              <a:gd name="connsiteX69" fmla="*/ 1230312 w 1428750"/>
              <a:gd name="connsiteY69" fmla="*/ 2940050 h 3148013"/>
              <a:gd name="connsiteX70" fmla="*/ 1223962 w 1428750"/>
              <a:gd name="connsiteY70" fmla="*/ 2982913 h 3148013"/>
              <a:gd name="connsiteX71" fmla="*/ 1212850 w 1428750"/>
              <a:gd name="connsiteY71" fmla="*/ 3016250 h 3148013"/>
              <a:gd name="connsiteX72" fmla="*/ 1211262 w 1428750"/>
              <a:gd name="connsiteY72" fmla="*/ 3021013 h 3148013"/>
              <a:gd name="connsiteX73" fmla="*/ 1189037 w 1428750"/>
              <a:gd name="connsiteY73" fmla="*/ 3055938 h 3148013"/>
              <a:gd name="connsiteX74" fmla="*/ 1169988 w 1428750"/>
              <a:gd name="connsiteY74" fmla="*/ 3076574 h 3148013"/>
              <a:gd name="connsiteX75" fmla="*/ 1169988 w 1428750"/>
              <a:gd name="connsiteY75" fmla="*/ 3076575 h 3148013"/>
              <a:gd name="connsiteX76" fmla="*/ 1158875 w 1428750"/>
              <a:gd name="connsiteY76" fmla="*/ 3087688 h 3148013"/>
              <a:gd name="connsiteX77" fmla="*/ 1123950 w 1428750"/>
              <a:gd name="connsiteY77" fmla="*/ 3111500 h 3148013"/>
              <a:gd name="connsiteX78" fmla="*/ 1123950 w 1428750"/>
              <a:gd name="connsiteY78" fmla="*/ 3111501 h 3148013"/>
              <a:gd name="connsiteX79" fmla="*/ 1123950 w 1428750"/>
              <a:gd name="connsiteY79" fmla="*/ 3113088 h 3148013"/>
              <a:gd name="connsiteX80" fmla="*/ 1082674 w 1428750"/>
              <a:gd name="connsiteY80" fmla="*/ 3132138 h 3148013"/>
              <a:gd name="connsiteX81" fmla="*/ 1081087 w 1428750"/>
              <a:gd name="connsiteY81" fmla="*/ 3132138 h 3148013"/>
              <a:gd name="connsiteX82" fmla="*/ 1081087 w 1428750"/>
              <a:gd name="connsiteY82" fmla="*/ 3132138 h 3148013"/>
              <a:gd name="connsiteX83" fmla="*/ 1038225 w 1428750"/>
              <a:gd name="connsiteY83" fmla="*/ 3144837 h 3148013"/>
              <a:gd name="connsiteX84" fmla="*/ 1038225 w 1428750"/>
              <a:gd name="connsiteY84" fmla="*/ 3144838 h 3148013"/>
              <a:gd name="connsiteX85" fmla="*/ 995363 w 1428750"/>
              <a:gd name="connsiteY85" fmla="*/ 3148013 h 3148013"/>
              <a:gd name="connsiteX86" fmla="*/ 995362 w 1428750"/>
              <a:gd name="connsiteY86" fmla="*/ 3148013 h 3148013"/>
              <a:gd name="connsiteX87" fmla="*/ 990600 w 1428750"/>
              <a:gd name="connsiteY87" fmla="*/ 3148013 h 3148013"/>
              <a:gd name="connsiteX88" fmla="*/ 952500 w 1428750"/>
              <a:gd name="connsiteY88" fmla="*/ 3148013 h 3148013"/>
              <a:gd name="connsiteX89" fmla="*/ 909638 w 1428750"/>
              <a:gd name="connsiteY89" fmla="*/ 3148013 h 3148013"/>
              <a:gd name="connsiteX90" fmla="*/ 909637 w 1428750"/>
              <a:gd name="connsiteY90" fmla="*/ 3148013 h 3148013"/>
              <a:gd name="connsiteX91" fmla="*/ 866775 w 1428750"/>
              <a:gd name="connsiteY91" fmla="*/ 3148013 h 3148013"/>
              <a:gd name="connsiteX92" fmla="*/ 822325 w 1428750"/>
              <a:gd name="connsiteY92" fmla="*/ 3148013 h 3148013"/>
              <a:gd name="connsiteX93" fmla="*/ 777875 w 1428750"/>
              <a:gd name="connsiteY93" fmla="*/ 3148013 h 3148013"/>
              <a:gd name="connsiteX94" fmla="*/ 735013 w 1428750"/>
              <a:gd name="connsiteY94" fmla="*/ 3148013 h 3148013"/>
              <a:gd name="connsiteX95" fmla="*/ 735012 w 1428750"/>
              <a:gd name="connsiteY95" fmla="*/ 3148013 h 3148013"/>
              <a:gd name="connsiteX96" fmla="*/ 692150 w 1428750"/>
              <a:gd name="connsiteY96" fmla="*/ 3148013 h 3148013"/>
              <a:gd name="connsiteX97" fmla="*/ 649288 w 1428750"/>
              <a:gd name="connsiteY97" fmla="*/ 3148013 h 3148013"/>
              <a:gd name="connsiteX98" fmla="*/ 649287 w 1428750"/>
              <a:gd name="connsiteY98" fmla="*/ 3148013 h 3148013"/>
              <a:gd name="connsiteX99" fmla="*/ 606425 w 1428750"/>
              <a:gd name="connsiteY99" fmla="*/ 3148013 h 3148013"/>
              <a:gd name="connsiteX100" fmla="*/ 563562 w 1428750"/>
              <a:gd name="connsiteY100" fmla="*/ 3148013 h 3148013"/>
              <a:gd name="connsiteX101" fmla="*/ 519113 w 1428750"/>
              <a:gd name="connsiteY101" fmla="*/ 3148013 h 3148013"/>
              <a:gd name="connsiteX102" fmla="*/ 519112 w 1428750"/>
              <a:gd name="connsiteY102" fmla="*/ 3148013 h 3148013"/>
              <a:gd name="connsiteX103" fmla="*/ 476250 w 1428750"/>
              <a:gd name="connsiteY103" fmla="*/ 3148013 h 3148013"/>
              <a:gd name="connsiteX104" fmla="*/ 431800 w 1428750"/>
              <a:gd name="connsiteY104" fmla="*/ 3148013 h 3148013"/>
              <a:gd name="connsiteX105" fmla="*/ 388938 w 1428750"/>
              <a:gd name="connsiteY105" fmla="*/ 3148013 h 3148013"/>
              <a:gd name="connsiteX106" fmla="*/ 388937 w 1428750"/>
              <a:gd name="connsiteY106" fmla="*/ 3148013 h 3148013"/>
              <a:gd name="connsiteX107" fmla="*/ 346075 w 1428750"/>
              <a:gd name="connsiteY107" fmla="*/ 3148013 h 3148013"/>
              <a:gd name="connsiteX108" fmla="*/ 303212 w 1428750"/>
              <a:gd name="connsiteY108" fmla="*/ 3148013 h 3148013"/>
              <a:gd name="connsiteX109" fmla="*/ 258763 w 1428750"/>
              <a:gd name="connsiteY109" fmla="*/ 3148013 h 3148013"/>
              <a:gd name="connsiteX110" fmla="*/ 258762 w 1428750"/>
              <a:gd name="connsiteY110" fmla="*/ 3148013 h 3148013"/>
              <a:gd name="connsiteX111" fmla="*/ 238125 w 1428750"/>
              <a:gd name="connsiteY111" fmla="*/ 3148013 h 3148013"/>
              <a:gd name="connsiteX112" fmla="*/ 215900 w 1428750"/>
              <a:gd name="connsiteY112" fmla="*/ 3146426 h 3148013"/>
              <a:gd name="connsiteX113" fmla="*/ 215900 w 1428750"/>
              <a:gd name="connsiteY113" fmla="*/ 3146425 h 3148013"/>
              <a:gd name="connsiteX114" fmla="*/ 190499 w 1428750"/>
              <a:gd name="connsiteY114" fmla="*/ 3144838 h 3148013"/>
              <a:gd name="connsiteX115" fmla="*/ 173037 w 1428750"/>
              <a:gd name="connsiteY115" fmla="*/ 3140075 h 3148013"/>
              <a:gd name="connsiteX116" fmla="*/ 173037 w 1428750"/>
              <a:gd name="connsiteY116" fmla="*/ 3140075 h 3148013"/>
              <a:gd name="connsiteX117" fmla="*/ 146050 w 1428750"/>
              <a:gd name="connsiteY117" fmla="*/ 3132138 h 3148013"/>
              <a:gd name="connsiteX118" fmla="*/ 130175 w 1428750"/>
              <a:gd name="connsiteY118" fmla="*/ 3124200 h 3148013"/>
              <a:gd name="connsiteX119" fmla="*/ 106362 w 1428750"/>
              <a:gd name="connsiteY119" fmla="*/ 3113088 h 3148013"/>
              <a:gd name="connsiteX120" fmla="*/ 85725 w 1428750"/>
              <a:gd name="connsiteY120" fmla="*/ 3100388 h 3148013"/>
              <a:gd name="connsiteX121" fmla="*/ 85725 w 1428750"/>
              <a:gd name="connsiteY121" fmla="*/ 3100387 h 3148013"/>
              <a:gd name="connsiteX122" fmla="*/ 69850 w 1428750"/>
              <a:gd name="connsiteY122" fmla="*/ 3087687 h 3148013"/>
              <a:gd name="connsiteX123" fmla="*/ 42862 w 1428750"/>
              <a:gd name="connsiteY123" fmla="*/ 3059112 h 3148013"/>
              <a:gd name="connsiteX124" fmla="*/ 42862 w 1428750"/>
              <a:gd name="connsiteY124" fmla="*/ 3059110 h 3148013"/>
              <a:gd name="connsiteX125" fmla="*/ 41275 w 1428750"/>
              <a:gd name="connsiteY125" fmla="*/ 3055937 h 3148013"/>
              <a:gd name="connsiteX126" fmla="*/ 19050 w 1428750"/>
              <a:gd name="connsiteY126" fmla="*/ 3021012 h 3148013"/>
              <a:gd name="connsiteX127" fmla="*/ 4762 w 1428750"/>
              <a:gd name="connsiteY127" fmla="*/ 2982912 h 3148013"/>
              <a:gd name="connsiteX128" fmla="*/ 0 w 1428750"/>
              <a:gd name="connsiteY128" fmla="*/ 2940050 h 3148013"/>
              <a:gd name="connsiteX129" fmla="*/ 0 w 1428750"/>
              <a:gd name="connsiteY129" fmla="*/ 1049337 h 3148013"/>
              <a:gd name="connsiteX130" fmla="*/ 0 w 1428750"/>
              <a:gd name="connsiteY130" fmla="*/ 209549 h 3148013"/>
              <a:gd name="connsiteX131" fmla="*/ 4762 w 1428750"/>
              <a:gd name="connsiteY131" fmla="*/ 166687 h 3148013"/>
              <a:gd name="connsiteX132" fmla="*/ 19050 w 1428750"/>
              <a:gd name="connsiteY132" fmla="*/ 128587 h 3148013"/>
              <a:gd name="connsiteX133" fmla="*/ 41275 w 1428750"/>
              <a:gd name="connsiteY133" fmla="*/ 92074 h 3148013"/>
              <a:gd name="connsiteX134" fmla="*/ 42862 w 1428750"/>
              <a:gd name="connsiteY134" fmla="*/ 90488 h 3148013"/>
              <a:gd name="connsiteX135" fmla="*/ 42862 w 1428750"/>
              <a:gd name="connsiteY135" fmla="*/ 90487 h 3148013"/>
              <a:gd name="connsiteX136" fmla="*/ 69850 w 1428750"/>
              <a:gd name="connsiteY136" fmla="*/ 60324 h 3148013"/>
              <a:gd name="connsiteX137" fmla="*/ 85725 w 1428750"/>
              <a:gd name="connsiteY137" fmla="*/ 49212 h 3148013"/>
              <a:gd name="connsiteX138" fmla="*/ 85725 w 1428750"/>
              <a:gd name="connsiteY138" fmla="*/ 49212 h 3148013"/>
              <a:gd name="connsiteX139" fmla="*/ 106362 w 1428750"/>
              <a:gd name="connsiteY139" fmla="*/ 34925 h 3148013"/>
              <a:gd name="connsiteX140" fmla="*/ 130175 w 1428750"/>
              <a:gd name="connsiteY140" fmla="*/ 25400 h 3148013"/>
              <a:gd name="connsiteX141" fmla="*/ 146050 w 1428750"/>
              <a:gd name="connsiteY141" fmla="*/ 15875 h 3148013"/>
              <a:gd name="connsiteX142" fmla="*/ 173037 w 1428750"/>
              <a:gd name="connsiteY142" fmla="*/ 9525 h 3148013"/>
              <a:gd name="connsiteX143" fmla="*/ 173037 w 1428750"/>
              <a:gd name="connsiteY143" fmla="*/ 9525 h 3148013"/>
              <a:gd name="connsiteX144" fmla="*/ 190499 w 1428750"/>
              <a:gd name="connsiteY144" fmla="*/ 4762 h 3148013"/>
              <a:gd name="connsiteX145" fmla="*/ 215900 w 1428750"/>
              <a:gd name="connsiteY145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</a:cxnLst>
            <a:rect l="l" t="t" r="r" b="b"/>
            <a:pathLst>
              <a:path w="1428750" h="3148013">
                <a:moveTo>
                  <a:pt x="238125" y="0"/>
                </a:moveTo>
                <a:lnTo>
                  <a:pt x="258762" y="0"/>
                </a:lnTo>
                <a:lnTo>
                  <a:pt x="258763" y="0"/>
                </a:lnTo>
                <a:lnTo>
                  <a:pt x="303212" y="0"/>
                </a:lnTo>
                <a:lnTo>
                  <a:pt x="346075" y="0"/>
                </a:lnTo>
                <a:lnTo>
                  <a:pt x="388937" y="0"/>
                </a:lnTo>
                <a:lnTo>
                  <a:pt x="388938" y="0"/>
                </a:lnTo>
                <a:lnTo>
                  <a:pt x="431800" y="0"/>
                </a:lnTo>
                <a:lnTo>
                  <a:pt x="476250" y="0"/>
                </a:lnTo>
                <a:lnTo>
                  <a:pt x="519112" y="0"/>
                </a:lnTo>
                <a:lnTo>
                  <a:pt x="519113" y="0"/>
                </a:lnTo>
                <a:lnTo>
                  <a:pt x="563562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2150" y="0"/>
                </a:lnTo>
                <a:lnTo>
                  <a:pt x="735012" y="0"/>
                </a:lnTo>
                <a:lnTo>
                  <a:pt x="735013" y="0"/>
                </a:lnTo>
                <a:lnTo>
                  <a:pt x="777875" y="0"/>
                </a:lnTo>
                <a:lnTo>
                  <a:pt x="822325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5362" y="0"/>
                </a:lnTo>
                <a:lnTo>
                  <a:pt x="995363" y="0"/>
                </a:lnTo>
                <a:lnTo>
                  <a:pt x="995363" y="0"/>
                </a:lnTo>
                <a:lnTo>
                  <a:pt x="1038225" y="4762"/>
                </a:lnTo>
                <a:lnTo>
                  <a:pt x="1038225" y="4762"/>
                </a:lnTo>
                <a:lnTo>
                  <a:pt x="1081088" y="15874"/>
                </a:lnTo>
                <a:lnTo>
                  <a:pt x="1081088" y="15875"/>
                </a:lnTo>
                <a:lnTo>
                  <a:pt x="1082674" y="15875"/>
                </a:lnTo>
                <a:lnTo>
                  <a:pt x="1123950" y="34925"/>
                </a:lnTo>
                <a:lnTo>
                  <a:pt x="1123950" y="36512"/>
                </a:lnTo>
                <a:lnTo>
                  <a:pt x="1158875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3962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298575" y="669924"/>
                </a:lnTo>
                <a:lnTo>
                  <a:pt x="1298575" y="669925"/>
                </a:lnTo>
                <a:lnTo>
                  <a:pt x="1341438" y="703262"/>
                </a:lnTo>
                <a:lnTo>
                  <a:pt x="1341438" y="703263"/>
                </a:lnTo>
                <a:lnTo>
                  <a:pt x="1384300" y="735012"/>
                </a:lnTo>
                <a:lnTo>
                  <a:pt x="1411288" y="755649"/>
                </a:lnTo>
                <a:lnTo>
                  <a:pt x="1423988" y="769937"/>
                </a:lnTo>
                <a:lnTo>
                  <a:pt x="1427163" y="787400"/>
                </a:lnTo>
                <a:lnTo>
                  <a:pt x="1427163" y="787400"/>
                </a:lnTo>
                <a:lnTo>
                  <a:pt x="1428750" y="787400"/>
                </a:lnTo>
                <a:lnTo>
                  <a:pt x="1428750" y="788988"/>
                </a:lnTo>
                <a:lnTo>
                  <a:pt x="1427162" y="788988"/>
                </a:lnTo>
                <a:lnTo>
                  <a:pt x="1427162" y="787405"/>
                </a:lnTo>
                <a:lnTo>
                  <a:pt x="1423988" y="803275"/>
                </a:lnTo>
                <a:lnTo>
                  <a:pt x="1411288" y="817563"/>
                </a:lnTo>
                <a:lnTo>
                  <a:pt x="1384300" y="838200"/>
                </a:lnTo>
                <a:lnTo>
                  <a:pt x="1384300" y="838200"/>
                </a:lnTo>
                <a:lnTo>
                  <a:pt x="1341438" y="871536"/>
                </a:lnTo>
                <a:lnTo>
                  <a:pt x="1341438" y="871538"/>
                </a:lnTo>
                <a:lnTo>
                  <a:pt x="1298575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3962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58875" y="3087688"/>
                </a:lnTo>
                <a:lnTo>
                  <a:pt x="1123950" y="3111500"/>
                </a:lnTo>
                <a:lnTo>
                  <a:pt x="1123950" y="3111501"/>
                </a:lnTo>
                <a:lnTo>
                  <a:pt x="1123950" y="3113088"/>
                </a:lnTo>
                <a:lnTo>
                  <a:pt x="1082674" y="3132138"/>
                </a:lnTo>
                <a:lnTo>
                  <a:pt x="1081087" y="3132138"/>
                </a:lnTo>
                <a:lnTo>
                  <a:pt x="1081087" y="3132138"/>
                </a:lnTo>
                <a:lnTo>
                  <a:pt x="1038225" y="3144837"/>
                </a:lnTo>
                <a:lnTo>
                  <a:pt x="1038225" y="3144838"/>
                </a:lnTo>
                <a:lnTo>
                  <a:pt x="995363" y="3148013"/>
                </a:lnTo>
                <a:lnTo>
                  <a:pt x="995362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2325" y="3148013"/>
                </a:lnTo>
                <a:lnTo>
                  <a:pt x="777875" y="3148013"/>
                </a:lnTo>
                <a:lnTo>
                  <a:pt x="735013" y="3148013"/>
                </a:lnTo>
                <a:lnTo>
                  <a:pt x="735012" y="3148013"/>
                </a:lnTo>
                <a:lnTo>
                  <a:pt x="692150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2" y="3148013"/>
                </a:lnTo>
                <a:lnTo>
                  <a:pt x="519113" y="3148013"/>
                </a:lnTo>
                <a:lnTo>
                  <a:pt x="519112" y="3148013"/>
                </a:lnTo>
                <a:lnTo>
                  <a:pt x="476250" y="3148013"/>
                </a:lnTo>
                <a:lnTo>
                  <a:pt x="431800" y="3148013"/>
                </a:lnTo>
                <a:lnTo>
                  <a:pt x="388938" y="3148013"/>
                </a:lnTo>
                <a:lnTo>
                  <a:pt x="388937" y="3148013"/>
                </a:lnTo>
                <a:lnTo>
                  <a:pt x="346075" y="3148013"/>
                </a:lnTo>
                <a:lnTo>
                  <a:pt x="303212" y="3148013"/>
                </a:lnTo>
                <a:lnTo>
                  <a:pt x="258763" y="3148013"/>
                </a:lnTo>
                <a:lnTo>
                  <a:pt x="258762" y="3148013"/>
                </a:lnTo>
                <a:lnTo>
                  <a:pt x="238125" y="3148013"/>
                </a:lnTo>
                <a:lnTo>
                  <a:pt x="215900" y="3146426"/>
                </a:lnTo>
                <a:lnTo>
                  <a:pt x="215900" y="3146425"/>
                </a:lnTo>
                <a:lnTo>
                  <a:pt x="190499" y="3144838"/>
                </a:lnTo>
                <a:lnTo>
                  <a:pt x="173037" y="3140075"/>
                </a:lnTo>
                <a:lnTo>
                  <a:pt x="173037" y="3140075"/>
                </a:lnTo>
                <a:lnTo>
                  <a:pt x="146050" y="3132138"/>
                </a:lnTo>
                <a:lnTo>
                  <a:pt x="130175" y="3124200"/>
                </a:lnTo>
                <a:lnTo>
                  <a:pt x="106362" y="3113088"/>
                </a:lnTo>
                <a:lnTo>
                  <a:pt x="85725" y="3100388"/>
                </a:lnTo>
                <a:lnTo>
                  <a:pt x="85725" y="3100387"/>
                </a:lnTo>
                <a:lnTo>
                  <a:pt x="69850" y="3087687"/>
                </a:lnTo>
                <a:lnTo>
                  <a:pt x="42862" y="3059112"/>
                </a:lnTo>
                <a:lnTo>
                  <a:pt x="42862" y="3059110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1049337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2862" y="90488"/>
                </a:lnTo>
                <a:lnTo>
                  <a:pt x="42862" y="90487"/>
                </a:lnTo>
                <a:lnTo>
                  <a:pt x="69850" y="60324"/>
                </a:lnTo>
                <a:lnTo>
                  <a:pt x="85725" y="49212"/>
                </a:lnTo>
                <a:lnTo>
                  <a:pt x="85725" y="49212"/>
                </a:lnTo>
                <a:lnTo>
                  <a:pt x="106362" y="34925"/>
                </a:lnTo>
                <a:lnTo>
                  <a:pt x="130175" y="25400"/>
                </a:lnTo>
                <a:lnTo>
                  <a:pt x="146050" y="15875"/>
                </a:lnTo>
                <a:lnTo>
                  <a:pt x="173037" y="9525"/>
                </a:lnTo>
                <a:lnTo>
                  <a:pt x="173037" y="9525"/>
                </a:lnTo>
                <a:lnTo>
                  <a:pt x="190499" y="4762"/>
                </a:lnTo>
                <a:lnTo>
                  <a:pt x="215900" y="3175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任意多边形 168"/>
          <p:cNvSpPr>
            <a:spLocks/>
          </p:cNvSpPr>
          <p:nvPr/>
        </p:nvSpPr>
        <p:spPr bwMode="auto">
          <a:xfrm>
            <a:off x="8910649" y="1735551"/>
            <a:ext cx="1170755" cy="2999495"/>
          </a:xfrm>
          <a:custGeom>
            <a:avLst/>
            <a:gdLst>
              <a:gd name="connsiteX0" fmla="*/ 239712 w 1228725"/>
              <a:gd name="connsiteY0" fmla="*/ 0 h 3148013"/>
              <a:gd name="connsiteX1" fmla="*/ 252412 w 1228725"/>
              <a:gd name="connsiteY1" fmla="*/ 0 h 3148013"/>
              <a:gd name="connsiteX2" fmla="*/ 296862 w 1228725"/>
              <a:gd name="connsiteY2" fmla="*/ 0 h 3148013"/>
              <a:gd name="connsiteX3" fmla="*/ 339725 w 1228725"/>
              <a:gd name="connsiteY3" fmla="*/ 0 h 3148013"/>
              <a:gd name="connsiteX4" fmla="*/ 381000 w 1228725"/>
              <a:gd name="connsiteY4" fmla="*/ 0 h 3148013"/>
              <a:gd name="connsiteX5" fmla="*/ 423862 w 1228725"/>
              <a:gd name="connsiteY5" fmla="*/ 0 h 3148013"/>
              <a:gd name="connsiteX6" fmla="*/ 423863 w 1228725"/>
              <a:gd name="connsiteY6" fmla="*/ 0 h 3148013"/>
              <a:gd name="connsiteX7" fmla="*/ 465137 w 1228725"/>
              <a:gd name="connsiteY7" fmla="*/ 0 h 3148013"/>
              <a:gd name="connsiteX8" fmla="*/ 508000 w 1228725"/>
              <a:gd name="connsiteY8" fmla="*/ 0 h 3148013"/>
              <a:gd name="connsiteX9" fmla="*/ 550862 w 1228725"/>
              <a:gd name="connsiteY9" fmla="*/ 0 h 3148013"/>
              <a:gd name="connsiteX10" fmla="*/ 550863 w 1228725"/>
              <a:gd name="connsiteY10" fmla="*/ 0 h 3148013"/>
              <a:gd name="connsiteX11" fmla="*/ 592137 w 1228725"/>
              <a:gd name="connsiteY11" fmla="*/ 0 h 3148013"/>
              <a:gd name="connsiteX12" fmla="*/ 635000 w 1228725"/>
              <a:gd name="connsiteY12" fmla="*/ 0 h 3148013"/>
              <a:gd name="connsiteX13" fmla="*/ 676275 w 1228725"/>
              <a:gd name="connsiteY13" fmla="*/ 0 h 3148013"/>
              <a:gd name="connsiteX14" fmla="*/ 720725 w 1228725"/>
              <a:gd name="connsiteY14" fmla="*/ 0 h 3148013"/>
              <a:gd name="connsiteX15" fmla="*/ 763587 w 1228725"/>
              <a:gd name="connsiteY15" fmla="*/ 0 h 3148013"/>
              <a:gd name="connsiteX16" fmla="*/ 763588 w 1228725"/>
              <a:gd name="connsiteY16" fmla="*/ 0 h 3148013"/>
              <a:gd name="connsiteX17" fmla="*/ 804862 w 1228725"/>
              <a:gd name="connsiteY17" fmla="*/ 0 h 3148013"/>
              <a:gd name="connsiteX18" fmla="*/ 847725 w 1228725"/>
              <a:gd name="connsiteY18" fmla="*/ 0 h 3148013"/>
              <a:gd name="connsiteX19" fmla="*/ 889000 w 1228725"/>
              <a:gd name="connsiteY19" fmla="*/ 0 h 3148013"/>
              <a:gd name="connsiteX20" fmla="*/ 931862 w 1228725"/>
              <a:gd name="connsiteY20" fmla="*/ 0 h 3148013"/>
              <a:gd name="connsiteX21" fmla="*/ 931863 w 1228725"/>
              <a:gd name="connsiteY21" fmla="*/ 0 h 3148013"/>
              <a:gd name="connsiteX22" fmla="*/ 974725 w 1228725"/>
              <a:gd name="connsiteY22" fmla="*/ 0 h 3148013"/>
              <a:gd name="connsiteX23" fmla="*/ 989013 w 1228725"/>
              <a:gd name="connsiteY23" fmla="*/ 0 h 3148013"/>
              <a:gd name="connsiteX24" fmla="*/ 1016000 w 1228725"/>
              <a:gd name="connsiteY24" fmla="*/ 3175 h 3148013"/>
              <a:gd name="connsiteX25" fmla="*/ 1036638 w 1228725"/>
              <a:gd name="connsiteY25" fmla="*/ 4762 h 3148013"/>
              <a:gd name="connsiteX26" fmla="*/ 1058862 w 1228725"/>
              <a:gd name="connsiteY26" fmla="*/ 11112 h 3148013"/>
              <a:gd name="connsiteX27" fmla="*/ 1058862 w 1228725"/>
              <a:gd name="connsiteY27" fmla="*/ 11112 h 3148013"/>
              <a:gd name="connsiteX28" fmla="*/ 1081087 w 1228725"/>
              <a:gd name="connsiteY28" fmla="*/ 15874 h 3148013"/>
              <a:gd name="connsiteX29" fmla="*/ 1100137 w 1228725"/>
              <a:gd name="connsiteY29" fmla="*/ 25399 h 3148013"/>
              <a:gd name="connsiteX30" fmla="*/ 1100137 w 1228725"/>
              <a:gd name="connsiteY30" fmla="*/ 25400 h 3148013"/>
              <a:gd name="connsiteX31" fmla="*/ 1123949 w 1228725"/>
              <a:gd name="connsiteY31" fmla="*/ 34925 h 3148013"/>
              <a:gd name="connsiteX32" fmla="*/ 1144587 w 1228725"/>
              <a:gd name="connsiteY32" fmla="*/ 50800 h 3148013"/>
              <a:gd name="connsiteX33" fmla="*/ 1158875 w 1228725"/>
              <a:gd name="connsiteY33" fmla="*/ 60325 h 3148013"/>
              <a:gd name="connsiteX34" fmla="*/ 1187450 w 1228725"/>
              <a:gd name="connsiteY34" fmla="*/ 90488 h 3148013"/>
              <a:gd name="connsiteX35" fmla="*/ 1187450 w 1228725"/>
              <a:gd name="connsiteY35" fmla="*/ 90487 h 3148013"/>
              <a:gd name="connsiteX36" fmla="*/ 1189037 w 1228725"/>
              <a:gd name="connsiteY36" fmla="*/ 92075 h 3148013"/>
              <a:gd name="connsiteX37" fmla="*/ 1209675 w 1228725"/>
              <a:gd name="connsiteY37" fmla="*/ 128587 h 3148013"/>
              <a:gd name="connsiteX38" fmla="*/ 1222375 w 1228725"/>
              <a:gd name="connsiteY38" fmla="*/ 166687 h 3148013"/>
              <a:gd name="connsiteX39" fmla="*/ 1228725 w 1228725"/>
              <a:gd name="connsiteY39" fmla="*/ 209550 h 3148013"/>
              <a:gd name="connsiteX40" fmla="*/ 1228725 w 1228725"/>
              <a:gd name="connsiteY40" fmla="*/ 2940050 h 3148013"/>
              <a:gd name="connsiteX41" fmla="*/ 1222375 w 1228725"/>
              <a:gd name="connsiteY41" fmla="*/ 2982912 h 3148013"/>
              <a:gd name="connsiteX42" fmla="*/ 1209675 w 1228725"/>
              <a:gd name="connsiteY42" fmla="*/ 3021012 h 3148013"/>
              <a:gd name="connsiteX43" fmla="*/ 1189037 w 1228725"/>
              <a:gd name="connsiteY43" fmla="*/ 3055937 h 3148013"/>
              <a:gd name="connsiteX44" fmla="*/ 1187450 w 1228725"/>
              <a:gd name="connsiteY44" fmla="*/ 3059112 h 3148013"/>
              <a:gd name="connsiteX45" fmla="*/ 1187450 w 1228725"/>
              <a:gd name="connsiteY45" fmla="*/ 3059113 h 3148013"/>
              <a:gd name="connsiteX46" fmla="*/ 1158875 w 1228725"/>
              <a:gd name="connsiteY46" fmla="*/ 3087688 h 3148013"/>
              <a:gd name="connsiteX47" fmla="*/ 1144587 w 1228725"/>
              <a:gd name="connsiteY47" fmla="*/ 3097213 h 3148013"/>
              <a:gd name="connsiteX48" fmla="*/ 1144587 w 1228725"/>
              <a:gd name="connsiteY48" fmla="*/ 3097213 h 3148013"/>
              <a:gd name="connsiteX49" fmla="*/ 1123949 w 1228725"/>
              <a:gd name="connsiteY49" fmla="*/ 3113088 h 3148013"/>
              <a:gd name="connsiteX50" fmla="*/ 1100137 w 1228725"/>
              <a:gd name="connsiteY50" fmla="*/ 3124200 h 3148013"/>
              <a:gd name="connsiteX51" fmla="*/ 1081087 w 1228725"/>
              <a:gd name="connsiteY51" fmla="*/ 3132138 h 3148013"/>
              <a:gd name="connsiteX52" fmla="*/ 1058863 w 1228725"/>
              <a:gd name="connsiteY52" fmla="*/ 3136900 h 3148013"/>
              <a:gd name="connsiteX53" fmla="*/ 1036638 w 1228725"/>
              <a:gd name="connsiteY53" fmla="*/ 3144838 h 3148013"/>
              <a:gd name="connsiteX54" fmla="*/ 1016000 w 1228725"/>
              <a:gd name="connsiteY54" fmla="*/ 3146425 h 3148013"/>
              <a:gd name="connsiteX55" fmla="*/ 1016000 w 1228725"/>
              <a:gd name="connsiteY55" fmla="*/ 3146426 h 3148013"/>
              <a:gd name="connsiteX56" fmla="*/ 989013 w 1228725"/>
              <a:gd name="connsiteY56" fmla="*/ 3148013 h 3148013"/>
              <a:gd name="connsiteX57" fmla="*/ 974725 w 1228725"/>
              <a:gd name="connsiteY57" fmla="*/ 3148013 h 3148013"/>
              <a:gd name="connsiteX58" fmla="*/ 931863 w 1228725"/>
              <a:gd name="connsiteY58" fmla="*/ 3148013 h 3148013"/>
              <a:gd name="connsiteX59" fmla="*/ 931862 w 1228725"/>
              <a:gd name="connsiteY59" fmla="*/ 3148013 h 3148013"/>
              <a:gd name="connsiteX60" fmla="*/ 889000 w 1228725"/>
              <a:gd name="connsiteY60" fmla="*/ 3148013 h 3148013"/>
              <a:gd name="connsiteX61" fmla="*/ 847725 w 1228725"/>
              <a:gd name="connsiteY61" fmla="*/ 3148013 h 3148013"/>
              <a:gd name="connsiteX62" fmla="*/ 804862 w 1228725"/>
              <a:gd name="connsiteY62" fmla="*/ 3148013 h 3148013"/>
              <a:gd name="connsiteX63" fmla="*/ 763588 w 1228725"/>
              <a:gd name="connsiteY63" fmla="*/ 3148013 h 3148013"/>
              <a:gd name="connsiteX64" fmla="*/ 763587 w 1228725"/>
              <a:gd name="connsiteY64" fmla="*/ 3148013 h 3148013"/>
              <a:gd name="connsiteX65" fmla="*/ 720725 w 1228725"/>
              <a:gd name="connsiteY65" fmla="*/ 3148013 h 3148013"/>
              <a:gd name="connsiteX66" fmla="*/ 676275 w 1228725"/>
              <a:gd name="connsiteY66" fmla="*/ 3148013 h 3148013"/>
              <a:gd name="connsiteX67" fmla="*/ 635000 w 1228725"/>
              <a:gd name="connsiteY67" fmla="*/ 3148013 h 3148013"/>
              <a:gd name="connsiteX68" fmla="*/ 592137 w 1228725"/>
              <a:gd name="connsiteY68" fmla="*/ 3148013 h 3148013"/>
              <a:gd name="connsiteX69" fmla="*/ 550863 w 1228725"/>
              <a:gd name="connsiteY69" fmla="*/ 3148013 h 3148013"/>
              <a:gd name="connsiteX70" fmla="*/ 550862 w 1228725"/>
              <a:gd name="connsiteY70" fmla="*/ 3148013 h 3148013"/>
              <a:gd name="connsiteX71" fmla="*/ 508000 w 1228725"/>
              <a:gd name="connsiteY71" fmla="*/ 3148013 h 3148013"/>
              <a:gd name="connsiteX72" fmla="*/ 465137 w 1228725"/>
              <a:gd name="connsiteY72" fmla="*/ 3148013 h 3148013"/>
              <a:gd name="connsiteX73" fmla="*/ 423863 w 1228725"/>
              <a:gd name="connsiteY73" fmla="*/ 3148013 h 3148013"/>
              <a:gd name="connsiteX74" fmla="*/ 423862 w 1228725"/>
              <a:gd name="connsiteY74" fmla="*/ 3148013 h 3148013"/>
              <a:gd name="connsiteX75" fmla="*/ 381000 w 1228725"/>
              <a:gd name="connsiteY75" fmla="*/ 3148013 h 3148013"/>
              <a:gd name="connsiteX76" fmla="*/ 339725 w 1228725"/>
              <a:gd name="connsiteY76" fmla="*/ 3148013 h 3148013"/>
              <a:gd name="connsiteX77" fmla="*/ 296862 w 1228725"/>
              <a:gd name="connsiteY77" fmla="*/ 3148013 h 3148013"/>
              <a:gd name="connsiteX78" fmla="*/ 252412 w 1228725"/>
              <a:gd name="connsiteY78" fmla="*/ 3148013 h 3148013"/>
              <a:gd name="connsiteX79" fmla="*/ 239712 w 1228725"/>
              <a:gd name="connsiteY79" fmla="*/ 3148013 h 3148013"/>
              <a:gd name="connsiteX80" fmla="*/ 211137 w 1228725"/>
              <a:gd name="connsiteY80" fmla="*/ 3146426 h 3148013"/>
              <a:gd name="connsiteX81" fmla="*/ 211137 w 1228725"/>
              <a:gd name="connsiteY81" fmla="*/ 3146425 h 3148013"/>
              <a:gd name="connsiteX82" fmla="*/ 190500 w 1228725"/>
              <a:gd name="connsiteY82" fmla="*/ 3144838 h 3148013"/>
              <a:gd name="connsiteX83" fmla="*/ 168275 w 1228725"/>
              <a:gd name="connsiteY83" fmla="*/ 3136900 h 3148013"/>
              <a:gd name="connsiteX84" fmla="*/ 146049 w 1228725"/>
              <a:gd name="connsiteY84" fmla="*/ 3132138 h 3148013"/>
              <a:gd name="connsiteX85" fmla="*/ 125412 w 1228725"/>
              <a:gd name="connsiteY85" fmla="*/ 3124200 h 3148013"/>
              <a:gd name="connsiteX86" fmla="*/ 104774 w 1228725"/>
              <a:gd name="connsiteY86" fmla="*/ 3113088 h 3148013"/>
              <a:gd name="connsiteX87" fmla="*/ 84137 w 1228725"/>
              <a:gd name="connsiteY87" fmla="*/ 3097213 h 3148013"/>
              <a:gd name="connsiteX88" fmla="*/ 68263 w 1228725"/>
              <a:gd name="connsiteY88" fmla="*/ 3087688 h 3148013"/>
              <a:gd name="connsiteX89" fmla="*/ 41275 w 1228725"/>
              <a:gd name="connsiteY89" fmla="*/ 3059113 h 3148013"/>
              <a:gd name="connsiteX90" fmla="*/ 41275 w 1228725"/>
              <a:gd name="connsiteY90" fmla="*/ 3059112 h 3148013"/>
              <a:gd name="connsiteX91" fmla="*/ 39687 w 1228725"/>
              <a:gd name="connsiteY91" fmla="*/ 3055937 h 3148013"/>
              <a:gd name="connsiteX92" fmla="*/ 19050 w 1228725"/>
              <a:gd name="connsiteY92" fmla="*/ 3021012 h 3148013"/>
              <a:gd name="connsiteX93" fmla="*/ 3175 w 1228725"/>
              <a:gd name="connsiteY93" fmla="*/ 2982912 h 3148013"/>
              <a:gd name="connsiteX94" fmla="*/ 0 w 1228725"/>
              <a:gd name="connsiteY94" fmla="*/ 2940050 h 3148013"/>
              <a:gd name="connsiteX95" fmla="*/ 0 w 1228725"/>
              <a:gd name="connsiteY95" fmla="*/ 209550 h 3148013"/>
              <a:gd name="connsiteX96" fmla="*/ 3175 w 1228725"/>
              <a:gd name="connsiteY96" fmla="*/ 166687 h 3148013"/>
              <a:gd name="connsiteX97" fmla="*/ 19050 w 1228725"/>
              <a:gd name="connsiteY97" fmla="*/ 128587 h 3148013"/>
              <a:gd name="connsiteX98" fmla="*/ 39687 w 1228725"/>
              <a:gd name="connsiteY98" fmla="*/ 92075 h 3148013"/>
              <a:gd name="connsiteX99" fmla="*/ 41275 w 1228725"/>
              <a:gd name="connsiteY99" fmla="*/ 90487 h 3148013"/>
              <a:gd name="connsiteX100" fmla="*/ 41275 w 1228725"/>
              <a:gd name="connsiteY100" fmla="*/ 90488 h 3148013"/>
              <a:gd name="connsiteX101" fmla="*/ 68263 w 1228725"/>
              <a:gd name="connsiteY101" fmla="*/ 60325 h 3148013"/>
              <a:gd name="connsiteX102" fmla="*/ 84137 w 1228725"/>
              <a:gd name="connsiteY102" fmla="*/ 50801 h 3148013"/>
              <a:gd name="connsiteX103" fmla="*/ 84137 w 1228725"/>
              <a:gd name="connsiteY103" fmla="*/ 50800 h 3148013"/>
              <a:gd name="connsiteX104" fmla="*/ 104774 w 1228725"/>
              <a:gd name="connsiteY104" fmla="*/ 34925 h 3148013"/>
              <a:gd name="connsiteX105" fmla="*/ 125412 w 1228725"/>
              <a:gd name="connsiteY105" fmla="*/ 25400 h 3148013"/>
              <a:gd name="connsiteX106" fmla="*/ 125412 w 1228725"/>
              <a:gd name="connsiteY106" fmla="*/ 25399 h 3148013"/>
              <a:gd name="connsiteX107" fmla="*/ 146049 w 1228725"/>
              <a:gd name="connsiteY107" fmla="*/ 15874 h 3148013"/>
              <a:gd name="connsiteX108" fmla="*/ 168275 w 1228725"/>
              <a:gd name="connsiteY108" fmla="*/ 11112 h 3148013"/>
              <a:gd name="connsiteX109" fmla="*/ 168275 w 1228725"/>
              <a:gd name="connsiteY109" fmla="*/ 11112 h 3148013"/>
              <a:gd name="connsiteX110" fmla="*/ 190500 w 1228725"/>
              <a:gd name="connsiteY110" fmla="*/ 4762 h 3148013"/>
              <a:gd name="connsiteX111" fmla="*/ 211137 w 1228725"/>
              <a:gd name="connsiteY111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</a:cxnLst>
            <a:rect l="l" t="t" r="r" b="b"/>
            <a:pathLst>
              <a:path w="1228725" h="3148013">
                <a:moveTo>
                  <a:pt x="239712" y="0"/>
                </a:moveTo>
                <a:lnTo>
                  <a:pt x="252412" y="0"/>
                </a:lnTo>
                <a:lnTo>
                  <a:pt x="296862" y="0"/>
                </a:lnTo>
                <a:lnTo>
                  <a:pt x="339725" y="0"/>
                </a:lnTo>
                <a:lnTo>
                  <a:pt x="381000" y="0"/>
                </a:lnTo>
                <a:lnTo>
                  <a:pt x="423862" y="0"/>
                </a:lnTo>
                <a:lnTo>
                  <a:pt x="423863" y="0"/>
                </a:lnTo>
                <a:lnTo>
                  <a:pt x="465137" y="0"/>
                </a:lnTo>
                <a:lnTo>
                  <a:pt x="508000" y="0"/>
                </a:lnTo>
                <a:lnTo>
                  <a:pt x="550862" y="0"/>
                </a:lnTo>
                <a:lnTo>
                  <a:pt x="550863" y="0"/>
                </a:lnTo>
                <a:lnTo>
                  <a:pt x="592137" y="0"/>
                </a:lnTo>
                <a:lnTo>
                  <a:pt x="635000" y="0"/>
                </a:lnTo>
                <a:lnTo>
                  <a:pt x="676275" y="0"/>
                </a:lnTo>
                <a:lnTo>
                  <a:pt x="720725" y="0"/>
                </a:lnTo>
                <a:lnTo>
                  <a:pt x="763587" y="0"/>
                </a:lnTo>
                <a:lnTo>
                  <a:pt x="763588" y="0"/>
                </a:lnTo>
                <a:lnTo>
                  <a:pt x="804862" y="0"/>
                </a:lnTo>
                <a:lnTo>
                  <a:pt x="847725" y="0"/>
                </a:lnTo>
                <a:lnTo>
                  <a:pt x="889000" y="0"/>
                </a:lnTo>
                <a:lnTo>
                  <a:pt x="931862" y="0"/>
                </a:lnTo>
                <a:lnTo>
                  <a:pt x="931863" y="0"/>
                </a:lnTo>
                <a:lnTo>
                  <a:pt x="974725" y="0"/>
                </a:lnTo>
                <a:lnTo>
                  <a:pt x="989013" y="0"/>
                </a:lnTo>
                <a:lnTo>
                  <a:pt x="1016000" y="3175"/>
                </a:lnTo>
                <a:lnTo>
                  <a:pt x="1036638" y="4762"/>
                </a:lnTo>
                <a:lnTo>
                  <a:pt x="1058862" y="11112"/>
                </a:lnTo>
                <a:lnTo>
                  <a:pt x="1058862" y="11112"/>
                </a:lnTo>
                <a:lnTo>
                  <a:pt x="1081087" y="15874"/>
                </a:lnTo>
                <a:lnTo>
                  <a:pt x="1100137" y="25399"/>
                </a:lnTo>
                <a:lnTo>
                  <a:pt x="1100137" y="25400"/>
                </a:lnTo>
                <a:lnTo>
                  <a:pt x="1123949" y="34925"/>
                </a:lnTo>
                <a:lnTo>
                  <a:pt x="1144587" y="50800"/>
                </a:lnTo>
                <a:lnTo>
                  <a:pt x="1158875" y="60325"/>
                </a:lnTo>
                <a:lnTo>
                  <a:pt x="1187450" y="90488"/>
                </a:lnTo>
                <a:lnTo>
                  <a:pt x="1187450" y="90487"/>
                </a:lnTo>
                <a:lnTo>
                  <a:pt x="1189037" y="92075"/>
                </a:lnTo>
                <a:lnTo>
                  <a:pt x="1209675" y="128587"/>
                </a:lnTo>
                <a:lnTo>
                  <a:pt x="1222375" y="166687"/>
                </a:lnTo>
                <a:lnTo>
                  <a:pt x="1228725" y="209550"/>
                </a:lnTo>
                <a:lnTo>
                  <a:pt x="1228725" y="2940050"/>
                </a:lnTo>
                <a:lnTo>
                  <a:pt x="1222375" y="2982912"/>
                </a:lnTo>
                <a:lnTo>
                  <a:pt x="1209675" y="3021012"/>
                </a:lnTo>
                <a:lnTo>
                  <a:pt x="1189037" y="3055937"/>
                </a:lnTo>
                <a:lnTo>
                  <a:pt x="1187450" y="3059112"/>
                </a:lnTo>
                <a:lnTo>
                  <a:pt x="1187450" y="3059113"/>
                </a:lnTo>
                <a:lnTo>
                  <a:pt x="1158875" y="3087688"/>
                </a:lnTo>
                <a:lnTo>
                  <a:pt x="1144587" y="3097213"/>
                </a:lnTo>
                <a:lnTo>
                  <a:pt x="1144587" y="3097213"/>
                </a:lnTo>
                <a:lnTo>
                  <a:pt x="1123949" y="3113088"/>
                </a:lnTo>
                <a:lnTo>
                  <a:pt x="1100137" y="3124200"/>
                </a:lnTo>
                <a:lnTo>
                  <a:pt x="1081087" y="3132138"/>
                </a:lnTo>
                <a:lnTo>
                  <a:pt x="1058863" y="3136900"/>
                </a:lnTo>
                <a:lnTo>
                  <a:pt x="1036638" y="3144838"/>
                </a:lnTo>
                <a:lnTo>
                  <a:pt x="1016000" y="3146425"/>
                </a:lnTo>
                <a:lnTo>
                  <a:pt x="1016000" y="3146426"/>
                </a:lnTo>
                <a:lnTo>
                  <a:pt x="989013" y="3148013"/>
                </a:lnTo>
                <a:lnTo>
                  <a:pt x="974725" y="3148013"/>
                </a:lnTo>
                <a:lnTo>
                  <a:pt x="931863" y="3148013"/>
                </a:lnTo>
                <a:lnTo>
                  <a:pt x="931862" y="3148013"/>
                </a:lnTo>
                <a:lnTo>
                  <a:pt x="889000" y="3148013"/>
                </a:lnTo>
                <a:lnTo>
                  <a:pt x="847725" y="3148013"/>
                </a:lnTo>
                <a:lnTo>
                  <a:pt x="804862" y="3148013"/>
                </a:lnTo>
                <a:lnTo>
                  <a:pt x="763588" y="3148013"/>
                </a:lnTo>
                <a:lnTo>
                  <a:pt x="763587" y="3148013"/>
                </a:lnTo>
                <a:lnTo>
                  <a:pt x="720725" y="3148013"/>
                </a:lnTo>
                <a:lnTo>
                  <a:pt x="676275" y="3148013"/>
                </a:lnTo>
                <a:lnTo>
                  <a:pt x="635000" y="3148013"/>
                </a:lnTo>
                <a:lnTo>
                  <a:pt x="592137" y="3148013"/>
                </a:lnTo>
                <a:lnTo>
                  <a:pt x="550863" y="3148013"/>
                </a:lnTo>
                <a:lnTo>
                  <a:pt x="550862" y="3148013"/>
                </a:lnTo>
                <a:lnTo>
                  <a:pt x="508000" y="3148013"/>
                </a:lnTo>
                <a:lnTo>
                  <a:pt x="465137" y="3148013"/>
                </a:lnTo>
                <a:lnTo>
                  <a:pt x="423863" y="3148013"/>
                </a:lnTo>
                <a:lnTo>
                  <a:pt x="423862" y="3148013"/>
                </a:lnTo>
                <a:lnTo>
                  <a:pt x="381000" y="3148013"/>
                </a:lnTo>
                <a:lnTo>
                  <a:pt x="339725" y="3148013"/>
                </a:lnTo>
                <a:lnTo>
                  <a:pt x="296862" y="3148013"/>
                </a:lnTo>
                <a:lnTo>
                  <a:pt x="252412" y="3148013"/>
                </a:lnTo>
                <a:lnTo>
                  <a:pt x="239712" y="3148013"/>
                </a:lnTo>
                <a:lnTo>
                  <a:pt x="211137" y="3146426"/>
                </a:lnTo>
                <a:lnTo>
                  <a:pt x="211137" y="3146425"/>
                </a:lnTo>
                <a:lnTo>
                  <a:pt x="190500" y="3144838"/>
                </a:lnTo>
                <a:lnTo>
                  <a:pt x="168275" y="3136900"/>
                </a:lnTo>
                <a:lnTo>
                  <a:pt x="146049" y="3132138"/>
                </a:lnTo>
                <a:lnTo>
                  <a:pt x="125412" y="3124200"/>
                </a:lnTo>
                <a:lnTo>
                  <a:pt x="104774" y="3113088"/>
                </a:lnTo>
                <a:lnTo>
                  <a:pt x="84137" y="3097213"/>
                </a:lnTo>
                <a:lnTo>
                  <a:pt x="68263" y="3087688"/>
                </a:lnTo>
                <a:lnTo>
                  <a:pt x="41275" y="3059113"/>
                </a:lnTo>
                <a:lnTo>
                  <a:pt x="41275" y="3059112"/>
                </a:lnTo>
                <a:lnTo>
                  <a:pt x="39687" y="3055937"/>
                </a:lnTo>
                <a:lnTo>
                  <a:pt x="19050" y="3021012"/>
                </a:lnTo>
                <a:lnTo>
                  <a:pt x="3175" y="2982912"/>
                </a:lnTo>
                <a:lnTo>
                  <a:pt x="0" y="2940050"/>
                </a:lnTo>
                <a:lnTo>
                  <a:pt x="0" y="209550"/>
                </a:lnTo>
                <a:lnTo>
                  <a:pt x="3175" y="166687"/>
                </a:lnTo>
                <a:lnTo>
                  <a:pt x="19050" y="128587"/>
                </a:lnTo>
                <a:lnTo>
                  <a:pt x="39687" y="92075"/>
                </a:lnTo>
                <a:lnTo>
                  <a:pt x="41275" y="90487"/>
                </a:lnTo>
                <a:lnTo>
                  <a:pt x="41275" y="90488"/>
                </a:lnTo>
                <a:lnTo>
                  <a:pt x="68263" y="60325"/>
                </a:lnTo>
                <a:lnTo>
                  <a:pt x="84137" y="50801"/>
                </a:lnTo>
                <a:lnTo>
                  <a:pt x="84137" y="50800"/>
                </a:lnTo>
                <a:lnTo>
                  <a:pt x="104774" y="34925"/>
                </a:lnTo>
                <a:lnTo>
                  <a:pt x="125412" y="25400"/>
                </a:lnTo>
                <a:lnTo>
                  <a:pt x="125412" y="25399"/>
                </a:lnTo>
                <a:lnTo>
                  <a:pt x="146049" y="15874"/>
                </a:lnTo>
                <a:lnTo>
                  <a:pt x="168275" y="11112"/>
                </a:lnTo>
                <a:lnTo>
                  <a:pt x="168275" y="11112"/>
                </a:lnTo>
                <a:lnTo>
                  <a:pt x="190500" y="4762"/>
                </a:lnTo>
                <a:lnTo>
                  <a:pt x="211137" y="3175"/>
                </a:lnTo>
                <a:close/>
              </a:path>
            </a:pathLst>
          </a:cu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9" name="任意多边形 198"/>
          <p:cNvSpPr>
            <a:spLocks noChangeArrowheads="1"/>
          </p:cNvSpPr>
          <p:nvPr/>
        </p:nvSpPr>
        <p:spPr bwMode="auto">
          <a:xfrm>
            <a:off x="6895829" y="1735551"/>
            <a:ext cx="1362857" cy="2999495"/>
          </a:xfrm>
          <a:custGeom>
            <a:avLst/>
            <a:gdLst>
              <a:gd name="connsiteX0" fmla="*/ 1428750 w 1430338"/>
              <a:gd name="connsiteY0" fmla="*/ 787400 h 3148013"/>
              <a:gd name="connsiteX1" fmla="*/ 1430338 w 1430338"/>
              <a:gd name="connsiteY1" fmla="*/ 787400 h 3148013"/>
              <a:gd name="connsiteX2" fmla="*/ 1430338 w 1430338"/>
              <a:gd name="connsiteY2" fmla="*/ 788988 h 3148013"/>
              <a:gd name="connsiteX3" fmla="*/ 1428750 w 1430338"/>
              <a:gd name="connsiteY3" fmla="*/ 788988 h 3148013"/>
              <a:gd name="connsiteX4" fmla="*/ 239712 w 1430338"/>
              <a:gd name="connsiteY4" fmla="*/ 0 h 3148013"/>
              <a:gd name="connsiteX5" fmla="*/ 260350 w 1430338"/>
              <a:gd name="connsiteY5" fmla="*/ 0 h 3148013"/>
              <a:gd name="connsiteX6" fmla="*/ 303212 w 1430338"/>
              <a:gd name="connsiteY6" fmla="*/ 0 h 3148013"/>
              <a:gd name="connsiteX7" fmla="*/ 303213 w 1430338"/>
              <a:gd name="connsiteY7" fmla="*/ 0 h 3148013"/>
              <a:gd name="connsiteX8" fmla="*/ 346075 w 1430338"/>
              <a:gd name="connsiteY8" fmla="*/ 0 h 3148013"/>
              <a:gd name="connsiteX9" fmla="*/ 392112 w 1430338"/>
              <a:gd name="connsiteY9" fmla="*/ 0 h 3148013"/>
              <a:gd name="connsiteX10" fmla="*/ 392113 w 1430338"/>
              <a:gd name="connsiteY10" fmla="*/ 0 h 3148013"/>
              <a:gd name="connsiteX11" fmla="*/ 434975 w 1430338"/>
              <a:gd name="connsiteY11" fmla="*/ 0 h 3148013"/>
              <a:gd name="connsiteX12" fmla="*/ 477837 w 1430338"/>
              <a:gd name="connsiteY12" fmla="*/ 0 h 3148013"/>
              <a:gd name="connsiteX13" fmla="*/ 477838 w 1430338"/>
              <a:gd name="connsiteY13" fmla="*/ 0 h 3148013"/>
              <a:gd name="connsiteX14" fmla="*/ 520700 w 1430338"/>
              <a:gd name="connsiteY14" fmla="*/ 0 h 3148013"/>
              <a:gd name="connsiteX15" fmla="*/ 563562 w 1430338"/>
              <a:gd name="connsiteY15" fmla="*/ 0 h 3148013"/>
              <a:gd name="connsiteX16" fmla="*/ 563563 w 1430338"/>
              <a:gd name="connsiteY16" fmla="*/ 0 h 3148013"/>
              <a:gd name="connsiteX17" fmla="*/ 606425 w 1430338"/>
              <a:gd name="connsiteY17" fmla="*/ 0 h 3148013"/>
              <a:gd name="connsiteX18" fmla="*/ 649287 w 1430338"/>
              <a:gd name="connsiteY18" fmla="*/ 0 h 3148013"/>
              <a:gd name="connsiteX19" fmla="*/ 649288 w 1430338"/>
              <a:gd name="connsiteY19" fmla="*/ 0 h 3148013"/>
              <a:gd name="connsiteX20" fmla="*/ 693737 w 1430338"/>
              <a:gd name="connsiteY20" fmla="*/ 0 h 3148013"/>
              <a:gd name="connsiteX21" fmla="*/ 738187 w 1430338"/>
              <a:gd name="connsiteY21" fmla="*/ 0 h 3148013"/>
              <a:gd name="connsiteX22" fmla="*/ 781050 w 1430338"/>
              <a:gd name="connsiteY22" fmla="*/ 0 h 3148013"/>
              <a:gd name="connsiteX23" fmla="*/ 823912 w 1430338"/>
              <a:gd name="connsiteY23" fmla="*/ 0 h 3148013"/>
              <a:gd name="connsiteX24" fmla="*/ 823913 w 1430338"/>
              <a:gd name="connsiteY24" fmla="*/ 0 h 3148013"/>
              <a:gd name="connsiteX25" fmla="*/ 866775 w 1430338"/>
              <a:gd name="connsiteY25" fmla="*/ 0 h 3148013"/>
              <a:gd name="connsiteX26" fmla="*/ 909637 w 1430338"/>
              <a:gd name="connsiteY26" fmla="*/ 0 h 3148013"/>
              <a:gd name="connsiteX27" fmla="*/ 909638 w 1430338"/>
              <a:gd name="connsiteY27" fmla="*/ 0 h 3148013"/>
              <a:gd name="connsiteX28" fmla="*/ 952500 w 1430338"/>
              <a:gd name="connsiteY28" fmla="*/ 0 h 3148013"/>
              <a:gd name="connsiteX29" fmla="*/ 990600 w 1430338"/>
              <a:gd name="connsiteY29" fmla="*/ 0 h 3148013"/>
              <a:gd name="connsiteX30" fmla="*/ 996950 w 1430338"/>
              <a:gd name="connsiteY30" fmla="*/ 0 h 3148013"/>
              <a:gd name="connsiteX31" fmla="*/ 1039812 w 1430338"/>
              <a:gd name="connsiteY31" fmla="*/ 4762 h 3148013"/>
              <a:gd name="connsiteX32" fmla="*/ 1039812 w 1430338"/>
              <a:gd name="connsiteY32" fmla="*/ 4762 h 3148013"/>
              <a:gd name="connsiteX33" fmla="*/ 1082675 w 1430338"/>
              <a:gd name="connsiteY33" fmla="*/ 15874 h 3148013"/>
              <a:gd name="connsiteX34" fmla="*/ 1082675 w 1430338"/>
              <a:gd name="connsiteY34" fmla="*/ 15875 h 3148013"/>
              <a:gd name="connsiteX35" fmla="*/ 1084262 w 1430338"/>
              <a:gd name="connsiteY35" fmla="*/ 15875 h 3148013"/>
              <a:gd name="connsiteX36" fmla="*/ 1125537 w 1430338"/>
              <a:gd name="connsiteY36" fmla="*/ 34925 h 3148013"/>
              <a:gd name="connsiteX37" fmla="*/ 1127125 w 1430338"/>
              <a:gd name="connsiteY37" fmla="*/ 36512 h 3148013"/>
              <a:gd name="connsiteX38" fmla="*/ 1127125 w 1430338"/>
              <a:gd name="connsiteY38" fmla="*/ 36512 h 3148013"/>
              <a:gd name="connsiteX39" fmla="*/ 1160463 w 1430338"/>
              <a:gd name="connsiteY39" fmla="*/ 60324 h 3148013"/>
              <a:gd name="connsiteX40" fmla="*/ 1169988 w 1430338"/>
              <a:gd name="connsiteY40" fmla="*/ 71437 h 3148013"/>
              <a:gd name="connsiteX41" fmla="*/ 1169988 w 1430338"/>
              <a:gd name="connsiteY41" fmla="*/ 71438 h 3148013"/>
              <a:gd name="connsiteX42" fmla="*/ 1189037 w 1430338"/>
              <a:gd name="connsiteY42" fmla="*/ 92074 h 3148013"/>
              <a:gd name="connsiteX43" fmla="*/ 1211262 w 1430338"/>
              <a:gd name="connsiteY43" fmla="*/ 128587 h 3148013"/>
              <a:gd name="connsiteX44" fmla="*/ 1212850 w 1430338"/>
              <a:gd name="connsiteY44" fmla="*/ 131762 h 3148013"/>
              <a:gd name="connsiteX45" fmla="*/ 1225550 w 1430338"/>
              <a:gd name="connsiteY45" fmla="*/ 166687 h 3148013"/>
              <a:gd name="connsiteX46" fmla="*/ 1230312 w 1430338"/>
              <a:gd name="connsiteY46" fmla="*/ 209549 h 3148013"/>
              <a:gd name="connsiteX47" fmla="*/ 1230312 w 1430338"/>
              <a:gd name="connsiteY47" fmla="*/ 617537 h 3148013"/>
              <a:gd name="connsiteX48" fmla="*/ 1255713 w 1430338"/>
              <a:gd name="connsiteY48" fmla="*/ 636587 h 3148013"/>
              <a:gd name="connsiteX49" fmla="*/ 1255713 w 1430338"/>
              <a:gd name="connsiteY49" fmla="*/ 636588 h 3148013"/>
              <a:gd name="connsiteX50" fmla="*/ 1300162 w 1430338"/>
              <a:gd name="connsiteY50" fmla="*/ 669924 h 3148013"/>
              <a:gd name="connsiteX51" fmla="*/ 1300162 w 1430338"/>
              <a:gd name="connsiteY51" fmla="*/ 669925 h 3148013"/>
              <a:gd name="connsiteX52" fmla="*/ 1343025 w 1430338"/>
              <a:gd name="connsiteY52" fmla="*/ 703262 h 3148013"/>
              <a:gd name="connsiteX53" fmla="*/ 1343025 w 1430338"/>
              <a:gd name="connsiteY53" fmla="*/ 703262 h 3148013"/>
              <a:gd name="connsiteX54" fmla="*/ 1385888 w 1430338"/>
              <a:gd name="connsiteY54" fmla="*/ 735012 h 3148013"/>
              <a:gd name="connsiteX55" fmla="*/ 1385888 w 1430338"/>
              <a:gd name="connsiteY55" fmla="*/ 735013 h 3148013"/>
              <a:gd name="connsiteX56" fmla="*/ 1412875 w 1430338"/>
              <a:gd name="connsiteY56" fmla="*/ 755649 h 3148013"/>
              <a:gd name="connsiteX57" fmla="*/ 1425575 w 1430338"/>
              <a:gd name="connsiteY57" fmla="*/ 769937 h 3148013"/>
              <a:gd name="connsiteX58" fmla="*/ 1428750 w 1430338"/>
              <a:gd name="connsiteY58" fmla="*/ 787399 h 3148013"/>
              <a:gd name="connsiteX59" fmla="*/ 1425575 w 1430338"/>
              <a:gd name="connsiteY59" fmla="*/ 803275 h 3148013"/>
              <a:gd name="connsiteX60" fmla="*/ 1412875 w 1430338"/>
              <a:gd name="connsiteY60" fmla="*/ 817562 h 3148013"/>
              <a:gd name="connsiteX61" fmla="*/ 1385888 w 1430338"/>
              <a:gd name="connsiteY61" fmla="*/ 836611 h 3148013"/>
              <a:gd name="connsiteX62" fmla="*/ 1385888 w 1430338"/>
              <a:gd name="connsiteY62" fmla="*/ 836612 h 3148013"/>
              <a:gd name="connsiteX63" fmla="*/ 1343025 w 1430338"/>
              <a:gd name="connsiteY63" fmla="*/ 871537 h 3148013"/>
              <a:gd name="connsiteX64" fmla="*/ 1343025 w 1430338"/>
              <a:gd name="connsiteY64" fmla="*/ 871538 h 3148013"/>
              <a:gd name="connsiteX65" fmla="*/ 1300162 w 1430338"/>
              <a:gd name="connsiteY65" fmla="*/ 904875 h 3148013"/>
              <a:gd name="connsiteX66" fmla="*/ 1255713 w 1430338"/>
              <a:gd name="connsiteY66" fmla="*/ 936624 h 3148013"/>
              <a:gd name="connsiteX67" fmla="*/ 1255713 w 1430338"/>
              <a:gd name="connsiteY67" fmla="*/ 936625 h 3148013"/>
              <a:gd name="connsiteX68" fmla="*/ 1230312 w 1430338"/>
              <a:gd name="connsiteY68" fmla="*/ 955675 h 3148013"/>
              <a:gd name="connsiteX69" fmla="*/ 1230312 w 1430338"/>
              <a:gd name="connsiteY69" fmla="*/ 2940050 h 3148013"/>
              <a:gd name="connsiteX70" fmla="*/ 1225550 w 1430338"/>
              <a:gd name="connsiteY70" fmla="*/ 2982913 h 3148013"/>
              <a:gd name="connsiteX71" fmla="*/ 1212850 w 1430338"/>
              <a:gd name="connsiteY71" fmla="*/ 3016250 h 3148013"/>
              <a:gd name="connsiteX72" fmla="*/ 1211262 w 1430338"/>
              <a:gd name="connsiteY72" fmla="*/ 3021013 h 3148013"/>
              <a:gd name="connsiteX73" fmla="*/ 1189037 w 1430338"/>
              <a:gd name="connsiteY73" fmla="*/ 3055938 h 3148013"/>
              <a:gd name="connsiteX74" fmla="*/ 1169988 w 1430338"/>
              <a:gd name="connsiteY74" fmla="*/ 3076574 h 3148013"/>
              <a:gd name="connsiteX75" fmla="*/ 1169988 w 1430338"/>
              <a:gd name="connsiteY75" fmla="*/ 3076575 h 3148013"/>
              <a:gd name="connsiteX76" fmla="*/ 1160463 w 1430338"/>
              <a:gd name="connsiteY76" fmla="*/ 3087688 h 3148013"/>
              <a:gd name="connsiteX77" fmla="*/ 1127125 w 1430338"/>
              <a:gd name="connsiteY77" fmla="*/ 3111500 h 3148013"/>
              <a:gd name="connsiteX78" fmla="*/ 1127125 w 1430338"/>
              <a:gd name="connsiteY78" fmla="*/ 3111501 h 3148013"/>
              <a:gd name="connsiteX79" fmla="*/ 1125537 w 1430338"/>
              <a:gd name="connsiteY79" fmla="*/ 3113088 h 3148013"/>
              <a:gd name="connsiteX80" fmla="*/ 1084262 w 1430338"/>
              <a:gd name="connsiteY80" fmla="*/ 3132138 h 3148013"/>
              <a:gd name="connsiteX81" fmla="*/ 1082675 w 1430338"/>
              <a:gd name="connsiteY81" fmla="*/ 3132138 h 3148013"/>
              <a:gd name="connsiteX82" fmla="*/ 1082675 w 1430338"/>
              <a:gd name="connsiteY82" fmla="*/ 3132137 h 3148013"/>
              <a:gd name="connsiteX83" fmla="*/ 1039813 w 1430338"/>
              <a:gd name="connsiteY83" fmla="*/ 3144837 h 3148013"/>
              <a:gd name="connsiteX84" fmla="*/ 1039813 w 1430338"/>
              <a:gd name="connsiteY84" fmla="*/ 3144838 h 3148013"/>
              <a:gd name="connsiteX85" fmla="*/ 996950 w 1430338"/>
              <a:gd name="connsiteY85" fmla="*/ 3148013 h 3148013"/>
              <a:gd name="connsiteX86" fmla="*/ 990600 w 1430338"/>
              <a:gd name="connsiteY86" fmla="*/ 3148013 h 3148013"/>
              <a:gd name="connsiteX87" fmla="*/ 952500 w 1430338"/>
              <a:gd name="connsiteY87" fmla="*/ 3148013 h 3148013"/>
              <a:gd name="connsiteX88" fmla="*/ 909638 w 1430338"/>
              <a:gd name="connsiteY88" fmla="*/ 3148013 h 3148013"/>
              <a:gd name="connsiteX89" fmla="*/ 909637 w 1430338"/>
              <a:gd name="connsiteY89" fmla="*/ 3148013 h 3148013"/>
              <a:gd name="connsiteX90" fmla="*/ 866775 w 1430338"/>
              <a:gd name="connsiteY90" fmla="*/ 3148013 h 3148013"/>
              <a:gd name="connsiteX91" fmla="*/ 823913 w 1430338"/>
              <a:gd name="connsiteY91" fmla="*/ 3148013 h 3148013"/>
              <a:gd name="connsiteX92" fmla="*/ 823912 w 1430338"/>
              <a:gd name="connsiteY92" fmla="*/ 3148013 h 3148013"/>
              <a:gd name="connsiteX93" fmla="*/ 781050 w 1430338"/>
              <a:gd name="connsiteY93" fmla="*/ 3148013 h 3148013"/>
              <a:gd name="connsiteX94" fmla="*/ 738187 w 1430338"/>
              <a:gd name="connsiteY94" fmla="*/ 3148013 h 3148013"/>
              <a:gd name="connsiteX95" fmla="*/ 693737 w 1430338"/>
              <a:gd name="connsiteY95" fmla="*/ 3148013 h 3148013"/>
              <a:gd name="connsiteX96" fmla="*/ 649288 w 1430338"/>
              <a:gd name="connsiteY96" fmla="*/ 3148013 h 3148013"/>
              <a:gd name="connsiteX97" fmla="*/ 649287 w 1430338"/>
              <a:gd name="connsiteY97" fmla="*/ 3148013 h 3148013"/>
              <a:gd name="connsiteX98" fmla="*/ 606425 w 1430338"/>
              <a:gd name="connsiteY98" fmla="*/ 3148013 h 3148013"/>
              <a:gd name="connsiteX99" fmla="*/ 563563 w 1430338"/>
              <a:gd name="connsiteY99" fmla="*/ 3148013 h 3148013"/>
              <a:gd name="connsiteX100" fmla="*/ 563562 w 1430338"/>
              <a:gd name="connsiteY100" fmla="*/ 3148013 h 3148013"/>
              <a:gd name="connsiteX101" fmla="*/ 520700 w 1430338"/>
              <a:gd name="connsiteY101" fmla="*/ 3148013 h 3148013"/>
              <a:gd name="connsiteX102" fmla="*/ 477838 w 1430338"/>
              <a:gd name="connsiteY102" fmla="*/ 3148013 h 3148013"/>
              <a:gd name="connsiteX103" fmla="*/ 477837 w 1430338"/>
              <a:gd name="connsiteY103" fmla="*/ 3148013 h 3148013"/>
              <a:gd name="connsiteX104" fmla="*/ 434975 w 1430338"/>
              <a:gd name="connsiteY104" fmla="*/ 3148013 h 3148013"/>
              <a:gd name="connsiteX105" fmla="*/ 392113 w 1430338"/>
              <a:gd name="connsiteY105" fmla="*/ 3148013 h 3148013"/>
              <a:gd name="connsiteX106" fmla="*/ 392112 w 1430338"/>
              <a:gd name="connsiteY106" fmla="*/ 3148013 h 3148013"/>
              <a:gd name="connsiteX107" fmla="*/ 346075 w 1430338"/>
              <a:gd name="connsiteY107" fmla="*/ 3148013 h 3148013"/>
              <a:gd name="connsiteX108" fmla="*/ 303213 w 1430338"/>
              <a:gd name="connsiteY108" fmla="*/ 3148013 h 3148013"/>
              <a:gd name="connsiteX109" fmla="*/ 303212 w 1430338"/>
              <a:gd name="connsiteY109" fmla="*/ 3148013 h 3148013"/>
              <a:gd name="connsiteX110" fmla="*/ 260350 w 1430338"/>
              <a:gd name="connsiteY110" fmla="*/ 3148013 h 3148013"/>
              <a:gd name="connsiteX111" fmla="*/ 239712 w 1430338"/>
              <a:gd name="connsiteY111" fmla="*/ 3148013 h 3148013"/>
              <a:gd name="connsiteX112" fmla="*/ 217487 w 1430338"/>
              <a:gd name="connsiteY112" fmla="*/ 3146426 h 3148013"/>
              <a:gd name="connsiteX113" fmla="*/ 217487 w 1430338"/>
              <a:gd name="connsiteY113" fmla="*/ 3146425 h 3148013"/>
              <a:gd name="connsiteX114" fmla="*/ 192087 w 1430338"/>
              <a:gd name="connsiteY114" fmla="*/ 3144838 h 3148013"/>
              <a:gd name="connsiteX115" fmla="*/ 174625 w 1430338"/>
              <a:gd name="connsiteY115" fmla="*/ 3140075 h 3148013"/>
              <a:gd name="connsiteX116" fmla="*/ 146049 w 1430338"/>
              <a:gd name="connsiteY116" fmla="*/ 3132138 h 3148013"/>
              <a:gd name="connsiteX117" fmla="*/ 131762 w 1430338"/>
              <a:gd name="connsiteY117" fmla="*/ 3124200 h 3148013"/>
              <a:gd name="connsiteX118" fmla="*/ 131762 w 1430338"/>
              <a:gd name="connsiteY118" fmla="*/ 3124200 h 3148013"/>
              <a:gd name="connsiteX119" fmla="*/ 106362 w 1430338"/>
              <a:gd name="connsiteY119" fmla="*/ 3113088 h 3148013"/>
              <a:gd name="connsiteX120" fmla="*/ 88900 w 1430338"/>
              <a:gd name="connsiteY120" fmla="*/ 3100388 h 3148013"/>
              <a:gd name="connsiteX121" fmla="*/ 88900 w 1430338"/>
              <a:gd name="connsiteY121" fmla="*/ 3100387 h 3148013"/>
              <a:gd name="connsiteX122" fmla="*/ 71437 w 1430338"/>
              <a:gd name="connsiteY122" fmla="*/ 3087687 h 3148013"/>
              <a:gd name="connsiteX123" fmla="*/ 44450 w 1430338"/>
              <a:gd name="connsiteY123" fmla="*/ 3059112 h 3148013"/>
              <a:gd name="connsiteX124" fmla="*/ 41275 w 1430338"/>
              <a:gd name="connsiteY124" fmla="*/ 3055937 h 3148013"/>
              <a:gd name="connsiteX125" fmla="*/ 19050 w 1430338"/>
              <a:gd name="connsiteY125" fmla="*/ 3021012 h 3148013"/>
              <a:gd name="connsiteX126" fmla="*/ 4762 w 1430338"/>
              <a:gd name="connsiteY126" fmla="*/ 2982912 h 3148013"/>
              <a:gd name="connsiteX127" fmla="*/ 0 w 1430338"/>
              <a:gd name="connsiteY127" fmla="*/ 2940050 h 3148013"/>
              <a:gd name="connsiteX128" fmla="*/ 0 w 1430338"/>
              <a:gd name="connsiteY128" fmla="*/ 209549 h 3148013"/>
              <a:gd name="connsiteX129" fmla="*/ 4762 w 1430338"/>
              <a:gd name="connsiteY129" fmla="*/ 166687 h 3148013"/>
              <a:gd name="connsiteX130" fmla="*/ 19050 w 1430338"/>
              <a:gd name="connsiteY130" fmla="*/ 128587 h 3148013"/>
              <a:gd name="connsiteX131" fmla="*/ 41275 w 1430338"/>
              <a:gd name="connsiteY131" fmla="*/ 92074 h 3148013"/>
              <a:gd name="connsiteX132" fmla="*/ 44450 w 1430338"/>
              <a:gd name="connsiteY132" fmla="*/ 90487 h 3148013"/>
              <a:gd name="connsiteX133" fmla="*/ 71437 w 1430338"/>
              <a:gd name="connsiteY133" fmla="*/ 60324 h 3148013"/>
              <a:gd name="connsiteX134" fmla="*/ 88900 w 1430338"/>
              <a:gd name="connsiteY134" fmla="*/ 49212 h 3148013"/>
              <a:gd name="connsiteX135" fmla="*/ 88900 w 1430338"/>
              <a:gd name="connsiteY135" fmla="*/ 49212 h 3148013"/>
              <a:gd name="connsiteX136" fmla="*/ 106362 w 1430338"/>
              <a:gd name="connsiteY136" fmla="*/ 34925 h 3148013"/>
              <a:gd name="connsiteX137" fmla="*/ 131762 w 1430338"/>
              <a:gd name="connsiteY137" fmla="*/ 25400 h 3148013"/>
              <a:gd name="connsiteX138" fmla="*/ 131762 w 1430338"/>
              <a:gd name="connsiteY138" fmla="*/ 25400 h 3148013"/>
              <a:gd name="connsiteX139" fmla="*/ 146049 w 1430338"/>
              <a:gd name="connsiteY139" fmla="*/ 15875 h 3148013"/>
              <a:gd name="connsiteX140" fmla="*/ 174625 w 1430338"/>
              <a:gd name="connsiteY140" fmla="*/ 9525 h 3148013"/>
              <a:gd name="connsiteX141" fmla="*/ 192087 w 1430338"/>
              <a:gd name="connsiteY141" fmla="*/ 4762 h 3148013"/>
              <a:gd name="connsiteX142" fmla="*/ 217487 w 1430338"/>
              <a:gd name="connsiteY142" fmla="*/ 3175 h 3148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</a:cxnLst>
            <a:rect l="l" t="t" r="r" b="b"/>
            <a:pathLst>
              <a:path w="1430338" h="3148013">
                <a:moveTo>
                  <a:pt x="1428750" y="787400"/>
                </a:moveTo>
                <a:lnTo>
                  <a:pt x="1430338" y="787400"/>
                </a:lnTo>
                <a:lnTo>
                  <a:pt x="1430338" y="788988"/>
                </a:lnTo>
                <a:lnTo>
                  <a:pt x="1428750" y="788988"/>
                </a:lnTo>
                <a:close/>
                <a:moveTo>
                  <a:pt x="239712" y="0"/>
                </a:moveTo>
                <a:lnTo>
                  <a:pt x="260350" y="0"/>
                </a:lnTo>
                <a:lnTo>
                  <a:pt x="303212" y="0"/>
                </a:lnTo>
                <a:lnTo>
                  <a:pt x="303213" y="0"/>
                </a:lnTo>
                <a:lnTo>
                  <a:pt x="346075" y="0"/>
                </a:lnTo>
                <a:lnTo>
                  <a:pt x="392112" y="0"/>
                </a:lnTo>
                <a:lnTo>
                  <a:pt x="392113" y="0"/>
                </a:lnTo>
                <a:lnTo>
                  <a:pt x="434975" y="0"/>
                </a:lnTo>
                <a:lnTo>
                  <a:pt x="477837" y="0"/>
                </a:lnTo>
                <a:lnTo>
                  <a:pt x="477838" y="0"/>
                </a:lnTo>
                <a:lnTo>
                  <a:pt x="520700" y="0"/>
                </a:lnTo>
                <a:lnTo>
                  <a:pt x="563562" y="0"/>
                </a:lnTo>
                <a:lnTo>
                  <a:pt x="563563" y="0"/>
                </a:lnTo>
                <a:lnTo>
                  <a:pt x="606425" y="0"/>
                </a:lnTo>
                <a:lnTo>
                  <a:pt x="649287" y="0"/>
                </a:lnTo>
                <a:lnTo>
                  <a:pt x="649288" y="0"/>
                </a:lnTo>
                <a:lnTo>
                  <a:pt x="693737" y="0"/>
                </a:lnTo>
                <a:lnTo>
                  <a:pt x="738187" y="0"/>
                </a:lnTo>
                <a:lnTo>
                  <a:pt x="781050" y="0"/>
                </a:lnTo>
                <a:lnTo>
                  <a:pt x="823912" y="0"/>
                </a:lnTo>
                <a:lnTo>
                  <a:pt x="823913" y="0"/>
                </a:lnTo>
                <a:lnTo>
                  <a:pt x="866775" y="0"/>
                </a:lnTo>
                <a:lnTo>
                  <a:pt x="909637" y="0"/>
                </a:lnTo>
                <a:lnTo>
                  <a:pt x="909638" y="0"/>
                </a:lnTo>
                <a:lnTo>
                  <a:pt x="952500" y="0"/>
                </a:lnTo>
                <a:lnTo>
                  <a:pt x="990600" y="0"/>
                </a:lnTo>
                <a:lnTo>
                  <a:pt x="996950" y="0"/>
                </a:lnTo>
                <a:lnTo>
                  <a:pt x="1039812" y="4762"/>
                </a:lnTo>
                <a:lnTo>
                  <a:pt x="1039812" y="4762"/>
                </a:lnTo>
                <a:lnTo>
                  <a:pt x="1082675" y="15874"/>
                </a:lnTo>
                <a:lnTo>
                  <a:pt x="1082675" y="15875"/>
                </a:lnTo>
                <a:lnTo>
                  <a:pt x="1084262" y="15875"/>
                </a:lnTo>
                <a:lnTo>
                  <a:pt x="1125537" y="34925"/>
                </a:lnTo>
                <a:lnTo>
                  <a:pt x="1127125" y="36512"/>
                </a:lnTo>
                <a:lnTo>
                  <a:pt x="1127125" y="36512"/>
                </a:lnTo>
                <a:lnTo>
                  <a:pt x="1160463" y="60324"/>
                </a:lnTo>
                <a:lnTo>
                  <a:pt x="1169988" y="71437"/>
                </a:lnTo>
                <a:lnTo>
                  <a:pt x="1169988" y="71438"/>
                </a:lnTo>
                <a:lnTo>
                  <a:pt x="1189037" y="92074"/>
                </a:lnTo>
                <a:lnTo>
                  <a:pt x="1211262" y="128587"/>
                </a:lnTo>
                <a:lnTo>
                  <a:pt x="1212850" y="131762"/>
                </a:lnTo>
                <a:lnTo>
                  <a:pt x="1225550" y="166687"/>
                </a:lnTo>
                <a:lnTo>
                  <a:pt x="1230312" y="209549"/>
                </a:lnTo>
                <a:lnTo>
                  <a:pt x="1230312" y="617537"/>
                </a:lnTo>
                <a:lnTo>
                  <a:pt x="1255713" y="636587"/>
                </a:lnTo>
                <a:lnTo>
                  <a:pt x="1255713" y="636588"/>
                </a:lnTo>
                <a:lnTo>
                  <a:pt x="1300162" y="669924"/>
                </a:lnTo>
                <a:lnTo>
                  <a:pt x="1300162" y="669925"/>
                </a:lnTo>
                <a:lnTo>
                  <a:pt x="1343025" y="703262"/>
                </a:lnTo>
                <a:lnTo>
                  <a:pt x="1343025" y="703262"/>
                </a:lnTo>
                <a:lnTo>
                  <a:pt x="1385888" y="735012"/>
                </a:lnTo>
                <a:lnTo>
                  <a:pt x="1385888" y="735013"/>
                </a:lnTo>
                <a:lnTo>
                  <a:pt x="1412875" y="755649"/>
                </a:lnTo>
                <a:lnTo>
                  <a:pt x="1425575" y="769937"/>
                </a:lnTo>
                <a:lnTo>
                  <a:pt x="1428750" y="787399"/>
                </a:lnTo>
                <a:lnTo>
                  <a:pt x="1425575" y="803275"/>
                </a:lnTo>
                <a:lnTo>
                  <a:pt x="1412875" y="817562"/>
                </a:lnTo>
                <a:lnTo>
                  <a:pt x="1385888" y="836611"/>
                </a:lnTo>
                <a:lnTo>
                  <a:pt x="1385888" y="836612"/>
                </a:lnTo>
                <a:lnTo>
                  <a:pt x="1343025" y="871537"/>
                </a:lnTo>
                <a:lnTo>
                  <a:pt x="1343025" y="871538"/>
                </a:lnTo>
                <a:lnTo>
                  <a:pt x="1300162" y="904875"/>
                </a:lnTo>
                <a:lnTo>
                  <a:pt x="1255713" y="936624"/>
                </a:lnTo>
                <a:lnTo>
                  <a:pt x="1255713" y="936625"/>
                </a:lnTo>
                <a:lnTo>
                  <a:pt x="1230312" y="955675"/>
                </a:lnTo>
                <a:lnTo>
                  <a:pt x="1230312" y="2940050"/>
                </a:lnTo>
                <a:lnTo>
                  <a:pt x="1225550" y="2982913"/>
                </a:lnTo>
                <a:lnTo>
                  <a:pt x="1212850" y="3016250"/>
                </a:lnTo>
                <a:lnTo>
                  <a:pt x="1211262" y="3021013"/>
                </a:lnTo>
                <a:lnTo>
                  <a:pt x="1189037" y="3055938"/>
                </a:lnTo>
                <a:lnTo>
                  <a:pt x="1169988" y="3076574"/>
                </a:lnTo>
                <a:lnTo>
                  <a:pt x="1169988" y="3076575"/>
                </a:lnTo>
                <a:lnTo>
                  <a:pt x="1160463" y="3087688"/>
                </a:lnTo>
                <a:lnTo>
                  <a:pt x="1127125" y="3111500"/>
                </a:lnTo>
                <a:lnTo>
                  <a:pt x="1127125" y="3111501"/>
                </a:lnTo>
                <a:lnTo>
                  <a:pt x="1125537" y="3113088"/>
                </a:lnTo>
                <a:lnTo>
                  <a:pt x="1084262" y="3132138"/>
                </a:lnTo>
                <a:lnTo>
                  <a:pt x="1082675" y="3132138"/>
                </a:lnTo>
                <a:lnTo>
                  <a:pt x="1082675" y="3132137"/>
                </a:lnTo>
                <a:lnTo>
                  <a:pt x="1039813" y="3144837"/>
                </a:lnTo>
                <a:lnTo>
                  <a:pt x="1039813" y="3144838"/>
                </a:lnTo>
                <a:lnTo>
                  <a:pt x="996950" y="3148013"/>
                </a:lnTo>
                <a:lnTo>
                  <a:pt x="990600" y="3148013"/>
                </a:lnTo>
                <a:lnTo>
                  <a:pt x="952500" y="3148013"/>
                </a:lnTo>
                <a:lnTo>
                  <a:pt x="909638" y="3148013"/>
                </a:lnTo>
                <a:lnTo>
                  <a:pt x="909637" y="3148013"/>
                </a:lnTo>
                <a:lnTo>
                  <a:pt x="866775" y="3148013"/>
                </a:lnTo>
                <a:lnTo>
                  <a:pt x="823913" y="3148013"/>
                </a:lnTo>
                <a:lnTo>
                  <a:pt x="823912" y="3148013"/>
                </a:lnTo>
                <a:lnTo>
                  <a:pt x="781050" y="3148013"/>
                </a:lnTo>
                <a:lnTo>
                  <a:pt x="738187" y="3148013"/>
                </a:lnTo>
                <a:lnTo>
                  <a:pt x="693737" y="3148013"/>
                </a:lnTo>
                <a:lnTo>
                  <a:pt x="649288" y="3148013"/>
                </a:lnTo>
                <a:lnTo>
                  <a:pt x="649287" y="3148013"/>
                </a:lnTo>
                <a:lnTo>
                  <a:pt x="606425" y="3148013"/>
                </a:lnTo>
                <a:lnTo>
                  <a:pt x="563563" y="3148013"/>
                </a:lnTo>
                <a:lnTo>
                  <a:pt x="563562" y="3148013"/>
                </a:lnTo>
                <a:lnTo>
                  <a:pt x="520700" y="3148013"/>
                </a:lnTo>
                <a:lnTo>
                  <a:pt x="477838" y="3148013"/>
                </a:lnTo>
                <a:lnTo>
                  <a:pt x="477837" y="3148013"/>
                </a:lnTo>
                <a:lnTo>
                  <a:pt x="434975" y="3148013"/>
                </a:lnTo>
                <a:lnTo>
                  <a:pt x="392113" y="3148013"/>
                </a:lnTo>
                <a:lnTo>
                  <a:pt x="392112" y="3148013"/>
                </a:lnTo>
                <a:lnTo>
                  <a:pt x="346075" y="3148013"/>
                </a:lnTo>
                <a:lnTo>
                  <a:pt x="303213" y="3148013"/>
                </a:lnTo>
                <a:lnTo>
                  <a:pt x="303212" y="3148013"/>
                </a:lnTo>
                <a:lnTo>
                  <a:pt x="260350" y="3148013"/>
                </a:lnTo>
                <a:lnTo>
                  <a:pt x="239712" y="3148013"/>
                </a:lnTo>
                <a:lnTo>
                  <a:pt x="217487" y="3146426"/>
                </a:lnTo>
                <a:lnTo>
                  <a:pt x="217487" y="3146425"/>
                </a:lnTo>
                <a:lnTo>
                  <a:pt x="192087" y="3144838"/>
                </a:lnTo>
                <a:lnTo>
                  <a:pt x="174625" y="3140075"/>
                </a:lnTo>
                <a:lnTo>
                  <a:pt x="146049" y="3132138"/>
                </a:lnTo>
                <a:lnTo>
                  <a:pt x="131762" y="3124200"/>
                </a:lnTo>
                <a:lnTo>
                  <a:pt x="131762" y="3124200"/>
                </a:lnTo>
                <a:lnTo>
                  <a:pt x="106362" y="3113088"/>
                </a:lnTo>
                <a:lnTo>
                  <a:pt x="88900" y="3100388"/>
                </a:lnTo>
                <a:lnTo>
                  <a:pt x="88900" y="3100387"/>
                </a:lnTo>
                <a:lnTo>
                  <a:pt x="71437" y="3087687"/>
                </a:lnTo>
                <a:lnTo>
                  <a:pt x="44450" y="3059112"/>
                </a:lnTo>
                <a:lnTo>
                  <a:pt x="41275" y="3055937"/>
                </a:lnTo>
                <a:lnTo>
                  <a:pt x="19050" y="3021012"/>
                </a:lnTo>
                <a:lnTo>
                  <a:pt x="4762" y="2982912"/>
                </a:lnTo>
                <a:lnTo>
                  <a:pt x="0" y="2940050"/>
                </a:lnTo>
                <a:lnTo>
                  <a:pt x="0" y="209549"/>
                </a:lnTo>
                <a:lnTo>
                  <a:pt x="4762" y="166687"/>
                </a:lnTo>
                <a:lnTo>
                  <a:pt x="19050" y="128587"/>
                </a:lnTo>
                <a:lnTo>
                  <a:pt x="41275" y="92074"/>
                </a:lnTo>
                <a:lnTo>
                  <a:pt x="44450" y="90487"/>
                </a:lnTo>
                <a:lnTo>
                  <a:pt x="71437" y="60324"/>
                </a:lnTo>
                <a:lnTo>
                  <a:pt x="88900" y="49212"/>
                </a:lnTo>
                <a:lnTo>
                  <a:pt x="88900" y="49212"/>
                </a:lnTo>
                <a:lnTo>
                  <a:pt x="106362" y="34925"/>
                </a:lnTo>
                <a:lnTo>
                  <a:pt x="131762" y="25400"/>
                </a:lnTo>
                <a:lnTo>
                  <a:pt x="131762" y="25400"/>
                </a:lnTo>
                <a:lnTo>
                  <a:pt x="146049" y="15875"/>
                </a:lnTo>
                <a:lnTo>
                  <a:pt x="174625" y="9525"/>
                </a:lnTo>
                <a:lnTo>
                  <a:pt x="192087" y="4762"/>
                </a:lnTo>
                <a:lnTo>
                  <a:pt x="217487" y="3175"/>
                </a:lnTo>
                <a:close/>
              </a:path>
            </a:pathLst>
          </a:cu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83727" tIns="41863" rIns="83727" bIns="41863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endParaRPr lang="zh-CN" altLang="en-US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10649" y="1935217"/>
            <a:ext cx="568739" cy="1692604"/>
            <a:chOff x="9286715" y="1680422"/>
            <a:chExt cx="654939" cy="1949140"/>
          </a:xfrm>
          <a:solidFill>
            <a:schemeClr val="accent4"/>
          </a:solidFill>
        </p:grpSpPr>
        <p:sp>
          <p:nvSpPr>
            <p:cNvPr id="171" name="Freeform 137"/>
            <p:cNvSpPr>
              <a:spLocks/>
            </p:cNvSpPr>
            <p:nvPr/>
          </p:nvSpPr>
          <p:spPr bwMode="auto">
            <a:xfrm>
              <a:off x="9286715" y="1680422"/>
              <a:ext cx="654939" cy="1949140"/>
            </a:xfrm>
            <a:custGeom>
              <a:avLst/>
              <a:gdLst>
                <a:gd name="T0" fmla="*/ 0 w 376"/>
                <a:gd name="T1" fmla="*/ 0 h 1119"/>
                <a:gd name="T2" fmla="*/ 259 w 376"/>
                <a:gd name="T3" fmla="*/ 37 h 1119"/>
                <a:gd name="T4" fmla="*/ 283 w 376"/>
                <a:gd name="T5" fmla="*/ 42 h 1119"/>
                <a:gd name="T6" fmla="*/ 305 w 376"/>
                <a:gd name="T7" fmla="*/ 50 h 1119"/>
                <a:gd name="T8" fmla="*/ 325 w 376"/>
                <a:gd name="T9" fmla="*/ 60 h 1119"/>
                <a:gd name="T10" fmla="*/ 343 w 376"/>
                <a:gd name="T11" fmla="*/ 72 h 1119"/>
                <a:gd name="T12" fmla="*/ 357 w 376"/>
                <a:gd name="T13" fmla="*/ 86 h 1119"/>
                <a:gd name="T14" fmla="*/ 368 w 376"/>
                <a:gd name="T15" fmla="*/ 101 h 1119"/>
                <a:gd name="T16" fmla="*/ 374 w 376"/>
                <a:gd name="T17" fmla="*/ 119 h 1119"/>
                <a:gd name="T18" fmla="*/ 376 w 376"/>
                <a:gd name="T19" fmla="*/ 140 h 1119"/>
                <a:gd name="T20" fmla="*/ 376 w 376"/>
                <a:gd name="T21" fmla="*/ 968 h 1119"/>
                <a:gd name="T22" fmla="*/ 374 w 376"/>
                <a:gd name="T23" fmla="*/ 988 h 1119"/>
                <a:gd name="T24" fmla="*/ 368 w 376"/>
                <a:gd name="T25" fmla="*/ 1007 h 1119"/>
                <a:gd name="T26" fmla="*/ 358 w 376"/>
                <a:gd name="T27" fmla="*/ 1022 h 1119"/>
                <a:gd name="T28" fmla="*/ 344 w 376"/>
                <a:gd name="T29" fmla="*/ 1036 h 1119"/>
                <a:gd name="T30" fmla="*/ 327 w 376"/>
                <a:gd name="T31" fmla="*/ 1048 h 1119"/>
                <a:gd name="T32" fmla="*/ 306 w 376"/>
                <a:gd name="T33" fmla="*/ 1058 h 1119"/>
                <a:gd name="T34" fmla="*/ 284 w 376"/>
                <a:gd name="T35" fmla="*/ 1066 h 1119"/>
                <a:gd name="T36" fmla="*/ 259 w 376"/>
                <a:gd name="T37" fmla="*/ 1071 h 1119"/>
                <a:gd name="T38" fmla="*/ 0 w 376"/>
                <a:gd name="T39" fmla="*/ 1119 h 1119"/>
                <a:gd name="T40" fmla="*/ 0 w 376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6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5" y="50"/>
                  </a:lnTo>
                  <a:lnTo>
                    <a:pt x="325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4" y="119"/>
                  </a:lnTo>
                  <a:lnTo>
                    <a:pt x="376" y="140"/>
                  </a:lnTo>
                  <a:lnTo>
                    <a:pt x="376" y="968"/>
                  </a:lnTo>
                  <a:lnTo>
                    <a:pt x="374" y="988"/>
                  </a:lnTo>
                  <a:lnTo>
                    <a:pt x="368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6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9380775" y="2482548"/>
              <a:ext cx="362307" cy="344889"/>
              <a:chOff x="8289913" y="3162328"/>
              <a:chExt cx="362307" cy="344889"/>
            </a:xfrm>
            <a:grpFill/>
          </p:grpSpPr>
          <p:sp>
            <p:nvSpPr>
              <p:cNvPr id="177" name="Freeform 162"/>
              <p:cNvSpPr>
                <a:spLocks noEditPoints="1"/>
              </p:cNvSpPr>
              <p:nvPr/>
            </p:nvSpPr>
            <p:spPr bwMode="auto">
              <a:xfrm>
                <a:off x="8289913" y="3218068"/>
                <a:ext cx="362307" cy="289149"/>
              </a:xfrm>
              <a:custGeom>
                <a:avLst/>
                <a:gdLst>
                  <a:gd name="T0" fmla="*/ 174 w 208"/>
                  <a:gd name="T1" fmla="*/ 62 h 166"/>
                  <a:gd name="T2" fmla="*/ 175 w 208"/>
                  <a:gd name="T3" fmla="*/ 43 h 166"/>
                  <a:gd name="T4" fmla="*/ 122 w 208"/>
                  <a:gd name="T5" fmla="*/ 50 h 166"/>
                  <a:gd name="T6" fmla="*/ 116 w 208"/>
                  <a:gd name="T7" fmla="*/ 53 h 166"/>
                  <a:gd name="T8" fmla="*/ 80 w 208"/>
                  <a:gd name="T9" fmla="*/ 53 h 166"/>
                  <a:gd name="T10" fmla="*/ 75 w 208"/>
                  <a:gd name="T11" fmla="*/ 51 h 166"/>
                  <a:gd name="T12" fmla="*/ 72 w 208"/>
                  <a:gd name="T13" fmla="*/ 51 h 166"/>
                  <a:gd name="T14" fmla="*/ 48 w 208"/>
                  <a:gd name="T15" fmla="*/ 51 h 166"/>
                  <a:gd name="T16" fmla="*/ 48 w 208"/>
                  <a:gd name="T17" fmla="*/ 54 h 166"/>
                  <a:gd name="T18" fmla="*/ 55 w 208"/>
                  <a:gd name="T19" fmla="*/ 58 h 166"/>
                  <a:gd name="T20" fmla="*/ 58 w 208"/>
                  <a:gd name="T21" fmla="*/ 60 h 166"/>
                  <a:gd name="T22" fmla="*/ 127 w 208"/>
                  <a:gd name="T23" fmla="*/ 62 h 166"/>
                  <a:gd name="T24" fmla="*/ 10 w 208"/>
                  <a:gd name="T25" fmla="*/ 6 h 166"/>
                  <a:gd name="T26" fmla="*/ 70 w 208"/>
                  <a:gd name="T27" fmla="*/ 41 h 166"/>
                  <a:gd name="T28" fmla="*/ 10 w 208"/>
                  <a:gd name="T29" fmla="*/ 6 h 166"/>
                  <a:gd name="T30" fmla="*/ 71 w 208"/>
                  <a:gd name="T31" fmla="*/ 0 h 166"/>
                  <a:gd name="T32" fmla="*/ 75 w 208"/>
                  <a:gd name="T33" fmla="*/ 2 h 166"/>
                  <a:gd name="T34" fmla="*/ 76 w 208"/>
                  <a:gd name="T35" fmla="*/ 39 h 166"/>
                  <a:gd name="T36" fmla="*/ 80 w 208"/>
                  <a:gd name="T37" fmla="*/ 38 h 166"/>
                  <a:gd name="T38" fmla="*/ 126 w 208"/>
                  <a:gd name="T39" fmla="*/ 14 h 166"/>
                  <a:gd name="T40" fmla="*/ 131 w 208"/>
                  <a:gd name="T41" fmla="*/ 9 h 166"/>
                  <a:gd name="T42" fmla="*/ 166 w 208"/>
                  <a:gd name="T43" fmla="*/ 8 h 166"/>
                  <a:gd name="T44" fmla="*/ 169 w 208"/>
                  <a:gd name="T45" fmla="*/ 9 h 166"/>
                  <a:gd name="T46" fmla="*/ 172 w 208"/>
                  <a:gd name="T47" fmla="*/ 10 h 166"/>
                  <a:gd name="T48" fmla="*/ 175 w 208"/>
                  <a:gd name="T49" fmla="*/ 14 h 166"/>
                  <a:gd name="T50" fmla="*/ 207 w 208"/>
                  <a:gd name="T51" fmla="*/ 67 h 166"/>
                  <a:gd name="T52" fmla="*/ 208 w 208"/>
                  <a:gd name="T53" fmla="*/ 74 h 166"/>
                  <a:gd name="T54" fmla="*/ 206 w 208"/>
                  <a:gd name="T55" fmla="*/ 80 h 166"/>
                  <a:gd name="T56" fmla="*/ 201 w 208"/>
                  <a:gd name="T57" fmla="*/ 85 h 166"/>
                  <a:gd name="T58" fmla="*/ 194 w 208"/>
                  <a:gd name="T59" fmla="*/ 86 h 166"/>
                  <a:gd name="T60" fmla="*/ 193 w 208"/>
                  <a:gd name="T61" fmla="*/ 163 h 166"/>
                  <a:gd name="T62" fmla="*/ 189 w 208"/>
                  <a:gd name="T63" fmla="*/ 166 h 166"/>
                  <a:gd name="T64" fmla="*/ 185 w 208"/>
                  <a:gd name="T65" fmla="*/ 163 h 166"/>
                  <a:gd name="T66" fmla="*/ 184 w 208"/>
                  <a:gd name="T67" fmla="*/ 86 h 166"/>
                  <a:gd name="T68" fmla="*/ 171 w 208"/>
                  <a:gd name="T69" fmla="*/ 157 h 166"/>
                  <a:gd name="T70" fmla="*/ 168 w 208"/>
                  <a:gd name="T71" fmla="*/ 163 h 166"/>
                  <a:gd name="T72" fmla="*/ 162 w 208"/>
                  <a:gd name="T73" fmla="*/ 166 h 166"/>
                  <a:gd name="T74" fmla="*/ 155 w 208"/>
                  <a:gd name="T75" fmla="*/ 163 h 166"/>
                  <a:gd name="T76" fmla="*/ 153 w 208"/>
                  <a:gd name="T77" fmla="*/ 157 h 166"/>
                  <a:gd name="T78" fmla="*/ 147 w 208"/>
                  <a:gd name="T79" fmla="*/ 86 h 166"/>
                  <a:gd name="T80" fmla="*/ 147 w 208"/>
                  <a:gd name="T81" fmla="*/ 161 h 166"/>
                  <a:gd name="T82" fmla="*/ 141 w 208"/>
                  <a:gd name="T83" fmla="*/ 165 h 166"/>
                  <a:gd name="T84" fmla="*/ 135 w 208"/>
                  <a:gd name="T85" fmla="*/ 165 h 166"/>
                  <a:gd name="T86" fmla="*/ 130 w 208"/>
                  <a:gd name="T87" fmla="*/ 161 h 166"/>
                  <a:gd name="T88" fmla="*/ 129 w 208"/>
                  <a:gd name="T89" fmla="*/ 86 h 166"/>
                  <a:gd name="T90" fmla="*/ 29 w 208"/>
                  <a:gd name="T91" fmla="*/ 161 h 166"/>
                  <a:gd name="T92" fmla="*/ 26 w 208"/>
                  <a:gd name="T93" fmla="*/ 165 h 166"/>
                  <a:gd name="T94" fmla="*/ 21 w 208"/>
                  <a:gd name="T95" fmla="*/ 165 h 166"/>
                  <a:gd name="T96" fmla="*/ 19 w 208"/>
                  <a:gd name="T97" fmla="*/ 161 h 166"/>
                  <a:gd name="T98" fmla="*/ 11 w 208"/>
                  <a:gd name="T99" fmla="*/ 86 h 166"/>
                  <a:gd name="T100" fmla="*/ 4 w 208"/>
                  <a:gd name="T101" fmla="*/ 83 h 166"/>
                  <a:gd name="T102" fmla="*/ 0 w 208"/>
                  <a:gd name="T103" fmla="*/ 77 h 166"/>
                  <a:gd name="T104" fmla="*/ 0 w 208"/>
                  <a:gd name="T105" fmla="*/ 69 h 166"/>
                  <a:gd name="T106" fmla="*/ 4 w 208"/>
                  <a:gd name="T107" fmla="*/ 64 h 166"/>
                  <a:gd name="T108" fmla="*/ 11 w 208"/>
                  <a:gd name="T109" fmla="*/ 62 h 166"/>
                  <a:gd name="T110" fmla="*/ 22 w 208"/>
                  <a:gd name="T111" fmla="*/ 60 h 166"/>
                  <a:gd name="T112" fmla="*/ 23 w 208"/>
                  <a:gd name="T113" fmla="*/ 58 h 166"/>
                  <a:gd name="T114" fmla="*/ 30 w 208"/>
                  <a:gd name="T115" fmla="*/ 54 h 166"/>
                  <a:gd name="T116" fmla="*/ 32 w 208"/>
                  <a:gd name="T117" fmla="*/ 54 h 166"/>
                  <a:gd name="T118" fmla="*/ 9 w 208"/>
                  <a:gd name="T119" fmla="*/ 51 h 166"/>
                  <a:gd name="T120" fmla="*/ 4 w 208"/>
                  <a:gd name="T121" fmla="*/ 48 h 166"/>
                  <a:gd name="T122" fmla="*/ 3 w 208"/>
                  <a:gd name="T123" fmla="*/ 5 h 166"/>
                  <a:gd name="T124" fmla="*/ 7 w 208"/>
                  <a:gd name="T125" fmla="*/ 0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08" h="166">
                    <a:moveTo>
                      <a:pt x="175" y="43"/>
                    </a:moveTo>
                    <a:lnTo>
                      <a:pt x="174" y="62"/>
                    </a:lnTo>
                    <a:lnTo>
                      <a:pt x="186" y="62"/>
                    </a:lnTo>
                    <a:lnTo>
                      <a:pt x="175" y="43"/>
                    </a:lnTo>
                    <a:close/>
                    <a:moveTo>
                      <a:pt x="126" y="42"/>
                    </a:moveTo>
                    <a:lnTo>
                      <a:pt x="122" y="50"/>
                    </a:lnTo>
                    <a:lnTo>
                      <a:pt x="119" y="52"/>
                    </a:lnTo>
                    <a:lnTo>
                      <a:pt x="116" y="53"/>
                    </a:lnTo>
                    <a:lnTo>
                      <a:pt x="115" y="53"/>
                    </a:lnTo>
                    <a:lnTo>
                      <a:pt x="80" y="53"/>
                    </a:lnTo>
                    <a:lnTo>
                      <a:pt x="77" y="53"/>
                    </a:lnTo>
                    <a:lnTo>
                      <a:pt x="75" y="51"/>
                    </a:lnTo>
                    <a:lnTo>
                      <a:pt x="74" y="50"/>
                    </a:lnTo>
                    <a:lnTo>
                      <a:pt x="72" y="51"/>
                    </a:lnTo>
                    <a:lnTo>
                      <a:pt x="71" y="51"/>
                    </a:lnTo>
                    <a:lnTo>
                      <a:pt x="48" y="51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48" y="54"/>
                    </a:lnTo>
                    <a:lnTo>
                      <a:pt x="55" y="58"/>
                    </a:lnTo>
                    <a:lnTo>
                      <a:pt x="57" y="59"/>
                    </a:lnTo>
                    <a:lnTo>
                      <a:pt x="58" y="60"/>
                    </a:lnTo>
                    <a:lnTo>
                      <a:pt x="57" y="62"/>
                    </a:lnTo>
                    <a:lnTo>
                      <a:pt x="127" y="62"/>
                    </a:lnTo>
                    <a:lnTo>
                      <a:pt x="126" y="42"/>
                    </a:lnTo>
                    <a:close/>
                    <a:moveTo>
                      <a:pt x="10" y="6"/>
                    </a:moveTo>
                    <a:lnTo>
                      <a:pt x="10" y="41"/>
                    </a:lnTo>
                    <a:lnTo>
                      <a:pt x="70" y="41"/>
                    </a:lnTo>
                    <a:lnTo>
                      <a:pt x="70" y="6"/>
                    </a:lnTo>
                    <a:lnTo>
                      <a:pt x="10" y="6"/>
                    </a:lnTo>
                    <a:close/>
                    <a:moveTo>
                      <a:pt x="9" y="0"/>
                    </a:moveTo>
                    <a:lnTo>
                      <a:pt x="71" y="0"/>
                    </a:lnTo>
                    <a:lnTo>
                      <a:pt x="73" y="0"/>
                    </a:lnTo>
                    <a:lnTo>
                      <a:pt x="75" y="2"/>
                    </a:lnTo>
                    <a:lnTo>
                      <a:pt x="76" y="5"/>
                    </a:lnTo>
                    <a:lnTo>
                      <a:pt x="76" y="39"/>
                    </a:lnTo>
                    <a:lnTo>
                      <a:pt x="78" y="38"/>
                    </a:lnTo>
                    <a:lnTo>
                      <a:pt x="80" y="38"/>
                    </a:lnTo>
                    <a:lnTo>
                      <a:pt x="111" y="38"/>
                    </a:lnTo>
                    <a:lnTo>
                      <a:pt x="126" y="14"/>
                    </a:lnTo>
                    <a:lnTo>
                      <a:pt x="128" y="11"/>
                    </a:lnTo>
                    <a:lnTo>
                      <a:pt x="131" y="9"/>
                    </a:lnTo>
                    <a:lnTo>
                      <a:pt x="135" y="8"/>
                    </a:lnTo>
                    <a:lnTo>
                      <a:pt x="166" y="8"/>
                    </a:lnTo>
                    <a:lnTo>
                      <a:pt x="168" y="9"/>
                    </a:lnTo>
                    <a:lnTo>
                      <a:pt x="169" y="9"/>
                    </a:lnTo>
                    <a:lnTo>
                      <a:pt x="169" y="9"/>
                    </a:lnTo>
                    <a:lnTo>
                      <a:pt x="172" y="10"/>
                    </a:lnTo>
                    <a:lnTo>
                      <a:pt x="173" y="11"/>
                    </a:lnTo>
                    <a:lnTo>
                      <a:pt x="175" y="14"/>
                    </a:lnTo>
                    <a:lnTo>
                      <a:pt x="205" y="65"/>
                    </a:lnTo>
                    <a:lnTo>
                      <a:pt x="207" y="67"/>
                    </a:lnTo>
                    <a:lnTo>
                      <a:pt x="208" y="71"/>
                    </a:lnTo>
                    <a:lnTo>
                      <a:pt x="208" y="74"/>
                    </a:lnTo>
                    <a:lnTo>
                      <a:pt x="208" y="77"/>
                    </a:lnTo>
                    <a:lnTo>
                      <a:pt x="206" y="80"/>
                    </a:lnTo>
                    <a:lnTo>
                      <a:pt x="204" y="83"/>
                    </a:lnTo>
                    <a:lnTo>
                      <a:pt x="201" y="85"/>
                    </a:lnTo>
                    <a:lnTo>
                      <a:pt x="198" y="86"/>
                    </a:lnTo>
                    <a:lnTo>
                      <a:pt x="194" y="86"/>
                    </a:lnTo>
                    <a:lnTo>
                      <a:pt x="194" y="161"/>
                    </a:lnTo>
                    <a:lnTo>
                      <a:pt x="193" y="163"/>
                    </a:lnTo>
                    <a:lnTo>
                      <a:pt x="191" y="165"/>
                    </a:lnTo>
                    <a:lnTo>
                      <a:pt x="189" y="166"/>
                    </a:lnTo>
                    <a:lnTo>
                      <a:pt x="186" y="165"/>
                    </a:lnTo>
                    <a:lnTo>
                      <a:pt x="185" y="163"/>
                    </a:lnTo>
                    <a:lnTo>
                      <a:pt x="184" y="161"/>
                    </a:lnTo>
                    <a:lnTo>
                      <a:pt x="184" y="86"/>
                    </a:lnTo>
                    <a:lnTo>
                      <a:pt x="171" y="86"/>
                    </a:lnTo>
                    <a:lnTo>
                      <a:pt x="171" y="157"/>
                    </a:lnTo>
                    <a:lnTo>
                      <a:pt x="169" y="161"/>
                    </a:lnTo>
                    <a:lnTo>
                      <a:pt x="168" y="163"/>
                    </a:lnTo>
                    <a:lnTo>
                      <a:pt x="165" y="165"/>
                    </a:lnTo>
                    <a:lnTo>
                      <a:pt x="162" y="166"/>
                    </a:lnTo>
                    <a:lnTo>
                      <a:pt x="159" y="165"/>
                    </a:lnTo>
                    <a:lnTo>
                      <a:pt x="155" y="163"/>
                    </a:lnTo>
                    <a:lnTo>
                      <a:pt x="154" y="161"/>
                    </a:lnTo>
                    <a:lnTo>
                      <a:pt x="153" y="157"/>
                    </a:lnTo>
                    <a:lnTo>
                      <a:pt x="153" y="86"/>
                    </a:lnTo>
                    <a:lnTo>
                      <a:pt x="147" y="86"/>
                    </a:lnTo>
                    <a:lnTo>
                      <a:pt x="147" y="157"/>
                    </a:lnTo>
                    <a:lnTo>
                      <a:pt x="147" y="161"/>
                    </a:lnTo>
                    <a:lnTo>
                      <a:pt x="144" y="163"/>
                    </a:lnTo>
                    <a:lnTo>
                      <a:pt x="141" y="165"/>
                    </a:lnTo>
                    <a:lnTo>
                      <a:pt x="138" y="166"/>
                    </a:lnTo>
                    <a:lnTo>
                      <a:pt x="135" y="165"/>
                    </a:lnTo>
                    <a:lnTo>
                      <a:pt x="133" y="163"/>
                    </a:lnTo>
                    <a:lnTo>
                      <a:pt x="130" y="161"/>
                    </a:lnTo>
                    <a:lnTo>
                      <a:pt x="129" y="157"/>
                    </a:lnTo>
                    <a:lnTo>
                      <a:pt x="129" y="86"/>
                    </a:lnTo>
                    <a:lnTo>
                      <a:pt x="29" y="86"/>
                    </a:lnTo>
                    <a:lnTo>
                      <a:pt x="29" y="161"/>
                    </a:lnTo>
                    <a:lnTo>
                      <a:pt x="28" y="163"/>
                    </a:lnTo>
                    <a:lnTo>
                      <a:pt x="26" y="165"/>
                    </a:lnTo>
                    <a:lnTo>
                      <a:pt x="24" y="166"/>
                    </a:lnTo>
                    <a:lnTo>
                      <a:pt x="21" y="165"/>
                    </a:lnTo>
                    <a:lnTo>
                      <a:pt x="20" y="163"/>
                    </a:lnTo>
                    <a:lnTo>
                      <a:pt x="19" y="161"/>
                    </a:lnTo>
                    <a:lnTo>
                      <a:pt x="19" y="86"/>
                    </a:lnTo>
                    <a:lnTo>
                      <a:pt x="11" y="86"/>
                    </a:lnTo>
                    <a:lnTo>
                      <a:pt x="8" y="85"/>
                    </a:lnTo>
                    <a:lnTo>
                      <a:pt x="4" y="83"/>
                    </a:lnTo>
                    <a:lnTo>
                      <a:pt x="2" y="80"/>
                    </a:lnTo>
                    <a:lnTo>
                      <a:pt x="0" y="77"/>
                    </a:lnTo>
                    <a:lnTo>
                      <a:pt x="0" y="74"/>
                    </a:lnTo>
                    <a:lnTo>
                      <a:pt x="0" y="69"/>
                    </a:lnTo>
                    <a:lnTo>
                      <a:pt x="2" y="66"/>
                    </a:lnTo>
                    <a:lnTo>
                      <a:pt x="4" y="64"/>
                    </a:lnTo>
                    <a:lnTo>
                      <a:pt x="8" y="62"/>
                    </a:lnTo>
                    <a:lnTo>
                      <a:pt x="11" y="62"/>
                    </a:lnTo>
                    <a:lnTo>
                      <a:pt x="22" y="62"/>
                    </a:lnTo>
                    <a:lnTo>
                      <a:pt x="22" y="60"/>
                    </a:lnTo>
                    <a:lnTo>
                      <a:pt x="22" y="59"/>
                    </a:lnTo>
                    <a:lnTo>
                      <a:pt x="23" y="58"/>
                    </a:lnTo>
                    <a:lnTo>
                      <a:pt x="23" y="58"/>
                    </a:lnTo>
                    <a:lnTo>
                      <a:pt x="30" y="54"/>
                    </a:lnTo>
                    <a:lnTo>
                      <a:pt x="30" y="54"/>
                    </a:lnTo>
                    <a:lnTo>
                      <a:pt x="32" y="54"/>
                    </a:lnTo>
                    <a:lnTo>
                      <a:pt x="32" y="51"/>
                    </a:lnTo>
                    <a:lnTo>
                      <a:pt x="9" y="51"/>
                    </a:lnTo>
                    <a:lnTo>
                      <a:pt x="7" y="50"/>
                    </a:lnTo>
                    <a:lnTo>
                      <a:pt x="4" y="48"/>
                    </a:lnTo>
                    <a:lnTo>
                      <a:pt x="3" y="46"/>
                    </a:lnTo>
                    <a:lnTo>
                      <a:pt x="3" y="5"/>
                    </a:lnTo>
                    <a:lnTo>
                      <a:pt x="4" y="2"/>
                    </a:lnTo>
                    <a:lnTo>
                      <a:pt x="7" y="0"/>
                    </a:lnTo>
                    <a:lnTo>
                      <a:pt x="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8" name="Freeform 163"/>
              <p:cNvSpPr>
                <a:spLocks/>
              </p:cNvSpPr>
              <p:nvPr/>
            </p:nvSpPr>
            <p:spPr bwMode="auto">
              <a:xfrm>
                <a:off x="8518096" y="3162328"/>
                <a:ext cx="66191" cy="64449"/>
              </a:xfrm>
              <a:custGeom>
                <a:avLst/>
                <a:gdLst>
                  <a:gd name="T0" fmla="*/ 19 w 38"/>
                  <a:gd name="T1" fmla="*/ 0 h 37"/>
                  <a:gd name="T2" fmla="*/ 29 w 38"/>
                  <a:gd name="T3" fmla="*/ 3 h 37"/>
                  <a:gd name="T4" fmla="*/ 35 w 38"/>
                  <a:gd name="T5" fmla="*/ 9 h 37"/>
                  <a:gd name="T6" fmla="*/ 38 w 38"/>
                  <a:gd name="T7" fmla="*/ 19 h 37"/>
                  <a:gd name="T8" fmla="*/ 35 w 38"/>
                  <a:gd name="T9" fmla="*/ 28 h 37"/>
                  <a:gd name="T10" fmla="*/ 29 w 38"/>
                  <a:gd name="T11" fmla="*/ 34 h 37"/>
                  <a:gd name="T12" fmla="*/ 19 w 38"/>
                  <a:gd name="T13" fmla="*/ 37 h 37"/>
                  <a:gd name="T14" fmla="*/ 10 w 38"/>
                  <a:gd name="T15" fmla="*/ 34 h 37"/>
                  <a:gd name="T16" fmla="*/ 4 w 38"/>
                  <a:gd name="T17" fmla="*/ 28 h 37"/>
                  <a:gd name="T18" fmla="*/ 0 w 38"/>
                  <a:gd name="T19" fmla="*/ 19 h 37"/>
                  <a:gd name="T20" fmla="*/ 4 w 38"/>
                  <a:gd name="T21" fmla="*/ 9 h 37"/>
                  <a:gd name="T22" fmla="*/ 10 w 38"/>
                  <a:gd name="T23" fmla="*/ 3 h 37"/>
                  <a:gd name="T24" fmla="*/ 19 w 38"/>
                  <a:gd name="T25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8" h="37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8" y="19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7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9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2815007" y="1935217"/>
            <a:ext cx="571765" cy="1692604"/>
            <a:chOff x="2267202" y="1680422"/>
            <a:chExt cx="658423" cy="1949140"/>
          </a:xfrm>
          <a:solidFill>
            <a:schemeClr val="accent1"/>
          </a:solidFill>
        </p:grpSpPr>
        <p:sp>
          <p:nvSpPr>
            <p:cNvPr id="180" name="Freeform 37"/>
            <p:cNvSpPr>
              <a:spLocks/>
            </p:cNvSpPr>
            <p:nvPr/>
          </p:nvSpPr>
          <p:spPr bwMode="auto">
            <a:xfrm>
              <a:off x="2267202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59 w 378"/>
                <a:gd name="T3" fmla="*/ 37 h 1119"/>
                <a:gd name="T4" fmla="*/ 283 w 378"/>
                <a:gd name="T5" fmla="*/ 42 h 1119"/>
                <a:gd name="T6" fmla="*/ 306 w 378"/>
                <a:gd name="T7" fmla="*/ 50 h 1119"/>
                <a:gd name="T8" fmla="*/ 326 w 378"/>
                <a:gd name="T9" fmla="*/ 60 h 1119"/>
                <a:gd name="T10" fmla="*/ 343 w 378"/>
                <a:gd name="T11" fmla="*/ 72 h 1119"/>
                <a:gd name="T12" fmla="*/ 357 w 378"/>
                <a:gd name="T13" fmla="*/ 86 h 1119"/>
                <a:gd name="T14" fmla="*/ 368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8 w 378"/>
                <a:gd name="T27" fmla="*/ 1022 h 1119"/>
                <a:gd name="T28" fmla="*/ 344 w 378"/>
                <a:gd name="T29" fmla="*/ 1036 h 1119"/>
                <a:gd name="T30" fmla="*/ 327 w 378"/>
                <a:gd name="T31" fmla="*/ 1048 h 1119"/>
                <a:gd name="T32" fmla="*/ 307 w 378"/>
                <a:gd name="T33" fmla="*/ 1058 h 1119"/>
                <a:gd name="T34" fmla="*/ 284 w 378"/>
                <a:gd name="T35" fmla="*/ 1066 h 1119"/>
                <a:gd name="T36" fmla="*/ 259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3" y="72"/>
                  </a:lnTo>
                  <a:lnTo>
                    <a:pt x="357" y="86"/>
                  </a:lnTo>
                  <a:lnTo>
                    <a:pt x="368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462290" y="2482548"/>
              <a:ext cx="165477" cy="344888"/>
              <a:chOff x="3505027" y="3162328"/>
              <a:chExt cx="165477" cy="344888"/>
            </a:xfrm>
            <a:grpFill/>
          </p:grpSpPr>
          <p:sp>
            <p:nvSpPr>
              <p:cNvPr id="186" name="Freeform 157"/>
              <p:cNvSpPr>
                <a:spLocks/>
              </p:cNvSpPr>
              <p:nvPr/>
            </p:nvSpPr>
            <p:spPr bwMode="auto">
              <a:xfrm>
                <a:off x="3557283" y="3162328"/>
                <a:ext cx="62707" cy="62707"/>
              </a:xfrm>
              <a:custGeom>
                <a:avLst/>
                <a:gdLst>
                  <a:gd name="T0" fmla="*/ 19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9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9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9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9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158"/>
              <p:cNvSpPr>
                <a:spLocks noEditPoints="1"/>
              </p:cNvSpPr>
              <p:nvPr/>
            </p:nvSpPr>
            <p:spPr bwMode="auto">
              <a:xfrm>
                <a:off x="3505027" y="3176263"/>
                <a:ext cx="165477" cy="330953"/>
              </a:xfrm>
              <a:custGeom>
                <a:avLst/>
                <a:gdLst>
                  <a:gd name="T0" fmla="*/ 71 w 95"/>
                  <a:gd name="T1" fmla="*/ 21 h 190"/>
                  <a:gd name="T2" fmla="*/ 73 w 95"/>
                  <a:gd name="T3" fmla="*/ 23 h 190"/>
                  <a:gd name="T4" fmla="*/ 77 w 95"/>
                  <a:gd name="T5" fmla="*/ 23 h 190"/>
                  <a:gd name="T6" fmla="*/ 77 w 95"/>
                  <a:gd name="T7" fmla="*/ 21 h 190"/>
                  <a:gd name="T8" fmla="*/ 70 w 95"/>
                  <a:gd name="T9" fmla="*/ 3 h 190"/>
                  <a:gd name="T10" fmla="*/ 69 w 95"/>
                  <a:gd name="T11" fmla="*/ 15 h 190"/>
                  <a:gd name="T12" fmla="*/ 73 w 95"/>
                  <a:gd name="T13" fmla="*/ 17 h 190"/>
                  <a:gd name="T14" fmla="*/ 79 w 95"/>
                  <a:gd name="T15" fmla="*/ 16 h 190"/>
                  <a:gd name="T16" fmla="*/ 79 w 95"/>
                  <a:gd name="T17" fmla="*/ 4 h 190"/>
                  <a:gd name="T18" fmla="*/ 73 w 95"/>
                  <a:gd name="T19" fmla="*/ 2 h 190"/>
                  <a:gd name="T20" fmla="*/ 76 w 95"/>
                  <a:gd name="T21" fmla="*/ 1 h 190"/>
                  <a:gd name="T22" fmla="*/ 75 w 95"/>
                  <a:gd name="T23" fmla="*/ 0 h 190"/>
                  <a:gd name="T24" fmla="*/ 75 w 95"/>
                  <a:gd name="T25" fmla="*/ 1 h 190"/>
                  <a:gd name="T26" fmla="*/ 73 w 95"/>
                  <a:gd name="T27" fmla="*/ 1 h 190"/>
                  <a:gd name="T28" fmla="*/ 74 w 95"/>
                  <a:gd name="T29" fmla="*/ 0 h 190"/>
                  <a:gd name="T30" fmla="*/ 79 w 95"/>
                  <a:gd name="T31" fmla="*/ 1 h 190"/>
                  <a:gd name="T32" fmla="*/ 81 w 95"/>
                  <a:gd name="T33" fmla="*/ 21 h 190"/>
                  <a:gd name="T34" fmla="*/ 82 w 95"/>
                  <a:gd name="T35" fmla="*/ 22 h 190"/>
                  <a:gd name="T36" fmla="*/ 90 w 95"/>
                  <a:gd name="T37" fmla="*/ 25 h 190"/>
                  <a:gd name="T38" fmla="*/ 95 w 95"/>
                  <a:gd name="T39" fmla="*/ 60 h 190"/>
                  <a:gd name="T40" fmla="*/ 89 w 95"/>
                  <a:gd name="T41" fmla="*/ 65 h 190"/>
                  <a:gd name="T42" fmla="*/ 82 w 95"/>
                  <a:gd name="T43" fmla="*/ 63 h 190"/>
                  <a:gd name="T44" fmla="*/ 70 w 95"/>
                  <a:gd name="T45" fmla="*/ 101 h 190"/>
                  <a:gd name="T46" fmla="*/ 68 w 95"/>
                  <a:gd name="T47" fmla="*/ 185 h 190"/>
                  <a:gd name="T48" fmla="*/ 61 w 95"/>
                  <a:gd name="T49" fmla="*/ 190 h 190"/>
                  <a:gd name="T50" fmla="*/ 52 w 95"/>
                  <a:gd name="T51" fmla="*/ 185 h 190"/>
                  <a:gd name="T52" fmla="*/ 45 w 95"/>
                  <a:gd name="T53" fmla="*/ 108 h 190"/>
                  <a:gd name="T54" fmla="*/ 42 w 95"/>
                  <a:gd name="T55" fmla="*/ 187 h 190"/>
                  <a:gd name="T56" fmla="*/ 33 w 95"/>
                  <a:gd name="T57" fmla="*/ 189 h 190"/>
                  <a:gd name="T58" fmla="*/ 28 w 95"/>
                  <a:gd name="T59" fmla="*/ 181 h 190"/>
                  <a:gd name="T60" fmla="*/ 26 w 95"/>
                  <a:gd name="T61" fmla="*/ 98 h 190"/>
                  <a:gd name="T62" fmla="*/ 12 w 95"/>
                  <a:gd name="T63" fmla="*/ 110 h 190"/>
                  <a:gd name="T64" fmla="*/ 4 w 95"/>
                  <a:gd name="T65" fmla="*/ 112 h 190"/>
                  <a:gd name="T66" fmla="*/ 0 w 95"/>
                  <a:gd name="T67" fmla="*/ 104 h 190"/>
                  <a:gd name="T68" fmla="*/ 25 w 95"/>
                  <a:gd name="T69" fmla="*/ 37 h 190"/>
                  <a:gd name="T70" fmla="*/ 29 w 95"/>
                  <a:gd name="T71" fmla="*/ 32 h 190"/>
                  <a:gd name="T72" fmla="*/ 64 w 95"/>
                  <a:gd name="T73" fmla="*/ 30 h 190"/>
                  <a:gd name="T74" fmla="*/ 70 w 95"/>
                  <a:gd name="T75" fmla="*/ 33 h 190"/>
                  <a:gd name="T76" fmla="*/ 76 w 95"/>
                  <a:gd name="T77" fmla="*/ 27 h 190"/>
                  <a:gd name="T78" fmla="*/ 77 w 95"/>
                  <a:gd name="T79" fmla="*/ 25 h 190"/>
                  <a:gd name="T80" fmla="*/ 68 w 95"/>
                  <a:gd name="T81" fmla="*/ 23 h 190"/>
                  <a:gd name="T82" fmla="*/ 68 w 95"/>
                  <a:gd name="T83" fmla="*/ 2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95" h="190">
                    <a:moveTo>
                      <a:pt x="73" y="21"/>
                    </a:moveTo>
                    <a:lnTo>
                      <a:pt x="71" y="21"/>
                    </a:lnTo>
                    <a:lnTo>
                      <a:pt x="71" y="21"/>
                    </a:lnTo>
                    <a:lnTo>
                      <a:pt x="71" y="23"/>
                    </a:lnTo>
                    <a:lnTo>
                      <a:pt x="71" y="23"/>
                    </a:lnTo>
                    <a:lnTo>
                      <a:pt x="73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3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7" y="21"/>
                    </a:lnTo>
                    <a:lnTo>
                      <a:pt x="73" y="21"/>
                    </a:lnTo>
                    <a:close/>
                    <a:moveTo>
                      <a:pt x="73" y="2"/>
                    </a:moveTo>
                    <a:lnTo>
                      <a:pt x="70" y="3"/>
                    </a:lnTo>
                    <a:lnTo>
                      <a:pt x="69" y="4"/>
                    </a:lnTo>
                    <a:lnTo>
                      <a:pt x="69" y="5"/>
                    </a:lnTo>
                    <a:lnTo>
                      <a:pt x="69" y="15"/>
                    </a:lnTo>
                    <a:lnTo>
                      <a:pt x="69" y="16"/>
                    </a:lnTo>
                    <a:lnTo>
                      <a:pt x="70" y="17"/>
                    </a:lnTo>
                    <a:lnTo>
                      <a:pt x="73" y="17"/>
                    </a:lnTo>
                    <a:lnTo>
                      <a:pt x="76" y="17"/>
                    </a:lnTo>
                    <a:lnTo>
                      <a:pt x="78" y="17"/>
                    </a:lnTo>
                    <a:lnTo>
                      <a:pt x="79" y="16"/>
                    </a:lnTo>
                    <a:lnTo>
                      <a:pt x="79" y="15"/>
                    </a:lnTo>
                    <a:lnTo>
                      <a:pt x="79" y="5"/>
                    </a:lnTo>
                    <a:lnTo>
                      <a:pt x="79" y="4"/>
                    </a:lnTo>
                    <a:lnTo>
                      <a:pt x="78" y="3"/>
                    </a:lnTo>
                    <a:lnTo>
                      <a:pt x="76" y="2"/>
                    </a:lnTo>
                    <a:lnTo>
                      <a:pt x="73" y="2"/>
                    </a:lnTo>
                    <a:close/>
                    <a:moveTo>
                      <a:pt x="76" y="0"/>
                    </a:moveTo>
                    <a:lnTo>
                      <a:pt x="75" y="1"/>
                    </a:lnTo>
                    <a:lnTo>
                      <a:pt x="76" y="1"/>
                    </a:lnTo>
                    <a:lnTo>
                      <a:pt x="76" y="1"/>
                    </a:lnTo>
                    <a:lnTo>
                      <a:pt x="76" y="0"/>
                    </a:lnTo>
                    <a:close/>
                    <a:moveTo>
                      <a:pt x="75" y="0"/>
                    </a:moveTo>
                    <a:lnTo>
                      <a:pt x="74" y="1"/>
                    </a:lnTo>
                    <a:lnTo>
                      <a:pt x="75" y="1"/>
                    </a:lnTo>
                    <a:lnTo>
                      <a:pt x="75" y="1"/>
                    </a:lnTo>
                    <a:lnTo>
                      <a:pt x="75" y="0"/>
                    </a:lnTo>
                    <a:close/>
                    <a:moveTo>
                      <a:pt x="74" y="0"/>
                    </a:moveTo>
                    <a:lnTo>
                      <a:pt x="73" y="1"/>
                    </a:lnTo>
                    <a:lnTo>
                      <a:pt x="74" y="1"/>
                    </a:lnTo>
                    <a:lnTo>
                      <a:pt x="74" y="1"/>
                    </a:lnTo>
                    <a:lnTo>
                      <a:pt x="74" y="0"/>
                    </a:lnTo>
                    <a:close/>
                    <a:moveTo>
                      <a:pt x="71" y="0"/>
                    </a:moveTo>
                    <a:lnTo>
                      <a:pt x="77" y="0"/>
                    </a:lnTo>
                    <a:lnTo>
                      <a:pt x="79" y="1"/>
                    </a:lnTo>
                    <a:lnTo>
                      <a:pt x="80" y="2"/>
                    </a:lnTo>
                    <a:lnTo>
                      <a:pt x="81" y="4"/>
                    </a:lnTo>
                    <a:lnTo>
                      <a:pt x="81" y="21"/>
                    </a:lnTo>
                    <a:lnTo>
                      <a:pt x="81" y="22"/>
                    </a:lnTo>
                    <a:lnTo>
                      <a:pt x="81" y="22"/>
                    </a:lnTo>
                    <a:lnTo>
                      <a:pt x="82" y="22"/>
                    </a:lnTo>
                    <a:lnTo>
                      <a:pt x="86" y="22"/>
                    </a:lnTo>
                    <a:lnTo>
                      <a:pt x="88" y="23"/>
                    </a:lnTo>
                    <a:lnTo>
                      <a:pt x="90" y="25"/>
                    </a:lnTo>
                    <a:lnTo>
                      <a:pt x="91" y="28"/>
                    </a:lnTo>
                    <a:lnTo>
                      <a:pt x="95" y="57"/>
                    </a:lnTo>
                    <a:lnTo>
                      <a:pt x="95" y="60"/>
                    </a:lnTo>
                    <a:lnTo>
                      <a:pt x="94" y="63"/>
                    </a:lnTo>
                    <a:lnTo>
                      <a:pt x="92" y="64"/>
                    </a:lnTo>
                    <a:lnTo>
                      <a:pt x="89" y="65"/>
                    </a:lnTo>
                    <a:lnTo>
                      <a:pt x="87" y="65"/>
                    </a:lnTo>
                    <a:lnTo>
                      <a:pt x="84" y="64"/>
                    </a:lnTo>
                    <a:lnTo>
                      <a:pt x="82" y="63"/>
                    </a:lnTo>
                    <a:lnTo>
                      <a:pt x="73" y="54"/>
                    </a:lnTo>
                    <a:lnTo>
                      <a:pt x="70" y="98"/>
                    </a:lnTo>
                    <a:lnTo>
                      <a:pt x="70" y="101"/>
                    </a:lnTo>
                    <a:lnTo>
                      <a:pt x="69" y="103"/>
                    </a:lnTo>
                    <a:lnTo>
                      <a:pt x="69" y="181"/>
                    </a:lnTo>
                    <a:lnTo>
                      <a:pt x="68" y="185"/>
                    </a:lnTo>
                    <a:lnTo>
                      <a:pt x="66" y="187"/>
                    </a:lnTo>
                    <a:lnTo>
                      <a:pt x="64" y="189"/>
                    </a:lnTo>
                    <a:lnTo>
                      <a:pt x="61" y="190"/>
                    </a:lnTo>
                    <a:lnTo>
                      <a:pt x="57" y="189"/>
                    </a:lnTo>
                    <a:lnTo>
                      <a:pt x="54" y="187"/>
                    </a:lnTo>
                    <a:lnTo>
                      <a:pt x="52" y="185"/>
                    </a:lnTo>
                    <a:lnTo>
                      <a:pt x="52" y="181"/>
                    </a:lnTo>
                    <a:lnTo>
                      <a:pt x="52" y="108"/>
                    </a:lnTo>
                    <a:lnTo>
                      <a:pt x="45" y="108"/>
                    </a:lnTo>
                    <a:lnTo>
                      <a:pt x="45" y="181"/>
                    </a:lnTo>
                    <a:lnTo>
                      <a:pt x="44" y="185"/>
                    </a:lnTo>
                    <a:lnTo>
                      <a:pt x="42" y="187"/>
                    </a:lnTo>
                    <a:lnTo>
                      <a:pt x="40" y="189"/>
                    </a:lnTo>
                    <a:lnTo>
                      <a:pt x="37" y="190"/>
                    </a:lnTo>
                    <a:lnTo>
                      <a:pt x="33" y="189"/>
                    </a:lnTo>
                    <a:lnTo>
                      <a:pt x="30" y="187"/>
                    </a:lnTo>
                    <a:lnTo>
                      <a:pt x="28" y="185"/>
                    </a:lnTo>
                    <a:lnTo>
                      <a:pt x="28" y="181"/>
                    </a:lnTo>
                    <a:lnTo>
                      <a:pt x="28" y="103"/>
                    </a:lnTo>
                    <a:lnTo>
                      <a:pt x="26" y="101"/>
                    </a:lnTo>
                    <a:lnTo>
                      <a:pt x="26" y="98"/>
                    </a:lnTo>
                    <a:lnTo>
                      <a:pt x="25" y="77"/>
                    </a:lnTo>
                    <a:lnTo>
                      <a:pt x="14" y="108"/>
                    </a:lnTo>
                    <a:lnTo>
                      <a:pt x="12" y="110"/>
                    </a:lnTo>
                    <a:lnTo>
                      <a:pt x="10" y="112"/>
                    </a:lnTo>
                    <a:lnTo>
                      <a:pt x="7" y="112"/>
                    </a:lnTo>
                    <a:lnTo>
                      <a:pt x="4" y="112"/>
                    </a:lnTo>
                    <a:lnTo>
                      <a:pt x="2" y="110"/>
                    </a:lnTo>
                    <a:lnTo>
                      <a:pt x="0" y="108"/>
                    </a:lnTo>
                    <a:lnTo>
                      <a:pt x="0" y="104"/>
                    </a:lnTo>
                    <a:lnTo>
                      <a:pt x="0" y="102"/>
                    </a:lnTo>
                    <a:lnTo>
                      <a:pt x="24" y="38"/>
                    </a:lnTo>
                    <a:lnTo>
                      <a:pt x="25" y="37"/>
                    </a:lnTo>
                    <a:lnTo>
                      <a:pt x="26" y="35"/>
                    </a:lnTo>
                    <a:lnTo>
                      <a:pt x="27" y="33"/>
                    </a:lnTo>
                    <a:lnTo>
                      <a:pt x="29" y="32"/>
                    </a:lnTo>
                    <a:lnTo>
                      <a:pt x="31" y="32"/>
                    </a:lnTo>
                    <a:lnTo>
                      <a:pt x="33" y="30"/>
                    </a:lnTo>
                    <a:lnTo>
                      <a:pt x="64" y="30"/>
                    </a:lnTo>
                    <a:lnTo>
                      <a:pt x="65" y="30"/>
                    </a:lnTo>
                    <a:lnTo>
                      <a:pt x="68" y="32"/>
                    </a:lnTo>
                    <a:lnTo>
                      <a:pt x="70" y="33"/>
                    </a:lnTo>
                    <a:lnTo>
                      <a:pt x="78" y="39"/>
                    </a:lnTo>
                    <a:lnTo>
                      <a:pt x="76" y="30"/>
                    </a:lnTo>
                    <a:lnTo>
                      <a:pt x="76" y="27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7" y="25"/>
                    </a:lnTo>
                    <a:lnTo>
                      <a:pt x="71" y="25"/>
                    </a:lnTo>
                    <a:lnTo>
                      <a:pt x="69" y="25"/>
                    </a:lnTo>
                    <a:lnTo>
                      <a:pt x="68" y="23"/>
                    </a:lnTo>
                    <a:lnTo>
                      <a:pt x="67" y="21"/>
                    </a:lnTo>
                    <a:lnTo>
                      <a:pt x="67" y="4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4828313" y="1935217"/>
            <a:ext cx="570252" cy="1692604"/>
            <a:chOff x="4585650" y="1680422"/>
            <a:chExt cx="656681" cy="1949140"/>
          </a:xfrm>
          <a:solidFill>
            <a:schemeClr val="accent2"/>
          </a:solidFill>
        </p:grpSpPr>
        <p:sp>
          <p:nvSpPr>
            <p:cNvPr id="189" name="Freeform 72"/>
            <p:cNvSpPr>
              <a:spLocks/>
            </p:cNvSpPr>
            <p:nvPr/>
          </p:nvSpPr>
          <p:spPr bwMode="auto">
            <a:xfrm>
              <a:off x="4585650" y="1680422"/>
              <a:ext cx="656681" cy="1949140"/>
            </a:xfrm>
            <a:custGeom>
              <a:avLst/>
              <a:gdLst>
                <a:gd name="T0" fmla="*/ 0 w 377"/>
                <a:gd name="T1" fmla="*/ 0 h 1119"/>
                <a:gd name="T2" fmla="*/ 259 w 377"/>
                <a:gd name="T3" fmla="*/ 37 h 1119"/>
                <a:gd name="T4" fmla="*/ 283 w 377"/>
                <a:gd name="T5" fmla="*/ 42 h 1119"/>
                <a:gd name="T6" fmla="*/ 306 w 377"/>
                <a:gd name="T7" fmla="*/ 50 h 1119"/>
                <a:gd name="T8" fmla="*/ 326 w 377"/>
                <a:gd name="T9" fmla="*/ 60 h 1119"/>
                <a:gd name="T10" fmla="*/ 344 w 377"/>
                <a:gd name="T11" fmla="*/ 72 h 1119"/>
                <a:gd name="T12" fmla="*/ 358 w 377"/>
                <a:gd name="T13" fmla="*/ 86 h 1119"/>
                <a:gd name="T14" fmla="*/ 369 w 377"/>
                <a:gd name="T15" fmla="*/ 101 h 1119"/>
                <a:gd name="T16" fmla="*/ 375 w 377"/>
                <a:gd name="T17" fmla="*/ 119 h 1119"/>
                <a:gd name="T18" fmla="*/ 377 w 377"/>
                <a:gd name="T19" fmla="*/ 140 h 1119"/>
                <a:gd name="T20" fmla="*/ 377 w 377"/>
                <a:gd name="T21" fmla="*/ 968 h 1119"/>
                <a:gd name="T22" fmla="*/ 375 w 377"/>
                <a:gd name="T23" fmla="*/ 988 h 1119"/>
                <a:gd name="T24" fmla="*/ 369 w 377"/>
                <a:gd name="T25" fmla="*/ 1007 h 1119"/>
                <a:gd name="T26" fmla="*/ 358 w 377"/>
                <a:gd name="T27" fmla="*/ 1022 h 1119"/>
                <a:gd name="T28" fmla="*/ 344 w 377"/>
                <a:gd name="T29" fmla="*/ 1036 h 1119"/>
                <a:gd name="T30" fmla="*/ 327 w 377"/>
                <a:gd name="T31" fmla="*/ 1048 h 1119"/>
                <a:gd name="T32" fmla="*/ 307 w 377"/>
                <a:gd name="T33" fmla="*/ 1058 h 1119"/>
                <a:gd name="T34" fmla="*/ 284 w 377"/>
                <a:gd name="T35" fmla="*/ 1066 h 1119"/>
                <a:gd name="T36" fmla="*/ 259 w 377"/>
                <a:gd name="T37" fmla="*/ 1071 h 1119"/>
                <a:gd name="T38" fmla="*/ 0 w 377"/>
                <a:gd name="T39" fmla="*/ 1119 h 1119"/>
                <a:gd name="T40" fmla="*/ 0 w 377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7" h="1119">
                  <a:moveTo>
                    <a:pt x="0" y="0"/>
                  </a:moveTo>
                  <a:lnTo>
                    <a:pt x="259" y="37"/>
                  </a:lnTo>
                  <a:lnTo>
                    <a:pt x="283" y="42"/>
                  </a:lnTo>
                  <a:lnTo>
                    <a:pt x="306" y="50"/>
                  </a:lnTo>
                  <a:lnTo>
                    <a:pt x="326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5" y="119"/>
                  </a:lnTo>
                  <a:lnTo>
                    <a:pt x="377" y="140"/>
                  </a:lnTo>
                  <a:lnTo>
                    <a:pt x="377" y="968"/>
                  </a:lnTo>
                  <a:lnTo>
                    <a:pt x="375" y="988"/>
                  </a:lnTo>
                  <a:lnTo>
                    <a:pt x="369" y="1007"/>
                  </a:lnTo>
                  <a:lnTo>
                    <a:pt x="358" y="1022"/>
                  </a:lnTo>
                  <a:lnTo>
                    <a:pt x="344" y="1036"/>
                  </a:lnTo>
                  <a:lnTo>
                    <a:pt x="327" y="1048"/>
                  </a:lnTo>
                  <a:lnTo>
                    <a:pt x="307" y="1058"/>
                  </a:lnTo>
                  <a:lnTo>
                    <a:pt x="284" y="1066"/>
                  </a:lnTo>
                  <a:lnTo>
                    <a:pt x="259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solidFill>
                  <a:srgbClr val="00988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组合 2"/>
            <p:cNvGrpSpPr/>
            <p:nvPr/>
          </p:nvGrpSpPr>
          <p:grpSpPr>
            <a:xfrm>
              <a:off x="4745901" y="2482548"/>
              <a:ext cx="224700" cy="344888"/>
              <a:chOff x="5098828" y="3162328"/>
              <a:chExt cx="224700" cy="344888"/>
            </a:xfrm>
            <a:grpFill/>
          </p:grpSpPr>
          <p:sp>
            <p:nvSpPr>
              <p:cNvPr id="196" name="Freeform 164"/>
              <p:cNvSpPr>
                <a:spLocks/>
              </p:cNvSpPr>
              <p:nvPr/>
            </p:nvSpPr>
            <p:spPr bwMode="auto">
              <a:xfrm>
                <a:off x="5152825" y="3162328"/>
                <a:ext cx="62707" cy="62707"/>
              </a:xfrm>
              <a:custGeom>
                <a:avLst/>
                <a:gdLst>
                  <a:gd name="T0" fmla="*/ 18 w 36"/>
                  <a:gd name="T1" fmla="*/ 0 h 36"/>
                  <a:gd name="T2" fmla="*/ 27 w 36"/>
                  <a:gd name="T3" fmla="*/ 3 h 36"/>
                  <a:gd name="T4" fmla="*/ 34 w 36"/>
                  <a:gd name="T5" fmla="*/ 9 h 36"/>
                  <a:gd name="T6" fmla="*/ 36 w 36"/>
                  <a:gd name="T7" fmla="*/ 18 h 36"/>
                  <a:gd name="T8" fmla="*/ 34 w 36"/>
                  <a:gd name="T9" fmla="*/ 28 h 36"/>
                  <a:gd name="T10" fmla="*/ 27 w 36"/>
                  <a:gd name="T11" fmla="*/ 34 h 36"/>
                  <a:gd name="T12" fmla="*/ 18 w 36"/>
                  <a:gd name="T13" fmla="*/ 36 h 36"/>
                  <a:gd name="T14" fmla="*/ 9 w 36"/>
                  <a:gd name="T15" fmla="*/ 34 h 36"/>
                  <a:gd name="T16" fmla="*/ 2 w 36"/>
                  <a:gd name="T17" fmla="*/ 28 h 36"/>
                  <a:gd name="T18" fmla="*/ 0 w 36"/>
                  <a:gd name="T19" fmla="*/ 18 h 36"/>
                  <a:gd name="T20" fmla="*/ 2 w 36"/>
                  <a:gd name="T21" fmla="*/ 9 h 36"/>
                  <a:gd name="T22" fmla="*/ 9 w 36"/>
                  <a:gd name="T23" fmla="*/ 3 h 36"/>
                  <a:gd name="T24" fmla="*/ 18 w 36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6" h="36">
                    <a:moveTo>
                      <a:pt x="18" y="0"/>
                    </a:moveTo>
                    <a:lnTo>
                      <a:pt x="27" y="3"/>
                    </a:lnTo>
                    <a:lnTo>
                      <a:pt x="34" y="9"/>
                    </a:lnTo>
                    <a:lnTo>
                      <a:pt x="36" y="18"/>
                    </a:lnTo>
                    <a:lnTo>
                      <a:pt x="34" y="28"/>
                    </a:lnTo>
                    <a:lnTo>
                      <a:pt x="27" y="34"/>
                    </a:lnTo>
                    <a:lnTo>
                      <a:pt x="18" y="36"/>
                    </a:lnTo>
                    <a:lnTo>
                      <a:pt x="9" y="34"/>
                    </a:lnTo>
                    <a:lnTo>
                      <a:pt x="2" y="28"/>
                    </a:lnTo>
                    <a:lnTo>
                      <a:pt x="0" y="18"/>
                    </a:lnTo>
                    <a:lnTo>
                      <a:pt x="2" y="9"/>
                    </a:lnTo>
                    <a:lnTo>
                      <a:pt x="9" y="3"/>
                    </a:lnTo>
                    <a:lnTo>
                      <a:pt x="1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165"/>
              <p:cNvSpPr>
                <a:spLocks noEditPoints="1"/>
              </p:cNvSpPr>
              <p:nvPr/>
            </p:nvSpPr>
            <p:spPr bwMode="auto">
              <a:xfrm>
                <a:off x="5257337" y="3211100"/>
                <a:ext cx="59223" cy="41805"/>
              </a:xfrm>
              <a:custGeom>
                <a:avLst/>
                <a:gdLst>
                  <a:gd name="T0" fmla="*/ 4 w 34"/>
                  <a:gd name="T1" fmla="*/ 3 h 24"/>
                  <a:gd name="T2" fmla="*/ 4 w 34"/>
                  <a:gd name="T3" fmla="*/ 19 h 24"/>
                  <a:gd name="T4" fmla="*/ 28 w 34"/>
                  <a:gd name="T5" fmla="*/ 19 h 24"/>
                  <a:gd name="T6" fmla="*/ 28 w 34"/>
                  <a:gd name="T7" fmla="*/ 3 h 24"/>
                  <a:gd name="T8" fmla="*/ 4 w 34"/>
                  <a:gd name="T9" fmla="*/ 3 h 24"/>
                  <a:gd name="T10" fmla="*/ 2 w 34"/>
                  <a:gd name="T11" fmla="*/ 0 h 24"/>
                  <a:gd name="T12" fmla="*/ 30 w 34"/>
                  <a:gd name="T13" fmla="*/ 0 h 24"/>
                  <a:gd name="T14" fmla="*/ 33 w 34"/>
                  <a:gd name="T15" fmla="*/ 0 h 24"/>
                  <a:gd name="T16" fmla="*/ 34 w 34"/>
                  <a:gd name="T17" fmla="*/ 2 h 24"/>
                  <a:gd name="T18" fmla="*/ 34 w 34"/>
                  <a:gd name="T19" fmla="*/ 20 h 24"/>
                  <a:gd name="T20" fmla="*/ 33 w 34"/>
                  <a:gd name="T21" fmla="*/ 22 h 24"/>
                  <a:gd name="T22" fmla="*/ 30 w 34"/>
                  <a:gd name="T23" fmla="*/ 24 h 24"/>
                  <a:gd name="T24" fmla="*/ 2 w 34"/>
                  <a:gd name="T25" fmla="*/ 24 h 24"/>
                  <a:gd name="T26" fmla="*/ 0 w 34"/>
                  <a:gd name="T27" fmla="*/ 22 h 24"/>
                  <a:gd name="T28" fmla="*/ 0 w 34"/>
                  <a:gd name="T29" fmla="*/ 20 h 24"/>
                  <a:gd name="T30" fmla="*/ 0 w 34"/>
                  <a:gd name="T31" fmla="*/ 2 h 24"/>
                  <a:gd name="T32" fmla="*/ 0 w 34"/>
                  <a:gd name="T33" fmla="*/ 0 h 24"/>
                  <a:gd name="T34" fmla="*/ 2 w 34"/>
                  <a:gd name="T35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24">
                    <a:moveTo>
                      <a:pt x="4" y="3"/>
                    </a:moveTo>
                    <a:lnTo>
                      <a:pt x="4" y="19"/>
                    </a:lnTo>
                    <a:lnTo>
                      <a:pt x="28" y="19"/>
                    </a:lnTo>
                    <a:lnTo>
                      <a:pt x="28" y="3"/>
                    </a:lnTo>
                    <a:lnTo>
                      <a:pt x="4" y="3"/>
                    </a:lnTo>
                    <a:close/>
                    <a:moveTo>
                      <a:pt x="2" y="0"/>
                    </a:moveTo>
                    <a:lnTo>
                      <a:pt x="30" y="0"/>
                    </a:lnTo>
                    <a:lnTo>
                      <a:pt x="33" y="0"/>
                    </a:lnTo>
                    <a:lnTo>
                      <a:pt x="34" y="2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4"/>
                    </a:lnTo>
                    <a:lnTo>
                      <a:pt x="2" y="24"/>
                    </a:lnTo>
                    <a:lnTo>
                      <a:pt x="0" y="22"/>
                    </a:lnTo>
                    <a:lnTo>
                      <a:pt x="0" y="20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8" name="Freeform 166"/>
              <p:cNvSpPr>
                <a:spLocks/>
              </p:cNvSpPr>
              <p:nvPr/>
            </p:nvSpPr>
            <p:spPr bwMode="auto">
              <a:xfrm>
                <a:off x="5098828" y="3228519"/>
                <a:ext cx="224700" cy="278697"/>
              </a:xfrm>
              <a:custGeom>
                <a:avLst/>
                <a:gdLst>
                  <a:gd name="T0" fmla="*/ 64 w 129"/>
                  <a:gd name="T1" fmla="*/ 0 h 160"/>
                  <a:gd name="T2" fmla="*/ 70 w 129"/>
                  <a:gd name="T3" fmla="*/ 4 h 160"/>
                  <a:gd name="T4" fmla="*/ 73 w 129"/>
                  <a:gd name="T5" fmla="*/ 5 h 160"/>
                  <a:gd name="T6" fmla="*/ 98 w 129"/>
                  <a:gd name="T7" fmla="*/ 20 h 160"/>
                  <a:gd name="T8" fmla="*/ 87 w 129"/>
                  <a:gd name="T9" fmla="*/ 20 h 160"/>
                  <a:gd name="T10" fmla="*/ 86 w 129"/>
                  <a:gd name="T11" fmla="*/ 18 h 160"/>
                  <a:gd name="T12" fmla="*/ 87 w 129"/>
                  <a:gd name="T13" fmla="*/ 17 h 160"/>
                  <a:gd name="T14" fmla="*/ 92 w 129"/>
                  <a:gd name="T15" fmla="*/ 14 h 160"/>
                  <a:gd name="T16" fmla="*/ 124 w 129"/>
                  <a:gd name="T17" fmla="*/ 15 h 160"/>
                  <a:gd name="T18" fmla="*/ 129 w 129"/>
                  <a:gd name="T19" fmla="*/ 18 h 160"/>
                  <a:gd name="T20" fmla="*/ 128 w 129"/>
                  <a:gd name="T21" fmla="*/ 20 h 160"/>
                  <a:gd name="T22" fmla="*/ 114 w 129"/>
                  <a:gd name="T23" fmla="*/ 20 h 160"/>
                  <a:gd name="T24" fmla="*/ 114 w 129"/>
                  <a:gd name="T25" fmla="*/ 25 h 160"/>
                  <a:gd name="T26" fmla="*/ 93 w 129"/>
                  <a:gd name="T27" fmla="*/ 46 h 160"/>
                  <a:gd name="T28" fmla="*/ 92 w 129"/>
                  <a:gd name="T29" fmla="*/ 46 h 160"/>
                  <a:gd name="T30" fmla="*/ 89 w 129"/>
                  <a:gd name="T31" fmla="*/ 47 h 160"/>
                  <a:gd name="T32" fmla="*/ 83 w 129"/>
                  <a:gd name="T33" fmla="*/ 46 h 160"/>
                  <a:gd name="T34" fmla="*/ 73 w 129"/>
                  <a:gd name="T35" fmla="*/ 32 h 160"/>
                  <a:gd name="T36" fmla="*/ 71 w 129"/>
                  <a:gd name="T37" fmla="*/ 71 h 160"/>
                  <a:gd name="T38" fmla="*/ 69 w 129"/>
                  <a:gd name="T39" fmla="*/ 151 h 160"/>
                  <a:gd name="T40" fmla="*/ 67 w 129"/>
                  <a:gd name="T41" fmla="*/ 157 h 160"/>
                  <a:gd name="T42" fmla="*/ 61 w 129"/>
                  <a:gd name="T43" fmla="*/ 160 h 160"/>
                  <a:gd name="T44" fmla="*/ 55 w 129"/>
                  <a:gd name="T45" fmla="*/ 157 h 160"/>
                  <a:gd name="T46" fmla="*/ 52 w 129"/>
                  <a:gd name="T47" fmla="*/ 151 h 160"/>
                  <a:gd name="T48" fmla="*/ 45 w 129"/>
                  <a:gd name="T49" fmla="*/ 78 h 160"/>
                  <a:gd name="T50" fmla="*/ 45 w 129"/>
                  <a:gd name="T51" fmla="*/ 155 h 160"/>
                  <a:gd name="T52" fmla="*/ 41 w 129"/>
                  <a:gd name="T53" fmla="*/ 159 h 160"/>
                  <a:gd name="T54" fmla="*/ 33 w 129"/>
                  <a:gd name="T55" fmla="*/ 159 h 160"/>
                  <a:gd name="T56" fmla="*/ 29 w 129"/>
                  <a:gd name="T57" fmla="*/ 155 h 160"/>
                  <a:gd name="T58" fmla="*/ 28 w 129"/>
                  <a:gd name="T59" fmla="*/ 73 h 160"/>
                  <a:gd name="T60" fmla="*/ 27 w 129"/>
                  <a:gd name="T61" fmla="*/ 68 h 160"/>
                  <a:gd name="T62" fmla="*/ 15 w 129"/>
                  <a:gd name="T63" fmla="*/ 78 h 160"/>
                  <a:gd name="T64" fmla="*/ 11 w 129"/>
                  <a:gd name="T65" fmla="*/ 82 h 160"/>
                  <a:gd name="T66" fmla="*/ 5 w 129"/>
                  <a:gd name="T67" fmla="*/ 82 h 160"/>
                  <a:gd name="T68" fmla="*/ 1 w 129"/>
                  <a:gd name="T69" fmla="*/ 78 h 160"/>
                  <a:gd name="T70" fmla="*/ 1 w 129"/>
                  <a:gd name="T71" fmla="*/ 72 h 160"/>
                  <a:gd name="T72" fmla="*/ 26 w 129"/>
                  <a:gd name="T73" fmla="*/ 7 h 160"/>
                  <a:gd name="T74" fmla="*/ 28 w 129"/>
                  <a:gd name="T75" fmla="*/ 3 h 160"/>
                  <a:gd name="T76" fmla="*/ 31 w 129"/>
                  <a:gd name="T77" fmla="*/ 2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29" h="160">
                    <a:moveTo>
                      <a:pt x="35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0" y="4"/>
                    </a:lnTo>
                    <a:lnTo>
                      <a:pt x="70" y="4"/>
                    </a:lnTo>
                    <a:lnTo>
                      <a:pt x="73" y="5"/>
                    </a:lnTo>
                    <a:lnTo>
                      <a:pt x="89" y="29"/>
                    </a:lnTo>
                    <a:lnTo>
                      <a:pt x="98" y="20"/>
                    </a:lnTo>
                    <a:lnTo>
                      <a:pt x="88" y="20"/>
                    </a:lnTo>
                    <a:lnTo>
                      <a:pt x="87" y="20"/>
                    </a:lnTo>
                    <a:lnTo>
                      <a:pt x="86" y="18"/>
                    </a:lnTo>
                    <a:lnTo>
                      <a:pt x="86" y="18"/>
                    </a:lnTo>
                    <a:lnTo>
                      <a:pt x="87" y="17"/>
                    </a:lnTo>
                    <a:lnTo>
                      <a:pt x="87" y="17"/>
                    </a:lnTo>
                    <a:lnTo>
                      <a:pt x="91" y="15"/>
                    </a:lnTo>
                    <a:lnTo>
                      <a:pt x="92" y="14"/>
                    </a:lnTo>
                    <a:lnTo>
                      <a:pt x="122" y="14"/>
                    </a:lnTo>
                    <a:lnTo>
                      <a:pt x="124" y="15"/>
                    </a:lnTo>
                    <a:lnTo>
                      <a:pt x="128" y="17"/>
                    </a:lnTo>
                    <a:lnTo>
                      <a:pt x="129" y="18"/>
                    </a:lnTo>
                    <a:lnTo>
                      <a:pt x="129" y="18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14" y="20"/>
                    </a:lnTo>
                    <a:lnTo>
                      <a:pt x="114" y="23"/>
                    </a:lnTo>
                    <a:lnTo>
                      <a:pt x="114" y="25"/>
                    </a:lnTo>
                    <a:lnTo>
                      <a:pt x="112" y="27"/>
                    </a:lnTo>
                    <a:lnTo>
                      <a:pt x="93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3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1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9" y="155"/>
                    </a:lnTo>
                    <a:lnTo>
                      <a:pt x="67" y="157"/>
                    </a:lnTo>
                    <a:lnTo>
                      <a:pt x="65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5" y="78"/>
                    </a:lnTo>
                    <a:lnTo>
                      <a:pt x="45" y="151"/>
                    </a:lnTo>
                    <a:lnTo>
                      <a:pt x="45" y="155"/>
                    </a:lnTo>
                    <a:lnTo>
                      <a:pt x="43" y="157"/>
                    </a:lnTo>
                    <a:lnTo>
                      <a:pt x="41" y="159"/>
                    </a:lnTo>
                    <a:lnTo>
                      <a:pt x="37" y="160"/>
                    </a:lnTo>
                    <a:lnTo>
                      <a:pt x="33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7" y="68"/>
                    </a:lnTo>
                    <a:lnTo>
                      <a:pt x="26" y="47"/>
                    </a:lnTo>
                    <a:lnTo>
                      <a:pt x="15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7" y="82"/>
                    </a:lnTo>
                    <a:lnTo>
                      <a:pt x="5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1" y="72"/>
                    </a:lnTo>
                    <a:lnTo>
                      <a:pt x="25" y="8"/>
                    </a:lnTo>
                    <a:lnTo>
                      <a:pt x="26" y="7"/>
                    </a:lnTo>
                    <a:lnTo>
                      <a:pt x="26" y="5"/>
                    </a:lnTo>
                    <a:lnTo>
                      <a:pt x="28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solidFill>
                    <a:srgbClr val="00988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3184715" y="4033200"/>
            <a:ext cx="6547582" cy="570252"/>
            <a:chOff x="2692946" y="4096380"/>
            <a:chExt cx="7539950" cy="656681"/>
          </a:xfrm>
          <a:solidFill>
            <a:schemeClr val="bg1"/>
          </a:solidFill>
        </p:grpSpPr>
        <p:grpSp>
          <p:nvGrpSpPr>
            <p:cNvPr id="207" name="组合 206"/>
            <p:cNvGrpSpPr/>
            <p:nvPr/>
          </p:nvGrpSpPr>
          <p:grpSpPr>
            <a:xfrm>
              <a:off x="9717306" y="4108573"/>
              <a:ext cx="515590" cy="606167"/>
              <a:chOff x="8418513" y="4619626"/>
              <a:chExt cx="469900" cy="552450"/>
            </a:xfrm>
            <a:grpFill/>
          </p:grpSpPr>
          <p:sp>
            <p:nvSpPr>
              <p:cNvPr id="172" name="Freeform 152"/>
              <p:cNvSpPr>
                <a:spLocks noEditPoints="1"/>
              </p:cNvSpPr>
              <p:nvPr/>
            </p:nvSpPr>
            <p:spPr bwMode="auto">
              <a:xfrm>
                <a:off x="8520113" y="4921251"/>
                <a:ext cx="52388" cy="85725"/>
              </a:xfrm>
              <a:custGeom>
                <a:avLst/>
                <a:gdLst>
                  <a:gd name="T0" fmla="*/ 15 w 33"/>
                  <a:gd name="T1" fmla="*/ 5 h 54"/>
                  <a:gd name="T2" fmla="*/ 12 w 33"/>
                  <a:gd name="T3" fmla="*/ 6 h 54"/>
                  <a:gd name="T4" fmla="*/ 8 w 33"/>
                  <a:gd name="T5" fmla="*/ 8 h 54"/>
                  <a:gd name="T6" fmla="*/ 6 w 33"/>
                  <a:gd name="T7" fmla="*/ 12 h 54"/>
                  <a:gd name="T8" fmla="*/ 5 w 33"/>
                  <a:gd name="T9" fmla="*/ 16 h 54"/>
                  <a:gd name="T10" fmla="*/ 5 w 33"/>
                  <a:gd name="T11" fmla="*/ 48 h 54"/>
                  <a:gd name="T12" fmla="*/ 28 w 33"/>
                  <a:gd name="T13" fmla="*/ 48 h 54"/>
                  <a:gd name="T14" fmla="*/ 28 w 33"/>
                  <a:gd name="T15" fmla="*/ 16 h 54"/>
                  <a:gd name="T16" fmla="*/ 27 w 33"/>
                  <a:gd name="T17" fmla="*/ 12 h 54"/>
                  <a:gd name="T18" fmla="*/ 25 w 33"/>
                  <a:gd name="T19" fmla="*/ 8 h 54"/>
                  <a:gd name="T20" fmla="*/ 21 w 33"/>
                  <a:gd name="T21" fmla="*/ 6 h 54"/>
                  <a:gd name="T22" fmla="*/ 17 w 33"/>
                  <a:gd name="T23" fmla="*/ 5 h 54"/>
                  <a:gd name="T24" fmla="*/ 15 w 33"/>
                  <a:gd name="T25" fmla="*/ 5 h 54"/>
                  <a:gd name="T26" fmla="*/ 15 w 33"/>
                  <a:gd name="T27" fmla="*/ 0 h 54"/>
                  <a:gd name="T28" fmla="*/ 17 w 33"/>
                  <a:gd name="T29" fmla="*/ 0 h 54"/>
                  <a:gd name="T30" fmla="*/ 22 w 33"/>
                  <a:gd name="T31" fmla="*/ 0 h 54"/>
                  <a:gd name="T32" fmla="*/ 27 w 33"/>
                  <a:gd name="T33" fmla="*/ 2 h 54"/>
                  <a:gd name="T34" fmla="*/ 30 w 33"/>
                  <a:gd name="T35" fmla="*/ 6 h 54"/>
                  <a:gd name="T36" fmla="*/ 32 w 33"/>
                  <a:gd name="T37" fmla="*/ 11 h 54"/>
                  <a:gd name="T38" fmla="*/ 33 w 33"/>
                  <a:gd name="T39" fmla="*/ 16 h 54"/>
                  <a:gd name="T40" fmla="*/ 33 w 33"/>
                  <a:gd name="T41" fmla="*/ 54 h 54"/>
                  <a:gd name="T42" fmla="*/ 0 w 33"/>
                  <a:gd name="T43" fmla="*/ 54 h 54"/>
                  <a:gd name="T44" fmla="*/ 0 w 33"/>
                  <a:gd name="T45" fmla="*/ 16 h 54"/>
                  <a:gd name="T46" fmla="*/ 0 w 33"/>
                  <a:gd name="T47" fmla="*/ 11 h 54"/>
                  <a:gd name="T48" fmla="*/ 2 w 33"/>
                  <a:gd name="T49" fmla="*/ 6 h 54"/>
                  <a:gd name="T50" fmla="*/ 6 w 33"/>
                  <a:gd name="T51" fmla="*/ 2 h 54"/>
                  <a:gd name="T52" fmla="*/ 11 w 33"/>
                  <a:gd name="T53" fmla="*/ 0 h 54"/>
                  <a:gd name="T54" fmla="*/ 15 w 33"/>
                  <a:gd name="T55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54">
                    <a:moveTo>
                      <a:pt x="15" y="5"/>
                    </a:moveTo>
                    <a:lnTo>
                      <a:pt x="12" y="6"/>
                    </a:lnTo>
                    <a:lnTo>
                      <a:pt x="8" y="8"/>
                    </a:lnTo>
                    <a:lnTo>
                      <a:pt x="6" y="12"/>
                    </a:lnTo>
                    <a:lnTo>
                      <a:pt x="5" y="16"/>
                    </a:lnTo>
                    <a:lnTo>
                      <a:pt x="5" y="48"/>
                    </a:lnTo>
                    <a:lnTo>
                      <a:pt x="28" y="48"/>
                    </a:lnTo>
                    <a:lnTo>
                      <a:pt x="28" y="16"/>
                    </a:lnTo>
                    <a:lnTo>
                      <a:pt x="27" y="12"/>
                    </a:lnTo>
                    <a:lnTo>
                      <a:pt x="25" y="8"/>
                    </a:lnTo>
                    <a:lnTo>
                      <a:pt x="21" y="6"/>
                    </a:lnTo>
                    <a:lnTo>
                      <a:pt x="17" y="5"/>
                    </a:lnTo>
                    <a:lnTo>
                      <a:pt x="15" y="5"/>
                    </a:lnTo>
                    <a:close/>
                    <a:moveTo>
                      <a:pt x="15" y="0"/>
                    </a:moveTo>
                    <a:lnTo>
                      <a:pt x="17" y="0"/>
                    </a:lnTo>
                    <a:lnTo>
                      <a:pt x="22" y="0"/>
                    </a:lnTo>
                    <a:lnTo>
                      <a:pt x="27" y="2"/>
                    </a:lnTo>
                    <a:lnTo>
                      <a:pt x="30" y="6"/>
                    </a:lnTo>
                    <a:lnTo>
                      <a:pt x="32" y="11"/>
                    </a:lnTo>
                    <a:lnTo>
                      <a:pt x="33" y="16"/>
                    </a:lnTo>
                    <a:lnTo>
                      <a:pt x="33" y="54"/>
                    </a:lnTo>
                    <a:lnTo>
                      <a:pt x="0" y="54"/>
                    </a:lnTo>
                    <a:lnTo>
                      <a:pt x="0" y="16"/>
                    </a:lnTo>
                    <a:lnTo>
                      <a:pt x="0" y="11"/>
                    </a:lnTo>
                    <a:lnTo>
                      <a:pt x="2" y="6"/>
                    </a:lnTo>
                    <a:lnTo>
                      <a:pt x="6" y="2"/>
                    </a:lnTo>
                    <a:lnTo>
                      <a:pt x="11" y="0"/>
                    </a:lnTo>
                    <a:lnTo>
                      <a:pt x="15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3" name="Freeform 153"/>
              <p:cNvSpPr>
                <a:spLocks noEditPoints="1"/>
              </p:cNvSpPr>
              <p:nvPr/>
            </p:nvSpPr>
            <p:spPr bwMode="auto">
              <a:xfrm>
                <a:off x="8589963" y="4883151"/>
                <a:ext cx="55563" cy="123825"/>
              </a:xfrm>
              <a:custGeom>
                <a:avLst/>
                <a:gdLst>
                  <a:gd name="T0" fmla="*/ 16 w 35"/>
                  <a:gd name="T1" fmla="*/ 6 h 78"/>
                  <a:gd name="T2" fmla="*/ 12 w 35"/>
                  <a:gd name="T3" fmla="*/ 7 h 78"/>
                  <a:gd name="T4" fmla="*/ 9 w 35"/>
                  <a:gd name="T5" fmla="*/ 10 h 78"/>
                  <a:gd name="T6" fmla="*/ 7 w 35"/>
                  <a:gd name="T7" fmla="*/ 13 h 78"/>
                  <a:gd name="T8" fmla="*/ 7 w 35"/>
                  <a:gd name="T9" fmla="*/ 16 h 78"/>
                  <a:gd name="T10" fmla="*/ 7 w 35"/>
                  <a:gd name="T11" fmla="*/ 72 h 78"/>
                  <a:gd name="T12" fmla="*/ 28 w 35"/>
                  <a:gd name="T13" fmla="*/ 72 h 78"/>
                  <a:gd name="T14" fmla="*/ 28 w 35"/>
                  <a:gd name="T15" fmla="*/ 16 h 78"/>
                  <a:gd name="T16" fmla="*/ 27 w 35"/>
                  <a:gd name="T17" fmla="*/ 13 h 78"/>
                  <a:gd name="T18" fmla="*/ 25 w 35"/>
                  <a:gd name="T19" fmla="*/ 10 h 78"/>
                  <a:gd name="T20" fmla="*/ 22 w 35"/>
                  <a:gd name="T21" fmla="*/ 7 h 78"/>
                  <a:gd name="T22" fmla="*/ 19 w 35"/>
                  <a:gd name="T23" fmla="*/ 6 h 78"/>
                  <a:gd name="T24" fmla="*/ 16 w 35"/>
                  <a:gd name="T25" fmla="*/ 6 h 78"/>
                  <a:gd name="T26" fmla="*/ 16 w 35"/>
                  <a:gd name="T27" fmla="*/ 0 h 78"/>
                  <a:gd name="T28" fmla="*/ 19 w 35"/>
                  <a:gd name="T29" fmla="*/ 0 h 78"/>
                  <a:gd name="T30" fmla="*/ 23 w 35"/>
                  <a:gd name="T31" fmla="*/ 1 h 78"/>
                  <a:gd name="T32" fmla="*/ 28 w 35"/>
                  <a:gd name="T33" fmla="*/ 3 h 78"/>
                  <a:gd name="T34" fmla="*/ 32 w 35"/>
                  <a:gd name="T35" fmla="*/ 7 h 78"/>
                  <a:gd name="T36" fmla="*/ 34 w 35"/>
                  <a:gd name="T37" fmla="*/ 12 h 78"/>
                  <a:gd name="T38" fmla="*/ 35 w 35"/>
                  <a:gd name="T39" fmla="*/ 16 h 78"/>
                  <a:gd name="T40" fmla="*/ 35 w 35"/>
                  <a:gd name="T41" fmla="*/ 78 h 78"/>
                  <a:gd name="T42" fmla="*/ 0 w 35"/>
                  <a:gd name="T43" fmla="*/ 78 h 78"/>
                  <a:gd name="T44" fmla="*/ 0 w 35"/>
                  <a:gd name="T45" fmla="*/ 16 h 78"/>
                  <a:gd name="T46" fmla="*/ 1 w 35"/>
                  <a:gd name="T47" fmla="*/ 12 h 78"/>
                  <a:gd name="T48" fmla="*/ 3 w 35"/>
                  <a:gd name="T49" fmla="*/ 7 h 78"/>
                  <a:gd name="T50" fmla="*/ 7 w 35"/>
                  <a:gd name="T51" fmla="*/ 3 h 78"/>
                  <a:gd name="T52" fmla="*/ 11 w 35"/>
                  <a:gd name="T53" fmla="*/ 1 h 78"/>
                  <a:gd name="T54" fmla="*/ 16 w 35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78">
                    <a:moveTo>
                      <a:pt x="16" y="6"/>
                    </a:moveTo>
                    <a:lnTo>
                      <a:pt x="12" y="7"/>
                    </a:lnTo>
                    <a:lnTo>
                      <a:pt x="9" y="10"/>
                    </a:lnTo>
                    <a:lnTo>
                      <a:pt x="7" y="13"/>
                    </a:lnTo>
                    <a:lnTo>
                      <a:pt x="7" y="16"/>
                    </a:lnTo>
                    <a:lnTo>
                      <a:pt x="7" y="72"/>
                    </a:lnTo>
                    <a:lnTo>
                      <a:pt x="28" y="72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6" y="6"/>
                    </a:lnTo>
                    <a:close/>
                    <a:moveTo>
                      <a:pt x="16" y="0"/>
                    </a:moveTo>
                    <a:lnTo>
                      <a:pt x="19" y="0"/>
                    </a:lnTo>
                    <a:lnTo>
                      <a:pt x="23" y="1"/>
                    </a:lnTo>
                    <a:lnTo>
                      <a:pt x="28" y="3"/>
                    </a:lnTo>
                    <a:lnTo>
                      <a:pt x="32" y="7"/>
                    </a:lnTo>
                    <a:lnTo>
                      <a:pt x="34" y="12"/>
                    </a:lnTo>
                    <a:lnTo>
                      <a:pt x="35" y="16"/>
                    </a:lnTo>
                    <a:lnTo>
                      <a:pt x="35" y="78"/>
                    </a:lnTo>
                    <a:lnTo>
                      <a:pt x="0" y="78"/>
                    </a:lnTo>
                    <a:lnTo>
                      <a:pt x="0" y="16"/>
                    </a:lnTo>
                    <a:lnTo>
                      <a:pt x="1" y="12"/>
                    </a:lnTo>
                    <a:lnTo>
                      <a:pt x="3" y="7"/>
                    </a:lnTo>
                    <a:lnTo>
                      <a:pt x="7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4" name="Freeform 154"/>
              <p:cNvSpPr>
                <a:spLocks noEditPoints="1"/>
              </p:cNvSpPr>
              <p:nvPr/>
            </p:nvSpPr>
            <p:spPr bwMode="auto">
              <a:xfrm>
                <a:off x="8662988" y="4846638"/>
                <a:ext cx="52388" cy="160338"/>
              </a:xfrm>
              <a:custGeom>
                <a:avLst/>
                <a:gdLst>
                  <a:gd name="T0" fmla="*/ 16 w 33"/>
                  <a:gd name="T1" fmla="*/ 7 h 101"/>
                  <a:gd name="T2" fmla="*/ 12 w 33"/>
                  <a:gd name="T3" fmla="*/ 8 h 101"/>
                  <a:gd name="T4" fmla="*/ 8 w 33"/>
                  <a:gd name="T5" fmla="*/ 10 h 101"/>
                  <a:gd name="T6" fmla="*/ 6 w 33"/>
                  <a:gd name="T7" fmla="*/ 13 h 101"/>
                  <a:gd name="T8" fmla="*/ 5 w 33"/>
                  <a:gd name="T9" fmla="*/ 16 h 101"/>
                  <a:gd name="T10" fmla="*/ 5 w 33"/>
                  <a:gd name="T11" fmla="*/ 95 h 101"/>
                  <a:gd name="T12" fmla="*/ 28 w 33"/>
                  <a:gd name="T13" fmla="*/ 95 h 101"/>
                  <a:gd name="T14" fmla="*/ 28 w 33"/>
                  <a:gd name="T15" fmla="*/ 16 h 101"/>
                  <a:gd name="T16" fmla="*/ 27 w 33"/>
                  <a:gd name="T17" fmla="*/ 13 h 101"/>
                  <a:gd name="T18" fmla="*/ 25 w 33"/>
                  <a:gd name="T19" fmla="*/ 10 h 101"/>
                  <a:gd name="T20" fmla="*/ 21 w 33"/>
                  <a:gd name="T21" fmla="*/ 8 h 101"/>
                  <a:gd name="T22" fmla="*/ 17 w 33"/>
                  <a:gd name="T23" fmla="*/ 7 h 101"/>
                  <a:gd name="T24" fmla="*/ 16 w 33"/>
                  <a:gd name="T25" fmla="*/ 7 h 101"/>
                  <a:gd name="T26" fmla="*/ 16 w 33"/>
                  <a:gd name="T27" fmla="*/ 0 h 101"/>
                  <a:gd name="T28" fmla="*/ 17 w 33"/>
                  <a:gd name="T29" fmla="*/ 0 h 101"/>
                  <a:gd name="T30" fmla="*/ 23 w 33"/>
                  <a:gd name="T31" fmla="*/ 1 h 101"/>
                  <a:gd name="T32" fmla="*/ 27 w 33"/>
                  <a:gd name="T33" fmla="*/ 3 h 101"/>
                  <a:gd name="T34" fmla="*/ 30 w 33"/>
                  <a:gd name="T35" fmla="*/ 8 h 101"/>
                  <a:gd name="T36" fmla="*/ 32 w 33"/>
                  <a:gd name="T37" fmla="*/ 12 h 101"/>
                  <a:gd name="T38" fmla="*/ 33 w 33"/>
                  <a:gd name="T39" fmla="*/ 16 h 101"/>
                  <a:gd name="T40" fmla="*/ 33 w 33"/>
                  <a:gd name="T41" fmla="*/ 101 h 101"/>
                  <a:gd name="T42" fmla="*/ 0 w 33"/>
                  <a:gd name="T43" fmla="*/ 101 h 101"/>
                  <a:gd name="T44" fmla="*/ 0 w 33"/>
                  <a:gd name="T45" fmla="*/ 16 h 101"/>
                  <a:gd name="T46" fmla="*/ 0 w 33"/>
                  <a:gd name="T47" fmla="*/ 12 h 101"/>
                  <a:gd name="T48" fmla="*/ 2 w 33"/>
                  <a:gd name="T49" fmla="*/ 8 h 101"/>
                  <a:gd name="T50" fmla="*/ 6 w 33"/>
                  <a:gd name="T51" fmla="*/ 3 h 101"/>
                  <a:gd name="T52" fmla="*/ 11 w 33"/>
                  <a:gd name="T53" fmla="*/ 1 h 101"/>
                  <a:gd name="T54" fmla="*/ 16 w 33"/>
                  <a:gd name="T55" fmla="*/ 0 h 1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3" h="101">
                    <a:moveTo>
                      <a:pt x="16" y="7"/>
                    </a:moveTo>
                    <a:lnTo>
                      <a:pt x="12" y="8"/>
                    </a:lnTo>
                    <a:lnTo>
                      <a:pt x="8" y="10"/>
                    </a:lnTo>
                    <a:lnTo>
                      <a:pt x="6" y="13"/>
                    </a:lnTo>
                    <a:lnTo>
                      <a:pt x="5" y="16"/>
                    </a:lnTo>
                    <a:lnTo>
                      <a:pt x="5" y="95"/>
                    </a:lnTo>
                    <a:lnTo>
                      <a:pt x="28" y="95"/>
                    </a:lnTo>
                    <a:lnTo>
                      <a:pt x="28" y="16"/>
                    </a:lnTo>
                    <a:lnTo>
                      <a:pt x="27" y="13"/>
                    </a:lnTo>
                    <a:lnTo>
                      <a:pt x="25" y="10"/>
                    </a:lnTo>
                    <a:lnTo>
                      <a:pt x="21" y="8"/>
                    </a:lnTo>
                    <a:lnTo>
                      <a:pt x="17" y="7"/>
                    </a:lnTo>
                    <a:lnTo>
                      <a:pt x="16" y="7"/>
                    </a:lnTo>
                    <a:close/>
                    <a:moveTo>
                      <a:pt x="16" y="0"/>
                    </a:moveTo>
                    <a:lnTo>
                      <a:pt x="17" y="0"/>
                    </a:lnTo>
                    <a:lnTo>
                      <a:pt x="23" y="1"/>
                    </a:lnTo>
                    <a:lnTo>
                      <a:pt x="27" y="3"/>
                    </a:lnTo>
                    <a:lnTo>
                      <a:pt x="30" y="8"/>
                    </a:lnTo>
                    <a:lnTo>
                      <a:pt x="32" y="12"/>
                    </a:lnTo>
                    <a:lnTo>
                      <a:pt x="33" y="16"/>
                    </a:lnTo>
                    <a:lnTo>
                      <a:pt x="33" y="101"/>
                    </a:lnTo>
                    <a:lnTo>
                      <a:pt x="0" y="101"/>
                    </a:lnTo>
                    <a:lnTo>
                      <a:pt x="0" y="16"/>
                    </a:lnTo>
                    <a:lnTo>
                      <a:pt x="0" y="12"/>
                    </a:lnTo>
                    <a:lnTo>
                      <a:pt x="2" y="8"/>
                    </a:lnTo>
                    <a:lnTo>
                      <a:pt x="6" y="3"/>
                    </a:lnTo>
                    <a:lnTo>
                      <a:pt x="11" y="1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5" name="Freeform 155"/>
              <p:cNvSpPr>
                <a:spLocks noEditPoints="1"/>
              </p:cNvSpPr>
              <p:nvPr/>
            </p:nvSpPr>
            <p:spPr bwMode="auto">
              <a:xfrm>
                <a:off x="8732838" y="4810126"/>
                <a:ext cx="55563" cy="196850"/>
              </a:xfrm>
              <a:custGeom>
                <a:avLst/>
                <a:gdLst>
                  <a:gd name="T0" fmla="*/ 17 w 35"/>
                  <a:gd name="T1" fmla="*/ 6 h 124"/>
                  <a:gd name="T2" fmla="*/ 12 w 35"/>
                  <a:gd name="T3" fmla="*/ 7 h 124"/>
                  <a:gd name="T4" fmla="*/ 9 w 35"/>
                  <a:gd name="T5" fmla="*/ 9 h 124"/>
                  <a:gd name="T6" fmla="*/ 7 w 35"/>
                  <a:gd name="T7" fmla="*/ 12 h 124"/>
                  <a:gd name="T8" fmla="*/ 7 w 35"/>
                  <a:gd name="T9" fmla="*/ 17 h 124"/>
                  <a:gd name="T10" fmla="*/ 7 w 35"/>
                  <a:gd name="T11" fmla="*/ 118 h 124"/>
                  <a:gd name="T12" fmla="*/ 28 w 35"/>
                  <a:gd name="T13" fmla="*/ 118 h 124"/>
                  <a:gd name="T14" fmla="*/ 28 w 35"/>
                  <a:gd name="T15" fmla="*/ 17 h 124"/>
                  <a:gd name="T16" fmla="*/ 27 w 35"/>
                  <a:gd name="T17" fmla="*/ 12 h 124"/>
                  <a:gd name="T18" fmla="*/ 25 w 35"/>
                  <a:gd name="T19" fmla="*/ 9 h 124"/>
                  <a:gd name="T20" fmla="*/ 22 w 35"/>
                  <a:gd name="T21" fmla="*/ 7 h 124"/>
                  <a:gd name="T22" fmla="*/ 19 w 35"/>
                  <a:gd name="T23" fmla="*/ 6 h 124"/>
                  <a:gd name="T24" fmla="*/ 17 w 35"/>
                  <a:gd name="T25" fmla="*/ 6 h 124"/>
                  <a:gd name="T26" fmla="*/ 17 w 35"/>
                  <a:gd name="T27" fmla="*/ 0 h 124"/>
                  <a:gd name="T28" fmla="*/ 19 w 35"/>
                  <a:gd name="T29" fmla="*/ 0 h 124"/>
                  <a:gd name="T30" fmla="*/ 24 w 35"/>
                  <a:gd name="T31" fmla="*/ 0 h 124"/>
                  <a:gd name="T32" fmla="*/ 28 w 35"/>
                  <a:gd name="T33" fmla="*/ 2 h 124"/>
                  <a:gd name="T34" fmla="*/ 32 w 35"/>
                  <a:gd name="T35" fmla="*/ 7 h 124"/>
                  <a:gd name="T36" fmla="*/ 34 w 35"/>
                  <a:gd name="T37" fmla="*/ 11 h 124"/>
                  <a:gd name="T38" fmla="*/ 35 w 35"/>
                  <a:gd name="T39" fmla="*/ 17 h 124"/>
                  <a:gd name="T40" fmla="*/ 35 w 35"/>
                  <a:gd name="T41" fmla="*/ 124 h 124"/>
                  <a:gd name="T42" fmla="*/ 0 w 35"/>
                  <a:gd name="T43" fmla="*/ 124 h 124"/>
                  <a:gd name="T44" fmla="*/ 0 w 35"/>
                  <a:gd name="T45" fmla="*/ 17 h 124"/>
                  <a:gd name="T46" fmla="*/ 1 w 35"/>
                  <a:gd name="T47" fmla="*/ 11 h 124"/>
                  <a:gd name="T48" fmla="*/ 4 w 35"/>
                  <a:gd name="T49" fmla="*/ 7 h 124"/>
                  <a:gd name="T50" fmla="*/ 7 w 35"/>
                  <a:gd name="T51" fmla="*/ 2 h 124"/>
                  <a:gd name="T52" fmla="*/ 11 w 35"/>
                  <a:gd name="T53" fmla="*/ 0 h 124"/>
                  <a:gd name="T54" fmla="*/ 17 w 35"/>
                  <a:gd name="T55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5" h="124">
                    <a:moveTo>
                      <a:pt x="17" y="6"/>
                    </a:moveTo>
                    <a:lnTo>
                      <a:pt x="12" y="7"/>
                    </a:lnTo>
                    <a:lnTo>
                      <a:pt x="9" y="9"/>
                    </a:lnTo>
                    <a:lnTo>
                      <a:pt x="7" y="12"/>
                    </a:lnTo>
                    <a:lnTo>
                      <a:pt x="7" y="17"/>
                    </a:lnTo>
                    <a:lnTo>
                      <a:pt x="7" y="118"/>
                    </a:lnTo>
                    <a:lnTo>
                      <a:pt x="28" y="118"/>
                    </a:lnTo>
                    <a:lnTo>
                      <a:pt x="28" y="17"/>
                    </a:lnTo>
                    <a:lnTo>
                      <a:pt x="27" y="12"/>
                    </a:lnTo>
                    <a:lnTo>
                      <a:pt x="25" y="9"/>
                    </a:lnTo>
                    <a:lnTo>
                      <a:pt x="22" y="7"/>
                    </a:lnTo>
                    <a:lnTo>
                      <a:pt x="19" y="6"/>
                    </a:lnTo>
                    <a:lnTo>
                      <a:pt x="17" y="6"/>
                    </a:lnTo>
                    <a:close/>
                    <a:moveTo>
                      <a:pt x="17" y="0"/>
                    </a:moveTo>
                    <a:lnTo>
                      <a:pt x="19" y="0"/>
                    </a:lnTo>
                    <a:lnTo>
                      <a:pt x="24" y="0"/>
                    </a:lnTo>
                    <a:lnTo>
                      <a:pt x="28" y="2"/>
                    </a:lnTo>
                    <a:lnTo>
                      <a:pt x="32" y="7"/>
                    </a:lnTo>
                    <a:lnTo>
                      <a:pt x="34" y="11"/>
                    </a:lnTo>
                    <a:lnTo>
                      <a:pt x="35" y="17"/>
                    </a:lnTo>
                    <a:lnTo>
                      <a:pt x="35" y="124"/>
                    </a:lnTo>
                    <a:lnTo>
                      <a:pt x="0" y="124"/>
                    </a:lnTo>
                    <a:lnTo>
                      <a:pt x="0" y="17"/>
                    </a:lnTo>
                    <a:lnTo>
                      <a:pt x="1" y="11"/>
                    </a:lnTo>
                    <a:lnTo>
                      <a:pt x="4" y="7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6" name="Freeform 156"/>
              <p:cNvSpPr>
                <a:spLocks noEditPoints="1"/>
              </p:cNvSpPr>
              <p:nvPr/>
            </p:nvSpPr>
            <p:spPr bwMode="auto">
              <a:xfrm>
                <a:off x="8418513" y="4619626"/>
                <a:ext cx="469900" cy="552450"/>
              </a:xfrm>
              <a:custGeom>
                <a:avLst/>
                <a:gdLst>
                  <a:gd name="T0" fmla="*/ 82 w 296"/>
                  <a:gd name="T1" fmla="*/ 330 h 348"/>
                  <a:gd name="T2" fmla="*/ 80 w 296"/>
                  <a:gd name="T3" fmla="*/ 335 h 348"/>
                  <a:gd name="T4" fmla="*/ 84 w 296"/>
                  <a:gd name="T5" fmla="*/ 342 h 348"/>
                  <a:gd name="T6" fmla="*/ 211 w 296"/>
                  <a:gd name="T7" fmla="*/ 342 h 348"/>
                  <a:gd name="T8" fmla="*/ 216 w 296"/>
                  <a:gd name="T9" fmla="*/ 335 h 348"/>
                  <a:gd name="T10" fmla="*/ 213 w 296"/>
                  <a:gd name="T11" fmla="*/ 330 h 348"/>
                  <a:gd name="T12" fmla="*/ 86 w 296"/>
                  <a:gd name="T13" fmla="*/ 328 h 348"/>
                  <a:gd name="T14" fmla="*/ 183 w 296"/>
                  <a:gd name="T15" fmla="*/ 321 h 348"/>
                  <a:gd name="T16" fmla="*/ 29 w 296"/>
                  <a:gd name="T17" fmla="*/ 109 h 348"/>
                  <a:gd name="T18" fmla="*/ 267 w 296"/>
                  <a:gd name="T19" fmla="*/ 109 h 348"/>
                  <a:gd name="T20" fmla="*/ 137 w 296"/>
                  <a:gd name="T21" fmla="*/ 143 h 348"/>
                  <a:gd name="T22" fmla="*/ 88 w 296"/>
                  <a:gd name="T23" fmla="*/ 121 h 348"/>
                  <a:gd name="T24" fmla="*/ 39 w 296"/>
                  <a:gd name="T25" fmla="*/ 109 h 348"/>
                  <a:gd name="T26" fmla="*/ 10 w 296"/>
                  <a:gd name="T27" fmla="*/ 92 h 348"/>
                  <a:gd name="T28" fmla="*/ 6 w 296"/>
                  <a:gd name="T29" fmla="*/ 99 h 348"/>
                  <a:gd name="T30" fmla="*/ 7 w 296"/>
                  <a:gd name="T31" fmla="*/ 271 h 348"/>
                  <a:gd name="T32" fmla="*/ 283 w 296"/>
                  <a:gd name="T33" fmla="*/ 273 h 348"/>
                  <a:gd name="T34" fmla="*/ 289 w 296"/>
                  <a:gd name="T35" fmla="*/ 269 h 348"/>
                  <a:gd name="T36" fmla="*/ 289 w 296"/>
                  <a:gd name="T37" fmla="*/ 95 h 348"/>
                  <a:gd name="T38" fmla="*/ 283 w 296"/>
                  <a:gd name="T39" fmla="*/ 91 h 348"/>
                  <a:gd name="T40" fmla="*/ 147 w 296"/>
                  <a:gd name="T41" fmla="*/ 104 h 348"/>
                  <a:gd name="T42" fmla="*/ 23 w 296"/>
                  <a:gd name="T43" fmla="*/ 261 h 348"/>
                  <a:gd name="T44" fmla="*/ 22 w 296"/>
                  <a:gd name="T45" fmla="*/ 97 h 348"/>
                  <a:gd name="T46" fmla="*/ 88 w 296"/>
                  <a:gd name="T47" fmla="*/ 5 h 348"/>
                  <a:gd name="T48" fmla="*/ 33 w 296"/>
                  <a:gd name="T49" fmla="*/ 21 h 348"/>
                  <a:gd name="T50" fmla="*/ 10 w 296"/>
                  <a:gd name="T51" fmla="*/ 60 h 348"/>
                  <a:gd name="T52" fmla="*/ 33 w 296"/>
                  <a:gd name="T53" fmla="*/ 99 h 348"/>
                  <a:gd name="T54" fmla="*/ 88 w 296"/>
                  <a:gd name="T55" fmla="*/ 115 h 348"/>
                  <a:gd name="T56" fmla="*/ 105 w 296"/>
                  <a:gd name="T57" fmla="*/ 114 h 348"/>
                  <a:gd name="T58" fmla="*/ 129 w 296"/>
                  <a:gd name="T59" fmla="*/ 107 h 348"/>
                  <a:gd name="T60" fmla="*/ 164 w 296"/>
                  <a:gd name="T61" fmla="*/ 75 h 348"/>
                  <a:gd name="T62" fmla="*/ 155 w 296"/>
                  <a:gd name="T63" fmla="*/ 32 h 348"/>
                  <a:gd name="T64" fmla="*/ 108 w 296"/>
                  <a:gd name="T65" fmla="*/ 7 h 348"/>
                  <a:gd name="T66" fmla="*/ 110 w 296"/>
                  <a:gd name="T67" fmla="*/ 2 h 348"/>
                  <a:gd name="T68" fmla="*/ 160 w 296"/>
                  <a:gd name="T69" fmla="*/ 29 h 348"/>
                  <a:gd name="T70" fmla="*/ 170 w 296"/>
                  <a:gd name="T71" fmla="*/ 74 h 348"/>
                  <a:gd name="T72" fmla="*/ 287 w 296"/>
                  <a:gd name="T73" fmla="*/ 85 h 348"/>
                  <a:gd name="T74" fmla="*/ 295 w 296"/>
                  <a:gd name="T75" fmla="*/ 94 h 348"/>
                  <a:gd name="T76" fmla="*/ 295 w 296"/>
                  <a:gd name="T77" fmla="*/ 270 h 348"/>
                  <a:gd name="T78" fmla="*/ 287 w 296"/>
                  <a:gd name="T79" fmla="*/ 279 h 348"/>
                  <a:gd name="T80" fmla="*/ 190 w 296"/>
                  <a:gd name="T81" fmla="*/ 321 h 348"/>
                  <a:gd name="T82" fmla="*/ 217 w 296"/>
                  <a:gd name="T83" fmla="*/ 323 h 348"/>
                  <a:gd name="T84" fmla="*/ 222 w 296"/>
                  <a:gd name="T85" fmla="*/ 334 h 348"/>
                  <a:gd name="T86" fmla="*/ 219 w 296"/>
                  <a:gd name="T87" fmla="*/ 343 h 348"/>
                  <a:gd name="T88" fmla="*/ 209 w 296"/>
                  <a:gd name="T89" fmla="*/ 348 h 348"/>
                  <a:gd name="T90" fmla="*/ 79 w 296"/>
                  <a:gd name="T91" fmla="*/ 346 h 348"/>
                  <a:gd name="T92" fmla="*/ 73 w 296"/>
                  <a:gd name="T93" fmla="*/ 335 h 348"/>
                  <a:gd name="T94" fmla="*/ 77 w 296"/>
                  <a:gd name="T95" fmla="*/ 327 h 348"/>
                  <a:gd name="T96" fmla="*/ 86 w 296"/>
                  <a:gd name="T97" fmla="*/ 321 h 348"/>
                  <a:gd name="T98" fmla="*/ 13 w 296"/>
                  <a:gd name="T99" fmla="*/ 279 h 348"/>
                  <a:gd name="T100" fmla="*/ 2 w 296"/>
                  <a:gd name="T101" fmla="*/ 274 h 348"/>
                  <a:gd name="T102" fmla="*/ 0 w 296"/>
                  <a:gd name="T103" fmla="*/ 99 h 348"/>
                  <a:gd name="T104" fmla="*/ 5 w 296"/>
                  <a:gd name="T105" fmla="*/ 88 h 348"/>
                  <a:gd name="T106" fmla="*/ 6 w 296"/>
                  <a:gd name="T107" fmla="*/ 74 h 348"/>
                  <a:gd name="T108" fmla="*/ 16 w 296"/>
                  <a:gd name="T109" fmla="*/ 29 h 348"/>
                  <a:gd name="T110" fmla="*/ 66 w 296"/>
                  <a:gd name="T111" fmla="*/ 2 h 3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96" h="348">
                    <a:moveTo>
                      <a:pt x="86" y="328"/>
                    </a:moveTo>
                    <a:lnTo>
                      <a:pt x="84" y="328"/>
                    </a:lnTo>
                    <a:lnTo>
                      <a:pt x="82" y="330"/>
                    </a:lnTo>
                    <a:lnTo>
                      <a:pt x="80" y="332"/>
                    </a:lnTo>
                    <a:lnTo>
                      <a:pt x="80" y="334"/>
                    </a:lnTo>
                    <a:lnTo>
                      <a:pt x="80" y="335"/>
                    </a:lnTo>
                    <a:lnTo>
                      <a:pt x="80" y="339"/>
                    </a:lnTo>
                    <a:lnTo>
                      <a:pt x="82" y="341"/>
                    </a:lnTo>
                    <a:lnTo>
                      <a:pt x="84" y="342"/>
                    </a:lnTo>
                    <a:lnTo>
                      <a:pt x="86" y="343"/>
                    </a:lnTo>
                    <a:lnTo>
                      <a:pt x="209" y="343"/>
                    </a:lnTo>
                    <a:lnTo>
                      <a:pt x="211" y="342"/>
                    </a:lnTo>
                    <a:lnTo>
                      <a:pt x="213" y="341"/>
                    </a:lnTo>
                    <a:lnTo>
                      <a:pt x="216" y="339"/>
                    </a:lnTo>
                    <a:lnTo>
                      <a:pt x="216" y="335"/>
                    </a:lnTo>
                    <a:lnTo>
                      <a:pt x="216" y="334"/>
                    </a:lnTo>
                    <a:lnTo>
                      <a:pt x="216" y="332"/>
                    </a:lnTo>
                    <a:lnTo>
                      <a:pt x="213" y="330"/>
                    </a:lnTo>
                    <a:lnTo>
                      <a:pt x="211" y="328"/>
                    </a:lnTo>
                    <a:lnTo>
                      <a:pt x="209" y="328"/>
                    </a:lnTo>
                    <a:lnTo>
                      <a:pt x="86" y="328"/>
                    </a:lnTo>
                    <a:close/>
                    <a:moveTo>
                      <a:pt x="113" y="279"/>
                    </a:moveTo>
                    <a:lnTo>
                      <a:pt x="113" y="321"/>
                    </a:lnTo>
                    <a:lnTo>
                      <a:pt x="183" y="321"/>
                    </a:lnTo>
                    <a:lnTo>
                      <a:pt x="183" y="279"/>
                    </a:lnTo>
                    <a:lnTo>
                      <a:pt x="113" y="279"/>
                    </a:lnTo>
                    <a:close/>
                    <a:moveTo>
                      <a:pt x="29" y="109"/>
                    </a:moveTo>
                    <a:lnTo>
                      <a:pt x="29" y="255"/>
                    </a:lnTo>
                    <a:lnTo>
                      <a:pt x="267" y="255"/>
                    </a:lnTo>
                    <a:lnTo>
                      <a:pt x="267" y="109"/>
                    </a:lnTo>
                    <a:lnTo>
                      <a:pt x="137" y="109"/>
                    </a:lnTo>
                    <a:lnTo>
                      <a:pt x="133" y="112"/>
                    </a:lnTo>
                    <a:lnTo>
                      <a:pt x="137" y="143"/>
                    </a:lnTo>
                    <a:lnTo>
                      <a:pt x="104" y="120"/>
                    </a:lnTo>
                    <a:lnTo>
                      <a:pt x="95" y="121"/>
                    </a:lnTo>
                    <a:lnTo>
                      <a:pt x="88" y="121"/>
                    </a:lnTo>
                    <a:lnTo>
                      <a:pt x="70" y="120"/>
                    </a:lnTo>
                    <a:lnTo>
                      <a:pt x="54" y="116"/>
                    </a:lnTo>
                    <a:lnTo>
                      <a:pt x="39" y="109"/>
                    </a:lnTo>
                    <a:lnTo>
                      <a:pt x="29" y="109"/>
                    </a:lnTo>
                    <a:close/>
                    <a:moveTo>
                      <a:pt x="13" y="91"/>
                    </a:moveTo>
                    <a:lnTo>
                      <a:pt x="10" y="92"/>
                    </a:lnTo>
                    <a:lnTo>
                      <a:pt x="7" y="93"/>
                    </a:lnTo>
                    <a:lnTo>
                      <a:pt x="6" y="95"/>
                    </a:lnTo>
                    <a:lnTo>
                      <a:pt x="6" y="99"/>
                    </a:lnTo>
                    <a:lnTo>
                      <a:pt x="6" y="266"/>
                    </a:lnTo>
                    <a:lnTo>
                      <a:pt x="6" y="269"/>
                    </a:lnTo>
                    <a:lnTo>
                      <a:pt x="7" y="271"/>
                    </a:lnTo>
                    <a:lnTo>
                      <a:pt x="10" y="272"/>
                    </a:lnTo>
                    <a:lnTo>
                      <a:pt x="13" y="273"/>
                    </a:lnTo>
                    <a:lnTo>
                      <a:pt x="283" y="273"/>
                    </a:lnTo>
                    <a:lnTo>
                      <a:pt x="285" y="272"/>
                    </a:lnTo>
                    <a:lnTo>
                      <a:pt x="287" y="271"/>
                    </a:lnTo>
                    <a:lnTo>
                      <a:pt x="289" y="269"/>
                    </a:lnTo>
                    <a:lnTo>
                      <a:pt x="289" y="266"/>
                    </a:lnTo>
                    <a:lnTo>
                      <a:pt x="289" y="99"/>
                    </a:lnTo>
                    <a:lnTo>
                      <a:pt x="289" y="95"/>
                    </a:lnTo>
                    <a:lnTo>
                      <a:pt x="287" y="93"/>
                    </a:lnTo>
                    <a:lnTo>
                      <a:pt x="285" y="92"/>
                    </a:lnTo>
                    <a:lnTo>
                      <a:pt x="283" y="91"/>
                    </a:lnTo>
                    <a:lnTo>
                      <a:pt x="160" y="91"/>
                    </a:lnTo>
                    <a:lnTo>
                      <a:pt x="154" y="97"/>
                    </a:lnTo>
                    <a:lnTo>
                      <a:pt x="147" y="104"/>
                    </a:lnTo>
                    <a:lnTo>
                      <a:pt x="272" y="104"/>
                    </a:lnTo>
                    <a:lnTo>
                      <a:pt x="272" y="261"/>
                    </a:lnTo>
                    <a:lnTo>
                      <a:pt x="23" y="261"/>
                    </a:lnTo>
                    <a:lnTo>
                      <a:pt x="23" y="104"/>
                    </a:lnTo>
                    <a:lnTo>
                      <a:pt x="29" y="104"/>
                    </a:lnTo>
                    <a:lnTo>
                      <a:pt x="22" y="97"/>
                    </a:lnTo>
                    <a:lnTo>
                      <a:pt x="16" y="91"/>
                    </a:lnTo>
                    <a:lnTo>
                      <a:pt x="13" y="91"/>
                    </a:lnTo>
                    <a:close/>
                    <a:moveTo>
                      <a:pt x="88" y="5"/>
                    </a:moveTo>
                    <a:lnTo>
                      <a:pt x="67" y="7"/>
                    </a:lnTo>
                    <a:lnTo>
                      <a:pt x="48" y="13"/>
                    </a:lnTo>
                    <a:lnTo>
                      <a:pt x="33" y="21"/>
                    </a:lnTo>
                    <a:lnTo>
                      <a:pt x="21" y="32"/>
                    </a:lnTo>
                    <a:lnTo>
                      <a:pt x="13" y="45"/>
                    </a:lnTo>
                    <a:lnTo>
                      <a:pt x="10" y="60"/>
                    </a:lnTo>
                    <a:lnTo>
                      <a:pt x="13" y="75"/>
                    </a:lnTo>
                    <a:lnTo>
                      <a:pt x="21" y="88"/>
                    </a:lnTo>
                    <a:lnTo>
                      <a:pt x="33" y="99"/>
                    </a:lnTo>
                    <a:lnTo>
                      <a:pt x="48" y="107"/>
                    </a:lnTo>
                    <a:lnTo>
                      <a:pt x="67" y="113"/>
                    </a:lnTo>
                    <a:lnTo>
                      <a:pt x="88" y="115"/>
                    </a:lnTo>
                    <a:lnTo>
                      <a:pt x="96" y="115"/>
                    </a:lnTo>
                    <a:lnTo>
                      <a:pt x="104" y="114"/>
                    </a:lnTo>
                    <a:lnTo>
                      <a:pt x="105" y="114"/>
                    </a:lnTo>
                    <a:lnTo>
                      <a:pt x="130" y="131"/>
                    </a:lnTo>
                    <a:lnTo>
                      <a:pt x="127" y="108"/>
                    </a:lnTo>
                    <a:lnTo>
                      <a:pt x="129" y="107"/>
                    </a:lnTo>
                    <a:lnTo>
                      <a:pt x="144" y="99"/>
                    </a:lnTo>
                    <a:lnTo>
                      <a:pt x="156" y="87"/>
                    </a:lnTo>
                    <a:lnTo>
                      <a:pt x="164" y="75"/>
                    </a:lnTo>
                    <a:lnTo>
                      <a:pt x="166" y="60"/>
                    </a:lnTo>
                    <a:lnTo>
                      <a:pt x="162" y="45"/>
                    </a:lnTo>
                    <a:lnTo>
                      <a:pt x="155" y="32"/>
                    </a:lnTo>
                    <a:lnTo>
                      <a:pt x="143" y="21"/>
                    </a:lnTo>
                    <a:lnTo>
                      <a:pt x="127" y="13"/>
                    </a:lnTo>
                    <a:lnTo>
                      <a:pt x="108" y="7"/>
                    </a:lnTo>
                    <a:lnTo>
                      <a:pt x="88" y="5"/>
                    </a:lnTo>
                    <a:close/>
                    <a:moveTo>
                      <a:pt x="88" y="0"/>
                    </a:moveTo>
                    <a:lnTo>
                      <a:pt x="110" y="2"/>
                    </a:lnTo>
                    <a:lnTo>
                      <a:pt x="130" y="7"/>
                    </a:lnTo>
                    <a:lnTo>
                      <a:pt x="147" y="17"/>
                    </a:lnTo>
                    <a:lnTo>
                      <a:pt x="160" y="29"/>
                    </a:lnTo>
                    <a:lnTo>
                      <a:pt x="169" y="44"/>
                    </a:lnTo>
                    <a:lnTo>
                      <a:pt x="171" y="60"/>
                    </a:lnTo>
                    <a:lnTo>
                      <a:pt x="170" y="74"/>
                    </a:lnTo>
                    <a:lnTo>
                      <a:pt x="165" y="85"/>
                    </a:lnTo>
                    <a:lnTo>
                      <a:pt x="283" y="85"/>
                    </a:lnTo>
                    <a:lnTo>
                      <a:pt x="287" y="85"/>
                    </a:lnTo>
                    <a:lnTo>
                      <a:pt x="291" y="88"/>
                    </a:lnTo>
                    <a:lnTo>
                      <a:pt x="294" y="91"/>
                    </a:lnTo>
                    <a:lnTo>
                      <a:pt x="295" y="94"/>
                    </a:lnTo>
                    <a:lnTo>
                      <a:pt x="296" y="99"/>
                    </a:lnTo>
                    <a:lnTo>
                      <a:pt x="296" y="266"/>
                    </a:lnTo>
                    <a:lnTo>
                      <a:pt x="295" y="270"/>
                    </a:lnTo>
                    <a:lnTo>
                      <a:pt x="294" y="274"/>
                    </a:lnTo>
                    <a:lnTo>
                      <a:pt x="291" y="277"/>
                    </a:lnTo>
                    <a:lnTo>
                      <a:pt x="287" y="279"/>
                    </a:lnTo>
                    <a:lnTo>
                      <a:pt x="283" y="279"/>
                    </a:lnTo>
                    <a:lnTo>
                      <a:pt x="190" y="279"/>
                    </a:lnTo>
                    <a:lnTo>
                      <a:pt x="190" y="321"/>
                    </a:lnTo>
                    <a:lnTo>
                      <a:pt x="209" y="321"/>
                    </a:lnTo>
                    <a:lnTo>
                      <a:pt x="212" y="322"/>
                    </a:lnTo>
                    <a:lnTo>
                      <a:pt x="217" y="323"/>
                    </a:lnTo>
                    <a:lnTo>
                      <a:pt x="219" y="327"/>
                    </a:lnTo>
                    <a:lnTo>
                      <a:pt x="221" y="330"/>
                    </a:lnTo>
                    <a:lnTo>
                      <a:pt x="222" y="334"/>
                    </a:lnTo>
                    <a:lnTo>
                      <a:pt x="222" y="335"/>
                    </a:lnTo>
                    <a:lnTo>
                      <a:pt x="221" y="340"/>
                    </a:lnTo>
                    <a:lnTo>
                      <a:pt x="219" y="343"/>
                    </a:lnTo>
                    <a:lnTo>
                      <a:pt x="217" y="346"/>
                    </a:lnTo>
                    <a:lnTo>
                      <a:pt x="212" y="348"/>
                    </a:lnTo>
                    <a:lnTo>
                      <a:pt x="209" y="348"/>
                    </a:lnTo>
                    <a:lnTo>
                      <a:pt x="86" y="348"/>
                    </a:lnTo>
                    <a:lnTo>
                      <a:pt x="82" y="348"/>
                    </a:lnTo>
                    <a:lnTo>
                      <a:pt x="79" y="346"/>
                    </a:lnTo>
                    <a:lnTo>
                      <a:pt x="77" y="343"/>
                    </a:lnTo>
                    <a:lnTo>
                      <a:pt x="75" y="340"/>
                    </a:lnTo>
                    <a:lnTo>
                      <a:pt x="73" y="335"/>
                    </a:lnTo>
                    <a:lnTo>
                      <a:pt x="73" y="334"/>
                    </a:lnTo>
                    <a:lnTo>
                      <a:pt x="75" y="330"/>
                    </a:lnTo>
                    <a:lnTo>
                      <a:pt x="77" y="327"/>
                    </a:lnTo>
                    <a:lnTo>
                      <a:pt x="79" y="323"/>
                    </a:lnTo>
                    <a:lnTo>
                      <a:pt x="82" y="322"/>
                    </a:lnTo>
                    <a:lnTo>
                      <a:pt x="86" y="321"/>
                    </a:lnTo>
                    <a:lnTo>
                      <a:pt x="106" y="321"/>
                    </a:lnTo>
                    <a:lnTo>
                      <a:pt x="106" y="279"/>
                    </a:lnTo>
                    <a:lnTo>
                      <a:pt x="13" y="279"/>
                    </a:lnTo>
                    <a:lnTo>
                      <a:pt x="8" y="279"/>
                    </a:lnTo>
                    <a:lnTo>
                      <a:pt x="5" y="277"/>
                    </a:lnTo>
                    <a:lnTo>
                      <a:pt x="2" y="274"/>
                    </a:lnTo>
                    <a:lnTo>
                      <a:pt x="1" y="270"/>
                    </a:lnTo>
                    <a:lnTo>
                      <a:pt x="0" y="266"/>
                    </a:lnTo>
                    <a:lnTo>
                      <a:pt x="0" y="99"/>
                    </a:lnTo>
                    <a:lnTo>
                      <a:pt x="1" y="94"/>
                    </a:lnTo>
                    <a:lnTo>
                      <a:pt x="2" y="91"/>
                    </a:lnTo>
                    <a:lnTo>
                      <a:pt x="5" y="88"/>
                    </a:lnTo>
                    <a:lnTo>
                      <a:pt x="8" y="87"/>
                    </a:lnTo>
                    <a:lnTo>
                      <a:pt x="12" y="85"/>
                    </a:lnTo>
                    <a:lnTo>
                      <a:pt x="6" y="74"/>
                    </a:lnTo>
                    <a:lnTo>
                      <a:pt x="4" y="60"/>
                    </a:lnTo>
                    <a:lnTo>
                      <a:pt x="7" y="44"/>
                    </a:lnTo>
                    <a:lnTo>
                      <a:pt x="16" y="29"/>
                    </a:lnTo>
                    <a:lnTo>
                      <a:pt x="29" y="17"/>
                    </a:lnTo>
                    <a:lnTo>
                      <a:pt x="45" y="7"/>
                    </a:lnTo>
                    <a:lnTo>
                      <a:pt x="66" y="2"/>
                    </a:lnTo>
                    <a:lnTo>
                      <a:pt x="88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组合 208"/>
            <p:cNvGrpSpPr/>
            <p:nvPr/>
          </p:nvGrpSpPr>
          <p:grpSpPr>
            <a:xfrm>
              <a:off x="2692946" y="4096380"/>
              <a:ext cx="496430" cy="656681"/>
              <a:chOff x="3883026" y="4608513"/>
              <a:chExt cx="452438" cy="598488"/>
            </a:xfrm>
            <a:grpFill/>
          </p:grpSpPr>
          <p:sp>
            <p:nvSpPr>
              <p:cNvPr id="181" name="Freeform 138"/>
              <p:cNvSpPr>
                <a:spLocks noEditPoints="1"/>
              </p:cNvSpPr>
              <p:nvPr/>
            </p:nvSpPr>
            <p:spPr bwMode="auto">
              <a:xfrm>
                <a:off x="3883026" y="4760913"/>
                <a:ext cx="354013" cy="446088"/>
              </a:xfrm>
              <a:custGeom>
                <a:avLst/>
                <a:gdLst>
                  <a:gd name="T0" fmla="*/ 103 w 223"/>
                  <a:gd name="T1" fmla="*/ 10 h 281"/>
                  <a:gd name="T2" fmla="*/ 64 w 223"/>
                  <a:gd name="T3" fmla="*/ 32 h 281"/>
                  <a:gd name="T4" fmla="*/ 41 w 223"/>
                  <a:gd name="T5" fmla="*/ 71 h 281"/>
                  <a:gd name="T6" fmla="*/ 37 w 223"/>
                  <a:gd name="T7" fmla="*/ 120 h 281"/>
                  <a:gd name="T8" fmla="*/ 37 w 223"/>
                  <a:gd name="T9" fmla="*/ 169 h 281"/>
                  <a:gd name="T10" fmla="*/ 43 w 223"/>
                  <a:gd name="T11" fmla="*/ 228 h 281"/>
                  <a:gd name="T12" fmla="*/ 72 w 223"/>
                  <a:gd name="T13" fmla="*/ 228 h 281"/>
                  <a:gd name="T14" fmla="*/ 92 w 223"/>
                  <a:gd name="T15" fmla="*/ 227 h 281"/>
                  <a:gd name="T16" fmla="*/ 216 w 223"/>
                  <a:gd name="T17" fmla="*/ 276 h 281"/>
                  <a:gd name="T18" fmla="*/ 190 w 223"/>
                  <a:gd name="T19" fmla="*/ 174 h 281"/>
                  <a:gd name="T20" fmla="*/ 198 w 223"/>
                  <a:gd name="T21" fmla="*/ 159 h 281"/>
                  <a:gd name="T22" fmla="*/ 210 w 223"/>
                  <a:gd name="T23" fmla="*/ 132 h 281"/>
                  <a:gd name="T24" fmla="*/ 216 w 223"/>
                  <a:gd name="T25" fmla="*/ 95 h 281"/>
                  <a:gd name="T26" fmla="*/ 204 w 223"/>
                  <a:gd name="T27" fmla="*/ 50 h 281"/>
                  <a:gd name="T28" fmla="*/ 171 w 223"/>
                  <a:gd name="T29" fmla="*/ 18 h 281"/>
                  <a:gd name="T30" fmla="*/ 127 w 223"/>
                  <a:gd name="T31" fmla="*/ 6 h 281"/>
                  <a:gd name="T32" fmla="*/ 148 w 223"/>
                  <a:gd name="T33" fmla="*/ 2 h 281"/>
                  <a:gd name="T34" fmla="*/ 186 w 223"/>
                  <a:gd name="T35" fmla="*/ 20 h 281"/>
                  <a:gd name="T36" fmla="*/ 212 w 223"/>
                  <a:gd name="T37" fmla="*/ 53 h 281"/>
                  <a:gd name="T38" fmla="*/ 222 w 223"/>
                  <a:gd name="T39" fmla="*/ 95 h 281"/>
                  <a:gd name="T40" fmla="*/ 216 w 223"/>
                  <a:gd name="T41" fmla="*/ 133 h 281"/>
                  <a:gd name="T42" fmla="*/ 204 w 223"/>
                  <a:gd name="T43" fmla="*/ 162 h 281"/>
                  <a:gd name="T44" fmla="*/ 195 w 223"/>
                  <a:gd name="T45" fmla="*/ 176 h 281"/>
                  <a:gd name="T46" fmla="*/ 96 w 223"/>
                  <a:gd name="T47" fmla="*/ 281 h 281"/>
                  <a:gd name="T48" fmla="*/ 54 w 223"/>
                  <a:gd name="T49" fmla="*/ 234 h 281"/>
                  <a:gd name="T50" fmla="*/ 36 w 223"/>
                  <a:gd name="T51" fmla="*/ 233 h 281"/>
                  <a:gd name="T52" fmla="*/ 30 w 223"/>
                  <a:gd name="T53" fmla="*/ 233 h 281"/>
                  <a:gd name="T54" fmla="*/ 0 w 223"/>
                  <a:gd name="T55" fmla="*/ 176 h 281"/>
                  <a:gd name="T56" fmla="*/ 31 w 223"/>
                  <a:gd name="T57" fmla="*/ 95 h 281"/>
                  <a:gd name="T58" fmla="*/ 41 w 223"/>
                  <a:gd name="T59" fmla="*/ 53 h 281"/>
                  <a:gd name="T60" fmla="*/ 67 w 223"/>
                  <a:gd name="T61" fmla="*/ 20 h 281"/>
                  <a:gd name="T62" fmla="*/ 105 w 223"/>
                  <a:gd name="T63" fmla="*/ 2 h 2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23" h="281">
                    <a:moveTo>
                      <a:pt x="127" y="6"/>
                    </a:moveTo>
                    <a:lnTo>
                      <a:pt x="103" y="10"/>
                    </a:lnTo>
                    <a:lnTo>
                      <a:pt x="81" y="18"/>
                    </a:lnTo>
                    <a:lnTo>
                      <a:pt x="64" y="32"/>
                    </a:lnTo>
                    <a:lnTo>
                      <a:pt x="50" y="50"/>
                    </a:lnTo>
                    <a:lnTo>
                      <a:pt x="41" y="71"/>
                    </a:lnTo>
                    <a:lnTo>
                      <a:pt x="38" y="95"/>
                    </a:lnTo>
                    <a:lnTo>
                      <a:pt x="37" y="120"/>
                    </a:lnTo>
                    <a:lnTo>
                      <a:pt x="9" y="169"/>
                    </a:lnTo>
                    <a:lnTo>
                      <a:pt x="37" y="169"/>
                    </a:lnTo>
                    <a:lnTo>
                      <a:pt x="36" y="228"/>
                    </a:lnTo>
                    <a:lnTo>
                      <a:pt x="43" y="228"/>
                    </a:lnTo>
                    <a:lnTo>
                      <a:pt x="54" y="228"/>
                    </a:lnTo>
                    <a:lnTo>
                      <a:pt x="72" y="228"/>
                    </a:lnTo>
                    <a:lnTo>
                      <a:pt x="90" y="227"/>
                    </a:lnTo>
                    <a:lnTo>
                      <a:pt x="92" y="227"/>
                    </a:lnTo>
                    <a:lnTo>
                      <a:pt x="101" y="276"/>
                    </a:lnTo>
                    <a:lnTo>
                      <a:pt x="216" y="276"/>
                    </a:lnTo>
                    <a:lnTo>
                      <a:pt x="189" y="175"/>
                    </a:lnTo>
                    <a:lnTo>
                      <a:pt x="190" y="174"/>
                    </a:lnTo>
                    <a:lnTo>
                      <a:pt x="192" y="169"/>
                    </a:lnTo>
                    <a:lnTo>
                      <a:pt x="198" y="159"/>
                    </a:lnTo>
                    <a:lnTo>
                      <a:pt x="204" y="146"/>
                    </a:lnTo>
                    <a:lnTo>
                      <a:pt x="210" y="132"/>
                    </a:lnTo>
                    <a:lnTo>
                      <a:pt x="215" y="115"/>
                    </a:lnTo>
                    <a:lnTo>
                      <a:pt x="216" y="95"/>
                    </a:lnTo>
                    <a:lnTo>
                      <a:pt x="212" y="71"/>
                    </a:lnTo>
                    <a:lnTo>
                      <a:pt x="204" y="50"/>
                    </a:lnTo>
                    <a:lnTo>
                      <a:pt x="190" y="32"/>
                    </a:lnTo>
                    <a:lnTo>
                      <a:pt x="171" y="18"/>
                    </a:lnTo>
                    <a:lnTo>
                      <a:pt x="151" y="10"/>
                    </a:lnTo>
                    <a:lnTo>
                      <a:pt x="127" y="6"/>
                    </a:lnTo>
                    <a:close/>
                    <a:moveTo>
                      <a:pt x="127" y="0"/>
                    </a:moveTo>
                    <a:lnTo>
                      <a:pt x="148" y="2"/>
                    </a:lnTo>
                    <a:lnTo>
                      <a:pt x="168" y="10"/>
                    </a:lnTo>
                    <a:lnTo>
                      <a:pt x="186" y="20"/>
                    </a:lnTo>
                    <a:lnTo>
                      <a:pt x="201" y="36"/>
                    </a:lnTo>
                    <a:lnTo>
                      <a:pt x="212" y="53"/>
                    </a:lnTo>
                    <a:lnTo>
                      <a:pt x="219" y="74"/>
                    </a:lnTo>
                    <a:lnTo>
                      <a:pt x="222" y="95"/>
                    </a:lnTo>
                    <a:lnTo>
                      <a:pt x="220" y="116"/>
                    </a:lnTo>
                    <a:lnTo>
                      <a:pt x="216" y="133"/>
                    </a:lnTo>
                    <a:lnTo>
                      <a:pt x="210" y="149"/>
                    </a:lnTo>
                    <a:lnTo>
                      <a:pt x="204" y="162"/>
                    </a:lnTo>
                    <a:lnTo>
                      <a:pt x="197" y="172"/>
                    </a:lnTo>
                    <a:lnTo>
                      <a:pt x="195" y="176"/>
                    </a:lnTo>
                    <a:lnTo>
                      <a:pt x="223" y="281"/>
                    </a:lnTo>
                    <a:lnTo>
                      <a:pt x="96" y="281"/>
                    </a:lnTo>
                    <a:lnTo>
                      <a:pt x="87" y="233"/>
                    </a:lnTo>
                    <a:lnTo>
                      <a:pt x="54" y="234"/>
                    </a:lnTo>
                    <a:lnTo>
                      <a:pt x="43" y="233"/>
                    </a:lnTo>
                    <a:lnTo>
                      <a:pt x="36" y="233"/>
                    </a:lnTo>
                    <a:lnTo>
                      <a:pt x="33" y="233"/>
                    </a:lnTo>
                    <a:lnTo>
                      <a:pt x="30" y="233"/>
                    </a:lnTo>
                    <a:lnTo>
                      <a:pt x="30" y="176"/>
                    </a:lnTo>
                    <a:lnTo>
                      <a:pt x="0" y="176"/>
                    </a:lnTo>
                    <a:lnTo>
                      <a:pt x="31" y="118"/>
                    </a:lnTo>
                    <a:lnTo>
                      <a:pt x="31" y="95"/>
                    </a:lnTo>
                    <a:lnTo>
                      <a:pt x="33" y="74"/>
                    </a:lnTo>
                    <a:lnTo>
                      <a:pt x="41" y="53"/>
                    </a:lnTo>
                    <a:lnTo>
                      <a:pt x="52" y="36"/>
                    </a:lnTo>
                    <a:lnTo>
                      <a:pt x="67" y="20"/>
                    </a:lnTo>
                    <a:lnTo>
                      <a:pt x="84" y="10"/>
                    </a:lnTo>
                    <a:lnTo>
                      <a:pt x="105" y="2"/>
                    </a:lnTo>
                    <a:lnTo>
                      <a:pt x="127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2" name="Freeform 139"/>
              <p:cNvSpPr>
                <a:spLocks noEditPoints="1"/>
              </p:cNvSpPr>
              <p:nvPr/>
            </p:nvSpPr>
            <p:spPr bwMode="auto">
              <a:xfrm>
                <a:off x="3973513" y="4791076"/>
                <a:ext cx="219075" cy="214313"/>
              </a:xfrm>
              <a:custGeom>
                <a:avLst/>
                <a:gdLst>
                  <a:gd name="T0" fmla="*/ 70 w 138"/>
                  <a:gd name="T1" fmla="*/ 6 h 135"/>
                  <a:gd name="T2" fmla="*/ 50 w 138"/>
                  <a:gd name="T3" fmla="*/ 9 h 135"/>
                  <a:gd name="T4" fmla="*/ 33 w 138"/>
                  <a:gd name="T5" fmla="*/ 18 h 135"/>
                  <a:gd name="T6" fmla="*/ 19 w 138"/>
                  <a:gd name="T7" fmla="*/ 32 h 135"/>
                  <a:gd name="T8" fmla="*/ 10 w 138"/>
                  <a:gd name="T9" fmla="*/ 48 h 135"/>
                  <a:gd name="T10" fmla="*/ 7 w 138"/>
                  <a:gd name="T11" fmla="*/ 68 h 135"/>
                  <a:gd name="T12" fmla="*/ 10 w 138"/>
                  <a:gd name="T13" fmla="*/ 87 h 135"/>
                  <a:gd name="T14" fmla="*/ 19 w 138"/>
                  <a:gd name="T15" fmla="*/ 103 h 135"/>
                  <a:gd name="T16" fmla="*/ 33 w 138"/>
                  <a:gd name="T17" fmla="*/ 117 h 135"/>
                  <a:gd name="T18" fmla="*/ 50 w 138"/>
                  <a:gd name="T19" fmla="*/ 125 h 135"/>
                  <a:gd name="T20" fmla="*/ 70 w 138"/>
                  <a:gd name="T21" fmla="*/ 128 h 135"/>
                  <a:gd name="T22" fmla="*/ 89 w 138"/>
                  <a:gd name="T23" fmla="*/ 125 h 135"/>
                  <a:gd name="T24" fmla="*/ 107 w 138"/>
                  <a:gd name="T25" fmla="*/ 117 h 135"/>
                  <a:gd name="T26" fmla="*/ 121 w 138"/>
                  <a:gd name="T27" fmla="*/ 103 h 135"/>
                  <a:gd name="T28" fmla="*/ 129 w 138"/>
                  <a:gd name="T29" fmla="*/ 87 h 135"/>
                  <a:gd name="T30" fmla="*/ 133 w 138"/>
                  <a:gd name="T31" fmla="*/ 68 h 135"/>
                  <a:gd name="T32" fmla="*/ 129 w 138"/>
                  <a:gd name="T33" fmla="*/ 48 h 135"/>
                  <a:gd name="T34" fmla="*/ 121 w 138"/>
                  <a:gd name="T35" fmla="*/ 32 h 135"/>
                  <a:gd name="T36" fmla="*/ 107 w 138"/>
                  <a:gd name="T37" fmla="*/ 18 h 135"/>
                  <a:gd name="T38" fmla="*/ 89 w 138"/>
                  <a:gd name="T39" fmla="*/ 9 h 135"/>
                  <a:gd name="T40" fmla="*/ 70 w 138"/>
                  <a:gd name="T41" fmla="*/ 6 h 135"/>
                  <a:gd name="T42" fmla="*/ 70 w 138"/>
                  <a:gd name="T43" fmla="*/ 0 h 135"/>
                  <a:gd name="T44" fmla="*/ 88 w 138"/>
                  <a:gd name="T45" fmla="*/ 2 h 135"/>
                  <a:gd name="T46" fmla="*/ 104 w 138"/>
                  <a:gd name="T47" fmla="*/ 9 h 135"/>
                  <a:gd name="T48" fmla="*/ 119 w 138"/>
                  <a:gd name="T49" fmla="*/ 20 h 135"/>
                  <a:gd name="T50" fmla="*/ 129 w 138"/>
                  <a:gd name="T51" fmla="*/ 34 h 135"/>
                  <a:gd name="T52" fmla="*/ 136 w 138"/>
                  <a:gd name="T53" fmla="*/ 49 h 135"/>
                  <a:gd name="T54" fmla="*/ 138 w 138"/>
                  <a:gd name="T55" fmla="*/ 68 h 135"/>
                  <a:gd name="T56" fmla="*/ 136 w 138"/>
                  <a:gd name="T57" fmla="*/ 85 h 135"/>
                  <a:gd name="T58" fmla="*/ 129 w 138"/>
                  <a:gd name="T59" fmla="*/ 101 h 135"/>
                  <a:gd name="T60" fmla="*/ 119 w 138"/>
                  <a:gd name="T61" fmla="*/ 115 h 135"/>
                  <a:gd name="T62" fmla="*/ 104 w 138"/>
                  <a:gd name="T63" fmla="*/ 125 h 135"/>
                  <a:gd name="T64" fmla="*/ 88 w 138"/>
                  <a:gd name="T65" fmla="*/ 133 h 135"/>
                  <a:gd name="T66" fmla="*/ 70 w 138"/>
                  <a:gd name="T67" fmla="*/ 135 h 135"/>
                  <a:gd name="T68" fmla="*/ 51 w 138"/>
                  <a:gd name="T69" fmla="*/ 133 h 135"/>
                  <a:gd name="T70" fmla="*/ 35 w 138"/>
                  <a:gd name="T71" fmla="*/ 125 h 135"/>
                  <a:gd name="T72" fmla="*/ 21 w 138"/>
                  <a:gd name="T73" fmla="*/ 115 h 135"/>
                  <a:gd name="T74" fmla="*/ 10 w 138"/>
                  <a:gd name="T75" fmla="*/ 101 h 135"/>
                  <a:gd name="T76" fmla="*/ 3 w 138"/>
                  <a:gd name="T77" fmla="*/ 85 h 135"/>
                  <a:gd name="T78" fmla="*/ 0 w 138"/>
                  <a:gd name="T79" fmla="*/ 68 h 135"/>
                  <a:gd name="T80" fmla="*/ 3 w 138"/>
                  <a:gd name="T81" fmla="*/ 49 h 135"/>
                  <a:gd name="T82" fmla="*/ 10 w 138"/>
                  <a:gd name="T83" fmla="*/ 34 h 135"/>
                  <a:gd name="T84" fmla="*/ 21 w 138"/>
                  <a:gd name="T85" fmla="*/ 20 h 135"/>
                  <a:gd name="T86" fmla="*/ 35 w 138"/>
                  <a:gd name="T87" fmla="*/ 9 h 135"/>
                  <a:gd name="T88" fmla="*/ 51 w 138"/>
                  <a:gd name="T89" fmla="*/ 2 h 135"/>
                  <a:gd name="T90" fmla="*/ 70 w 138"/>
                  <a:gd name="T91" fmla="*/ 0 h 1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138" h="135">
                    <a:moveTo>
                      <a:pt x="70" y="6"/>
                    </a:moveTo>
                    <a:lnTo>
                      <a:pt x="50" y="9"/>
                    </a:lnTo>
                    <a:lnTo>
                      <a:pt x="33" y="18"/>
                    </a:lnTo>
                    <a:lnTo>
                      <a:pt x="19" y="32"/>
                    </a:lnTo>
                    <a:lnTo>
                      <a:pt x="10" y="48"/>
                    </a:lnTo>
                    <a:lnTo>
                      <a:pt x="7" y="68"/>
                    </a:lnTo>
                    <a:lnTo>
                      <a:pt x="10" y="87"/>
                    </a:lnTo>
                    <a:lnTo>
                      <a:pt x="19" y="103"/>
                    </a:lnTo>
                    <a:lnTo>
                      <a:pt x="33" y="117"/>
                    </a:lnTo>
                    <a:lnTo>
                      <a:pt x="50" y="125"/>
                    </a:lnTo>
                    <a:lnTo>
                      <a:pt x="70" y="128"/>
                    </a:lnTo>
                    <a:lnTo>
                      <a:pt x="89" y="125"/>
                    </a:lnTo>
                    <a:lnTo>
                      <a:pt x="107" y="117"/>
                    </a:lnTo>
                    <a:lnTo>
                      <a:pt x="121" y="103"/>
                    </a:lnTo>
                    <a:lnTo>
                      <a:pt x="129" y="87"/>
                    </a:lnTo>
                    <a:lnTo>
                      <a:pt x="133" y="68"/>
                    </a:lnTo>
                    <a:lnTo>
                      <a:pt x="129" y="48"/>
                    </a:lnTo>
                    <a:lnTo>
                      <a:pt x="121" y="32"/>
                    </a:lnTo>
                    <a:lnTo>
                      <a:pt x="107" y="18"/>
                    </a:lnTo>
                    <a:lnTo>
                      <a:pt x="89" y="9"/>
                    </a:lnTo>
                    <a:lnTo>
                      <a:pt x="70" y="6"/>
                    </a:lnTo>
                    <a:close/>
                    <a:moveTo>
                      <a:pt x="70" y="0"/>
                    </a:moveTo>
                    <a:lnTo>
                      <a:pt x="88" y="2"/>
                    </a:lnTo>
                    <a:lnTo>
                      <a:pt x="104" y="9"/>
                    </a:lnTo>
                    <a:lnTo>
                      <a:pt x="119" y="20"/>
                    </a:lnTo>
                    <a:lnTo>
                      <a:pt x="129" y="34"/>
                    </a:lnTo>
                    <a:lnTo>
                      <a:pt x="136" y="49"/>
                    </a:lnTo>
                    <a:lnTo>
                      <a:pt x="138" y="68"/>
                    </a:lnTo>
                    <a:lnTo>
                      <a:pt x="136" y="85"/>
                    </a:lnTo>
                    <a:lnTo>
                      <a:pt x="129" y="101"/>
                    </a:lnTo>
                    <a:lnTo>
                      <a:pt x="119" y="115"/>
                    </a:lnTo>
                    <a:lnTo>
                      <a:pt x="104" y="125"/>
                    </a:lnTo>
                    <a:lnTo>
                      <a:pt x="88" y="133"/>
                    </a:lnTo>
                    <a:lnTo>
                      <a:pt x="70" y="135"/>
                    </a:lnTo>
                    <a:lnTo>
                      <a:pt x="51" y="133"/>
                    </a:lnTo>
                    <a:lnTo>
                      <a:pt x="35" y="125"/>
                    </a:lnTo>
                    <a:lnTo>
                      <a:pt x="21" y="115"/>
                    </a:lnTo>
                    <a:lnTo>
                      <a:pt x="10" y="101"/>
                    </a:lnTo>
                    <a:lnTo>
                      <a:pt x="3" y="85"/>
                    </a:lnTo>
                    <a:lnTo>
                      <a:pt x="0" y="68"/>
                    </a:lnTo>
                    <a:lnTo>
                      <a:pt x="3" y="49"/>
                    </a:lnTo>
                    <a:lnTo>
                      <a:pt x="10" y="34"/>
                    </a:lnTo>
                    <a:lnTo>
                      <a:pt x="21" y="20"/>
                    </a:lnTo>
                    <a:lnTo>
                      <a:pt x="35" y="9"/>
                    </a:lnTo>
                    <a:lnTo>
                      <a:pt x="51" y="2"/>
                    </a:lnTo>
                    <a:lnTo>
                      <a:pt x="7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3" name="Freeform 140"/>
              <p:cNvSpPr>
                <a:spLocks noEditPoints="1"/>
              </p:cNvSpPr>
              <p:nvPr/>
            </p:nvSpPr>
            <p:spPr bwMode="auto">
              <a:xfrm>
                <a:off x="4102101" y="4608513"/>
                <a:ext cx="233363" cy="204788"/>
              </a:xfrm>
              <a:custGeom>
                <a:avLst/>
                <a:gdLst>
                  <a:gd name="T0" fmla="*/ 52 w 147"/>
                  <a:gd name="T1" fmla="*/ 8 h 129"/>
                  <a:gd name="T2" fmla="*/ 18 w 147"/>
                  <a:gd name="T3" fmla="*/ 24 h 129"/>
                  <a:gd name="T4" fmla="*/ 5 w 147"/>
                  <a:gd name="T5" fmla="*/ 50 h 129"/>
                  <a:gd name="T6" fmla="*/ 18 w 147"/>
                  <a:gd name="T7" fmla="*/ 76 h 129"/>
                  <a:gd name="T8" fmla="*/ 52 w 147"/>
                  <a:gd name="T9" fmla="*/ 92 h 129"/>
                  <a:gd name="T10" fmla="*/ 80 w 147"/>
                  <a:gd name="T11" fmla="*/ 95 h 129"/>
                  <a:gd name="T12" fmla="*/ 89 w 147"/>
                  <a:gd name="T13" fmla="*/ 94 h 129"/>
                  <a:gd name="T14" fmla="*/ 90 w 147"/>
                  <a:gd name="T15" fmla="*/ 108 h 129"/>
                  <a:gd name="T16" fmla="*/ 94 w 147"/>
                  <a:gd name="T17" fmla="*/ 115 h 129"/>
                  <a:gd name="T18" fmla="*/ 105 w 147"/>
                  <a:gd name="T19" fmla="*/ 100 h 129"/>
                  <a:gd name="T20" fmla="*/ 109 w 147"/>
                  <a:gd name="T21" fmla="*/ 88 h 129"/>
                  <a:gd name="T22" fmla="*/ 123 w 147"/>
                  <a:gd name="T23" fmla="*/ 81 h 129"/>
                  <a:gd name="T24" fmla="*/ 138 w 147"/>
                  <a:gd name="T25" fmla="*/ 61 h 129"/>
                  <a:gd name="T26" fmla="*/ 137 w 147"/>
                  <a:gd name="T27" fmla="*/ 36 h 129"/>
                  <a:gd name="T28" fmla="*/ 114 w 147"/>
                  <a:gd name="T29" fmla="*/ 14 h 129"/>
                  <a:gd name="T30" fmla="*/ 73 w 147"/>
                  <a:gd name="T31" fmla="*/ 6 h 129"/>
                  <a:gd name="T32" fmla="*/ 93 w 147"/>
                  <a:gd name="T33" fmla="*/ 1 h 129"/>
                  <a:gd name="T34" fmla="*/ 125 w 147"/>
                  <a:gd name="T35" fmla="*/ 14 h 129"/>
                  <a:gd name="T36" fmla="*/ 144 w 147"/>
                  <a:gd name="T37" fmla="*/ 37 h 129"/>
                  <a:gd name="T38" fmla="*/ 145 w 147"/>
                  <a:gd name="T39" fmla="*/ 63 h 129"/>
                  <a:gd name="T40" fmla="*/ 129 w 147"/>
                  <a:gd name="T41" fmla="*/ 84 h 129"/>
                  <a:gd name="T42" fmla="*/ 109 w 147"/>
                  <a:gd name="T43" fmla="*/ 106 h 129"/>
                  <a:gd name="T44" fmla="*/ 94 w 147"/>
                  <a:gd name="T45" fmla="*/ 123 h 129"/>
                  <a:gd name="T46" fmla="*/ 85 w 147"/>
                  <a:gd name="T47" fmla="*/ 127 h 129"/>
                  <a:gd name="T48" fmla="*/ 81 w 147"/>
                  <a:gd name="T49" fmla="*/ 124 h 129"/>
                  <a:gd name="T50" fmla="*/ 83 w 147"/>
                  <a:gd name="T51" fmla="*/ 100 h 129"/>
                  <a:gd name="T52" fmla="*/ 54 w 147"/>
                  <a:gd name="T53" fmla="*/ 99 h 129"/>
                  <a:gd name="T54" fmla="*/ 21 w 147"/>
                  <a:gd name="T55" fmla="*/ 86 h 129"/>
                  <a:gd name="T56" fmla="*/ 2 w 147"/>
                  <a:gd name="T57" fmla="*/ 64 h 129"/>
                  <a:gd name="T58" fmla="*/ 2 w 147"/>
                  <a:gd name="T59" fmla="*/ 37 h 129"/>
                  <a:gd name="T60" fmla="*/ 21 w 147"/>
                  <a:gd name="T61" fmla="*/ 14 h 129"/>
                  <a:gd name="T62" fmla="*/ 54 w 147"/>
                  <a:gd name="T63" fmla="*/ 1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7" h="129">
                    <a:moveTo>
                      <a:pt x="73" y="6"/>
                    </a:moveTo>
                    <a:lnTo>
                      <a:pt x="52" y="8"/>
                    </a:lnTo>
                    <a:lnTo>
                      <a:pt x="33" y="14"/>
                    </a:lnTo>
                    <a:lnTo>
                      <a:pt x="18" y="24"/>
                    </a:lnTo>
                    <a:lnTo>
                      <a:pt x="9" y="36"/>
                    </a:lnTo>
                    <a:lnTo>
                      <a:pt x="5" y="50"/>
                    </a:lnTo>
                    <a:lnTo>
                      <a:pt x="9" y="64"/>
                    </a:lnTo>
                    <a:lnTo>
                      <a:pt x="18" y="76"/>
                    </a:lnTo>
                    <a:lnTo>
                      <a:pt x="33" y="86"/>
                    </a:lnTo>
                    <a:lnTo>
                      <a:pt x="52" y="92"/>
                    </a:lnTo>
                    <a:lnTo>
                      <a:pt x="73" y="95"/>
                    </a:lnTo>
                    <a:lnTo>
                      <a:pt x="80" y="95"/>
                    </a:lnTo>
                    <a:lnTo>
                      <a:pt x="85" y="95"/>
                    </a:lnTo>
                    <a:lnTo>
                      <a:pt x="89" y="94"/>
                    </a:lnTo>
                    <a:lnTo>
                      <a:pt x="89" y="97"/>
                    </a:lnTo>
                    <a:lnTo>
                      <a:pt x="90" y="108"/>
                    </a:lnTo>
                    <a:lnTo>
                      <a:pt x="89" y="119"/>
                    </a:lnTo>
                    <a:lnTo>
                      <a:pt x="94" y="115"/>
                    </a:lnTo>
                    <a:lnTo>
                      <a:pt x="99" y="109"/>
                    </a:lnTo>
                    <a:lnTo>
                      <a:pt x="105" y="100"/>
                    </a:lnTo>
                    <a:lnTo>
                      <a:pt x="109" y="89"/>
                    </a:lnTo>
                    <a:lnTo>
                      <a:pt x="109" y="88"/>
                    </a:lnTo>
                    <a:lnTo>
                      <a:pt x="111" y="87"/>
                    </a:lnTo>
                    <a:lnTo>
                      <a:pt x="123" y="81"/>
                    </a:lnTo>
                    <a:lnTo>
                      <a:pt x="133" y="72"/>
                    </a:lnTo>
                    <a:lnTo>
                      <a:pt x="138" y="61"/>
                    </a:lnTo>
                    <a:lnTo>
                      <a:pt x="141" y="50"/>
                    </a:lnTo>
                    <a:lnTo>
                      <a:pt x="137" y="36"/>
                    </a:lnTo>
                    <a:lnTo>
                      <a:pt x="128" y="24"/>
                    </a:lnTo>
                    <a:lnTo>
                      <a:pt x="114" y="14"/>
                    </a:lnTo>
                    <a:lnTo>
                      <a:pt x="95" y="8"/>
                    </a:lnTo>
                    <a:lnTo>
                      <a:pt x="73" y="6"/>
                    </a:lnTo>
                    <a:close/>
                    <a:moveTo>
                      <a:pt x="73" y="0"/>
                    </a:moveTo>
                    <a:lnTo>
                      <a:pt x="93" y="1"/>
                    </a:lnTo>
                    <a:lnTo>
                      <a:pt x="110" y="7"/>
                    </a:lnTo>
                    <a:lnTo>
                      <a:pt x="125" y="14"/>
                    </a:lnTo>
                    <a:lnTo>
                      <a:pt x="137" y="25"/>
                    </a:lnTo>
                    <a:lnTo>
                      <a:pt x="144" y="37"/>
                    </a:lnTo>
                    <a:lnTo>
                      <a:pt x="147" y="50"/>
                    </a:lnTo>
                    <a:lnTo>
                      <a:pt x="145" y="63"/>
                    </a:lnTo>
                    <a:lnTo>
                      <a:pt x="138" y="74"/>
                    </a:lnTo>
                    <a:lnTo>
                      <a:pt x="129" y="84"/>
                    </a:lnTo>
                    <a:lnTo>
                      <a:pt x="115" y="92"/>
                    </a:lnTo>
                    <a:lnTo>
                      <a:pt x="109" y="106"/>
                    </a:lnTo>
                    <a:lnTo>
                      <a:pt x="102" y="116"/>
                    </a:lnTo>
                    <a:lnTo>
                      <a:pt x="94" y="123"/>
                    </a:lnTo>
                    <a:lnTo>
                      <a:pt x="89" y="126"/>
                    </a:lnTo>
                    <a:lnTo>
                      <a:pt x="85" y="127"/>
                    </a:lnTo>
                    <a:lnTo>
                      <a:pt x="80" y="129"/>
                    </a:lnTo>
                    <a:lnTo>
                      <a:pt x="81" y="124"/>
                    </a:lnTo>
                    <a:lnTo>
                      <a:pt x="83" y="112"/>
                    </a:lnTo>
                    <a:lnTo>
                      <a:pt x="83" y="100"/>
                    </a:lnTo>
                    <a:lnTo>
                      <a:pt x="73" y="101"/>
                    </a:lnTo>
                    <a:lnTo>
                      <a:pt x="54" y="99"/>
                    </a:lnTo>
                    <a:lnTo>
                      <a:pt x="36" y="94"/>
                    </a:lnTo>
                    <a:lnTo>
                      <a:pt x="21" y="86"/>
                    </a:lnTo>
                    <a:lnTo>
                      <a:pt x="9" y="76"/>
                    </a:lnTo>
                    <a:lnTo>
                      <a:pt x="2" y="64"/>
                    </a:lnTo>
                    <a:lnTo>
                      <a:pt x="0" y="50"/>
                    </a:lnTo>
                    <a:lnTo>
                      <a:pt x="2" y="37"/>
                    </a:lnTo>
                    <a:lnTo>
                      <a:pt x="9" y="25"/>
                    </a:lnTo>
                    <a:lnTo>
                      <a:pt x="21" y="14"/>
                    </a:lnTo>
                    <a:lnTo>
                      <a:pt x="36" y="7"/>
                    </a:lnTo>
                    <a:lnTo>
                      <a:pt x="54" y="1"/>
                    </a:lnTo>
                    <a:lnTo>
                      <a:pt x="7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4" name="Rectangle 141"/>
              <p:cNvSpPr>
                <a:spLocks noChangeArrowheads="1"/>
              </p:cNvSpPr>
              <p:nvPr/>
            </p:nvSpPr>
            <p:spPr bwMode="auto">
              <a:xfrm>
                <a:off x="4156076" y="4664076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5" name="Rectangle 142"/>
              <p:cNvSpPr>
                <a:spLocks noChangeArrowheads="1"/>
              </p:cNvSpPr>
              <p:nvPr/>
            </p:nvSpPr>
            <p:spPr bwMode="auto">
              <a:xfrm>
                <a:off x="4156076" y="4705351"/>
                <a:ext cx="120650" cy="9525"/>
              </a:xfrm>
              <a:prstGeom prst="rect">
                <a:avLst/>
              </a:prstGeom>
              <a:grpFill/>
              <a:ln w="0">
                <a:noFill/>
                <a:prstDash val="solid"/>
                <a:miter lim="800000"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组合 209"/>
            <p:cNvGrpSpPr/>
            <p:nvPr/>
          </p:nvGrpSpPr>
          <p:grpSpPr>
            <a:xfrm>
              <a:off x="4969565" y="4232245"/>
              <a:ext cx="531267" cy="400627"/>
              <a:chOff x="5394326" y="4732338"/>
              <a:chExt cx="484188" cy="365125"/>
            </a:xfrm>
            <a:grpFill/>
          </p:grpSpPr>
          <p:sp>
            <p:nvSpPr>
              <p:cNvPr id="190" name="Freeform 143"/>
              <p:cNvSpPr>
                <a:spLocks/>
              </p:cNvSpPr>
              <p:nvPr/>
            </p:nvSpPr>
            <p:spPr bwMode="auto">
              <a:xfrm>
                <a:off x="5394326" y="4760913"/>
                <a:ext cx="484188" cy="336550"/>
              </a:xfrm>
              <a:custGeom>
                <a:avLst/>
                <a:gdLst>
                  <a:gd name="T0" fmla="*/ 0 w 305"/>
                  <a:gd name="T1" fmla="*/ 0 h 212"/>
                  <a:gd name="T2" fmla="*/ 6 w 305"/>
                  <a:gd name="T3" fmla="*/ 0 h 212"/>
                  <a:gd name="T4" fmla="*/ 6 w 305"/>
                  <a:gd name="T5" fmla="*/ 206 h 212"/>
                  <a:gd name="T6" fmla="*/ 305 w 305"/>
                  <a:gd name="T7" fmla="*/ 206 h 212"/>
                  <a:gd name="T8" fmla="*/ 305 w 305"/>
                  <a:gd name="T9" fmla="*/ 212 h 212"/>
                  <a:gd name="T10" fmla="*/ 0 w 305"/>
                  <a:gd name="T11" fmla="*/ 212 h 212"/>
                  <a:gd name="T12" fmla="*/ 0 w 305"/>
                  <a:gd name="T13" fmla="*/ 0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05" h="212">
                    <a:moveTo>
                      <a:pt x="0" y="0"/>
                    </a:moveTo>
                    <a:lnTo>
                      <a:pt x="6" y="0"/>
                    </a:lnTo>
                    <a:lnTo>
                      <a:pt x="6" y="206"/>
                    </a:lnTo>
                    <a:lnTo>
                      <a:pt x="305" y="206"/>
                    </a:lnTo>
                    <a:lnTo>
                      <a:pt x="305" y="212"/>
                    </a:lnTo>
                    <a:lnTo>
                      <a:pt x="0" y="212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144"/>
              <p:cNvSpPr>
                <a:spLocks noEditPoints="1"/>
              </p:cNvSpPr>
              <p:nvPr/>
            </p:nvSpPr>
            <p:spPr bwMode="auto">
              <a:xfrm>
                <a:off x="5449888" y="4946651"/>
                <a:ext cx="76200" cy="123825"/>
              </a:xfrm>
              <a:custGeom>
                <a:avLst/>
                <a:gdLst>
                  <a:gd name="T0" fmla="*/ 23 w 48"/>
                  <a:gd name="T1" fmla="*/ 7 h 78"/>
                  <a:gd name="T2" fmla="*/ 19 w 48"/>
                  <a:gd name="T3" fmla="*/ 8 h 78"/>
                  <a:gd name="T4" fmla="*/ 15 w 48"/>
                  <a:gd name="T5" fmla="*/ 9 h 78"/>
                  <a:gd name="T6" fmla="*/ 11 w 48"/>
                  <a:gd name="T7" fmla="*/ 11 h 78"/>
                  <a:gd name="T8" fmla="*/ 8 w 48"/>
                  <a:gd name="T9" fmla="*/ 15 h 78"/>
                  <a:gd name="T10" fmla="*/ 7 w 48"/>
                  <a:gd name="T11" fmla="*/ 19 h 78"/>
                  <a:gd name="T12" fmla="*/ 6 w 48"/>
                  <a:gd name="T13" fmla="*/ 23 h 78"/>
                  <a:gd name="T14" fmla="*/ 6 w 48"/>
                  <a:gd name="T15" fmla="*/ 73 h 78"/>
                  <a:gd name="T16" fmla="*/ 42 w 48"/>
                  <a:gd name="T17" fmla="*/ 73 h 78"/>
                  <a:gd name="T18" fmla="*/ 42 w 48"/>
                  <a:gd name="T19" fmla="*/ 23 h 78"/>
                  <a:gd name="T20" fmla="*/ 42 w 48"/>
                  <a:gd name="T21" fmla="*/ 19 h 78"/>
                  <a:gd name="T22" fmla="*/ 40 w 48"/>
                  <a:gd name="T23" fmla="*/ 15 h 78"/>
                  <a:gd name="T24" fmla="*/ 37 w 48"/>
                  <a:gd name="T25" fmla="*/ 11 h 78"/>
                  <a:gd name="T26" fmla="*/ 34 w 48"/>
                  <a:gd name="T27" fmla="*/ 9 h 78"/>
                  <a:gd name="T28" fmla="*/ 30 w 48"/>
                  <a:gd name="T29" fmla="*/ 8 h 78"/>
                  <a:gd name="T30" fmla="*/ 25 w 48"/>
                  <a:gd name="T31" fmla="*/ 7 h 78"/>
                  <a:gd name="T32" fmla="*/ 23 w 48"/>
                  <a:gd name="T33" fmla="*/ 7 h 78"/>
                  <a:gd name="T34" fmla="*/ 23 w 48"/>
                  <a:gd name="T35" fmla="*/ 0 h 78"/>
                  <a:gd name="T36" fmla="*/ 25 w 48"/>
                  <a:gd name="T37" fmla="*/ 0 h 78"/>
                  <a:gd name="T38" fmla="*/ 37 w 48"/>
                  <a:gd name="T39" fmla="*/ 3 h 78"/>
                  <a:gd name="T40" fmla="*/ 45 w 48"/>
                  <a:gd name="T41" fmla="*/ 12 h 78"/>
                  <a:gd name="T42" fmla="*/ 48 w 48"/>
                  <a:gd name="T43" fmla="*/ 23 h 78"/>
                  <a:gd name="T44" fmla="*/ 48 w 48"/>
                  <a:gd name="T45" fmla="*/ 78 h 78"/>
                  <a:gd name="T46" fmla="*/ 0 w 48"/>
                  <a:gd name="T47" fmla="*/ 78 h 78"/>
                  <a:gd name="T48" fmla="*/ 0 w 48"/>
                  <a:gd name="T49" fmla="*/ 23 h 78"/>
                  <a:gd name="T50" fmla="*/ 4 w 48"/>
                  <a:gd name="T51" fmla="*/ 12 h 78"/>
                  <a:gd name="T52" fmla="*/ 11 w 48"/>
                  <a:gd name="T53" fmla="*/ 3 h 78"/>
                  <a:gd name="T54" fmla="*/ 23 w 48"/>
                  <a:gd name="T55" fmla="*/ 0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78">
                    <a:moveTo>
                      <a:pt x="23" y="7"/>
                    </a:moveTo>
                    <a:lnTo>
                      <a:pt x="19" y="8"/>
                    </a:lnTo>
                    <a:lnTo>
                      <a:pt x="15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7" y="19"/>
                    </a:lnTo>
                    <a:lnTo>
                      <a:pt x="6" y="23"/>
                    </a:lnTo>
                    <a:lnTo>
                      <a:pt x="6" y="73"/>
                    </a:lnTo>
                    <a:lnTo>
                      <a:pt x="42" y="73"/>
                    </a:lnTo>
                    <a:lnTo>
                      <a:pt x="42" y="23"/>
                    </a:lnTo>
                    <a:lnTo>
                      <a:pt x="42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30" y="8"/>
                    </a:lnTo>
                    <a:lnTo>
                      <a:pt x="25" y="7"/>
                    </a:lnTo>
                    <a:lnTo>
                      <a:pt x="23" y="7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2"/>
                    </a:lnTo>
                    <a:lnTo>
                      <a:pt x="48" y="23"/>
                    </a:lnTo>
                    <a:lnTo>
                      <a:pt x="48" y="78"/>
                    </a:lnTo>
                    <a:lnTo>
                      <a:pt x="0" y="78"/>
                    </a:lnTo>
                    <a:lnTo>
                      <a:pt x="0" y="23"/>
                    </a:lnTo>
                    <a:lnTo>
                      <a:pt x="4" y="12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2" name="Freeform 145"/>
              <p:cNvSpPr>
                <a:spLocks noEditPoints="1"/>
              </p:cNvSpPr>
              <p:nvPr/>
            </p:nvSpPr>
            <p:spPr bwMode="auto">
              <a:xfrm>
                <a:off x="5556251" y="4892676"/>
                <a:ext cx="74613" cy="177800"/>
              </a:xfrm>
              <a:custGeom>
                <a:avLst/>
                <a:gdLst>
                  <a:gd name="T0" fmla="*/ 22 w 47"/>
                  <a:gd name="T1" fmla="*/ 7 h 112"/>
                  <a:gd name="T2" fmla="*/ 18 w 47"/>
                  <a:gd name="T3" fmla="*/ 7 h 112"/>
                  <a:gd name="T4" fmla="*/ 14 w 47"/>
                  <a:gd name="T5" fmla="*/ 9 h 112"/>
                  <a:gd name="T6" fmla="*/ 11 w 47"/>
                  <a:gd name="T7" fmla="*/ 11 h 112"/>
                  <a:gd name="T8" fmla="*/ 8 w 47"/>
                  <a:gd name="T9" fmla="*/ 15 h 112"/>
                  <a:gd name="T10" fmla="*/ 6 w 47"/>
                  <a:gd name="T11" fmla="*/ 19 h 112"/>
                  <a:gd name="T12" fmla="*/ 6 w 47"/>
                  <a:gd name="T13" fmla="*/ 23 h 112"/>
                  <a:gd name="T14" fmla="*/ 6 w 47"/>
                  <a:gd name="T15" fmla="*/ 107 h 112"/>
                  <a:gd name="T16" fmla="*/ 42 w 47"/>
                  <a:gd name="T17" fmla="*/ 107 h 112"/>
                  <a:gd name="T18" fmla="*/ 42 w 47"/>
                  <a:gd name="T19" fmla="*/ 23 h 112"/>
                  <a:gd name="T20" fmla="*/ 41 w 47"/>
                  <a:gd name="T21" fmla="*/ 19 h 112"/>
                  <a:gd name="T22" fmla="*/ 40 w 47"/>
                  <a:gd name="T23" fmla="*/ 15 h 112"/>
                  <a:gd name="T24" fmla="*/ 37 w 47"/>
                  <a:gd name="T25" fmla="*/ 11 h 112"/>
                  <a:gd name="T26" fmla="*/ 33 w 47"/>
                  <a:gd name="T27" fmla="*/ 9 h 112"/>
                  <a:gd name="T28" fmla="*/ 29 w 47"/>
                  <a:gd name="T29" fmla="*/ 7 h 112"/>
                  <a:gd name="T30" fmla="*/ 25 w 47"/>
                  <a:gd name="T31" fmla="*/ 7 h 112"/>
                  <a:gd name="T32" fmla="*/ 22 w 47"/>
                  <a:gd name="T33" fmla="*/ 7 h 112"/>
                  <a:gd name="T34" fmla="*/ 22 w 47"/>
                  <a:gd name="T35" fmla="*/ 0 h 112"/>
                  <a:gd name="T36" fmla="*/ 25 w 47"/>
                  <a:gd name="T37" fmla="*/ 0 h 112"/>
                  <a:gd name="T38" fmla="*/ 37 w 47"/>
                  <a:gd name="T39" fmla="*/ 4 h 112"/>
                  <a:gd name="T40" fmla="*/ 44 w 47"/>
                  <a:gd name="T41" fmla="*/ 12 h 112"/>
                  <a:gd name="T42" fmla="*/ 47 w 47"/>
                  <a:gd name="T43" fmla="*/ 23 h 112"/>
                  <a:gd name="T44" fmla="*/ 47 w 47"/>
                  <a:gd name="T45" fmla="*/ 112 h 112"/>
                  <a:gd name="T46" fmla="*/ 0 w 47"/>
                  <a:gd name="T47" fmla="*/ 112 h 112"/>
                  <a:gd name="T48" fmla="*/ 0 w 47"/>
                  <a:gd name="T49" fmla="*/ 23 h 112"/>
                  <a:gd name="T50" fmla="*/ 3 w 47"/>
                  <a:gd name="T51" fmla="*/ 12 h 112"/>
                  <a:gd name="T52" fmla="*/ 11 w 47"/>
                  <a:gd name="T53" fmla="*/ 4 h 112"/>
                  <a:gd name="T54" fmla="*/ 22 w 47"/>
                  <a:gd name="T55" fmla="*/ 0 h 1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7" h="112">
                    <a:moveTo>
                      <a:pt x="22" y="7"/>
                    </a:moveTo>
                    <a:lnTo>
                      <a:pt x="18" y="7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5"/>
                    </a:lnTo>
                    <a:lnTo>
                      <a:pt x="6" y="19"/>
                    </a:lnTo>
                    <a:lnTo>
                      <a:pt x="6" y="23"/>
                    </a:lnTo>
                    <a:lnTo>
                      <a:pt x="6" y="107"/>
                    </a:lnTo>
                    <a:lnTo>
                      <a:pt x="42" y="107"/>
                    </a:lnTo>
                    <a:lnTo>
                      <a:pt x="42" y="23"/>
                    </a:lnTo>
                    <a:lnTo>
                      <a:pt x="41" y="19"/>
                    </a:lnTo>
                    <a:lnTo>
                      <a:pt x="40" y="15"/>
                    </a:lnTo>
                    <a:lnTo>
                      <a:pt x="37" y="11"/>
                    </a:lnTo>
                    <a:lnTo>
                      <a:pt x="33" y="9"/>
                    </a:lnTo>
                    <a:lnTo>
                      <a:pt x="29" y="7"/>
                    </a:lnTo>
                    <a:lnTo>
                      <a:pt x="25" y="7"/>
                    </a:lnTo>
                    <a:lnTo>
                      <a:pt x="22" y="7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7" y="4"/>
                    </a:lnTo>
                    <a:lnTo>
                      <a:pt x="44" y="12"/>
                    </a:lnTo>
                    <a:lnTo>
                      <a:pt x="47" y="23"/>
                    </a:lnTo>
                    <a:lnTo>
                      <a:pt x="47" y="112"/>
                    </a:lnTo>
                    <a:lnTo>
                      <a:pt x="0" y="112"/>
                    </a:lnTo>
                    <a:lnTo>
                      <a:pt x="0" y="23"/>
                    </a:lnTo>
                    <a:lnTo>
                      <a:pt x="3" y="12"/>
                    </a:lnTo>
                    <a:lnTo>
                      <a:pt x="11" y="4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146"/>
              <p:cNvSpPr>
                <a:spLocks noEditPoints="1"/>
              </p:cNvSpPr>
              <p:nvPr/>
            </p:nvSpPr>
            <p:spPr bwMode="auto">
              <a:xfrm>
                <a:off x="5662613" y="4840288"/>
                <a:ext cx="76200" cy="230188"/>
              </a:xfrm>
              <a:custGeom>
                <a:avLst/>
                <a:gdLst>
                  <a:gd name="T0" fmla="*/ 22 w 48"/>
                  <a:gd name="T1" fmla="*/ 6 h 145"/>
                  <a:gd name="T2" fmla="*/ 17 w 48"/>
                  <a:gd name="T3" fmla="*/ 6 h 145"/>
                  <a:gd name="T4" fmla="*/ 14 w 48"/>
                  <a:gd name="T5" fmla="*/ 8 h 145"/>
                  <a:gd name="T6" fmla="*/ 11 w 48"/>
                  <a:gd name="T7" fmla="*/ 11 h 145"/>
                  <a:gd name="T8" fmla="*/ 8 w 48"/>
                  <a:gd name="T9" fmla="*/ 14 h 145"/>
                  <a:gd name="T10" fmla="*/ 6 w 48"/>
                  <a:gd name="T11" fmla="*/ 18 h 145"/>
                  <a:gd name="T12" fmla="*/ 5 w 48"/>
                  <a:gd name="T13" fmla="*/ 23 h 145"/>
                  <a:gd name="T14" fmla="*/ 5 w 48"/>
                  <a:gd name="T15" fmla="*/ 140 h 145"/>
                  <a:gd name="T16" fmla="*/ 41 w 48"/>
                  <a:gd name="T17" fmla="*/ 140 h 145"/>
                  <a:gd name="T18" fmla="*/ 41 w 48"/>
                  <a:gd name="T19" fmla="*/ 23 h 145"/>
                  <a:gd name="T20" fmla="*/ 40 w 48"/>
                  <a:gd name="T21" fmla="*/ 18 h 145"/>
                  <a:gd name="T22" fmla="*/ 39 w 48"/>
                  <a:gd name="T23" fmla="*/ 14 h 145"/>
                  <a:gd name="T24" fmla="*/ 36 w 48"/>
                  <a:gd name="T25" fmla="*/ 11 h 145"/>
                  <a:gd name="T26" fmla="*/ 33 w 48"/>
                  <a:gd name="T27" fmla="*/ 8 h 145"/>
                  <a:gd name="T28" fmla="*/ 29 w 48"/>
                  <a:gd name="T29" fmla="*/ 6 h 145"/>
                  <a:gd name="T30" fmla="*/ 25 w 48"/>
                  <a:gd name="T31" fmla="*/ 6 h 145"/>
                  <a:gd name="T32" fmla="*/ 22 w 48"/>
                  <a:gd name="T33" fmla="*/ 6 h 145"/>
                  <a:gd name="T34" fmla="*/ 22 w 48"/>
                  <a:gd name="T35" fmla="*/ 0 h 145"/>
                  <a:gd name="T36" fmla="*/ 25 w 48"/>
                  <a:gd name="T37" fmla="*/ 0 h 145"/>
                  <a:gd name="T38" fmla="*/ 36 w 48"/>
                  <a:gd name="T39" fmla="*/ 3 h 145"/>
                  <a:gd name="T40" fmla="*/ 44 w 48"/>
                  <a:gd name="T41" fmla="*/ 12 h 145"/>
                  <a:gd name="T42" fmla="*/ 48 w 48"/>
                  <a:gd name="T43" fmla="*/ 23 h 145"/>
                  <a:gd name="T44" fmla="*/ 48 w 48"/>
                  <a:gd name="T45" fmla="*/ 145 h 145"/>
                  <a:gd name="T46" fmla="*/ 0 w 48"/>
                  <a:gd name="T47" fmla="*/ 145 h 145"/>
                  <a:gd name="T48" fmla="*/ 0 w 48"/>
                  <a:gd name="T49" fmla="*/ 23 h 145"/>
                  <a:gd name="T50" fmla="*/ 2 w 48"/>
                  <a:gd name="T51" fmla="*/ 12 h 145"/>
                  <a:gd name="T52" fmla="*/ 11 w 48"/>
                  <a:gd name="T53" fmla="*/ 3 h 145"/>
                  <a:gd name="T54" fmla="*/ 22 w 48"/>
                  <a:gd name="T55" fmla="*/ 0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45">
                    <a:moveTo>
                      <a:pt x="22" y="6"/>
                    </a:moveTo>
                    <a:lnTo>
                      <a:pt x="17" y="6"/>
                    </a:lnTo>
                    <a:lnTo>
                      <a:pt x="14" y="8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6" y="18"/>
                    </a:lnTo>
                    <a:lnTo>
                      <a:pt x="5" y="23"/>
                    </a:lnTo>
                    <a:lnTo>
                      <a:pt x="5" y="140"/>
                    </a:lnTo>
                    <a:lnTo>
                      <a:pt x="41" y="140"/>
                    </a:lnTo>
                    <a:lnTo>
                      <a:pt x="41" y="23"/>
                    </a:lnTo>
                    <a:lnTo>
                      <a:pt x="40" y="18"/>
                    </a:lnTo>
                    <a:lnTo>
                      <a:pt x="39" y="14"/>
                    </a:lnTo>
                    <a:lnTo>
                      <a:pt x="36" y="11"/>
                    </a:lnTo>
                    <a:lnTo>
                      <a:pt x="33" y="8"/>
                    </a:lnTo>
                    <a:lnTo>
                      <a:pt x="29" y="6"/>
                    </a:lnTo>
                    <a:lnTo>
                      <a:pt x="25" y="6"/>
                    </a:lnTo>
                    <a:lnTo>
                      <a:pt x="22" y="6"/>
                    </a:lnTo>
                    <a:close/>
                    <a:moveTo>
                      <a:pt x="22" y="0"/>
                    </a:moveTo>
                    <a:lnTo>
                      <a:pt x="25" y="0"/>
                    </a:lnTo>
                    <a:lnTo>
                      <a:pt x="36" y="3"/>
                    </a:lnTo>
                    <a:lnTo>
                      <a:pt x="44" y="12"/>
                    </a:lnTo>
                    <a:lnTo>
                      <a:pt x="48" y="23"/>
                    </a:lnTo>
                    <a:lnTo>
                      <a:pt x="48" y="145"/>
                    </a:lnTo>
                    <a:lnTo>
                      <a:pt x="0" y="145"/>
                    </a:lnTo>
                    <a:lnTo>
                      <a:pt x="0" y="23"/>
                    </a:lnTo>
                    <a:lnTo>
                      <a:pt x="2" y="12"/>
                    </a:lnTo>
                    <a:lnTo>
                      <a:pt x="11" y="3"/>
                    </a:lnTo>
                    <a:lnTo>
                      <a:pt x="2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4" name="Freeform 147"/>
              <p:cNvSpPr>
                <a:spLocks noEditPoints="1"/>
              </p:cNvSpPr>
              <p:nvPr/>
            </p:nvSpPr>
            <p:spPr bwMode="auto">
              <a:xfrm>
                <a:off x="5767388" y="4784726"/>
                <a:ext cx="76200" cy="285750"/>
              </a:xfrm>
              <a:custGeom>
                <a:avLst/>
                <a:gdLst>
                  <a:gd name="T0" fmla="*/ 23 w 48"/>
                  <a:gd name="T1" fmla="*/ 5 h 180"/>
                  <a:gd name="T2" fmla="*/ 19 w 48"/>
                  <a:gd name="T3" fmla="*/ 6 h 180"/>
                  <a:gd name="T4" fmla="*/ 14 w 48"/>
                  <a:gd name="T5" fmla="*/ 9 h 180"/>
                  <a:gd name="T6" fmla="*/ 11 w 48"/>
                  <a:gd name="T7" fmla="*/ 11 h 180"/>
                  <a:gd name="T8" fmla="*/ 8 w 48"/>
                  <a:gd name="T9" fmla="*/ 14 h 180"/>
                  <a:gd name="T10" fmla="*/ 7 w 48"/>
                  <a:gd name="T11" fmla="*/ 18 h 180"/>
                  <a:gd name="T12" fmla="*/ 6 w 48"/>
                  <a:gd name="T13" fmla="*/ 23 h 180"/>
                  <a:gd name="T14" fmla="*/ 6 w 48"/>
                  <a:gd name="T15" fmla="*/ 175 h 180"/>
                  <a:gd name="T16" fmla="*/ 41 w 48"/>
                  <a:gd name="T17" fmla="*/ 175 h 180"/>
                  <a:gd name="T18" fmla="*/ 41 w 48"/>
                  <a:gd name="T19" fmla="*/ 23 h 180"/>
                  <a:gd name="T20" fmla="*/ 41 w 48"/>
                  <a:gd name="T21" fmla="*/ 18 h 180"/>
                  <a:gd name="T22" fmla="*/ 39 w 48"/>
                  <a:gd name="T23" fmla="*/ 14 h 180"/>
                  <a:gd name="T24" fmla="*/ 37 w 48"/>
                  <a:gd name="T25" fmla="*/ 11 h 180"/>
                  <a:gd name="T26" fmla="*/ 34 w 48"/>
                  <a:gd name="T27" fmla="*/ 9 h 180"/>
                  <a:gd name="T28" fmla="*/ 29 w 48"/>
                  <a:gd name="T29" fmla="*/ 6 h 180"/>
                  <a:gd name="T30" fmla="*/ 25 w 48"/>
                  <a:gd name="T31" fmla="*/ 5 h 180"/>
                  <a:gd name="T32" fmla="*/ 23 w 48"/>
                  <a:gd name="T33" fmla="*/ 5 h 180"/>
                  <a:gd name="T34" fmla="*/ 23 w 48"/>
                  <a:gd name="T35" fmla="*/ 0 h 180"/>
                  <a:gd name="T36" fmla="*/ 25 w 48"/>
                  <a:gd name="T37" fmla="*/ 0 h 180"/>
                  <a:gd name="T38" fmla="*/ 37 w 48"/>
                  <a:gd name="T39" fmla="*/ 3 h 180"/>
                  <a:gd name="T40" fmla="*/ 45 w 48"/>
                  <a:gd name="T41" fmla="*/ 11 h 180"/>
                  <a:gd name="T42" fmla="*/ 48 w 48"/>
                  <a:gd name="T43" fmla="*/ 23 h 180"/>
                  <a:gd name="T44" fmla="*/ 48 w 48"/>
                  <a:gd name="T45" fmla="*/ 180 h 180"/>
                  <a:gd name="T46" fmla="*/ 0 w 48"/>
                  <a:gd name="T47" fmla="*/ 180 h 180"/>
                  <a:gd name="T48" fmla="*/ 0 w 48"/>
                  <a:gd name="T49" fmla="*/ 23 h 180"/>
                  <a:gd name="T50" fmla="*/ 3 w 48"/>
                  <a:gd name="T51" fmla="*/ 11 h 180"/>
                  <a:gd name="T52" fmla="*/ 11 w 48"/>
                  <a:gd name="T53" fmla="*/ 3 h 180"/>
                  <a:gd name="T54" fmla="*/ 23 w 48"/>
                  <a:gd name="T55" fmla="*/ 0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48" h="180">
                    <a:moveTo>
                      <a:pt x="23" y="5"/>
                    </a:moveTo>
                    <a:lnTo>
                      <a:pt x="19" y="6"/>
                    </a:lnTo>
                    <a:lnTo>
                      <a:pt x="14" y="9"/>
                    </a:lnTo>
                    <a:lnTo>
                      <a:pt x="11" y="11"/>
                    </a:lnTo>
                    <a:lnTo>
                      <a:pt x="8" y="14"/>
                    </a:lnTo>
                    <a:lnTo>
                      <a:pt x="7" y="18"/>
                    </a:lnTo>
                    <a:lnTo>
                      <a:pt x="6" y="23"/>
                    </a:lnTo>
                    <a:lnTo>
                      <a:pt x="6" y="175"/>
                    </a:lnTo>
                    <a:lnTo>
                      <a:pt x="41" y="175"/>
                    </a:lnTo>
                    <a:lnTo>
                      <a:pt x="41" y="23"/>
                    </a:lnTo>
                    <a:lnTo>
                      <a:pt x="41" y="18"/>
                    </a:lnTo>
                    <a:lnTo>
                      <a:pt x="39" y="14"/>
                    </a:lnTo>
                    <a:lnTo>
                      <a:pt x="37" y="11"/>
                    </a:lnTo>
                    <a:lnTo>
                      <a:pt x="34" y="9"/>
                    </a:lnTo>
                    <a:lnTo>
                      <a:pt x="29" y="6"/>
                    </a:lnTo>
                    <a:lnTo>
                      <a:pt x="25" y="5"/>
                    </a:lnTo>
                    <a:lnTo>
                      <a:pt x="23" y="5"/>
                    </a:lnTo>
                    <a:close/>
                    <a:moveTo>
                      <a:pt x="23" y="0"/>
                    </a:moveTo>
                    <a:lnTo>
                      <a:pt x="25" y="0"/>
                    </a:lnTo>
                    <a:lnTo>
                      <a:pt x="37" y="3"/>
                    </a:lnTo>
                    <a:lnTo>
                      <a:pt x="45" y="11"/>
                    </a:lnTo>
                    <a:lnTo>
                      <a:pt x="48" y="23"/>
                    </a:lnTo>
                    <a:lnTo>
                      <a:pt x="48" y="180"/>
                    </a:lnTo>
                    <a:lnTo>
                      <a:pt x="0" y="180"/>
                    </a:lnTo>
                    <a:lnTo>
                      <a:pt x="0" y="23"/>
                    </a:lnTo>
                    <a:lnTo>
                      <a:pt x="3" y="11"/>
                    </a:lnTo>
                    <a:lnTo>
                      <a:pt x="11" y="3"/>
                    </a:lnTo>
                    <a:lnTo>
                      <a:pt x="23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148"/>
              <p:cNvSpPr>
                <a:spLocks/>
              </p:cNvSpPr>
              <p:nvPr/>
            </p:nvSpPr>
            <p:spPr bwMode="auto">
              <a:xfrm>
                <a:off x="5453063" y="4732338"/>
                <a:ext cx="293688" cy="153988"/>
              </a:xfrm>
              <a:custGeom>
                <a:avLst/>
                <a:gdLst>
                  <a:gd name="T0" fmla="*/ 134 w 185"/>
                  <a:gd name="T1" fmla="*/ 0 h 97"/>
                  <a:gd name="T2" fmla="*/ 185 w 185"/>
                  <a:gd name="T3" fmla="*/ 13 h 97"/>
                  <a:gd name="T4" fmla="*/ 160 w 185"/>
                  <a:gd name="T5" fmla="*/ 59 h 97"/>
                  <a:gd name="T6" fmla="*/ 155 w 185"/>
                  <a:gd name="T7" fmla="*/ 57 h 97"/>
                  <a:gd name="T8" fmla="*/ 173 w 185"/>
                  <a:gd name="T9" fmla="*/ 21 h 97"/>
                  <a:gd name="T10" fmla="*/ 2 w 185"/>
                  <a:gd name="T11" fmla="*/ 97 h 97"/>
                  <a:gd name="T12" fmla="*/ 0 w 185"/>
                  <a:gd name="T13" fmla="*/ 92 h 97"/>
                  <a:gd name="T14" fmla="*/ 171 w 185"/>
                  <a:gd name="T15" fmla="*/ 16 h 97"/>
                  <a:gd name="T16" fmla="*/ 133 w 185"/>
                  <a:gd name="T17" fmla="*/ 6 h 97"/>
                  <a:gd name="T18" fmla="*/ 134 w 185"/>
                  <a:gd name="T19" fmla="*/ 0 h 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85" h="97">
                    <a:moveTo>
                      <a:pt x="134" y="0"/>
                    </a:moveTo>
                    <a:lnTo>
                      <a:pt x="185" y="13"/>
                    </a:lnTo>
                    <a:lnTo>
                      <a:pt x="160" y="59"/>
                    </a:lnTo>
                    <a:lnTo>
                      <a:pt x="155" y="57"/>
                    </a:lnTo>
                    <a:lnTo>
                      <a:pt x="173" y="21"/>
                    </a:lnTo>
                    <a:lnTo>
                      <a:pt x="2" y="97"/>
                    </a:lnTo>
                    <a:lnTo>
                      <a:pt x="0" y="92"/>
                    </a:lnTo>
                    <a:lnTo>
                      <a:pt x="171" y="16"/>
                    </a:lnTo>
                    <a:lnTo>
                      <a:pt x="133" y="6"/>
                    </a:lnTo>
                    <a:lnTo>
                      <a:pt x="1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组合 207"/>
            <p:cNvGrpSpPr/>
            <p:nvPr/>
          </p:nvGrpSpPr>
          <p:grpSpPr>
            <a:xfrm>
              <a:off x="7326383" y="4173021"/>
              <a:ext cx="607909" cy="538235"/>
              <a:chOff x="6907213" y="4678363"/>
              <a:chExt cx="554038" cy="490538"/>
            </a:xfrm>
            <a:grpFill/>
          </p:grpSpPr>
          <p:sp>
            <p:nvSpPr>
              <p:cNvPr id="201" name="Freeform 149"/>
              <p:cNvSpPr>
                <a:spLocks noEditPoints="1"/>
              </p:cNvSpPr>
              <p:nvPr/>
            </p:nvSpPr>
            <p:spPr bwMode="auto">
              <a:xfrm>
                <a:off x="6907213" y="4678363"/>
                <a:ext cx="554038" cy="490538"/>
              </a:xfrm>
              <a:custGeom>
                <a:avLst/>
                <a:gdLst>
                  <a:gd name="T0" fmla="*/ 13 w 349"/>
                  <a:gd name="T1" fmla="*/ 182 h 309"/>
                  <a:gd name="T2" fmla="*/ 193 w 349"/>
                  <a:gd name="T3" fmla="*/ 154 h 309"/>
                  <a:gd name="T4" fmla="*/ 292 w 349"/>
                  <a:gd name="T5" fmla="*/ 118 h 309"/>
                  <a:gd name="T6" fmla="*/ 338 w 349"/>
                  <a:gd name="T7" fmla="*/ 166 h 309"/>
                  <a:gd name="T8" fmla="*/ 198 w 349"/>
                  <a:gd name="T9" fmla="*/ 114 h 309"/>
                  <a:gd name="T10" fmla="*/ 343 w 349"/>
                  <a:gd name="T11" fmla="*/ 303 h 309"/>
                  <a:gd name="T12" fmla="*/ 286 w 349"/>
                  <a:gd name="T13" fmla="*/ 171 h 309"/>
                  <a:gd name="T14" fmla="*/ 198 w 349"/>
                  <a:gd name="T15" fmla="*/ 114 h 309"/>
                  <a:gd name="T16" fmla="*/ 57 w 349"/>
                  <a:gd name="T17" fmla="*/ 120 h 309"/>
                  <a:gd name="T18" fmla="*/ 193 w 349"/>
                  <a:gd name="T19" fmla="*/ 108 h 309"/>
                  <a:gd name="T20" fmla="*/ 207 w 349"/>
                  <a:gd name="T21" fmla="*/ 21 h 309"/>
                  <a:gd name="T22" fmla="*/ 54 w 349"/>
                  <a:gd name="T23" fmla="*/ 5 h 309"/>
                  <a:gd name="T24" fmla="*/ 46 w 349"/>
                  <a:gd name="T25" fmla="*/ 7 h 309"/>
                  <a:gd name="T26" fmla="*/ 42 w 349"/>
                  <a:gd name="T27" fmla="*/ 14 h 309"/>
                  <a:gd name="T28" fmla="*/ 41 w 349"/>
                  <a:gd name="T29" fmla="*/ 123 h 309"/>
                  <a:gd name="T30" fmla="*/ 44 w 349"/>
                  <a:gd name="T31" fmla="*/ 131 h 309"/>
                  <a:gd name="T32" fmla="*/ 50 w 349"/>
                  <a:gd name="T33" fmla="*/ 135 h 309"/>
                  <a:gd name="T34" fmla="*/ 193 w 349"/>
                  <a:gd name="T35" fmla="*/ 136 h 309"/>
                  <a:gd name="T36" fmla="*/ 51 w 349"/>
                  <a:gd name="T37" fmla="*/ 127 h 309"/>
                  <a:gd name="T38" fmla="*/ 212 w 349"/>
                  <a:gd name="T39" fmla="*/ 15 h 309"/>
                  <a:gd name="T40" fmla="*/ 222 w 349"/>
                  <a:gd name="T41" fmla="*/ 108 h 309"/>
                  <a:gd name="T42" fmla="*/ 222 w 349"/>
                  <a:gd name="T43" fmla="*/ 14 h 309"/>
                  <a:gd name="T44" fmla="*/ 218 w 349"/>
                  <a:gd name="T45" fmla="*/ 7 h 309"/>
                  <a:gd name="T46" fmla="*/ 210 w 349"/>
                  <a:gd name="T47" fmla="*/ 5 h 309"/>
                  <a:gd name="T48" fmla="*/ 54 w 349"/>
                  <a:gd name="T49" fmla="*/ 0 h 309"/>
                  <a:gd name="T50" fmla="*/ 219 w 349"/>
                  <a:gd name="T51" fmla="*/ 2 h 309"/>
                  <a:gd name="T52" fmla="*/ 229 w 349"/>
                  <a:gd name="T53" fmla="*/ 18 h 309"/>
                  <a:gd name="T54" fmla="*/ 291 w 349"/>
                  <a:gd name="T55" fmla="*/ 108 h 309"/>
                  <a:gd name="T56" fmla="*/ 349 w 349"/>
                  <a:gd name="T57" fmla="*/ 309 h 309"/>
                  <a:gd name="T58" fmla="*/ 193 w 349"/>
                  <a:gd name="T59" fmla="*/ 188 h 309"/>
                  <a:gd name="T60" fmla="*/ 37 w 349"/>
                  <a:gd name="T61" fmla="*/ 148 h 309"/>
                  <a:gd name="T62" fmla="*/ 193 w 349"/>
                  <a:gd name="T63" fmla="*/ 142 h 309"/>
                  <a:gd name="T64" fmla="*/ 44 w 349"/>
                  <a:gd name="T65" fmla="*/ 140 h 309"/>
                  <a:gd name="T66" fmla="*/ 35 w 349"/>
                  <a:gd name="T67" fmla="*/ 123 h 309"/>
                  <a:gd name="T68" fmla="*/ 38 w 349"/>
                  <a:gd name="T69" fmla="*/ 8 h 309"/>
                  <a:gd name="T70" fmla="*/ 54 w 349"/>
                  <a:gd name="T71" fmla="*/ 0 h 3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49" h="309">
                    <a:moveTo>
                      <a:pt x="40" y="154"/>
                    </a:moveTo>
                    <a:lnTo>
                      <a:pt x="13" y="182"/>
                    </a:lnTo>
                    <a:lnTo>
                      <a:pt x="193" y="182"/>
                    </a:lnTo>
                    <a:lnTo>
                      <a:pt x="193" y="154"/>
                    </a:lnTo>
                    <a:lnTo>
                      <a:pt x="40" y="154"/>
                    </a:lnTo>
                    <a:close/>
                    <a:moveTo>
                      <a:pt x="292" y="118"/>
                    </a:moveTo>
                    <a:lnTo>
                      <a:pt x="292" y="166"/>
                    </a:lnTo>
                    <a:lnTo>
                      <a:pt x="338" y="166"/>
                    </a:lnTo>
                    <a:lnTo>
                      <a:pt x="292" y="118"/>
                    </a:lnTo>
                    <a:close/>
                    <a:moveTo>
                      <a:pt x="198" y="114"/>
                    </a:moveTo>
                    <a:lnTo>
                      <a:pt x="198" y="303"/>
                    </a:lnTo>
                    <a:lnTo>
                      <a:pt x="343" y="303"/>
                    </a:lnTo>
                    <a:lnTo>
                      <a:pt x="343" y="171"/>
                    </a:lnTo>
                    <a:lnTo>
                      <a:pt x="286" y="171"/>
                    </a:lnTo>
                    <a:lnTo>
                      <a:pt x="286" y="114"/>
                    </a:lnTo>
                    <a:lnTo>
                      <a:pt x="198" y="114"/>
                    </a:lnTo>
                    <a:close/>
                    <a:moveTo>
                      <a:pt x="57" y="21"/>
                    </a:moveTo>
                    <a:lnTo>
                      <a:pt x="57" y="120"/>
                    </a:lnTo>
                    <a:lnTo>
                      <a:pt x="193" y="120"/>
                    </a:lnTo>
                    <a:lnTo>
                      <a:pt x="193" y="108"/>
                    </a:lnTo>
                    <a:lnTo>
                      <a:pt x="207" y="108"/>
                    </a:lnTo>
                    <a:lnTo>
                      <a:pt x="207" y="21"/>
                    </a:lnTo>
                    <a:lnTo>
                      <a:pt x="57" y="21"/>
                    </a:lnTo>
                    <a:close/>
                    <a:moveTo>
                      <a:pt x="54" y="5"/>
                    </a:moveTo>
                    <a:lnTo>
                      <a:pt x="50" y="6"/>
                    </a:lnTo>
                    <a:lnTo>
                      <a:pt x="46" y="7"/>
                    </a:lnTo>
                    <a:lnTo>
                      <a:pt x="44" y="10"/>
                    </a:lnTo>
                    <a:lnTo>
                      <a:pt x="42" y="14"/>
                    </a:lnTo>
                    <a:lnTo>
                      <a:pt x="41" y="18"/>
                    </a:lnTo>
                    <a:lnTo>
                      <a:pt x="41" y="123"/>
                    </a:lnTo>
                    <a:lnTo>
                      <a:pt x="42" y="128"/>
                    </a:lnTo>
                    <a:lnTo>
                      <a:pt x="44" y="131"/>
                    </a:lnTo>
                    <a:lnTo>
                      <a:pt x="46" y="133"/>
                    </a:lnTo>
                    <a:lnTo>
                      <a:pt x="50" y="135"/>
                    </a:lnTo>
                    <a:lnTo>
                      <a:pt x="54" y="136"/>
                    </a:lnTo>
                    <a:lnTo>
                      <a:pt x="193" y="136"/>
                    </a:lnTo>
                    <a:lnTo>
                      <a:pt x="193" y="127"/>
                    </a:lnTo>
                    <a:lnTo>
                      <a:pt x="51" y="127"/>
                    </a:lnTo>
                    <a:lnTo>
                      <a:pt x="51" y="15"/>
                    </a:lnTo>
                    <a:lnTo>
                      <a:pt x="212" y="15"/>
                    </a:lnTo>
                    <a:lnTo>
                      <a:pt x="212" y="108"/>
                    </a:lnTo>
                    <a:lnTo>
                      <a:pt x="222" y="108"/>
                    </a:lnTo>
                    <a:lnTo>
                      <a:pt x="222" y="18"/>
                    </a:lnTo>
                    <a:lnTo>
                      <a:pt x="222" y="14"/>
                    </a:lnTo>
                    <a:lnTo>
                      <a:pt x="220" y="10"/>
                    </a:lnTo>
                    <a:lnTo>
                      <a:pt x="218" y="7"/>
                    </a:lnTo>
                    <a:lnTo>
                      <a:pt x="214" y="6"/>
                    </a:lnTo>
                    <a:lnTo>
                      <a:pt x="210" y="5"/>
                    </a:lnTo>
                    <a:lnTo>
                      <a:pt x="54" y="5"/>
                    </a:lnTo>
                    <a:close/>
                    <a:moveTo>
                      <a:pt x="54" y="0"/>
                    </a:moveTo>
                    <a:lnTo>
                      <a:pt x="210" y="0"/>
                    </a:lnTo>
                    <a:lnTo>
                      <a:pt x="219" y="2"/>
                    </a:lnTo>
                    <a:lnTo>
                      <a:pt x="227" y="8"/>
                    </a:lnTo>
                    <a:lnTo>
                      <a:pt x="229" y="18"/>
                    </a:lnTo>
                    <a:lnTo>
                      <a:pt x="229" y="108"/>
                    </a:lnTo>
                    <a:lnTo>
                      <a:pt x="291" y="108"/>
                    </a:lnTo>
                    <a:lnTo>
                      <a:pt x="349" y="167"/>
                    </a:lnTo>
                    <a:lnTo>
                      <a:pt x="349" y="309"/>
                    </a:lnTo>
                    <a:lnTo>
                      <a:pt x="193" y="309"/>
                    </a:lnTo>
                    <a:lnTo>
                      <a:pt x="193" y="188"/>
                    </a:lnTo>
                    <a:lnTo>
                      <a:pt x="0" y="188"/>
                    </a:lnTo>
                    <a:lnTo>
                      <a:pt x="37" y="148"/>
                    </a:lnTo>
                    <a:lnTo>
                      <a:pt x="193" y="148"/>
                    </a:lnTo>
                    <a:lnTo>
                      <a:pt x="193" y="142"/>
                    </a:lnTo>
                    <a:lnTo>
                      <a:pt x="54" y="142"/>
                    </a:lnTo>
                    <a:lnTo>
                      <a:pt x="44" y="140"/>
                    </a:lnTo>
                    <a:lnTo>
                      <a:pt x="38" y="133"/>
                    </a:lnTo>
                    <a:lnTo>
                      <a:pt x="35" y="123"/>
                    </a:lnTo>
                    <a:lnTo>
                      <a:pt x="35" y="18"/>
                    </a:lnTo>
                    <a:lnTo>
                      <a:pt x="38" y="8"/>
                    </a:lnTo>
                    <a:lnTo>
                      <a:pt x="44" y="2"/>
                    </a:lnTo>
                    <a:lnTo>
                      <a:pt x="5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2" name="Freeform 150"/>
              <p:cNvSpPr>
                <a:spLocks/>
              </p:cNvSpPr>
              <p:nvPr/>
            </p:nvSpPr>
            <p:spPr bwMode="auto">
              <a:xfrm>
                <a:off x="7296151" y="4713288"/>
                <a:ext cx="161925" cy="138113"/>
              </a:xfrm>
              <a:custGeom>
                <a:avLst/>
                <a:gdLst>
                  <a:gd name="T0" fmla="*/ 1 w 102"/>
                  <a:gd name="T1" fmla="*/ 0 h 87"/>
                  <a:gd name="T2" fmla="*/ 24 w 102"/>
                  <a:gd name="T3" fmla="*/ 8 h 87"/>
                  <a:gd name="T4" fmla="*/ 44 w 102"/>
                  <a:gd name="T5" fmla="*/ 19 h 87"/>
                  <a:gd name="T6" fmla="*/ 63 w 102"/>
                  <a:gd name="T7" fmla="*/ 34 h 87"/>
                  <a:gd name="T8" fmla="*/ 78 w 102"/>
                  <a:gd name="T9" fmla="*/ 51 h 87"/>
                  <a:gd name="T10" fmla="*/ 90 w 102"/>
                  <a:gd name="T11" fmla="*/ 73 h 87"/>
                  <a:gd name="T12" fmla="*/ 97 w 102"/>
                  <a:gd name="T13" fmla="*/ 37 h 87"/>
                  <a:gd name="T14" fmla="*/ 102 w 102"/>
                  <a:gd name="T15" fmla="*/ 38 h 87"/>
                  <a:gd name="T16" fmla="*/ 93 w 102"/>
                  <a:gd name="T17" fmla="*/ 87 h 87"/>
                  <a:gd name="T18" fmla="*/ 47 w 102"/>
                  <a:gd name="T19" fmla="*/ 67 h 87"/>
                  <a:gd name="T20" fmla="*/ 50 w 102"/>
                  <a:gd name="T21" fmla="*/ 61 h 87"/>
                  <a:gd name="T22" fmla="*/ 86 w 102"/>
                  <a:gd name="T23" fmla="*/ 78 h 87"/>
                  <a:gd name="T24" fmla="*/ 74 w 102"/>
                  <a:gd name="T25" fmla="*/ 57 h 87"/>
                  <a:gd name="T26" fmla="*/ 60 w 102"/>
                  <a:gd name="T27" fmla="*/ 40 h 87"/>
                  <a:gd name="T28" fmla="*/ 42 w 102"/>
                  <a:gd name="T29" fmla="*/ 24 h 87"/>
                  <a:gd name="T30" fmla="*/ 23 w 102"/>
                  <a:gd name="T31" fmla="*/ 13 h 87"/>
                  <a:gd name="T32" fmla="*/ 0 w 102"/>
                  <a:gd name="T33" fmla="*/ 6 h 87"/>
                  <a:gd name="T34" fmla="*/ 1 w 102"/>
                  <a:gd name="T35" fmla="*/ 0 h 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2" h="87">
                    <a:moveTo>
                      <a:pt x="1" y="0"/>
                    </a:moveTo>
                    <a:lnTo>
                      <a:pt x="24" y="8"/>
                    </a:lnTo>
                    <a:lnTo>
                      <a:pt x="44" y="19"/>
                    </a:lnTo>
                    <a:lnTo>
                      <a:pt x="63" y="34"/>
                    </a:lnTo>
                    <a:lnTo>
                      <a:pt x="78" y="51"/>
                    </a:lnTo>
                    <a:lnTo>
                      <a:pt x="90" y="73"/>
                    </a:lnTo>
                    <a:lnTo>
                      <a:pt x="97" y="37"/>
                    </a:lnTo>
                    <a:lnTo>
                      <a:pt x="102" y="38"/>
                    </a:lnTo>
                    <a:lnTo>
                      <a:pt x="93" y="87"/>
                    </a:lnTo>
                    <a:lnTo>
                      <a:pt x="47" y="67"/>
                    </a:lnTo>
                    <a:lnTo>
                      <a:pt x="50" y="61"/>
                    </a:lnTo>
                    <a:lnTo>
                      <a:pt x="86" y="78"/>
                    </a:lnTo>
                    <a:lnTo>
                      <a:pt x="74" y="57"/>
                    </a:lnTo>
                    <a:lnTo>
                      <a:pt x="60" y="40"/>
                    </a:lnTo>
                    <a:lnTo>
                      <a:pt x="42" y="24"/>
                    </a:lnTo>
                    <a:lnTo>
                      <a:pt x="23" y="13"/>
                    </a:lnTo>
                    <a:lnTo>
                      <a:pt x="0" y="6"/>
                    </a:lnTo>
                    <a:lnTo>
                      <a:pt x="1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151"/>
              <p:cNvSpPr>
                <a:spLocks/>
              </p:cNvSpPr>
              <p:nvPr/>
            </p:nvSpPr>
            <p:spPr bwMode="auto">
              <a:xfrm>
                <a:off x="7050088" y="5016501"/>
                <a:ext cx="133350" cy="114300"/>
              </a:xfrm>
              <a:custGeom>
                <a:avLst/>
                <a:gdLst>
                  <a:gd name="T0" fmla="*/ 2 w 84"/>
                  <a:gd name="T1" fmla="*/ 0 h 72"/>
                  <a:gd name="T2" fmla="*/ 50 w 84"/>
                  <a:gd name="T3" fmla="*/ 14 h 72"/>
                  <a:gd name="T4" fmla="*/ 49 w 84"/>
                  <a:gd name="T5" fmla="*/ 19 h 72"/>
                  <a:gd name="T6" fmla="*/ 11 w 84"/>
                  <a:gd name="T7" fmla="*/ 8 h 72"/>
                  <a:gd name="T8" fmla="*/ 25 w 84"/>
                  <a:gd name="T9" fmla="*/ 28 h 72"/>
                  <a:gd name="T10" fmla="*/ 42 w 84"/>
                  <a:gd name="T11" fmla="*/ 45 h 72"/>
                  <a:gd name="T12" fmla="*/ 62 w 84"/>
                  <a:gd name="T13" fmla="*/ 57 h 72"/>
                  <a:gd name="T14" fmla="*/ 84 w 84"/>
                  <a:gd name="T15" fmla="*/ 66 h 72"/>
                  <a:gd name="T16" fmla="*/ 82 w 84"/>
                  <a:gd name="T17" fmla="*/ 72 h 72"/>
                  <a:gd name="T18" fmla="*/ 59 w 84"/>
                  <a:gd name="T19" fmla="*/ 64 h 72"/>
                  <a:gd name="T20" fmla="*/ 39 w 84"/>
                  <a:gd name="T21" fmla="*/ 51 h 72"/>
                  <a:gd name="T22" fmla="*/ 21 w 84"/>
                  <a:gd name="T23" fmla="*/ 34 h 72"/>
                  <a:gd name="T24" fmla="*/ 7 w 84"/>
                  <a:gd name="T25" fmla="*/ 15 h 72"/>
                  <a:gd name="T26" fmla="*/ 5 w 84"/>
                  <a:gd name="T27" fmla="*/ 51 h 72"/>
                  <a:gd name="T28" fmla="*/ 0 w 84"/>
                  <a:gd name="T29" fmla="*/ 51 h 72"/>
                  <a:gd name="T30" fmla="*/ 2 w 84"/>
                  <a:gd name="T31" fmla="*/ 0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4" h="72">
                    <a:moveTo>
                      <a:pt x="2" y="0"/>
                    </a:moveTo>
                    <a:lnTo>
                      <a:pt x="50" y="14"/>
                    </a:lnTo>
                    <a:lnTo>
                      <a:pt x="49" y="19"/>
                    </a:lnTo>
                    <a:lnTo>
                      <a:pt x="11" y="8"/>
                    </a:lnTo>
                    <a:lnTo>
                      <a:pt x="25" y="28"/>
                    </a:lnTo>
                    <a:lnTo>
                      <a:pt x="42" y="45"/>
                    </a:lnTo>
                    <a:lnTo>
                      <a:pt x="62" y="57"/>
                    </a:lnTo>
                    <a:lnTo>
                      <a:pt x="84" y="66"/>
                    </a:lnTo>
                    <a:lnTo>
                      <a:pt x="82" y="72"/>
                    </a:lnTo>
                    <a:lnTo>
                      <a:pt x="59" y="64"/>
                    </a:lnTo>
                    <a:lnTo>
                      <a:pt x="39" y="51"/>
                    </a:lnTo>
                    <a:lnTo>
                      <a:pt x="21" y="34"/>
                    </a:lnTo>
                    <a:lnTo>
                      <a:pt x="7" y="15"/>
                    </a:lnTo>
                    <a:lnTo>
                      <a:pt x="5" y="51"/>
                    </a:lnTo>
                    <a:lnTo>
                      <a:pt x="0" y="51"/>
                    </a:lnTo>
                    <a:lnTo>
                      <a:pt x="2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组合 7"/>
          <p:cNvGrpSpPr/>
          <p:nvPr/>
        </p:nvGrpSpPr>
        <p:grpSpPr>
          <a:xfrm>
            <a:off x="6895830" y="1935217"/>
            <a:ext cx="571765" cy="1692604"/>
            <a:chOff x="6966525" y="1680422"/>
            <a:chExt cx="658423" cy="1949140"/>
          </a:xfrm>
          <a:solidFill>
            <a:schemeClr val="accent3"/>
          </a:solidFill>
        </p:grpSpPr>
        <p:sp>
          <p:nvSpPr>
            <p:cNvPr id="200" name="Freeform 107"/>
            <p:cNvSpPr>
              <a:spLocks/>
            </p:cNvSpPr>
            <p:nvPr/>
          </p:nvSpPr>
          <p:spPr bwMode="auto">
            <a:xfrm>
              <a:off x="6966525" y="1680422"/>
              <a:ext cx="658423" cy="1949140"/>
            </a:xfrm>
            <a:custGeom>
              <a:avLst/>
              <a:gdLst>
                <a:gd name="T0" fmla="*/ 0 w 378"/>
                <a:gd name="T1" fmla="*/ 0 h 1119"/>
                <a:gd name="T2" fmla="*/ 260 w 378"/>
                <a:gd name="T3" fmla="*/ 37 h 1119"/>
                <a:gd name="T4" fmla="*/ 285 w 378"/>
                <a:gd name="T5" fmla="*/ 42 h 1119"/>
                <a:gd name="T6" fmla="*/ 306 w 378"/>
                <a:gd name="T7" fmla="*/ 50 h 1119"/>
                <a:gd name="T8" fmla="*/ 327 w 378"/>
                <a:gd name="T9" fmla="*/ 60 h 1119"/>
                <a:gd name="T10" fmla="*/ 344 w 378"/>
                <a:gd name="T11" fmla="*/ 72 h 1119"/>
                <a:gd name="T12" fmla="*/ 358 w 378"/>
                <a:gd name="T13" fmla="*/ 86 h 1119"/>
                <a:gd name="T14" fmla="*/ 369 w 378"/>
                <a:gd name="T15" fmla="*/ 101 h 1119"/>
                <a:gd name="T16" fmla="*/ 376 w 378"/>
                <a:gd name="T17" fmla="*/ 119 h 1119"/>
                <a:gd name="T18" fmla="*/ 378 w 378"/>
                <a:gd name="T19" fmla="*/ 140 h 1119"/>
                <a:gd name="T20" fmla="*/ 378 w 378"/>
                <a:gd name="T21" fmla="*/ 968 h 1119"/>
                <a:gd name="T22" fmla="*/ 376 w 378"/>
                <a:gd name="T23" fmla="*/ 988 h 1119"/>
                <a:gd name="T24" fmla="*/ 369 w 378"/>
                <a:gd name="T25" fmla="*/ 1007 h 1119"/>
                <a:gd name="T26" fmla="*/ 359 w 378"/>
                <a:gd name="T27" fmla="*/ 1022 h 1119"/>
                <a:gd name="T28" fmla="*/ 345 w 378"/>
                <a:gd name="T29" fmla="*/ 1036 h 1119"/>
                <a:gd name="T30" fmla="*/ 328 w 378"/>
                <a:gd name="T31" fmla="*/ 1048 h 1119"/>
                <a:gd name="T32" fmla="*/ 307 w 378"/>
                <a:gd name="T33" fmla="*/ 1058 h 1119"/>
                <a:gd name="T34" fmla="*/ 285 w 378"/>
                <a:gd name="T35" fmla="*/ 1066 h 1119"/>
                <a:gd name="T36" fmla="*/ 260 w 378"/>
                <a:gd name="T37" fmla="*/ 1071 h 1119"/>
                <a:gd name="T38" fmla="*/ 0 w 378"/>
                <a:gd name="T39" fmla="*/ 1119 h 1119"/>
                <a:gd name="T40" fmla="*/ 0 w 378"/>
                <a:gd name="T4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8" h="1119">
                  <a:moveTo>
                    <a:pt x="0" y="0"/>
                  </a:moveTo>
                  <a:lnTo>
                    <a:pt x="260" y="37"/>
                  </a:lnTo>
                  <a:lnTo>
                    <a:pt x="285" y="42"/>
                  </a:lnTo>
                  <a:lnTo>
                    <a:pt x="306" y="50"/>
                  </a:lnTo>
                  <a:lnTo>
                    <a:pt x="327" y="60"/>
                  </a:lnTo>
                  <a:lnTo>
                    <a:pt x="344" y="72"/>
                  </a:lnTo>
                  <a:lnTo>
                    <a:pt x="358" y="86"/>
                  </a:lnTo>
                  <a:lnTo>
                    <a:pt x="369" y="101"/>
                  </a:lnTo>
                  <a:lnTo>
                    <a:pt x="376" y="119"/>
                  </a:lnTo>
                  <a:lnTo>
                    <a:pt x="378" y="140"/>
                  </a:lnTo>
                  <a:lnTo>
                    <a:pt x="378" y="968"/>
                  </a:lnTo>
                  <a:lnTo>
                    <a:pt x="376" y="988"/>
                  </a:lnTo>
                  <a:lnTo>
                    <a:pt x="369" y="1007"/>
                  </a:lnTo>
                  <a:lnTo>
                    <a:pt x="359" y="1022"/>
                  </a:lnTo>
                  <a:lnTo>
                    <a:pt x="345" y="1036"/>
                  </a:lnTo>
                  <a:lnTo>
                    <a:pt x="328" y="1048"/>
                  </a:lnTo>
                  <a:lnTo>
                    <a:pt x="307" y="1058"/>
                  </a:lnTo>
                  <a:lnTo>
                    <a:pt x="285" y="1066"/>
                  </a:lnTo>
                  <a:lnTo>
                    <a:pt x="260" y="1071"/>
                  </a:lnTo>
                  <a:lnTo>
                    <a:pt x="0" y="11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0">
              <a:noFill/>
              <a:prstDash val="solid"/>
              <a:round/>
              <a:headEnd/>
              <a:tailEnd/>
            </a:ln>
            <a:effectLst>
              <a:outerShdw blurRad="254000" dist="38100" algn="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79405" tIns="39702" rIns="79405" bIns="3970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zh-CN" altLang="en-US" sz="16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095423" y="2482548"/>
              <a:ext cx="214247" cy="344888"/>
              <a:chOff x="6694371" y="3162328"/>
              <a:chExt cx="214247" cy="344888"/>
            </a:xfrm>
            <a:grpFill/>
          </p:grpSpPr>
          <p:sp>
            <p:nvSpPr>
              <p:cNvPr id="204" name="Freeform 159"/>
              <p:cNvSpPr>
                <a:spLocks/>
              </p:cNvSpPr>
              <p:nvPr/>
            </p:nvSpPr>
            <p:spPr bwMode="auto">
              <a:xfrm>
                <a:off x="6694371" y="3228519"/>
                <a:ext cx="198572" cy="278697"/>
              </a:xfrm>
              <a:custGeom>
                <a:avLst/>
                <a:gdLst>
                  <a:gd name="T0" fmla="*/ 64 w 114"/>
                  <a:gd name="T1" fmla="*/ 0 h 160"/>
                  <a:gd name="T2" fmla="*/ 71 w 114"/>
                  <a:gd name="T3" fmla="*/ 4 h 160"/>
                  <a:gd name="T4" fmla="*/ 89 w 114"/>
                  <a:gd name="T5" fmla="*/ 29 h 160"/>
                  <a:gd name="T6" fmla="*/ 103 w 114"/>
                  <a:gd name="T7" fmla="*/ 15 h 160"/>
                  <a:gd name="T8" fmla="*/ 105 w 114"/>
                  <a:gd name="T9" fmla="*/ 15 h 160"/>
                  <a:gd name="T10" fmla="*/ 109 w 114"/>
                  <a:gd name="T11" fmla="*/ 15 h 160"/>
                  <a:gd name="T12" fmla="*/ 112 w 114"/>
                  <a:gd name="T13" fmla="*/ 17 h 160"/>
                  <a:gd name="T14" fmla="*/ 114 w 114"/>
                  <a:gd name="T15" fmla="*/ 22 h 160"/>
                  <a:gd name="T16" fmla="*/ 112 w 114"/>
                  <a:gd name="T17" fmla="*/ 27 h 160"/>
                  <a:gd name="T18" fmla="*/ 92 w 114"/>
                  <a:gd name="T19" fmla="*/ 46 h 160"/>
                  <a:gd name="T20" fmla="*/ 91 w 114"/>
                  <a:gd name="T21" fmla="*/ 47 h 160"/>
                  <a:gd name="T22" fmla="*/ 86 w 114"/>
                  <a:gd name="T23" fmla="*/ 47 h 160"/>
                  <a:gd name="T24" fmla="*/ 81 w 114"/>
                  <a:gd name="T25" fmla="*/ 45 h 160"/>
                  <a:gd name="T26" fmla="*/ 72 w 114"/>
                  <a:gd name="T27" fmla="*/ 68 h 160"/>
                  <a:gd name="T28" fmla="*/ 69 w 114"/>
                  <a:gd name="T29" fmla="*/ 73 h 160"/>
                  <a:gd name="T30" fmla="*/ 68 w 114"/>
                  <a:gd name="T31" fmla="*/ 155 h 160"/>
                  <a:gd name="T32" fmla="*/ 64 w 114"/>
                  <a:gd name="T33" fmla="*/ 159 h 160"/>
                  <a:gd name="T34" fmla="*/ 57 w 114"/>
                  <a:gd name="T35" fmla="*/ 159 h 160"/>
                  <a:gd name="T36" fmla="*/ 53 w 114"/>
                  <a:gd name="T37" fmla="*/ 155 h 160"/>
                  <a:gd name="T38" fmla="*/ 52 w 114"/>
                  <a:gd name="T39" fmla="*/ 78 h 160"/>
                  <a:gd name="T40" fmla="*/ 46 w 114"/>
                  <a:gd name="T41" fmla="*/ 151 h 160"/>
                  <a:gd name="T42" fmla="*/ 43 w 114"/>
                  <a:gd name="T43" fmla="*/ 157 h 160"/>
                  <a:gd name="T44" fmla="*/ 37 w 114"/>
                  <a:gd name="T45" fmla="*/ 160 h 160"/>
                  <a:gd name="T46" fmla="*/ 31 w 114"/>
                  <a:gd name="T47" fmla="*/ 157 h 160"/>
                  <a:gd name="T48" fmla="*/ 28 w 114"/>
                  <a:gd name="T49" fmla="*/ 151 h 160"/>
                  <a:gd name="T50" fmla="*/ 27 w 114"/>
                  <a:gd name="T51" fmla="*/ 71 h 160"/>
                  <a:gd name="T52" fmla="*/ 26 w 114"/>
                  <a:gd name="T53" fmla="*/ 47 h 160"/>
                  <a:gd name="T54" fmla="*/ 13 w 114"/>
                  <a:gd name="T55" fmla="*/ 80 h 160"/>
                  <a:gd name="T56" fmla="*/ 8 w 114"/>
                  <a:gd name="T57" fmla="*/ 82 h 160"/>
                  <a:gd name="T58" fmla="*/ 2 w 114"/>
                  <a:gd name="T59" fmla="*/ 80 h 160"/>
                  <a:gd name="T60" fmla="*/ 0 w 114"/>
                  <a:gd name="T61" fmla="*/ 74 h 160"/>
                  <a:gd name="T62" fmla="*/ 25 w 114"/>
                  <a:gd name="T63" fmla="*/ 8 h 160"/>
                  <a:gd name="T64" fmla="*/ 26 w 114"/>
                  <a:gd name="T65" fmla="*/ 5 h 160"/>
                  <a:gd name="T66" fmla="*/ 29 w 114"/>
                  <a:gd name="T67" fmla="*/ 2 h 160"/>
                  <a:gd name="T68" fmla="*/ 34 w 114"/>
                  <a:gd name="T69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14" h="160">
                    <a:moveTo>
                      <a:pt x="34" y="0"/>
                    </a:moveTo>
                    <a:lnTo>
                      <a:pt x="64" y="0"/>
                    </a:lnTo>
                    <a:lnTo>
                      <a:pt x="67" y="2"/>
                    </a:lnTo>
                    <a:lnTo>
                      <a:pt x="71" y="4"/>
                    </a:lnTo>
                    <a:lnTo>
                      <a:pt x="72" y="5"/>
                    </a:lnTo>
                    <a:lnTo>
                      <a:pt x="89" y="29"/>
                    </a:lnTo>
                    <a:lnTo>
                      <a:pt x="101" y="16"/>
                    </a:lnTo>
                    <a:lnTo>
                      <a:pt x="103" y="15"/>
                    </a:lnTo>
                    <a:lnTo>
                      <a:pt x="104" y="15"/>
                    </a:lnTo>
                    <a:lnTo>
                      <a:pt x="105" y="15"/>
                    </a:lnTo>
                    <a:lnTo>
                      <a:pt x="106" y="14"/>
                    </a:lnTo>
                    <a:lnTo>
                      <a:pt x="109" y="15"/>
                    </a:lnTo>
                    <a:lnTo>
                      <a:pt x="111" y="15"/>
                    </a:lnTo>
                    <a:lnTo>
                      <a:pt x="112" y="17"/>
                    </a:lnTo>
                    <a:lnTo>
                      <a:pt x="114" y="19"/>
                    </a:lnTo>
                    <a:lnTo>
                      <a:pt x="114" y="22"/>
                    </a:lnTo>
                    <a:lnTo>
                      <a:pt x="113" y="24"/>
                    </a:lnTo>
                    <a:lnTo>
                      <a:pt x="112" y="27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2" y="46"/>
                    </a:lnTo>
                    <a:lnTo>
                      <a:pt x="91" y="47"/>
                    </a:lnTo>
                    <a:lnTo>
                      <a:pt x="89" y="47"/>
                    </a:lnTo>
                    <a:lnTo>
                      <a:pt x="86" y="47"/>
                    </a:lnTo>
                    <a:lnTo>
                      <a:pt x="84" y="46"/>
                    </a:lnTo>
                    <a:lnTo>
                      <a:pt x="81" y="45"/>
                    </a:lnTo>
                    <a:lnTo>
                      <a:pt x="73" y="32"/>
                    </a:lnTo>
                    <a:lnTo>
                      <a:pt x="72" y="68"/>
                    </a:lnTo>
                    <a:lnTo>
                      <a:pt x="71" y="71"/>
                    </a:lnTo>
                    <a:lnTo>
                      <a:pt x="69" y="73"/>
                    </a:lnTo>
                    <a:lnTo>
                      <a:pt x="69" y="151"/>
                    </a:lnTo>
                    <a:lnTo>
                      <a:pt x="68" y="155"/>
                    </a:lnTo>
                    <a:lnTo>
                      <a:pt x="67" y="157"/>
                    </a:lnTo>
                    <a:lnTo>
                      <a:pt x="64" y="159"/>
                    </a:lnTo>
                    <a:lnTo>
                      <a:pt x="61" y="160"/>
                    </a:lnTo>
                    <a:lnTo>
                      <a:pt x="57" y="159"/>
                    </a:lnTo>
                    <a:lnTo>
                      <a:pt x="55" y="157"/>
                    </a:lnTo>
                    <a:lnTo>
                      <a:pt x="53" y="155"/>
                    </a:lnTo>
                    <a:lnTo>
                      <a:pt x="52" y="151"/>
                    </a:lnTo>
                    <a:lnTo>
                      <a:pt x="52" y="78"/>
                    </a:lnTo>
                    <a:lnTo>
                      <a:pt x="46" y="78"/>
                    </a:lnTo>
                    <a:lnTo>
                      <a:pt x="46" y="151"/>
                    </a:lnTo>
                    <a:lnTo>
                      <a:pt x="44" y="155"/>
                    </a:lnTo>
                    <a:lnTo>
                      <a:pt x="43" y="157"/>
                    </a:lnTo>
                    <a:lnTo>
                      <a:pt x="40" y="159"/>
                    </a:lnTo>
                    <a:lnTo>
                      <a:pt x="37" y="160"/>
                    </a:lnTo>
                    <a:lnTo>
                      <a:pt x="34" y="159"/>
                    </a:lnTo>
                    <a:lnTo>
                      <a:pt x="31" y="157"/>
                    </a:lnTo>
                    <a:lnTo>
                      <a:pt x="29" y="155"/>
                    </a:lnTo>
                    <a:lnTo>
                      <a:pt x="28" y="151"/>
                    </a:lnTo>
                    <a:lnTo>
                      <a:pt x="28" y="73"/>
                    </a:lnTo>
                    <a:lnTo>
                      <a:pt x="27" y="71"/>
                    </a:lnTo>
                    <a:lnTo>
                      <a:pt x="26" y="68"/>
                    </a:lnTo>
                    <a:lnTo>
                      <a:pt x="26" y="47"/>
                    </a:lnTo>
                    <a:lnTo>
                      <a:pt x="14" y="78"/>
                    </a:lnTo>
                    <a:lnTo>
                      <a:pt x="13" y="80"/>
                    </a:lnTo>
                    <a:lnTo>
                      <a:pt x="11" y="82"/>
                    </a:lnTo>
                    <a:lnTo>
                      <a:pt x="8" y="82"/>
                    </a:lnTo>
                    <a:lnTo>
                      <a:pt x="4" y="82"/>
                    </a:lnTo>
                    <a:lnTo>
                      <a:pt x="2" y="80"/>
                    </a:lnTo>
                    <a:lnTo>
                      <a:pt x="1" y="78"/>
                    </a:lnTo>
                    <a:lnTo>
                      <a:pt x="0" y="74"/>
                    </a:lnTo>
                    <a:lnTo>
                      <a:pt x="0" y="72"/>
                    </a:lnTo>
                    <a:lnTo>
                      <a:pt x="25" y="8"/>
                    </a:lnTo>
                    <a:lnTo>
                      <a:pt x="25" y="7"/>
                    </a:lnTo>
                    <a:lnTo>
                      <a:pt x="26" y="5"/>
                    </a:lnTo>
                    <a:lnTo>
                      <a:pt x="27" y="3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4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160"/>
              <p:cNvSpPr>
                <a:spLocks/>
              </p:cNvSpPr>
              <p:nvPr/>
            </p:nvSpPr>
            <p:spPr bwMode="auto">
              <a:xfrm>
                <a:off x="6746626" y="3162328"/>
                <a:ext cx="64449" cy="62707"/>
              </a:xfrm>
              <a:custGeom>
                <a:avLst/>
                <a:gdLst>
                  <a:gd name="T0" fmla="*/ 19 w 37"/>
                  <a:gd name="T1" fmla="*/ 0 h 36"/>
                  <a:gd name="T2" fmla="*/ 29 w 37"/>
                  <a:gd name="T3" fmla="*/ 3 h 36"/>
                  <a:gd name="T4" fmla="*/ 35 w 37"/>
                  <a:gd name="T5" fmla="*/ 9 h 36"/>
                  <a:gd name="T6" fmla="*/ 37 w 37"/>
                  <a:gd name="T7" fmla="*/ 18 h 36"/>
                  <a:gd name="T8" fmla="*/ 35 w 37"/>
                  <a:gd name="T9" fmla="*/ 28 h 36"/>
                  <a:gd name="T10" fmla="*/ 29 w 37"/>
                  <a:gd name="T11" fmla="*/ 34 h 36"/>
                  <a:gd name="T12" fmla="*/ 19 w 37"/>
                  <a:gd name="T13" fmla="*/ 36 h 36"/>
                  <a:gd name="T14" fmla="*/ 10 w 37"/>
                  <a:gd name="T15" fmla="*/ 34 h 36"/>
                  <a:gd name="T16" fmla="*/ 4 w 37"/>
                  <a:gd name="T17" fmla="*/ 28 h 36"/>
                  <a:gd name="T18" fmla="*/ 0 w 37"/>
                  <a:gd name="T19" fmla="*/ 18 h 36"/>
                  <a:gd name="T20" fmla="*/ 4 w 37"/>
                  <a:gd name="T21" fmla="*/ 9 h 36"/>
                  <a:gd name="T22" fmla="*/ 10 w 37"/>
                  <a:gd name="T23" fmla="*/ 3 h 36"/>
                  <a:gd name="T24" fmla="*/ 19 w 37"/>
                  <a:gd name="T2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7" h="36">
                    <a:moveTo>
                      <a:pt x="19" y="0"/>
                    </a:moveTo>
                    <a:lnTo>
                      <a:pt x="29" y="3"/>
                    </a:lnTo>
                    <a:lnTo>
                      <a:pt x="35" y="9"/>
                    </a:lnTo>
                    <a:lnTo>
                      <a:pt x="37" y="18"/>
                    </a:lnTo>
                    <a:lnTo>
                      <a:pt x="35" y="28"/>
                    </a:lnTo>
                    <a:lnTo>
                      <a:pt x="29" y="34"/>
                    </a:lnTo>
                    <a:lnTo>
                      <a:pt x="19" y="36"/>
                    </a:lnTo>
                    <a:lnTo>
                      <a:pt x="10" y="34"/>
                    </a:lnTo>
                    <a:lnTo>
                      <a:pt x="4" y="28"/>
                    </a:lnTo>
                    <a:lnTo>
                      <a:pt x="0" y="18"/>
                    </a:lnTo>
                    <a:lnTo>
                      <a:pt x="4" y="9"/>
                    </a:lnTo>
                    <a:lnTo>
                      <a:pt x="10" y="3"/>
                    </a:lnTo>
                    <a:lnTo>
                      <a:pt x="19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6" name="Freeform 161"/>
              <p:cNvSpPr>
                <a:spLocks noEditPoints="1"/>
              </p:cNvSpPr>
              <p:nvPr/>
            </p:nvSpPr>
            <p:spPr bwMode="auto">
              <a:xfrm>
                <a:off x="6852879" y="3169296"/>
                <a:ext cx="55739" cy="76642"/>
              </a:xfrm>
              <a:custGeom>
                <a:avLst/>
                <a:gdLst>
                  <a:gd name="T0" fmla="*/ 12 w 32"/>
                  <a:gd name="T1" fmla="*/ 4 h 44"/>
                  <a:gd name="T2" fmla="*/ 7 w 32"/>
                  <a:gd name="T3" fmla="*/ 8 h 44"/>
                  <a:gd name="T4" fmla="*/ 6 w 32"/>
                  <a:gd name="T5" fmla="*/ 15 h 44"/>
                  <a:gd name="T6" fmla="*/ 8 w 32"/>
                  <a:gd name="T7" fmla="*/ 21 h 44"/>
                  <a:gd name="T8" fmla="*/ 11 w 32"/>
                  <a:gd name="T9" fmla="*/ 27 h 44"/>
                  <a:gd name="T10" fmla="*/ 14 w 32"/>
                  <a:gd name="T11" fmla="*/ 30 h 44"/>
                  <a:gd name="T12" fmla="*/ 13 w 32"/>
                  <a:gd name="T13" fmla="*/ 24 h 44"/>
                  <a:gd name="T14" fmla="*/ 13 w 32"/>
                  <a:gd name="T15" fmla="*/ 19 h 44"/>
                  <a:gd name="T16" fmla="*/ 15 w 32"/>
                  <a:gd name="T17" fmla="*/ 19 h 44"/>
                  <a:gd name="T18" fmla="*/ 18 w 32"/>
                  <a:gd name="T19" fmla="*/ 19 h 44"/>
                  <a:gd name="T20" fmla="*/ 20 w 32"/>
                  <a:gd name="T21" fmla="*/ 20 h 44"/>
                  <a:gd name="T22" fmla="*/ 18 w 32"/>
                  <a:gd name="T23" fmla="*/ 27 h 44"/>
                  <a:gd name="T24" fmla="*/ 21 w 32"/>
                  <a:gd name="T25" fmla="*/ 30 h 44"/>
                  <a:gd name="T26" fmla="*/ 23 w 32"/>
                  <a:gd name="T27" fmla="*/ 24 h 44"/>
                  <a:gd name="T28" fmla="*/ 26 w 32"/>
                  <a:gd name="T29" fmla="*/ 18 h 44"/>
                  <a:gd name="T30" fmla="*/ 26 w 32"/>
                  <a:gd name="T31" fmla="*/ 11 h 44"/>
                  <a:gd name="T32" fmla="*/ 22 w 32"/>
                  <a:gd name="T33" fmla="*/ 6 h 44"/>
                  <a:gd name="T34" fmla="*/ 16 w 32"/>
                  <a:gd name="T35" fmla="*/ 4 h 44"/>
                  <a:gd name="T36" fmla="*/ 21 w 32"/>
                  <a:gd name="T37" fmla="*/ 0 h 44"/>
                  <a:gd name="T38" fmla="*/ 28 w 32"/>
                  <a:gd name="T39" fmla="*/ 5 h 44"/>
                  <a:gd name="T40" fmla="*/ 32 w 32"/>
                  <a:gd name="T41" fmla="*/ 15 h 44"/>
                  <a:gd name="T42" fmla="*/ 27 w 32"/>
                  <a:gd name="T43" fmla="*/ 25 h 44"/>
                  <a:gd name="T44" fmla="*/ 25 w 32"/>
                  <a:gd name="T45" fmla="*/ 29 h 44"/>
                  <a:gd name="T46" fmla="*/ 24 w 32"/>
                  <a:gd name="T47" fmla="*/ 40 h 44"/>
                  <a:gd name="T48" fmla="*/ 23 w 32"/>
                  <a:gd name="T49" fmla="*/ 43 h 44"/>
                  <a:gd name="T50" fmla="*/ 19 w 32"/>
                  <a:gd name="T51" fmla="*/ 43 h 44"/>
                  <a:gd name="T52" fmla="*/ 16 w 32"/>
                  <a:gd name="T53" fmla="*/ 44 h 44"/>
                  <a:gd name="T54" fmla="*/ 13 w 32"/>
                  <a:gd name="T55" fmla="*/ 43 h 44"/>
                  <a:gd name="T56" fmla="*/ 9 w 32"/>
                  <a:gd name="T57" fmla="*/ 43 h 44"/>
                  <a:gd name="T58" fmla="*/ 8 w 32"/>
                  <a:gd name="T59" fmla="*/ 40 h 44"/>
                  <a:gd name="T60" fmla="*/ 7 w 32"/>
                  <a:gd name="T61" fmla="*/ 29 h 44"/>
                  <a:gd name="T62" fmla="*/ 4 w 32"/>
                  <a:gd name="T63" fmla="*/ 25 h 44"/>
                  <a:gd name="T64" fmla="*/ 0 w 32"/>
                  <a:gd name="T65" fmla="*/ 15 h 44"/>
                  <a:gd name="T66" fmla="*/ 3 w 32"/>
                  <a:gd name="T67" fmla="*/ 5 h 44"/>
                  <a:gd name="T68" fmla="*/ 11 w 32"/>
                  <a:gd name="T69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32" h="44">
                    <a:moveTo>
                      <a:pt x="16" y="4"/>
                    </a:moveTo>
                    <a:lnTo>
                      <a:pt x="12" y="4"/>
                    </a:lnTo>
                    <a:lnTo>
                      <a:pt x="10" y="6"/>
                    </a:lnTo>
                    <a:lnTo>
                      <a:pt x="7" y="8"/>
                    </a:lnTo>
                    <a:lnTo>
                      <a:pt x="6" y="11"/>
                    </a:lnTo>
                    <a:lnTo>
                      <a:pt x="6" y="15"/>
                    </a:lnTo>
                    <a:lnTo>
                      <a:pt x="6" y="18"/>
                    </a:lnTo>
                    <a:lnTo>
                      <a:pt x="8" y="21"/>
                    </a:lnTo>
                    <a:lnTo>
                      <a:pt x="9" y="24"/>
                    </a:lnTo>
                    <a:lnTo>
                      <a:pt x="11" y="27"/>
                    </a:lnTo>
                    <a:lnTo>
                      <a:pt x="12" y="30"/>
                    </a:lnTo>
                    <a:lnTo>
                      <a:pt x="14" y="30"/>
                    </a:lnTo>
                    <a:lnTo>
                      <a:pt x="14" y="27"/>
                    </a:lnTo>
                    <a:lnTo>
                      <a:pt x="13" y="24"/>
                    </a:lnTo>
                    <a:lnTo>
                      <a:pt x="12" y="20"/>
                    </a:lnTo>
                    <a:lnTo>
                      <a:pt x="13" y="19"/>
                    </a:lnTo>
                    <a:lnTo>
                      <a:pt x="14" y="19"/>
                    </a:lnTo>
                    <a:lnTo>
                      <a:pt x="15" y="19"/>
                    </a:lnTo>
                    <a:lnTo>
                      <a:pt x="16" y="19"/>
                    </a:lnTo>
                    <a:lnTo>
                      <a:pt x="18" y="19"/>
                    </a:lnTo>
                    <a:lnTo>
                      <a:pt x="19" y="19"/>
                    </a:lnTo>
                    <a:lnTo>
                      <a:pt x="20" y="20"/>
                    </a:lnTo>
                    <a:lnTo>
                      <a:pt x="19" y="24"/>
                    </a:lnTo>
                    <a:lnTo>
                      <a:pt x="18" y="27"/>
                    </a:lnTo>
                    <a:lnTo>
                      <a:pt x="18" y="30"/>
                    </a:lnTo>
                    <a:lnTo>
                      <a:pt x="21" y="30"/>
                    </a:lnTo>
                    <a:lnTo>
                      <a:pt x="21" y="27"/>
                    </a:lnTo>
                    <a:lnTo>
                      <a:pt x="23" y="24"/>
                    </a:lnTo>
                    <a:lnTo>
                      <a:pt x="24" y="21"/>
                    </a:lnTo>
                    <a:lnTo>
                      <a:pt x="26" y="18"/>
                    </a:lnTo>
                    <a:lnTo>
                      <a:pt x="27" y="15"/>
                    </a:lnTo>
                    <a:lnTo>
                      <a:pt x="26" y="11"/>
                    </a:lnTo>
                    <a:lnTo>
                      <a:pt x="25" y="8"/>
                    </a:lnTo>
                    <a:lnTo>
                      <a:pt x="22" y="6"/>
                    </a:lnTo>
                    <a:lnTo>
                      <a:pt x="20" y="4"/>
                    </a:lnTo>
                    <a:lnTo>
                      <a:pt x="16" y="4"/>
                    </a:lnTo>
                    <a:close/>
                    <a:moveTo>
                      <a:pt x="16" y="0"/>
                    </a:moveTo>
                    <a:lnTo>
                      <a:pt x="21" y="0"/>
                    </a:lnTo>
                    <a:lnTo>
                      <a:pt x="25" y="2"/>
                    </a:lnTo>
                    <a:lnTo>
                      <a:pt x="28" y="5"/>
                    </a:lnTo>
                    <a:lnTo>
                      <a:pt x="31" y="9"/>
                    </a:lnTo>
                    <a:lnTo>
                      <a:pt x="32" y="15"/>
                    </a:lnTo>
                    <a:lnTo>
                      <a:pt x="31" y="19"/>
                    </a:lnTo>
                    <a:lnTo>
                      <a:pt x="27" y="25"/>
                    </a:lnTo>
                    <a:lnTo>
                      <a:pt x="26" y="27"/>
                    </a:lnTo>
                    <a:lnTo>
                      <a:pt x="25" y="29"/>
                    </a:lnTo>
                    <a:lnTo>
                      <a:pt x="24" y="31"/>
                    </a:lnTo>
                    <a:lnTo>
                      <a:pt x="24" y="40"/>
                    </a:lnTo>
                    <a:lnTo>
                      <a:pt x="24" y="42"/>
                    </a:lnTo>
                    <a:lnTo>
                      <a:pt x="23" y="43"/>
                    </a:lnTo>
                    <a:lnTo>
                      <a:pt x="21" y="43"/>
                    </a:lnTo>
                    <a:lnTo>
                      <a:pt x="19" y="43"/>
                    </a:lnTo>
                    <a:lnTo>
                      <a:pt x="18" y="44"/>
                    </a:lnTo>
                    <a:lnTo>
                      <a:pt x="16" y="44"/>
                    </a:lnTo>
                    <a:lnTo>
                      <a:pt x="14" y="44"/>
                    </a:lnTo>
                    <a:lnTo>
                      <a:pt x="13" y="43"/>
                    </a:lnTo>
                    <a:lnTo>
                      <a:pt x="11" y="43"/>
                    </a:lnTo>
                    <a:lnTo>
                      <a:pt x="9" y="43"/>
                    </a:lnTo>
                    <a:lnTo>
                      <a:pt x="8" y="42"/>
                    </a:lnTo>
                    <a:lnTo>
                      <a:pt x="8" y="40"/>
                    </a:lnTo>
                    <a:lnTo>
                      <a:pt x="8" y="31"/>
                    </a:lnTo>
                    <a:lnTo>
                      <a:pt x="7" y="29"/>
                    </a:lnTo>
                    <a:lnTo>
                      <a:pt x="6" y="27"/>
                    </a:lnTo>
                    <a:lnTo>
                      <a:pt x="4" y="25"/>
                    </a:lnTo>
                    <a:lnTo>
                      <a:pt x="1" y="19"/>
                    </a:lnTo>
                    <a:lnTo>
                      <a:pt x="0" y="15"/>
                    </a:lnTo>
                    <a:lnTo>
                      <a:pt x="1" y="9"/>
                    </a:lnTo>
                    <a:lnTo>
                      <a:pt x="3" y="5"/>
                    </a:lnTo>
                    <a:lnTo>
                      <a:pt x="7" y="2"/>
                    </a:lnTo>
                    <a:lnTo>
                      <a:pt x="11" y="0"/>
                    </a:lnTo>
                    <a:lnTo>
                      <a:pt x="16" y="0"/>
                    </a:lnTo>
                    <a:close/>
                  </a:path>
                </a:pathLst>
              </a:custGeom>
              <a:grpFill/>
              <a:ln w="0">
                <a:noFill/>
                <a:prstDash val="solid"/>
                <a:round/>
                <a:headEnd/>
                <a:tailEnd/>
              </a:ln>
            </p:spPr>
            <p:txBody>
              <a:bodyPr vert="horz" wrap="square" lIns="79405" tIns="39702" rIns="79405" bIns="3970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zh-CN" altLang="en-US" sz="16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7" name="TextBox 23"/>
          <p:cNvSpPr txBox="1"/>
          <p:nvPr/>
        </p:nvSpPr>
        <p:spPr>
          <a:xfrm>
            <a:off x="1991506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24"/>
          <p:cNvSpPr txBox="1"/>
          <p:nvPr/>
        </p:nvSpPr>
        <p:spPr>
          <a:xfrm>
            <a:off x="199150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4233049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4233049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23"/>
          <p:cNvSpPr txBox="1"/>
          <p:nvPr/>
        </p:nvSpPr>
        <p:spPr>
          <a:xfrm>
            <a:off x="6482860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24"/>
          <p:cNvSpPr txBox="1"/>
          <p:nvPr/>
        </p:nvSpPr>
        <p:spPr>
          <a:xfrm>
            <a:off x="648286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23"/>
          <p:cNvSpPr txBox="1"/>
          <p:nvPr/>
        </p:nvSpPr>
        <p:spPr>
          <a:xfrm>
            <a:off x="8724402" y="5323990"/>
            <a:ext cx="2135561" cy="53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24"/>
          <p:cNvSpPr txBox="1"/>
          <p:nvPr/>
        </p:nvSpPr>
        <p:spPr>
          <a:xfrm>
            <a:off x="8724403" y="5067135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9030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1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9" grpId="0" animBg="1"/>
      <p:bldP spid="188" grpId="0" animBg="1"/>
      <p:bldP spid="169" grpId="0" animBg="1"/>
      <p:bldP spid="199" grpId="0" animBg="1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4430105" y="2447748"/>
            <a:ext cx="3998543" cy="3850364"/>
            <a:chOff x="4200186" y="2320894"/>
            <a:chExt cx="3791627" cy="3651116"/>
          </a:xfrm>
        </p:grpSpPr>
        <p:sp>
          <p:nvSpPr>
            <p:cNvPr id="7" name="Rounded Rectangle 6"/>
            <p:cNvSpPr/>
            <p:nvPr/>
          </p:nvSpPr>
          <p:spPr>
            <a:xfrm flipH="1">
              <a:off x="4214254" y="4850056"/>
              <a:ext cx="3777559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Rounded Rectangle 5"/>
            <p:cNvSpPr/>
            <p:nvPr/>
          </p:nvSpPr>
          <p:spPr>
            <a:xfrm rot="3492391" flipH="1">
              <a:off x="4991307" y="3689252"/>
              <a:ext cx="3651116" cy="914400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ounded Rectangle 3"/>
            <p:cNvSpPr/>
            <p:nvPr/>
          </p:nvSpPr>
          <p:spPr>
            <a:xfrm rot="18107609">
              <a:off x="3556490" y="3689252"/>
              <a:ext cx="3651116" cy="914400"/>
            </a:xfrm>
            <a:prstGeom prst="roundRect">
              <a:avLst>
                <a:gd name="adj" fmla="val 5000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ounded Rectangle 9"/>
            <p:cNvSpPr/>
            <p:nvPr/>
          </p:nvSpPr>
          <p:spPr>
            <a:xfrm flipH="1">
              <a:off x="4200186" y="4850056"/>
              <a:ext cx="1948760" cy="914400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725181" y="2613073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4297730" y="492940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Oval 15"/>
            <p:cNvSpPr/>
            <p:nvPr/>
          </p:nvSpPr>
          <p:spPr>
            <a:xfrm>
              <a:off x="7164059" y="4930934"/>
              <a:ext cx="755703" cy="75570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5950368" y="2791506"/>
              <a:ext cx="305327" cy="398835"/>
            </a:xfrm>
            <a:custGeom>
              <a:avLst/>
              <a:gdLst>
                <a:gd name="T0" fmla="*/ 60 w 74"/>
                <a:gd name="T1" fmla="*/ 0 h 97"/>
                <a:gd name="T2" fmla="*/ 72 w 74"/>
                <a:gd name="T3" fmla="*/ 11 h 97"/>
                <a:gd name="T4" fmla="*/ 70 w 74"/>
                <a:gd name="T5" fmla="*/ 52 h 97"/>
                <a:gd name="T6" fmla="*/ 63 w 74"/>
                <a:gd name="T7" fmla="*/ 11 h 97"/>
                <a:gd name="T8" fmla="*/ 60 w 74"/>
                <a:gd name="T9" fmla="*/ 8 h 97"/>
                <a:gd name="T10" fmla="*/ 26 w 74"/>
                <a:gd name="T11" fmla="*/ 11 h 97"/>
                <a:gd name="T12" fmla="*/ 26 w 74"/>
                <a:gd name="T13" fmla="*/ 18 h 97"/>
                <a:gd name="T14" fmla="*/ 19 w 74"/>
                <a:gd name="T15" fmla="*/ 24 h 97"/>
                <a:gd name="T16" fmla="*/ 12 w 74"/>
                <a:gd name="T17" fmla="*/ 24 h 97"/>
                <a:gd name="T18" fmla="*/ 8 w 74"/>
                <a:gd name="T19" fmla="*/ 79 h 97"/>
                <a:gd name="T20" fmla="*/ 9 w 74"/>
                <a:gd name="T21" fmla="*/ 81 h 97"/>
                <a:gd name="T22" fmla="*/ 28 w 74"/>
                <a:gd name="T23" fmla="*/ 82 h 97"/>
                <a:gd name="T24" fmla="*/ 37 w 74"/>
                <a:gd name="T25" fmla="*/ 90 h 97"/>
                <a:gd name="T26" fmla="*/ 3 w 74"/>
                <a:gd name="T27" fmla="*/ 87 h 97"/>
                <a:gd name="T28" fmla="*/ 3 w 74"/>
                <a:gd name="T29" fmla="*/ 87 h 97"/>
                <a:gd name="T30" fmla="*/ 0 w 74"/>
                <a:gd name="T31" fmla="*/ 20 h 97"/>
                <a:gd name="T32" fmla="*/ 1 w 74"/>
                <a:gd name="T33" fmla="*/ 17 h 97"/>
                <a:gd name="T34" fmla="*/ 19 w 74"/>
                <a:gd name="T35" fmla="*/ 0 h 97"/>
                <a:gd name="T36" fmla="*/ 17 w 74"/>
                <a:gd name="T37" fmla="*/ 52 h 97"/>
                <a:gd name="T38" fmla="*/ 27 w 74"/>
                <a:gd name="T39" fmla="*/ 56 h 97"/>
                <a:gd name="T40" fmla="*/ 17 w 74"/>
                <a:gd name="T41" fmla="*/ 52 h 97"/>
                <a:gd name="T42" fmla="*/ 17 w 74"/>
                <a:gd name="T43" fmla="*/ 44 h 97"/>
                <a:gd name="T44" fmla="*/ 56 w 74"/>
                <a:gd name="T45" fmla="*/ 40 h 97"/>
                <a:gd name="T46" fmla="*/ 17 w 74"/>
                <a:gd name="T47" fmla="*/ 28 h 97"/>
                <a:gd name="T48" fmla="*/ 56 w 74"/>
                <a:gd name="T49" fmla="*/ 33 h 97"/>
                <a:gd name="T50" fmla="*/ 17 w 74"/>
                <a:gd name="T51" fmla="*/ 28 h 97"/>
                <a:gd name="T52" fmla="*/ 34 w 74"/>
                <a:gd name="T53" fmla="*/ 22 h 97"/>
                <a:gd name="T54" fmla="*/ 56 w 74"/>
                <a:gd name="T55" fmla="*/ 17 h 97"/>
                <a:gd name="T56" fmla="*/ 41 w 74"/>
                <a:gd name="T57" fmla="*/ 69 h 97"/>
                <a:gd name="T58" fmla="*/ 41 w 74"/>
                <a:gd name="T59" fmla="*/ 69 h 97"/>
                <a:gd name="T60" fmla="*/ 31 w 74"/>
                <a:gd name="T61" fmla="*/ 66 h 97"/>
                <a:gd name="T62" fmla="*/ 47 w 74"/>
                <a:gd name="T63" fmla="*/ 86 h 97"/>
                <a:gd name="T64" fmla="*/ 59 w 74"/>
                <a:gd name="T65" fmla="*/ 87 h 97"/>
                <a:gd name="T66" fmla="*/ 71 w 74"/>
                <a:gd name="T67" fmla="*/ 96 h 97"/>
                <a:gd name="T68" fmla="*/ 72 w 74"/>
                <a:gd name="T69" fmla="*/ 90 h 97"/>
                <a:gd name="T70" fmla="*/ 63 w 74"/>
                <a:gd name="T71" fmla="*/ 80 h 97"/>
                <a:gd name="T72" fmla="*/ 64 w 74"/>
                <a:gd name="T73" fmla="*/ 57 h 97"/>
                <a:gd name="T74" fmla="*/ 38 w 74"/>
                <a:gd name="T75" fmla="*/ 54 h 97"/>
                <a:gd name="T76" fmla="*/ 42 w 74"/>
                <a:gd name="T77" fmla="*/ 58 h 97"/>
                <a:gd name="T78" fmla="*/ 40 w 74"/>
                <a:gd name="T79" fmla="*/ 76 h 97"/>
                <a:gd name="T80" fmla="*/ 57 w 74"/>
                <a:gd name="T81" fmla="*/ 78 h 97"/>
                <a:gd name="T82" fmla="*/ 59 w 74"/>
                <a:gd name="T83" fmla="*/ 61 h 97"/>
                <a:gd name="T84" fmla="*/ 21 w 74"/>
                <a:gd name="T85" fmla="*/ 9 h 97"/>
                <a:gd name="T86" fmla="*/ 13 w 74"/>
                <a:gd name="T87" fmla="*/ 19 h 97"/>
                <a:gd name="T88" fmla="*/ 17 w 74"/>
                <a:gd name="T89" fmla="*/ 20 h 97"/>
                <a:gd name="T90" fmla="*/ 18 w 74"/>
                <a:gd name="T91" fmla="*/ 20 h 97"/>
                <a:gd name="T92" fmla="*/ 22 w 74"/>
                <a:gd name="T93" fmla="*/ 17 h 97"/>
                <a:gd name="T94" fmla="*/ 22 w 74"/>
                <a:gd name="T95" fmla="*/ 15 h 97"/>
                <a:gd name="T96" fmla="*/ 21 w 74"/>
                <a:gd name="T97" fmla="*/ 11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4" h="97">
                  <a:moveTo>
                    <a:pt x="21" y="0"/>
                  </a:moveTo>
                  <a:cubicBezTo>
                    <a:pt x="60" y="0"/>
                    <a:pt x="60" y="0"/>
                    <a:pt x="60" y="0"/>
                  </a:cubicBezTo>
                  <a:cubicBezTo>
                    <a:pt x="64" y="0"/>
                    <a:pt x="66" y="1"/>
                    <a:pt x="68" y="3"/>
                  </a:cubicBezTo>
                  <a:cubicBezTo>
                    <a:pt x="70" y="5"/>
                    <a:pt x="72" y="8"/>
                    <a:pt x="72" y="11"/>
                  </a:cubicBezTo>
                  <a:cubicBezTo>
                    <a:pt x="72" y="56"/>
                    <a:pt x="72" y="56"/>
                    <a:pt x="72" y="56"/>
                  </a:cubicBezTo>
                  <a:cubicBezTo>
                    <a:pt x="71" y="55"/>
                    <a:pt x="70" y="53"/>
                    <a:pt x="70" y="52"/>
                  </a:cubicBezTo>
                  <a:cubicBezTo>
                    <a:pt x="68" y="50"/>
                    <a:pt x="66" y="48"/>
                    <a:pt x="63" y="47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3" y="10"/>
                    <a:pt x="63" y="9"/>
                    <a:pt x="62" y="9"/>
                  </a:cubicBezTo>
                  <a:cubicBezTo>
                    <a:pt x="62" y="8"/>
                    <a:pt x="61" y="8"/>
                    <a:pt x="60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6" y="11"/>
                    <a:pt x="26" y="11"/>
                    <a:pt x="26" y="11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6"/>
                    <a:pt x="26" y="17"/>
                    <a:pt x="26" y="18"/>
                  </a:cubicBezTo>
                  <a:cubicBezTo>
                    <a:pt x="26" y="19"/>
                    <a:pt x="25" y="21"/>
                    <a:pt x="23" y="22"/>
                  </a:cubicBezTo>
                  <a:cubicBezTo>
                    <a:pt x="22" y="23"/>
                    <a:pt x="21" y="24"/>
                    <a:pt x="19" y="24"/>
                  </a:cubicBezTo>
                  <a:cubicBezTo>
                    <a:pt x="18" y="24"/>
                    <a:pt x="17" y="24"/>
                    <a:pt x="16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79"/>
                    <a:pt x="8" y="79"/>
                    <a:pt x="8" y="79"/>
                  </a:cubicBezTo>
                  <a:cubicBezTo>
                    <a:pt x="8" y="80"/>
                    <a:pt x="9" y="80"/>
                    <a:pt x="9" y="81"/>
                  </a:cubicBezTo>
                  <a:cubicBezTo>
                    <a:pt x="9" y="81"/>
                    <a:pt x="9" y="81"/>
                    <a:pt x="9" y="81"/>
                  </a:cubicBezTo>
                  <a:cubicBezTo>
                    <a:pt x="10" y="81"/>
                    <a:pt x="10" y="82"/>
                    <a:pt x="11" y="82"/>
                  </a:cubicBezTo>
                  <a:cubicBezTo>
                    <a:pt x="28" y="82"/>
                    <a:pt x="28" y="82"/>
                    <a:pt x="28" y="82"/>
                  </a:cubicBezTo>
                  <a:cubicBezTo>
                    <a:pt x="28" y="82"/>
                    <a:pt x="29" y="83"/>
                    <a:pt x="29" y="84"/>
                  </a:cubicBezTo>
                  <a:cubicBezTo>
                    <a:pt x="31" y="86"/>
                    <a:pt x="34" y="88"/>
                    <a:pt x="37" y="90"/>
                  </a:cubicBezTo>
                  <a:cubicBezTo>
                    <a:pt x="11" y="90"/>
                    <a:pt x="11" y="90"/>
                    <a:pt x="11" y="90"/>
                  </a:cubicBezTo>
                  <a:cubicBezTo>
                    <a:pt x="8" y="90"/>
                    <a:pt x="5" y="89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3" y="87"/>
                    <a:pt x="3" y="87"/>
                    <a:pt x="3" y="87"/>
                  </a:cubicBezTo>
                  <a:cubicBezTo>
                    <a:pt x="1" y="85"/>
                    <a:pt x="0" y="82"/>
                    <a:pt x="0" y="79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8" y="1"/>
                    <a:pt x="18" y="1"/>
                    <a:pt x="18" y="1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1" y="0"/>
                    <a:pt x="21" y="0"/>
                    <a:pt x="21" y="0"/>
                  </a:cubicBezTo>
                  <a:close/>
                  <a:moveTo>
                    <a:pt x="17" y="52"/>
                  </a:moveTo>
                  <a:cubicBezTo>
                    <a:pt x="17" y="56"/>
                    <a:pt x="17" y="56"/>
                    <a:pt x="17" y="56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17" y="52"/>
                    <a:pt x="17" y="52"/>
                    <a:pt x="17" y="52"/>
                  </a:cubicBezTo>
                  <a:close/>
                  <a:moveTo>
                    <a:pt x="17" y="40"/>
                  </a:moveTo>
                  <a:cubicBezTo>
                    <a:pt x="17" y="44"/>
                    <a:pt x="17" y="44"/>
                    <a:pt x="17" y="44"/>
                  </a:cubicBezTo>
                  <a:cubicBezTo>
                    <a:pt x="56" y="44"/>
                    <a:pt x="56" y="44"/>
                    <a:pt x="56" y="44"/>
                  </a:cubicBezTo>
                  <a:cubicBezTo>
                    <a:pt x="56" y="40"/>
                    <a:pt x="56" y="40"/>
                    <a:pt x="56" y="40"/>
                  </a:cubicBezTo>
                  <a:cubicBezTo>
                    <a:pt x="17" y="40"/>
                    <a:pt x="17" y="40"/>
                    <a:pt x="17" y="40"/>
                  </a:cubicBezTo>
                  <a:close/>
                  <a:moveTo>
                    <a:pt x="17" y="28"/>
                  </a:moveTo>
                  <a:cubicBezTo>
                    <a:pt x="17" y="33"/>
                    <a:pt x="17" y="33"/>
                    <a:pt x="17" y="33"/>
                  </a:cubicBezTo>
                  <a:cubicBezTo>
                    <a:pt x="56" y="33"/>
                    <a:pt x="56" y="33"/>
                    <a:pt x="56" y="33"/>
                  </a:cubicBezTo>
                  <a:cubicBezTo>
                    <a:pt x="56" y="28"/>
                    <a:pt x="56" y="28"/>
                    <a:pt x="56" y="28"/>
                  </a:cubicBezTo>
                  <a:cubicBezTo>
                    <a:pt x="17" y="28"/>
                    <a:pt x="17" y="28"/>
                    <a:pt x="17" y="28"/>
                  </a:cubicBezTo>
                  <a:close/>
                  <a:moveTo>
                    <a:pt x="34" y="17"/>
                  </a:moveTo>
                  <a:cubicBezTo>
                    <a:pt x="34" y="22"/>
                    <a:pt x="34" y="22"/>
                    <a:pt x="34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17"/>
                    <a:pt x="56" y="17"/>
                    <a:pt x="56" y="17"/>
                  </a:cubicBezTo>
                  <a:cubicBezTo>
                    <a:pt x="34" y="17"/>
                    <a:pt x="34" y="17"/>
                    <a:pt x="34" y="17"/>
                  </a:cubicBezTo>
                  <a:close/>
                  <a:moveTo>
                    <a:pt x="41" y="69"/>
                  </a:moveTo>
                  <a:cubicBezTo>
                    <a:pt x="43" y="64"/>
                    <a:pt x="48" y="61"/>
                    <a:pt x="55" y="60"/>
                  </a:cubicBezTo>
                  <a:cubicBezTo>
                    <a:pt x="48" y="56"/>
                    <a:pt x="39" y="62"/>
                    <a:pt x="41" y="69"/>
                  </a:cubicBezTo>
                  <a:close/>
                  <a:moveTo>
                    <a:pt x="38" y="54"/>
                  </a:moveTo>
                  <a:cubicBezTo>
                    <a:pt x="34" y="57"/>
                    <a:pt x="32" y="61"/>
                    <a:pt x="31" y="66"/>
                  </a:cubicBezTo>
                  <a:cubicBezTo>
                    <a:pt x="31" y="70"/>
                    <a:pt x="32" y="75"/>
                    <a:pt x="35" y="79"/>
                  </a:cubicBezTo>
                  <a:cubicBezTo>
                    <a:pt x="38" y="83"/>
                    <a:pt x="43" y="86"/>
                    <a:pt x="47" y="86"/>
                  </a:cubicBezTo>
                  <a:cubicBezTo>
                    <a:pt x="51" y="87"/>
                    <a:pt x="55" y="86"/>
                    <a:pt x="58" y="84"/>
                  </a:cubicBezTo>
                  <a:cubicBezTo>
                    <a:pt x="58" y="85"/>
                    <a:pt x="58" y="86"/>
                    <a:pt x="59" y="87"/>
                  </a:cubicBezTo>
                  <a:cubicBezTo>
                    <a:pt x="65" y="95"/>
                    <a:pt x="65" y="95"/>
                    <a:pt x="65" y="95"/>
                  </a:cubicBezTo>
                  <a:cubicBezTo>
                    <a:pt x="67" y="97"/>
                    <a:pt x="69" y="97"/>
                    <a:pt x="71" y="96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3" y="94"/>
                    <a:pt x="74" y="91"/>
                    <a:pt x="72" y="90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5" y="81"/>
                    <a:pt x="64" y="80"/>
                    <a:pt x="63" y="80"/>
                  </a:cubicBezTo>
                  <a:cubicBezTo>
                    <a:pt x="66" y="77"/>
                    <a:pt x="67" y="74"/>
                    <a:pt x="68" y="70"/>
                  </a:cubicBezTo>
                  <a:cubicBezTo>
                    <a:pt x="68" y="66"/>
                    <a:pt x="67" y="61"/>
                    <a:pt x="64" y="57"/>
                  </a:cubicBezTo>
                  <a:cubicBezTo>
                    <a:pt x="61" y="53"/>
                    <a:pt x="56" y="50"/>
                    <a:pt x="52" y="50"/>
                  </a:cubicBezTo>
                  <a:cubicBezTo>
                    <a:pt x="47" y="49"/>
                    <a:pt x="42" y="50"/>
                    <a:pt x="38" y="54"/>
                  </a:cubicBezTo>
                  <a:close/>
                  <a:moveTo>
                    <a:pt x="51" y="56"/>
                  </a:moveTo>
                  <a:cubicBezTo>
                    <a:pt x="48" y="56"/>
                    <a:pt x="45" y="56"/>
                    <a:pt x="42" y="58"/>
                  </a:cubicBezTo>
                  <a:cubicBezTo>
                    <a:pt x="39" y="61"/>
                    <a:pt x="38" y="63"/>
                    <a:pt x="37" y="67"/>
                  </a:cubicBezTo>
                  <a:cubicBezTo>
                    <a:pt x="37" y="70"/>
                    <a:pt x="38" y="73"/>
                    <a:pt x="40" y="76"/>
                  </a:cubicBezTo>
                  <a:cubicBezTo>
                    <a:pt x="42" y="78"/>
                    <a:pt x="45" y="80"/>
                    <a:pt x="48" y="80"/>
                  </a:cubicBezTo>
                  <a:cubicBezTo>
                    <a:pt x="51" y="80"/>
                    <a:pt x="54" y="80"/>
                    <a:pt x="57" y="78"/>
                  </a:cubicBezTo>
                  <a:cubicBezTo>
                    <a:pt x="60" y="76"/>
                    <a:pt x="61" y="73"/>
                    <a:pt x="61" y="69"/>
                  </a:cubicBezTo>
                  <a:cubicBezTo>
                    <a:pt x="62" y="66"/>
                    <a:pt x="61" y="63"/>
                    <a:pt x="59" y="61"/>
                  </a:cubicBezTo>
                  <a:cubicBezTo>
                    <a:pt x="57" y="58"/>
                    <a:pt x="54" y="56"/>
                    <a:pt x="51" y="56"/>
                  </a:cubicBezTo>
                  <a:close/>
                  <a:moveTo>
                    <a:pt x="21" y="9"/>
                  </a:moveTo>
                  <a:cubicBezTo>
                    <a:pt x="11" y="19"/>
                    <a:pt x="11" y="19"/>
                    <a:pt x="11" y="19"/>
                  </a:cubicBezTo>
                  <a:cubicBezTo>
                    <a:pt x="13" y="19"/>
                    <a:pt x="13" y="19"/>
                    <a:pt x="13" y="19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0"/>
                    <a:pt x="18" y="20"/>
                  </a:cubicBezTo>
                  <a:cubicBezTo>
                    <a:pt x="19" y="20"/>
                    <a:pt x="20" y="19"/>
                    <a:pt x="21" y="19"/>
                  </a:cubicBezTo>
                  <a:cubicBezTo>
                    <a:pt x="21" y="18"/>
                    <a:pt x="22" y="17"/>
                    <a:pt x="22" y="17"/>
                  </a:cubicBezTo>
                  <a:cubicBezTo>
                    <a:pt x="22" y="16"/>
                    <a:pt x="22" y="16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1" y="11"/>
                    <a:pt x="21" y="11"/>
                    <a:pt x="21" y="11"/>
                  </a:cubicBezTo>
                  <a:lnTo>
                    <a:pt x="21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4537230" y="5088755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 noEditPoints="1"/>
            </p:cNvSpPr>
            <p:nvPr/>
          </p:nvSpPr>
          <p:spPr bwMode="auto">
            <a:xfrm>
              <a:off x="7348218" y="5147991"/>
              <a:ext cx="387383" cy="332044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657142" y="4998617"/>
            <a:ext cx="2452753" cy="842529"/>
            <a:chOff x="8512415" y="2327889"/>
            <a:chExt cx="3256083" cy="798929"/>
          </a:xfrm>
        </p:grpSpPr>
        <p:sp>
          <p:nvSpPr>
            <p:cNvPr id="25" name="TextBox 24"/>
            <p:cNvSpPr txBox="1"/>
            <p:nvPr/>
          </p:nvSpPr>
          <p:spPr>
            <a:xfrm>
              <a:off x="8512415" y="2327889"/>
              <a:ext cx="1951008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512415" y="2631890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26"/>
          <p:cNvGrpSpPr/>
          <p:nvPr/>
        </p:nvGrpSpPr>
        <p:grpSpPr>
          <a:xfrm flipH="1">
            <a:off x="3160100" y="2356862"/>
            <a:ext cx="2365966" cy="842530"/>
            <a:chOff x="8512415" y="2327889"/>
            <a:chExt cx="3256083" cy="798930"/>
          </a:xfrm>
        </p:grpSpPr>
        <p:sp>
          <p:nvSpPr>
            <p:cNvPr id="28" name="TextBox 27"/>
            <p:cNvSpPr txBox="1"/>
            <p:nvPr/>
          </p:nvSpPr>
          <p:spPr>
            <a:xfrm>
              <a:off x="8519745" y="2327889"/>
              <a:ext cx="2035173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 flipH="1">
            <a:off x="1892162" y="5166460"/>
            <a:ext cx="2365966" cy="842530"/>
            <a:chOff x="8512415" y="2327889"/>
            <a:chExt cx="3256083" cy="798930"/>
          </a:xfrm>
        </p:grpSpPr>
        <p:sp>
          <p:nvSpPr>
            <p:cNvPr id="32" name="TextBox 31"/>
            <p:cNvSpPr txBox="1"/>
            <p:nvPr/>
          </p:nvSpPr>
          <p:spPr>
            <a:xfrm>
              <a:off x="8519742" y="2327889"/>
              <a:ext cx="2256792" cy="31154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12415" y="2631891"/>
              <a:ext cx="3256083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8315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88086" y="1325457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04</a:t>
            </a:r>
            <a:endParaRPr lang="zh-CN" altLang="en-US" sz="101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2"/>
            </p:custDataLst>
          </p:nvPr>
        </p:nvCxnSpPr>
        <p:spPr>
          <a:xfrm>
            <a:off x="5464461" y="4407143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02863" y="2745142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01937" y="3539410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5461595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7605767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5461595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7605767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9925625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6" grpId="0"/>
      <p:bldP spid="20" grpId="0"/>
      <p:bldP spid="21" grpId="0"/>
      <p:bldP spid="2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2800" y="1374769"/>
            <a:ext cx="5579623" cy="3069997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2800" y="4511230"/>
            <a:ext cx="5579623" cy="12992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6471167" y="1374769"/>
            <a:ext cx="5574784" cy="3069997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464973" y="4511227"/>
            <a:ext cx="5580588" cy="130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12800" y="5985566"/>
            <a:ext cx="11233149" cy="369332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5"/>
          <p:cNvSpPr txBox="1"/>
          <p:nvPr/>
        </p:nvSpPr>
        <p:spPr>
          <a:xfrm>
            <a:off x="1130938" y="5063856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0" name="TextBox 16"/>
          <p:cNvSpPr txBox="1"/>
          <p:nvPr/>
        </p:nvSpPr>
        <p:spPr>
          <a:xfrm>
            <a:off x="1130938" y="4743125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5"/>
          <p:cNvSpPr txBox="1"/>
          <p:nvPr/>
        </p:nvSpPr>
        <p:spPr>
          <a:xfrm>
            <a:off x="6861423" y="5068779"/>
            <a:ext cx="4896544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2" name="TextBox 16"/>
          <p:cNvSpPr txBox="1"/>
          <p:nvPr/>
        </p:nvSpPr>
        <p:spPr>
          <a:xfrm>
            <a:off x="6861423" y="4748048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895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4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Freeform 7"/>
          <p:cNvSpPr>
            <a:spLocks/>
          </p:cNvSpPr>
          <p:nvPr/>
        </p:nvSpPr>
        <p:spPr bwMode="auto">
          <a:xfrm>
            <a:off x="1412" y="595"/>
            <a:ext cx="10171764" cy="7256532"/>
          </a:xfrm>
          <a:custGeom>
            <a:avLst/>
            <a:gdLst>
              <a:gd name="T0" fmla="*/ 0 w 3091"/>
              <a:gd name="T1" fmla="*/ 0 h 2526"/>
              <a:gd name="T2" fmla="*/ 3091 w 3091"/>
              <a:gd name="T3" fmla="*/ 0 h 2526"/>
              <a:gd name="T4" fmla="*/ 856 w 3091"/>
              <a:gd name="T5" fmla="*/ 2526 h 2526"/>
              <a:gd name="T6" fmla="*/ 0 w 3091"/>
              <a:gd name="T7" fmla="*/ 1557 h 2526"/>
              <a:gd name="T8" fmla="*/ 0 w 3091"/>
              <a:gd name="T9" fmla="*/ 0 h 2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91" h="2526">
                <a:moveTo>
                  <a:pt x="0" y="0"/>
                </a:moveTo>
                <a:lnTo>
                  <a:pt x="3091" y="0"/>
                </a:lnTo>
                <a:lnTo>
                  <a:pt x="856" y="2526"/>
                </a:lnTo>
                <a:lnTo>
                  <a:pt x="0" y="1557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9" tIns="64279" rIns="128559" bIns="64279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23" name="Freeform 8"/>
          <p:cNvSpPr>
            <a:spLocks/>
          </p:cNvSpPr>
          <p:nvPr/>
        </p:nvSpPr>
        <p:spPr bwMode="auto">
          <a:xfrm>
            <a:off x="1414" y="596"/>
            <a:ext cx="8106778" cy="4065597"/>
          </a:xfrm>
          <a:custGeom>
            <a:avLst/>
            <a:gdLst>
              <a:gd name="T0" fmla="*/ 0 w 2759"/>
              <a:gd name="T1" fmla="*/ 0 h 1585"/>
              <a:gd name="T2" fmla="*/ 2759 w 2759"/>
              <a:gd name="T3" fmla="*/ 0 h 1585"/>
              <a:gd name="T4" fmla="*/ 1357 w 2759"/>
              <a:gd name="T5" fmla="*/ 1585 h 1585"/>
              <a:gd name="T6" fmla="*/ 0 w 2759"/>
              <a:gd name="T7" fmla="*/ 51 h 1585"/>
              <a:gd name="T8" fmla="*/ 0 w 2759"/>
              <a:gd name="T9" fmla="*/ 0 h 15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9" h="1585">
                <a:moveTo>
                  <a:pt x="0" y="0"/>
                </a:moveTo>
                <a:lnTo>
                  <a:pt x="2759" y="0"/>
                </a:lnTo>
                <a:lnTo>
                  <a:pt x="1357" y="1585"/>
                </a:lnTo>
                <a:lnTo>
                  <a:pt x="0" y="5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59" tIns="64279" rIns="128559" bIns="64279" numCol="1" anchor="t" anchorCtr="0" compatLnSpc="1">
            <a:prstTxWarp prst="textNoShape">
              <a:avLst/>
            </a:prstTxWarp>
          </a:bodyPr>
          <a:lstStyle/>
          <a:p>
            <a:endParaRPr lang="zh-CN" altLang="en-US" sz="2000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7597226" y="2055093"/>
            <a:ext cx="379603" cy="379603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8214638" y="1912240"/>
            <a:ext cx="2622413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519461" y="3150188"/>
            <a:ext cx="379603" cy="379603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136874" y="3007335"/>
            <a:ext cx="2622413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5441696" y="4245279"/>
            <a:ext cx="379603" cy="379603"/>
          </a:xfrm>
          <a:prstGeom prst="ellipse">
            <a:avLst/>
          </a:prstGeom>
          <a:solidFill>
            <a:schemeClr val="accent3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6059110" y="4102428"/>
            <a:ext cx="2622413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4363934" y="5340374"/>
            <a:ext cx="379603" cy="379603"/>
          </a:xfrm>
          <a:prstGeom prst="ellipse">
            <a:avLst/>
          </a:prstGeom>
          <a:solidFill>
            <a:schemeClr val="accent4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4981346" y="5197521"/>
            <a:ext cx="2622413" cy="738792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320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320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685974" y="1162067"/>
            <a:ext cx="2626220" cy="1107996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7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2834269" y="2339708"/>
            <a:ext cx="2329633" cy="492571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3201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1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8987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 advTm="0">
        <p15:prstTrans prst="origami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18" grpId="0"/>
      <p:bldP spid="19" grpId="0"/>
      <p:bldP spid="2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Oval 25"/>
          <p:cNvSpPr/>
          <p:nvPr/>
        </p:nvSpPr>
        <p:spPr>
          <a:xfrm>
            <a:off x="4429024" y="1960141"/>
            <a:ext cx="4101964" cy="4101964"/>
          </a:xfrm>
          <a:prstGeom prst="ellipse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AU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5540262" y="2301904"/>
            <a:ext cx="1879488" cy="3418438"/>
            <a:chOff x="2777030" y="1276350"/>
            <a:chExt cx="1871170" cy="34033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777030" y="1276350"/>
              <a:ext cx="1871170" cy="3403312"/>
            </a:xfrm>
            <a:prstGeom prst="rect">
              <a:avLst/>
            </a:prstGeom>
          </p:spPr>
        </p:pic>
        <p:sp>
          <p:nvSpPr>
            <p:cNvPr id="20" name="Rectangle 19"/>
            <p:cNvSpPr/>
            <p:nvPr/>
          </p:nvSpPr>
          <p:spPr>
            <a:xfrm>
              <a:off x="2961703" y="1874759"/>
              <a:ext cx="1501824" cy="2211466"/>
            </a:xfrm>
            <a:prstGeom prst="rect">
              <a:avLst/>
            </a:prstGeom>
            <a:blipFill dpi="0" rotWithShape="1">
              <a:blip r:embed="rId4" cstate="screen">
                <a:grayscl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644771" y="2208822"/>
            <a:ext cx="904654" cy="904657"/>
            <a:chOff x="8197836" y="1898395"/>
            <a:chExt cx="1017919" cy="1017922"/>
          </a:xfrm>
        </p:grpSpPr>
        <p:sp>
          <p:nvSpPr>
            <p:cNvPr id="27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4390335" y="2211918"/>
            <a:ext cx="904654" cy="904657"/>
            <a:chOff x="8197836" y="1898395"/>
            <a:chExt cx="1017919" cy="1017922"/>
          </a:xfrm>
        </p:grpSpPr>
        <p:sp>
          <p:nvSpPr>
            <p:cNvPr id="32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7640402" y="4900513"/>
            <a:ext cx="904654" cy="904657"/>
            <a:chOff x="8197836" y="1898395"/>
            <a:chExt cx="1017919" cy="1017922"/>
          </a:xfrm>
        </p:grpSpPr>
        <p:sp>
          <p:nvSpPr>
            <p:cNvPr id="41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5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Shape 256"/>
            <p:cNvSpPr/>
            <p:nvPr/>
          </p:nvSpPr>
          <p:spPr>
            <a:xfrm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4422891" y="4904695"/>
            <a:ext cx="904654" cy="904657"/>
            <a:chOff x="8197836" y="1898395"/>
            <a:chExt cx="1017919" cy="1017922"/>
          </a:xfrm>
        </p:grpSpPr>
        <p:sp>
          <p:nvSpPr>
            <p:cNvPr id="44" name="Shape 255"/>
            <p:cNvSpPr/>
            <p:nvPr/>
          </p:nvSpPr>
          <p:spPr>
            <a:xfrm>
              <a:off x="8197836" y="1898395"/>
              <a:ext cx="1017919" cy="10179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76200" cap="flat">
              <a:solidFill>
                <a:schemeClr val="bg1"/>
              </a:solidFill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Shape 256"/>
            <p:cNvSpPr/>
            <p:nvPr/>
          </p:nvSpPr>
          <p:spPr>
            <a:xfrm flipH="1">
              <a:off x="8505560" y="2180961"/>
              <a:ext cx="402470" cy="45279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0960" extrusionOk="0">
                  <a:moveTo>
                    <a:pt x="4050" y="7519"/>
                  </a:moveTo>
                  <a:cubicBezTo>
                    <a:pt x="3162" y="7519"/>
                    <a:pt x="0" y="7985"/>
                    <a:pt x="0" y="11155"/>
                  </a:cubicBezTo>
                  <a:lnTo>
                    <a:pt x="0" y="16801"/>
                  </a:lnTo>
                  <a:cubicBezTo>
                    <a:pt x="0" y="19969"/>
                    <a:pt x="3162" y="20318"/>
                    <a:pt x="4050" y="20318"/>
                  </a:cubicBezTo>
                  <a:cubicBezTo>
                    <a:pt x="4937" y="20318"/>
                    <a:pt x="2700" y="19652"/>
                    <a:pt x="2700" y="17687"/>
                  </a:cubicBezTo>
                  <a:lnTo>
                    <a:pt x="2700" y="10266"/>
                  </a:lnTo>
                  <a:cubicBezTo>
                    <a:pt x="2700" y="8207"/>
                    <a:pt x="4937" y="7519"/>
                    <a:pt x="4050" y="7519"/>
                  </a:cubicBezTo>
                  <a:close/>
                  <a:moveTo>
                    <a:pt x="15725" y="7408"/>
                  </a:moveTo>
                  <a:cubicBezTo>
                    <a:pt x="15545" y="6995"/>
                    <a:pt x="20503" y="3177"/>
                    <a:pt x="17612" y="83"/>
                  </a:cubicBezTo>
                  <a:cubicBezTo>
                    <a:pt x="16936" y="-640"/>
                    <a:pt x="14641" y="3547"/>
                    <a:pt x="11382" y="5443"/>
                  </a:cubicBezTo>
                  <a:cubicBezTo>
                    <a:pt x="9584" y="6488"/>
                    <a:pt x="5400" y="8715"/>
                    <a:pt x="5400" y="9946"/>
                  </a:cubicBezTo>
                  <a:lnTo>
                    <a:pt x="5400" y="17913"/>
                  </a:lnTo>
                  <a:cubicBezTo>
                    <a:pt x="5400" y="19393"/>
                    <a:pt x="12034" y="20960"/>
                    <a:pt x="17075" y="20960"/>
                  </a:cubicBezTo>
                  <a:cubicBezTo>
                    <a:pt x="18923" y="20960"/>
                    <a:pt x="21600" y="10974"/>
                    <a:pt x="21600" y="9388"/>
                  </a:cubicBezTo>
                  <a:cubicBezTo>
                    <a:pt x="21600" y="7795"/>
                    <a:pt x="15902" y="7823"/>
                    <a:pt x="15725" y="7408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46041" tIns="46041" rIns="46041" bIns="46041" numCol="1" anchor="ctr">
              <a:noAutofit/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8"/>
          <p:cNvSpPr txBox="1">
            <a:spLocks/>
          </p:cNvSpPr>
          <p:nvPr/>
        </p:nvSpPr>
        <p:spPr>
          <a:xfrm>
            <a:off x="2454434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9"/>
          <p:cNvSpPr txBox="1">
            <a:spLocks/>
          </p:cNvSpPr>
          <p:nvPr/>
        </p:nvSpPr>
        <p:spPr>
          <a:xfrm>
            <a:off x="19496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8"/>
          <p:cNvSpPr txBox="1">
            <a:spLocks/>
          </p:cNvSpPr>
          <p:nvPr/>
        </p:nvSpPr>
        <p:spPr>
          <a:xfrm>
            <a:off x="8756809" y="2295525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9"/>
          <p:cNvSpPr txBox="1">
            <a:spLocks/>
          </p:cNvSpPr>
          <p:nvPr/>
        </p:nvSpPr>
        <p:spPr>
          <a:xfrm>
            <a:off x="8756809" y="2547938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 Placeholder 8"/>
          <p:cNvSpPr txBox="1">
            <a:spLocks/>
          </p:cNvSpPr>
          <p:nvPr/>
        </p:nvSpPr>
        <p:spPr>
          <a:xfrm>
            <a:off x="2454434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9"/>
          <p:cNvSpPr txBox="1">
            <a:spLocks/>
          </p:cNvSpPr>
          <p:nvPr/>
        </p:nvSpPr>
        <p:spPr>
          <a:xfrm>
            <a:off x="19496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8"/>
          <p:cNvSpPr txBox="1">
            <a:spLocks/>
          </p:cNvSpPr>
          <p:nvPr/>
        </p:nvSpPr>
        <p:spPr>
          <a:xfrm>
            <a:off x="8756809" y="4966153"/>
            <a:ext cx="1770063" cy="298450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AU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9"/>
          <p:cNvSpPr txBox="1">
            <a:spLocks/>
          </p:cNvSpPr>
          <p:nvPr/>
        </p:nvSpPr>
        <p:spPr>
          <a:xfrm>
            <a:off x="8756809" y="5218566"/>
            <a:ext cx="2274888" cy="708347"/>
          </a:xfrm>
          <a:prstGeom prst="rect">
            <a:avLst/>
          </a:prstGeom>
        </p:spPr>
        <p:txBody>
          <a:bodyPr>
            <a:noAutofit/>
          </a:bodyPr>
          <a:lstStyle>
            <a:lvl1pPr marL="228620" indent="-228620" algn="l" defTabSz="914476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 fontAlgn="auto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400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500"/>
                            </p:stCondLst>
                            <p:childTnLst>
                              <p:par>
                                <p:cTn id="8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build="p"/>
      <p:bldP spid="22" grpId="0" build="p"/>
      <p:bldP spid="23" grpId="0" build="p"/>
      <p:bldP spid="24" grpId="0" build="p"/>
      <p:bldP spid="25" grpId="0" build="p"/>
      <p:bldP spid="30" grpId="0" build="p"/>
      <p:bldP spid="34" grpId="0" build="p"/>
      <p:bldP spid="3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624"/>
          <p:cNvSpPr/>
          <p:nvPr/>
        </p:nvSpPr>
        <p:spPr>
          <a:xfrm>
            <a:off x="3288387" y="2488121"/>
            <a:ext cx="6345087" cy="355326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cubicBezTo>
                  <a:pt x="1730" y="16970"/>
                  <a:pt x="4055" y="13284"/>
                  <a:pt x="7055" y="10308"/>
                </a:cubicBezTo>
                <a:cubicBezTo>
                  <a:pt x="10098" y="7290"/>
                  <a:pt x="13901" y="4973"/>
                  <a:pt x="18380" y="2877"/>
                </a:cubicBezTo>
                <a:lnTo>
                  <a:pt x="18198" y="0"/>
                </a:lnTo>
                <a:lnTo>
                  <a:pt x="21600" y="4603"/>
                </a:lnTo>
                <a:lnTo>
                  <a:pt x="18924" y="11507"/>
                </a:lnTo>
                <a:lnTo>
                  <a:pt x="18743" y="8630"/>
                </a:lnTo>
                <a:cubicBezTo>
                  <a:pt x="14655" y="9764"/>
                  <a:pt x="11069" y="11155"/>
                  <a:pt x="8004" y="13185"/>
                </a:cubicBezTo>
                <a:cubicBezTo>
                  <a:pt x="4885" y="15251"/>
                  <a:pt x="2242" y="17999"/>
                  <a:pt x="0" y="2160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Text Placeholder 3"/>
          <p:cNvSpPr txBox="1">
            <a:spLocks/>
          </p:cNvSpPr>
          <p:nvPr/>
        </p:nvSpPr>
        <p:spPr>
          <a:xfrm>
            <a:off x="1921008" y="4192713"/>
            <a:ext cx="1455414" cy="236219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4" name="Text Placeholder 4"/>
          <p:cNvSpPr txBox="1">
            <a:spLocks/>
          </p:cNvSpPr>
          <p:nvPr/>
        </p:nvSpPr>
        <p:spPr>
          <a:xfrm>
            <a:off x="1316807" y="4453996"/>
            <a:ext cx="2069617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lnSpc>
                <a:spcPct val="120000"/>
              </a:lnSpc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626"/>
          <p:cNvSpPr/>
          <p:nvPr/>
        </p:nvSpPr>
        <p:spPr>
          <a:xfrm flipV="1">
            <a:off x="3761000" y="4275926"/>
            <a:ext cx="1" cy="1270207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627"/>
          <p:cNvSpPr/>
          <p:nvPr/>
        </p:nvSpPr>
        <p:spPr>
          <a:xfrm flipV="1">
            <a:off x="4977450" y="2888774"/>
            <a:ext cx="1" cy="1803900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628"/>
          <p:cNvSpPr/>
          <p:nvPr/>
        </p:nvSpPr>
        <p:spPr>
          <a:xfrm flipV="1">
            <a:off x="6150256" y="2274125"/>
            <a:ext cx="1" cy="1877028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629"/>
          <p:cNvSpPr/>
          <p:nvPr/>
        </p:nvSpPr>
        <p:spPr>
          <a:xfrm flipV="1">
            <a:off x="7793481" y="3641557"/>
            <a:ext cx="1" cy="1246393"/>
          </a:xfrm>
          <a:prstGeom prst="line">
            <a:avLst/>
          </a:prstGeom>
          <a:ln w="12700">
            <a:solidFill>
              <a:srgbClr val="A6AAA9"/>
            </a:solidFill>
            <a:miter lim="400000"/>
          </a:ln>
        </p:spPr>
        <p:txBody>
          <a:bodyPr lIns="23262" tIns="23262" rIns="23262" bIns="23262" anchor="ctr"/>
          <a:lstStyle/>
          <a:p>
            <a:pPr lvl="0"/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630"/>
          <p:cNvSpPr/>
          <p:nvPr/>
        </p:nvSpPr>
        <p:spPr>
          <a:xfrm>
            <a:off x="3567420" y="4083961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1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636"/>
          <p:cNvSpPr/>
          <p:nvPr/>
        </p:nvSpPr>
        <p:spPr>
          <a:xfrm>
            <a:off x="4780806" y="2677406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2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642"/>
          <p:cNvSpPr/>
          <p:nvPr/>
        </p:nvSpPr>
        <p:spPr>
          <a:xfrm>
            <a:off x="5959263" y="1910232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3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648"/>
          <p:cNvSpPr/>
          <p:nvPr/>
        </p:nvSpPr>
        <p:spPr>
          <a:xfrm>
            <a:off x="7598272" y="4731307"/>
            <a:ext cx="387159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chemeClr val="accent5"/>
          </a:solidFill>
          <a:ln w="12700" cap="flat">
            <a:noFill/>
            <a:miter lim="400000"/>
          </a:ln>
          <a:effectLst/>
        </p:spPr>
        <p:txBody>
          <a:bodyPr wrap="square" lIns="17447" tIns="17447" rIns="17447" bIns="17447" numCol="1" anchor="ctr">
            <a:noAutofit/>
          </a:bodyPr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653"/>
          <p:cNvSpPr/>
          <p:nvPr/>
        </p:nvSpPr>
        <p:spPr>
          <a:xfrm>
            <a:off x="3708087" y="5500752"/>
            <a:ext cx="105820" cy="1058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654"/>
          <p:cNvSpPr/>
          <p:nvPr/>
        </p:nvSpPr>
        <p:spPr>
          <a:xfrm>
            <a:off x="4895131" y="4612606"/>
            <a:ext cx="164632" cy="16463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655"/>
          <p:cNvSpPr/>
          <p:nvPr/>
        </p:nvSpPr>
        <p:spPr>
          <a:xfrm>
            <a:off x="6044444" y="4048660"/>
            <a:ext cx="211623" cy="21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656"/>
          <p:cNvSpPr/>
          <p:nvPr/>
        </p:nvSpPr>
        <p:spPr>
          <a:xfrm>
            <a:off x="7659778" y="3513302"/>
            <a:ext cx="261698" cy="2616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3012064" y="2800944"/>
            <a:ext cx="1570297" cy="236219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9" name="Text Placeholder 4"/>
          <p:cNvSpPr txBox="1">
            <a:spLocks/>
          </p:cNvSpPr>
          <p:nvPr/>
        </p:nvSpPr>
        <p:spPr>
          <a:xfrm>
            <a:off x="2480327" y="3057866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 Placeholder 3"/>
          <p:cNvSpPr txBox="1">
            <a:spLocks/>
          </p:cNvSpPr>
          <p:nvPr/>
        </p:nvSpPr>
        <p:spPr>
          <a:xfrm>
            <a:off x="6537411" y="2026880"/>
            <a:ext cx="1345236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6525058" y="2305244"/>
            <a:ext cx="1711622" cy="577338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8178452" y="4846351"/>
            <a:ext cx="1344392" cy="258532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4"/>
          <p:cNvSpPr txBox="1">
            <a:spLocks/>
          </p:cNvSpPr>
          <p:nvPr/>
        </p:nvSpPr>
        <p:spPr>
          <a:xfrm>
            <a:off x="8148754" y="5118173"/>
            <a:ext cx="2063339" cy="429605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 Placeholder 4"/>
          <p:cNvSpPr txBox="1">
            <a:spLocks/>
          </p:cNvSpPr>
          <p:nvPr/>
        </p:nvSpPr>
        <p:spPr>
          <a:xfrm>
            <a:off x="3643250" y="4148913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4"/>
          <p:cNvSpPr txBox="1">
            <a:spLocks/>
          </p:cNvSpPr>
          <p:nvPr/>
        </p:nvSpPr>
        <p:spPr>
          <a:xfrm>
            <a:off x="4856642" y="272946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6" name="Text Placeholder 4"/>
          <p:cNvSpPr txBox="1">
            <a:spLocks/>
          </p:cNvSpPr>
          <p:nvPr/>
        </p:nvSpPr>
        <p:spPr>
          <a:xfrm>
            <a:off x="6038562" y="1962295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7" name="Text Placeholder 4"/>
          <p:cNvSpPr txBox="1">
            <a:spLocks/>
          </p:cNvSpPr>
          <p:nvPr/>
        </p:nvSpPr>
        <p:spPr>
          <a:xfrm>
            <a:off x="7674105" y="4802272"/>
            <a:ext cx="235494" cy="283037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ts val="1400"/>
              </a:lnSpc>
              <a:spcBef>
                <a:spcPts val="10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id-ID" sz="1400" dirty="0">
                <a:solidFill>
                  <a:srgbClr val="FCFCFC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28" name="Shape 1625"/>
          <p:cNvSpPr/>
          <p:nvPr/>
        </p:nvSpPr>
        <p:spPr>
          <a:xfrm>
            <a:off x="9731475" y="2434047"/>
            <a:ext cx="1270207" cy="127020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1657"/>
          <p:cNvSpPr/>
          <p:nvPr/>
        </p:nvSpPr>
        <p:spPr>
          <a:xfrm>
            <a:off x="10177332" y="2605031"/>
            <a:ext cx="378722" cy="38715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35" y="3821"/>
                </a:moveTo>
                <a:lnTo>
                  <a:pt x="4745" y="3821"/>
                </a:lnTo>
                <a:cubicBezTo>
                  <a:pt x="4832" y="6659"/>
                  <a:pt x="5371" y="8569"/>
                  <a:pt x="6052" y="9978"/>
                </a:cubicBezTo>
                <a:cubicBezTo>
                  <a:pt x="3968" y="8590"/>
                  <a:pt x="2022" y="6988"/>
                  <a:pt x="1735" y="3821"/>
                </a:cubicBezTo>
                <a:close/>
                <a:moveTo>
                  <a:pt x="10800" y="1439"/>
                </a:moveTo>
                <a:cubicBezTo>
                  <a:pt x="14079" y="1438"/>
                  <a:pt x="15359" y="2749"/>
                  <a:pt x="15358" y="3236"/>
                </a:cubicBezTo>
                <a:cubicBezTo>
                  <a:pt x="15358" y="3725"/>
                  <a:pt x="14080" y="5035"/>
                  <a:pt x="10800" y="5038"/>
                </a:cubicBezTo>
                <a:cubicBezTo>
                  <a:pt x="7521" y="5035"/>
                  <a:pt x="6242" y="3725"/>
                  <a:pt x="6242" y="3236"/>
                </a:cubicBezTo>
                <a:cubicBezTo>
                  <a:pt x="6241" y="2749"/>
                  <a:pt x="7521" y="1438"/>
                  <a:pt x="10800" y="1439"/>
                </a:cubicBezTo>
                <a:close/>
                <a:moveTo>
                  <a:pt x="15548" y="9978"/>
                </a:moveTo>
                <a:cubicBezTo>
                  <a:pt x="16230" y="8569"/>
                  <a:pt x="16768" y="6659"/>
                  <a:pt x="16855" y="3821"/>
                </a:cubicBezTo>
                <a:lnTo>
                  <a:pt x="19866" y="3821"/>
                </a:lnTo>
                <a:cubicBezTo>
                  <a:pt x="19580" y="6988"/>
                  <a:pt x="17632" y="8590"/>
                  <a:pt x="15548" y="9978"/>
                </a:cubicBezTo>
                <a:close/>
                <a:moveTo>
                  <a:pt x="12216" y="15911"/>
                </a:moveTo>
                <a:cubicBezTo>
                  <a:pt x="12216" y="14207"/>
                  <a:pt x="13537" y="13266"/>
                  <a:pt x="15690" y="11871"/>
                </a:cubicBezTo>
                <a:cubicBezTo>
                  <a:pt x="18323" y="10163"/>
                  <a:pt x="21600" y="8040"/>
                  <a:pt x="21600" y="2998"/>
                </a:cubicBezTo>
                <a:cubicBezTo>
                  <a:pt x="21600" y="2544"/>
                  <a:pt x="21220" y="2177"/>
                  <a:pt x="20750" y="2177"/>
                </a:cubicBezTo>
                <a:lnTo>
                  <a:pt x="16635" y="2177"/>
                </a:lnTo>
                <a:cubicBezTo>
                  <a:pt x="16053" y="1125"/>
                  <a:pt x="14320" y="0"/>
                  <a:pt x="10800" y="0"/>
                </a:cubicBezTo>
                <a:cubicBezTo>
                  <a:pt x="7281" y="0"/>
                  <a:pt x="5547" y="1125"/>
                  <a:pt x="4966" y="2177"/>
                </a:cubicBezTo>
                <a:lnTo>
                  <a:pt x="850" y="2177"/>
                </a:lnTo>
                <a:cubicBezTo>
                  <a:pt x="380" y="2177"/>
                  <a:pt x="0" y="2544"/>
                  <a:pt x="0" y="2998"/>
                </a:cubicBezTo>
                <a:cubicBezTo>
                  <a:pt x="0" y="8040"/>
                  <a:pt x="3277" y="10163"/>
                  <a:pt x="5912" y="11871"/>
                </a:cubicBezTo>
                <a:cubicBezTo>
                  <a:pt x="8065" y="13266"/>
                  <a:pt x="9384" y="14207"/>
                  <a:pt x="9384" y="15911"/>
                </a:cubicBezTo>
                <a:lnTo>
                  <a:pt x="9384" y="17450"/>
                </a:lnTo>
                <a:cubicBezTo>
                  <a:pt x="7122" y="17696"/>
                  <a:pt x="5461" y="18514"/>
                  <a:pt x="5461" y="19487"/>
                </a:cubicBezTo>
                <a:cubicBezTo>
                  <a:pt x="5461" y="20654"/>
                  <a:pt x="7851" y="21600"/>
                  <a:pt x="10800" y="21600"/>
                </a:cubicBezTo>
                <a:cubicBezTo>
                  <a:pt x="13749" y="21600"/>
                  <a:pt x="16139" y="20654"/>
                  <a:pt x="16139" y="19487"/>
                </a:cubicBezTo>
                <a:cubicBezTo>
                  <a:pt x="16139" y="18514"/>
                  <a:pt x="14478" y="17696"/>
                  <a:pt x="12216" y="17450"/>
                </a:cubicBezTo>
                <a:cubicBezTo>
                  <a:pt x="12216" y="17450"/>
                  <a:pt x="12216" y="15911"/>
                  <a:pt x="12216" y="15911"/>
                </a:cubicBezTo>
                <a:close/>
              </a:path>
            </a:pathLst>
          </a:custGeom>
          <a:solidFill>
            <a:schemeClr val="bg1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Placeholder 3"/>
          <p:cNvSpPr txBox="1">
            <a:spLocks/>
          </p:cNvSpPr>
          <p:nvPr/>
        </p:nvSpPr>
        <p:spPr>
          <a:xfrm>
            <a:off x="9891668" y="3044677"/>
            <a:ext cx="934156" cy="374339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输入文本</a:t>
            </a:r>
            <a:endParaRPr lang="id-ID" sz="1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5864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5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0"/>
                            </p:stCondLst>
                            <p:childTnLst>
                              <p:par>
                                <p:cTn id="9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5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8000"/>
                            </p:stCondLst>
                            <p:childTnLst>
                              <p:par>
                                <p:cTn id="106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8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27" presetClass="emph" presetSubtype="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6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17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250" autoRev="1" fill="remove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9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build="p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 animBg="1"/>
      <p:bldP spid="28" grpId="1" animBg="1"/>
      <p:bldP spid="29" grpId="0" animBg="1"/>
      <p:bldP spid="3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矩形 259"/>
          <p:cNvSpPr>
            <a:spLocks noChangeArrowheads="1"/>
          </p:cNvSpPr>
          <p:nvPr/>
        </p:nvSpPr>
        <p:spPr bwMode="auto">
          <a:xfrm>
            <a:off x="4931655" y="3067242"/>
            <a:ext cx="5506844" cy="1107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72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 </a:t>
            </a:r>
            <a:endParaRPr lang="en-US" altLang="zh-CN" sz="7200" b="1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4931655" y="4298348"/>
            <a:ext cx="550684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8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7345304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850"/>
                            </p:stCondLst>
                            <p:childTnLst>
                              <p:par>
                                <p:cTn id="55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56" dur="500" tmFilter="0, 0; .2, .5; .8, .5; 1, 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7" dur="250" autoRev="1" fill="hold"/>
                                        <p:tgtEl>
                                          <p:spTgt spid="18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900"/>
                            </p:stCondLst>
                            <p:childTnLst>
                              <p:par>
                                <p:cTn id="6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9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0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8" grpId="0"/>
      <p:bldP spid="18" grpId="1"/>
      <p:bldP spid="19" grpId="0"/>
      <p:bldP spid="19" grpId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43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88086" y="1325457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01</a:t>
            </a:r>
            <a:endParaRPr lang="zh-CN" altLang="en-US" sz="101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2"/>
            </p:custDataLst>
          </p:nvPr>
        </p:nvCxnSpPr>
        <p:spPr>
          <a:xfrm>
            <a:off x="5464461" y="4407143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02863" y="2745142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01937" y="3539410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年度工作概述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5461595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7605767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5461595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7605767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204221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6" grpId="0"/>
      <p:bldP spid="20" grpId="0"/>
      <p:bldP spid="21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74821" y="1570361"/>
            <a:ext cx="4011895" cy="2450259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4821" y="4070824"/>
            <a:ext cx="4011895" cy="24501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3919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Rectangle 16"/>
          <p:cNvSpPr/>
          <p:nvPr/>
        </p:nvSpPr>
        <p:spPr>
          <a:xfrm>
            <a:off x="4448819" y="1570361"/>
            <a:ext cx="4011895" cy="245025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448819" y="4070847"/>
            <a:ext cx="4011895" cy="2450184"/>
          </a:xfrm>
          <a:prstGeom prst="rect">
            <a:avLst/>
          </a:prstGeom>
          <a:blipFill dpi="0" rotWithShape="1">
            <a:blip r:embed="rId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047921" y="1871521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0" name="Rectangle 19"/>
          <p:cNvSpPr/>
          <p:nvPr/>
        </p:nvSpPr>
        <p:spPr>
          <a:xfrm>
            <a:off x="8522818" y="1570361"/>
            <a:ext cx="4011895" cy="2450259"/>
          </a:xfrm>
          <a:prstGeom prst="rect">
            <a:avLst/>
          </a:prstGeom>
          <a:blipFill dpi="0"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8522818" y="4070847"/>
            <a:ext cx="4011895" cy="2450184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2078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121921" y="4383009"/>
            <a:ext cx="2808822" cy="1615827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34936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5" grpId="0"/>
      <p:bldP spid="17" grpId="0" animBg="1"/>
      <p:bldP spid="18" grpId="0" animBg="1"/>
      <p:bldP spid="19" grpId="0"/>
      <p:bldP spid="20" grpId="0" animBg="1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 rot="4351113">
            <a:off x="5467143" y="2247983"/>
            <a:ext cx="4707118" cy="3246798"/>
            <a:chOff x="940378" y="1114346"/>
            <a:chExt cx="7056438" cy="4867275"/>
          </a:xfrm>
        </p:grpSpPr>
        <p:sp>
          <p:nvSpPr>
            <p:cNvPr id="6" name="Arc 682"/>
            <p:cNvSpPr>
              <a:spLocks/>
            </p:cNvSpPr>
            <p:nvPr/>
          </p:nvSpPr>
          <p:spPr bwMode="auto">
            <a:xfrm rot="18746405">
              <a:off x="3554196" y="1119903"/>
              <a:ext cx="1014413" cy="1003300"/>
            </a:xfrm>
            <a:custGeom>
              <a:avLst/>
              <a:gdLst>
                <a:gd name="T0" fmla="*/ 2147483647 w 21600"/>
                <a:gd name="T1" fmla="*/ 0 h 21356"/>
                <a:gd name="T2" fmla="*/ 2147483647 w 21600"/>
                <a:gd name="T3" fmla="*/ 2147483647 h 21356"/>
                <a:gd name="T4" fmla="*/ 0 w 21600"/>
                <a:gd name="T5" fmla="*/ 2147483647 h 21356"/>
                <a:gd name="T6" fmla="*/ 0 60000 65536"/>
                <a:gd name="T7" fmla="*/ 0 60000 65536"/>
                <a:gd name="T8" fmla="*/ 0 60000 65536"/>
                <a:gd name="T9" fmla="*/ 0 w 21600"/>
                <a:gd name="T10" fmla="*/ 0 h 21356"/>
                <a:gd name="T11" fmla="*/ 21600 w 21600"/>
                <a:gd name="T12" fmla="*/ 21356 h 2135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21356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</a:path>
                <a:path w="21600" h="21356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73"/>
            <p:cNvSpPr>
              <a:spLocks noEditPoints="1"/>
            </p:cNvSpPr>
            <p:nvPr/>
          </p:nvSpPr>
          <p:spPr bwMode="auto">
            <a:xfrm rot="21275257">
              <a:off x="4204278" y="1579484"/>
              <a:ext cx="2628900" cy="2630487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675"/>
            <p:cNvSpPr>
              <a:spLocks noEditPoints="1"/>
            </p:cNvSpPr>
            <p:nvPr/>
          </p:nvSpPr>
          <p:spPr bwMode="auto">
            <a:xfrm rot="21275257">
              <a:off x="940378" y="1649334"/>
              <a:ext cx="3429000" cy="3429000"/>
            </a:xfrm>
            <a:custGeom>
              <a:avLst/>
              <a:gdLst>
                <a:gd name="T0" fmla="*/ 2147483647 w 2622"/>
                <a:gd name="T1" fmla="*/ 2147483647 h 2622"/>
                <a:gd name="T2" fmla="*/ 2147483647 w 2622"/>
                <a:gd name="T3" fmla="*/ 2147483647 h 2622"/>
                <a:gd name="T4" fmla="*/ 2147483647 w 2622"/>
                <a:gd name="T5" fmla="*/ 2147483647 h 2622"/>
                <a:gd name="T6" fmla="*/ 2147483647 w 2622"/>
                <a:gd name="T7" fmla="*/ 2147483647 h 2622"/>
                <a:gd name="T8" fmla="*/ 2147483647 w 2622"/>
                <a:gd name="T9" fmla="*/ 2147483647 h 2622"/>
                <a:gd name="T10" fmla="*/ 2147483647 w 2622"/>
                <a:gd name="T11" fmla="*/ 2147483647 h 2622"/>
                <a:gd name="T12" fmla="*/ 2147483647 w 2622"/>
                <a:gd name="T13" fmla="*/ 2147483647 h 2622"/>
                <a:gd name="T14" fmla="*/ 2147483647 w 2622"/>
                <a:gd name="T15" fmla="*/ 2147483647 h 2622"/>
                <a:gd name="T16" fmla="*/ 2147483647 w 2622"/>
                <a:gd name="T17" fmla="*/ 2147483647 h 2622"/>
                <a:gd name="T18" fmla="*/ 2147483647 w 2622"/>
                <a:gd name="T19" fmla="*/ 2147483647 h 2622"/>
                <a:gd name="T20" fmla="*/ 2147483647 w 2622"/>
                <a:gd name="T21" fmla="*/ 2147483647 h 2622"/>
                <a:gd name="T22" fmla="*/ 2147483647 w 2622"/>
                <a:gd name="T23" fmla="*/ 2147483647 h 2622"/>
                <a:gd name="T24" fmla="*/ 2147483647 w 2622"/>
                <a:gd name="T25" fmla="*/ 2147483647 h 2622"/>
                <a:gd name="T26" fmla="*/ 2147483647 w 2622"/>
                <a:gd name="T27" fmla="*/ 2147483647 h 2622"/>
                <a:gd name="T28" fmla="*/ 2147483647 w 2622"/>
                <a:gd name="T29" fmla="*/ 2147483647 h 2622"/>
                <a:gd name="T30" fmla="*/ 2147483647 w 2622"/>
                <a:gd name="T31" fmla="*/ 2147483647 h 2622"/>
                <a:gd name="T32" fmla="*/ 2147483647 w 2622"/>
                <a:gd name="T33" fmla="*/ 2147483647 h 2622"/>
                <a:gd name="T34" fmla="*/ 2147483647 w 2622"/>
                <a:gd name="T35" fmla="*/ 2147483647 h 2622"/>
                <a:gd name="T36" fmla="*/ 2147483647 w 2622"/>
                <a:gd name="T37" fmla="*/ 2147483647 h 2622"/>
                <a:gd name="T38" fmla="*/ 2147483647 w 2622"/>
                <a:gd name="T39" fmla="*/ 2147483647 h 2622"/>
                <a:gd name="T40" fmla="*/ 2147483647 w 2622"/>
                <a:gd name="T41" fmla="*/ 2147483647 h 2622"/>
                <a:gd name="T42" fmla="*/ 2147483647 w 2622"/>
                <a:gd name="T43" fmla="*/ 2147483647 h 2622"/>
                <a:gd name="T44" fmla="*/ 2147483647 w 2622"/>
                <a:gd name="T45" fmla="*/ 2147483647 h 2622"/>
                <a:gd name="T46" fmla="*/ 2147483647 w 2622"/>
                <a:gd name="T47" fmla="*/ 2147483647 h 2622"/>
                <a:gd name="T48" fmla="*/ 2147483647 w 2622"/>
                <a:gd name="T49" fmla="*/ 2147483647 h 2622"/>
                <a:gd name="T50" fmla="*/ 2147483647 w 2622"/>
                <a:gd name="T51" fmla="*/ 2147483647 h 2622"/>
                <a:gd name="T52" fmla="*/ 2147483647 w 2622"/>
                <a:gd name="T53" fmla="*/ 2147483647 h 2622"/>
                <a:gd name="T54" fmla="*/ 2147483647 w 2622"/>
                <a:gd name="T55" fmla="*/ 2147483647 h 2622"/>
                <a:gd name="T56" fmla="*/ 2147483647 w 2622"/>
                <a:gd name="T57" fmla="*/ 2147483647 h 2622"/>
                <a:gd name="T58" fmla="*/ 2147483647 w 2622"/>
                <a:gd name="T59" fmla="*/ 2147483647 h 2622"/>
                <a:gd name="T60" fmla="*/ 2147483647 w 2622"/>
                <a:gd name="T61" fmla="*/ 2147483647 h 2622"/>
                <a:gd name="T62" fmla="*/ 2147483647 w 2622"/>
                <a:gd name="T63" fmla="*/ 2147483647 h 2622"/>
                <a:gd name="T64" fmla="*/ 2147483647 w 2622"/>
                <a:gd name="T65" fmla="*/ 2147483647 h 2622"/>
                <a:gd name="T66" fmla="*/ 2147483647 w 2622"/>
                <a:gd name="T67" fmla="*/ 2147483647 h 2622"/>
                <a:gd name="T68" fmla="*/ 2147483647 w 2622"/>
                <a:gd name="T69" fmla="*/ 2147483647 h 2622"/>
                <a:gd name="T70" fmla="*/ 2147483647 w 2622"/>
                <a:gd name="T71" fmla="*/ 2147483647 h 2622"/>
                <a:gd name="T72" fmla="*/ 2147483647 w 2622"/>
                <a:gd name="T73" fmla="*/ 2147483647 h 2622"/>
                <a:gd name="T74" fmla="*/ 2147483647 w 2622"/>
                <a:gd name="T75" fmla="*/ 2147483647 h 2622"/>
                <a:gd name="T76" fmla="*/ 2147483647 w 2622"/>
                <a:gd name="T77" fmla="*/ 2147483647 h 2622"/>
                <a:gd name="T78" fmla="*/ 2147483647 w 2622"/>
                <a:gd name="T79" fmla="*/ 2147483647 h 2622"/>
                <a:gd name="T80" fmla="*/ 2147483647 w 2622"/>
                <a:gd name="T81" fmla="*/ 2147483647 h 2622"/>
                <a:gd name="T82" fmla="*/ 2147483647 w 2622"/>
                <a:gd name="T83" fmla="*/ 2147483647 h 2622"/>
                <a:gd name="T84" fmla="*/ 2147483647 w 2622"/>
                <a:gd name="T85" fmla="*/ 2147483647 h 2622"/>
                <a:gd name="T86" fmla="*/ 2147483647 w 2622"/>
                <a:gd name="T87" fmla="*/ 2147483647 h 2622"/>
                <a:gd name="T88" fmla="*/ 2147483647 w 2622"/>
                <a:gd name="T89" fmla="*/ 2147483647 h 2622"/>
                <a:gd name="T90" fmla="*/ 2147483647 w 2622"/>
                <a:gd name="T91" fmla="*/ 2147483647 h 2622"/>
                <a:gd name="T92" fmla="*/ 2147483647 w 2622"/>
                <a:gd name="T93" fmla="*/ 2147483647 h 2622"/>
                <a:gd name="T94" fmla="*/ 2147483647 w 2622"/>
                <a:gd name="T95" fmla="*/ 2147483647 h 2622"/>
                <a:gd name="T96" fmla="*/ 2147483647 w 2622"/>
                <a:gd name="T97" fmla="*/ 2147483647 h 2622"/>
                <a:gd name="T98" fmla="*/ 2147483647 w 2622"/>
                <a:gd name="T99" fmla="*/ 2147483647 h 2622"/>
                <a:gd name="T100" fmla="*/ 2147483647 w 2622"/>
                <a:gd name="T101" fmla="*/ 2147483647 h 2622"/>
                <a:gd name="T102" fmla="*/ 2147483647 w 2622"/>
                <a:gd name="T103" fmla="*/ 2147483647 h 2622"/>
                <a:gd name="T104" fmla="*/ 2147483647 w 2622"/>
                <a:gd name="T105" fmla="*/ 2147483647 h 2622"/>
                <a:gd name="T106" fmla="*/ 2147483647 w 2622"/>
                <a:gd name="T107" fmla="*/ 2147483647 h 262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2622"/>
                <a:gd name="T163" fmla="*/ 0 h 2622"/>
                <a:gd name="T164" fmla="*/ 2622 w 2622"/>
                <a:gd name="T165" fmla="*/ 2622 h 2622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2622" h="2622">
                  <a:moveTo>
                    <a:pt x="2622" y="1382"/>
                  </a:moveTo>
                  <a:lnTo>
                    <a:pt x="2622" y="1240"/>
                  </a:lnTo>
                  <a:lnTo>
                    <a:pt x="2520" y="1240"/>
                  </a:lnTo>
                  <a:lnTo>
                    <a:pt x="2516" y="1196"/>
                  </a:lnTo>
                  <a:lnTo>
                    <a:pt x="2512" y="1152"/>
                  </a:lnTo>
                  <a:lnTo>
                    <a:pt x="2506" y="1110"/>
                  </a:lnTo>
                  <a:lnTo>
                    <a:pt x="2498" y="1068"/>
                  </a:lnTo>
                  <a:lnTo>
                    <a:pt x="2596" y="1040"/>
                  </a:lnTo>
                  <a:lnTo>
                    <a:pt x="2560" y="904"/>
                  </a:lnTo>
                  <a:lnTo>
                    <a:pt x="2460" y="930"/>
                  </a:lnTo>
                  <a:lnTo>
                    <a:pt x="2446" y="888"/>
                  </a:lnTo>
                  <a:lnTo>
                    <a:pt x="2430" y="848"/>
                  </a:lnTo>
                  <a:lnTo>
                    <a:pt x="2412" y="808"/>
                  </a:lnTo>
                  <a:lnTo>
                    <a:pt x="2394" y="768"/>
                  </a:lnTo>
                  <a:lnTo>
                    <a:pt x="2482" y="718"/>
                  </a:lnTo>
                  <a:lnTo>
                    <a:pt x="2412" y="594"/>
                  </a:lnTo>
                  <a:lnTo>
                    <a:pt x="2322" y="646"/>
                  </a:lnTo>
                  <a:lnTo>
                    <a:pt x="2298" y="610"/>
                  </a:lnTo>
                  <a:lnTo>
                    <a:pt x="2272" y="574"/>
                  </a:lnTo>
                  <a:lnTo>
                    <a:pt x="2244" y="540"/>
                  </a:lnTo>
                  <a:lnTo>
                    <a:pt x="2216" y="508"/>
                  </a:lnTo>
                  <a:lnTo>
                    <a:pt x="2290" y="434"/>
                  </a:lnTo>
                  <a:lnTo>
                    <a:pt x="2188" y="334"/>
                  </a:lnTo>
                  <a:lnTo>
                    <a:pt x="2116" y="406"/>
                  </a:lnTo>
                  <a:lnTo>
                    <a:pt x="2082" y="378"/>
                  </a:lnTo>
                  <a:lnTo>
                    <a:pt x="2048" y="352"/>
                  </a:lnTo>
                  <a:lnTo>
                    <a:pt x="2014" y="326"/>
                  </a:lnTo>
                  <a:lnTo>
                    <a:pt x="1978" y="300"/>
                  </a:lnTo>
                  <a:lnTo>
                    <a:pt x="2028" y="212"/>
                  </a:lnTo>
                  <a:lnTo>
                    <a:pt x="1906" y="140"/>
                  </a:lnTo>
                  <a:lnTo>
                    <a:pt x="1854" y="230"/>
                  </a:lnTo>
                  <a:lnTo>
                    <a:pt x="1816" y="210"/>
                  </a:lnTo>
                  <a:lnTo>
                    <a:pt x="1776" y="194"/>
                  </a:lnTo>
                  <a:lnTo>
                    <a:pt x="1734" y="178"/>
                  </a:lnTo>
                  <a:lnTo>
                    <a:pt x="1694" y="162"/>
                  </a:lnTo>
                  <a:lnTo>
                    <a:pt x="1720" y="64"/>
                  </a:lnTo>
                  <a:lnTo>
                    <a:pt x="1582" y="26"/>
                  </a:lnTo>
                  <a:lnTo>
                    <a:pt x="1556" y="126"/>
                  </a:lnTo>
                  <a:lnTo>
                    <a:pt x="1514" y="118"/>
                  </a:lnTo>
                  <a:lnTo>
                    <a:pt x="1470" y="112"/>
                  </a:lnTo>
                  <a:lnTo>
                    <a:pt x="1426" y="106"/>
                  </a:lnTo>
                  <a:lnTo>
                    <a:pt x="1382" y="104"/>
                  </a:lnTo>
                  <a:lnTo>
                    <a:pt x="1382" y="0"/>
                  </a:lnTo>
                  <a:lnTo>
                    <a:pt x="1240" y="0"/>
                  </a:lnTo>
                  <a:lnTo>
                    <a:pt x="1240" y="104"/>
                  </a:lnTo>
                  <a:lnTo>
                    <a:pt x="1196" y="106"/>
                  </a:lnTo>
                  <a:lnTo>
                    <a:pt x="1154" y="112"/>
                  </a:lnTo>
                  <a:lnTo>
                    <a:pt x="1110" y="118"/>
                  </a:lnTo>
                  <a:lnTo>
                    <a:pt x="1068" y="126"/>
                  </a:lnTo>
                  <a:lnTo>
                    <a:pt x="1042" y="26"/>
                  </a:lnTo>
                  <a:lnTo>
                    <a:pt x="904" y="64"/>
                  </a:lnTo>
                  <a:lnTo>
                    <a:pt x="930" y="162"/>
                  </a:lnTo>
                  <a:lnTo>
                    <a:pt x="890" y="178"/>
                  </a:lnTo>
                  <a:lnTo>
                    <a:pt x="848" y="194"/>
                  </a:lnTo>
                  <a:lnTo>
                    <a:pt x="808" y="210"/>
                  </a:lnTo>
                  <a:lnTo>
                    <a:pt x="770" y="230"/>
                  </a:lnTo>
                  <a:lnTo>
                    <a:pt x="718" y="140"/>
                  </a:lnTo>
                  <a:lnTo>
                    <a:pt x="594" y="212"/>
                  </a:lnTo>
                  <a:lnTo>
                    <a:pt x="646" y="300"/>
                  </a:lnTo>
                  <a:lnTo>
                    <a:pt x="610" y="326"/>
                  </a:lnTo>
                  <a:lnTo>
                    <a:pt x="576" y="352"/>
                  </a:lnTo>
                  <a:lnTo>
                    <a:pt x="542" y="378"/>
                  </a:lnTo>
                  <a:lnTo>
                    <a:pt x="508" y="406"/>
                  </a:lnTo>
                  <a:lnTo>
                    <a:pt x="436" y="334"/>
                  </a:lnTo>
                  <a:lnTo>
                    <a:pt x="334" y="434"/>
                  </a:lnTo>
                  <a:lnTo>
                    <a:pt x="408" y="508"/>
                  </a:lnTo>
                  <a:lnTo>
                    <a:pt x="378" y="540"/>
                  </a:lnTo>
                  <a:lnTo>
                    <a:pt x="352" y="574"/>
                  </a:lnTo>
                  <a:lnTo>
                    <a:pt x="326" y="610"/>
                  </a:lnTo>
                  <a:lnTo>
                    <a:pt x="302" y="646"/>
                  </a:lnTo>
                  <a:lnTo>
                    <a:pt x="212" y="594"/>
                  </a:lnTo>
                  <a:lnTo>
                    <a:pt x="140" y="718"/>
                  </a:lnTo>
                  <a:lnTo>
                    <a:pt x="230" y="768"/>
                  </a:lnTo>
                  <a:lnTo>
                    <a:pt x="212" y="808"/>
                  </a:lnTo>
                  <a:lnTo>
                    <a:pt x="194" y="848"/>
                  </a:lnTo>
                  <a:lnTo>
                    <a:pt x="178" y="888"/>
                  </a:lnTo>
                  <a:lnTo>
                    <a:pt x="164" y="930"/>
                  </a:lnTo>
                  <a:lnTo>
                    <a:pt x="64" y="904"/>
                  </a:lnTo>
                  <a:lnTo>
                    <a:pt x="26" y="1040"/>
                  </a:lnTo>
                  <a:lnTo>
                    <a:pt x="126" y="1068"/>
                  </a:lnTo>
                  <a:lnTo>
                    <a:pt x="118" y="1110"/>
                  </a:lnTo>
                  <a:lnTo>
                    <a:pt x="112" y="1152"/>
                  </a:lnTo>
                  <a:lnTo>
                    <a:pt x="108" y="1196"/>
                  </a:lnTo>
                  <a:lnTo>
                    <a:pt x="104" y="1240"/>
                  </a:lnTo>
                  <a:lnTo>
                    <a:pt x="0" y="1240"/>
                  </a:lnTo>
                  <a:lnTo>
                    <a:pt x="0" y="1382"/>
                  </a:lnTo>
                  <a:lnTo>
                    <a:pt x="104" y="1382"/>
                  </a:lnTo>
                  <a:lnTo>
                    <a:pt x="108" y="1426"/>
                  </a:lnTo>
                  <a:lnTo>
                    <a:pt x="112" y="1470"/>
                  </a:lnTo>
                  <a:lnTo>
                    <a:pt x="118" y="1512"/>
                  </a:lnTo>
                  <a:lnTo>
                    <a:pt x="126" y="1556"/>
                  </a:lnTo>
                  <a:lnTo>
                    <a:pt x="26" y="1582"/>
                  </a:lnTo>
                  <a:lnTo>
                    <a:pt x="64" y="1720"/>
                  </a:lnTo>
                  <a:lnTo>
                    <a:pt x="164" y="1692"/>
                  </a:lnTo>
                  <a:lnTo>
                    <a:pt x="178" y="1734"/>
                  </a:lnTo>
                  <a:lnTo>
                    <a:pt x="194" y="1774"/>
                  </a:lnTo>
                  <a:lnTo>
                    <a:pt x="212" y="1814"/>
                  </a:lnTo>
                  <a:lnTo>
                    <a:pt x="230" y="1854"/>
                  </a:lnTo>
                  <a:lnTo>
                    <a:pt x="140" y="1906"/>
                  </a:lnTo>
                  <a:lnTo>
                    <a:pt x="212" y="2028"/>
                  </a:lnTo>
                  <a:lnTo>
                    <a:pt x="302" y="1978"/>
                  </a:lnTo>
                  <a:lnTo>
                    <a:pt x="326" y="2014"/>
                  </a:lnTo>
                  <a:lnTo>
                    <a:pt x="352" y="2048"/>
                  </a:lnTo>
                  <a:lnTo>
                    <a:pt x="378" y="2082"/>
                  </a:lnTo>
                  <a:lnTo>
                    <a:pt x="408" y="2116"/>
                  </a:lnTo>
                  <a:lnTo>
                    <a:pt x="334" y="2188"/>
                  </a:lnTo>
                  <a:lnTo>
                    <a:pt x="436" y="2288"/>
                  </a:lnTo>
                  <a:lnTo>
                    <a:pt x="508" y="2216"/>
                  </a:lnTo>
                  <a:lnTo>
                    <a:pt x="542" y="2244"/>
                  </a:lnTo>
                  <a:lnTo>
                    <a:pt x="576" y="2272"/>
                  </a:lnTo>
                  <a:lnTo>
                    <a:pt x="610" y="2298"/>
                  </a:lnTo>
                  <a:lnTo>
                    <a:pt x="646" y="2322"/>
                  </a:lnTo>
                  <a:lnTo>
                    <a:pt x="594" y="2412"/>
                  </a:lnTo>
                  <a:lnTo>
                    <a:pt x="718" y="2482"/>
                  </a:lnTo>
                  <a:lnTo>
                    <a:pt x="770" y="2394"/>
                  </a:lnTo>
                  <a:lnTo>
                    <a:pt x="808" y="2412"/>
                  </a:lnTo>
                  <a:lnTo>
                    <a:pt x="848" y="2430"/>
                  </a:lnTo>
                  <a:lnTo>
                    <a:pt x="890" y="2446"/>
                  </a:lnTo>
                  <a:lnTo>
                    <a:pt x="930" y="2460"/>
                  </a:lnTo>
                  <a:lnTo>
                    <a:pt x="904" y="2560"/>
                  </a:lnTo>
                  <a:lnTo>
                    <a:pt x="1042" y="2596"/>
                  </a:lnTo>
                  <a:lnTo>
                    <a:pt x="1068" y="2498"/>
                  </a:lnTo>
                  <a:lnTo>
                    <a:pt x="1110" y="2504"/>
                  </a:lnTo>
                  <a:lnTo>
                    <a:pt x="1154" y="2512"/>
                  </a:lnTo>
                  <a:lnTo>
                    <a:pt x="1196" y="2516"/>
                  </a:lnTo>
                  <a:lnTo>
                    <a:pt x="1240" y="2520"/>
                  </a:lnTo>
                  <a:lnTo>
                    <a:pt x="1240" y="2622"/>
                  </a:lnTo>
                  <a:lnTo>
                    <a:pt x="1382" y="2622"/>
                  </a:lnTo>
                  <a:lnTo>
                    <a:pt x="1382" y="2520"/>
                  </a:lnTo>
                  <a:lnTo>
                    <a:pt x="1426" y="2516"/>
                  </a:lnTo>
                  <a:lnTo>
                    <a:pt x="1470" y="2512"/>
                  </a:lnTo>
                  <a:lnTo>
                    <a:pt x="1514" y="2504"/>
                  </a:lnTo>
                  <a:lnTo>
                    <a:pt x="1556" y="2498"/>
                  </a:lnTo>
                  <a:lnTo>
                    <a:pt x="1582" y="2596"/>
                  </a:lnTo>
                  <a:lnTo>
                    <a:pt x="1720" y="2560"/>
                  </a:lnTo>
                  <a:lnTo>
                    <a:pt x="1694" y="2460"/>
                  </a:lnTo>
                  <a:lnTo>
                    <a:pt x="1734" y="2446"/>
                  </a:lnTo>
                  <a:lnTo>
                    <a:pt x="1776" y="2430"/>
                  </a:lnTo>
                  <a:lnTo>
                    <a:pt x="1816" y="2412"/>
                  </a:lnTo>
                  <a:lnTo>
                    <a:pt x="1854" y="2394"/>
                  </a:lnTo>
                  <a:lnTo>
                    <a:pt x="1906" y="2482"/>
                  </a:lnTo>
                  <a:lnTo>
                    <a:pt x="2028" y="2412"/>
                  </a:lnTo>
                  <a:lnTo>
                    <a:pt x="1978" y="2322"/>
                  </a:lnTo>
                  <a:lnTo>
                    <a:pt x="2014" y="2298"/>
                  </a:lnTo>
                  <a:lnTo>
                    <a:pt x="2048" y="2272"/>
                  </a:lnTo>
                  <a:lnTo>
                    <a:pt x="2082" y="2244"/>
                  </a:lnTo>
                  <a:lnTo>
                    <a:pt x="2116" y="2216"/>
                  </a:lnTo>
                  <a:lnTo>
                    <a:pt x="2188" y="2288"/>
                  </a:lnTo>
                  <a:lnTo>
                    <a:pt x="2290" y="2188"/>
                  </a:lnTo>
                  <a:lnTo>
                    <a:pt x="2216" y="2116"/>
                  </a:lnTo>
                  <a:lnTo>
                    <a:pt x="2244" y="2082"/>
                  </a:lnTo>
                  <a:lnTo>
                    <a:pt x="2272" y="2048"/>
                  </a:lnTo>
                  <a:lnTo>
                    <a:pt x="2298" y="2014"/>
                  </a:lnTo>
                  <a:lnTo>
                    <a:pt x="2322" y="1978"/>
                  </a:lnTo>
                  <a:lnTo>
                    <a:pt x="2412" y="2028"/>
                  </a:lnTo>
                  <a:lnTo>
                    <a:pt x="2482" y="1906"/>
                  </a:lnTo>
                  <a:lnTo>
                    <a:pt x="2394" y="1854"/>
                  </a:lnTo>
                  <a:lnTo>
                    <a:pt x="2412" y="1814"/>
                  </a:lnTo>
                  <a:lnTo>
                    <a:pt x="2430" y="1774"/>
                  </a:lnTo>
                  <a:lnTo>
                    <a:pt x="2446" y="1734"/>
                  </a:lnTo>
                  <a:lnTo>
                    <a:pt x="2460" y="1692"/>
                  </a:lnTo>
                  <a:lnTo>
                    <a:pt x="2560" y="1720"/>
                  </a:lnTo>
                  <a:lnTo>
                    <a:pt x="2596" y="1582"/>
                  </a:lnTo>
                  <a:lnTo>
                    <a:pt x="2498" y="1556"/>
                  </a:lnTo>
                  <a:lnTo>
                    <a:pt x="2506" y="1512"/>
                  </a:lnTo>
                  <a:lnTo>
                    <a:pt x="2512" y="1470"/>
                  </a:lnTo>
                  <a:lnTo>
                    <a:pt x="2516" y="1426"/>
                  </a:lnTo>
                  <a:lnTo>
                    <a:pt x="2520" y="1382"/>
                  </a:lnTo>
                  <a:lnTo>
                    <a:pt x="2622" y="1382"/>
                  </a:lnTo>
                  <a:close/>
                  <a:moveTo>
                    <a:pt x="1312" y="2420"/>
                  </a:moveTo>
                  <a:lnTo>
                    <a:pt x="1312" y="2420"/>
                  </a:lnTo>
                  <a:lnTo>
                    <a:pt x="1254" y="2420"/>
                  </a:lnTo>
                  <a:lnTo>
                    <a:pt x="1198" y="2416"/>
                  </a:lnTo>
                  <a:lnTo>
                    <a:pt x="1142" y="2408"/>
                  </a:lnTo>
                  <a:lnTo>
                    <a:pt x="1088" y="2398"/>
                  </a:lnTo>
                  <a:lnTo>
                    <a:pt x="1034" y="2386"/>
                  </a:lnTo>
                  <a:lnTo>
                    <a:pt x="982" y="2370"/>
                  </a:lnTo>
                  <a:lnTo>
                    <a:pt x="930" y="2354"/>
                  </a:lnTo>
                  <a:lnTo>
                    <a:pt x="880" y="2334"/>
                  </a:lnTo>
                  <a:lnTo>
                    <a:pt x="830" y="2312"/>
                  </a:lnTo>
                  <a:lnTo>
                    <a:pt x="782" y="2286"/>
                  </a:lnTo>
                  <a:lnTo>
                    <a:pt x="736" y="2260"/>
                  </a:lnTo>
                  <a:lnTo>
                    <a:pt x="692" y="2232"/>
                  </a:lnTo>
                  <a:lnTo>
                    <a:pt x="648" y="2200"/>
                  </a:lnTo>
                  <a:lnTo>
                    <a:pt x="606" y="2168"/>
                  </a:lnTo>
                  <a:lnTo>
                    <a:pt x="566" y="2132"/>
                  </a:lnTo>
                  <a:lnTo>
                    <a:pt x="528" y="2096"/>
                  </a:lnTo>
                  <a:lnTo>
                    <a:pt x="490" y="2058"/>
                  </a:lnTo>
                  <a:lnTo>
                    <a:pt x="456" y="2018"/>
                  </a:lnTo>
                  <a:lnTo>
                    <a:pt x="422" y="1976"/>
                  </a:lnTo>
                  <a:lnTo>
                    <a:pt x="392" y="1932"/>
                  </a:lnTo>
                  <a:lnTo>
                    <a:pt x="362" y="1886"/>
                  </a:lnTo>
                  <a:lnTo>
                    <a:pt x="336" y="1840"/>
                  </a:lnTo>
                  <a:lnTo>
                    <a:pt x="312" y="1792"/>
                  </a:lnTo>
                  <a:lnTo>
                    <a:pt x="290" y="1744"/>
                  </a:lnTo>
                  <a:lnTo>
                    <a:pt x="270" y="1692"/>
                  </a:lnTo>
                  <a:lnTo>
                    <a:pt x="252" y="1642"/>
                  </a:lnTo>
                  <a:lnTo>
                    <a:pt x="238" y="1588"/>
                  </a:lnTo>
                  <a:lnTo>
                    <a:pt x="224" y="1534"/>
                  </a:lnTo>
                  <a:lnTo>
                    <a:pt x="216" y="1480"/>
                  </a:lnTo>
                  <a:lnTo>
                    <a:pt x="208" y="1424"/>
                  </a:lnTo>
                  <a:lnTo>
                    <a:pt x="204" y="1368"/>
                  </a:lnTo>
                  <a:lnTo>
                    <a:pt x="202" y="1312"/>
                  </a:lnTo>
                  <a:lnTo>
                    <a:pt x="204" y="1254"/>
                  </a:lnTo>
                  <a:lnTo>
                    <a:pt x="208" y="1198"/>
                  </a:lnTo>
                  <a:lnTo>
                    <a:pt x="216" y="1142"/>
                  </a:lnTo>
                  <a:lnTo>
                    <a:pt x="224" y="1088"/>
                  </a:lnTo>
                  <a:lnTo>
                    <a:pt x="238" y="1034"/>
                  </a:lnTo>
                  <a:lnTo>
                    <a:pt x="252" y="982"/>
                  </a:lnTo>
                  <a:lnTo>
                    <a:pt x="270" y="930"/>
                  </a:lnTo>
                  <a:lnTo>
                    <a:pt x="290" y="880"/>
                  </a:lnTo>
                  <a:lnTo>
                    <a:pt x="312" y="830"/>
                  </a:lnTo>
                  <a:lnTo>
                    <a:pt x="336" y="782"/>
                  </a:lnTo>
                  <a:lnTo>
                    <a:pt x="362" y="736"/>
                  </a:lnTo>
                  <a:lnTo>
                    <a:pt x="392" y="692"/>
                  </a:lnTo>
                  <a:lnTo>
                    <a:pt x="422" y="648"/>
                  </a:lnTo>
                  <a:lnTo>
                    <a:pt x="456" y="606"/>
                  </a:lnTo>
                  <a:lnTo>
                    <a:pt x="490" y="566"/>
                  </a:lnTo>
                  <a:lnTo>
                    <a:pt x="528" y="526"/>
                  </a:lnTo>
                  <a:lnTo>
                    <a:pt x="566" y="490"/>
                  </a:lnTo>
                  <a:lnTo>
                    <a:pt x="606" y="456"/>
                  </a:lnTo>
                  <a:lnTo>
                    <a:pt x="648" y="422"/>
                  </a:lnTo>
                  <a:lnTo>
                    <a:pt x="692" y="392"/>
                  </a:lnTo>
                  <a:lnTo>
                    <a:pt x="736" y="362"/>
                  </a:lnTo>
                  <a:lnTo>
                    <a:pt x="782" y="336"/>
                  </a:lnTo>
                  <a:lnTo>
                    <a:pt x="830" y="312"/>
                  </a:lnTo>
                  <a:lnTo>
                    <a:pt x="880" y="290"/>
                  </a:lnTo>
                  <a:lnTo>
                    <a:pt x="930" y="270"/>
                  </a:lnTo>
                  <a:lnTo>
                    <a:pt x="982" y="252"/>
                  </a:lnTo>
                  <a:lnTo>
                    <a:pt x="1034" y="236"/>
                  </a:lnTo>
                  <a:lnTo>
                    <a:pt x="1088" y="224"/>
                  </a:lnTo>
                  <a:lnTo>
                    <a:pt x="1142" y="214"/>
                  </a:lnTo>
                  <a:lnTo>
                    <a:pt x="1198" y="208"/>
                  </a:lnTo>
                  <a:lnTo>
                    <a:pt x="1254" y="204"/>
                  </a:lnTo>
                  <a:lnTo>
                    <a:pt x="1312" y="202"/>
                  </a:lnTo>
                  <a:lnTo>
                    <a:pt x="1368" y="204"/>
                  </a:lnTo>
                  <a:lnTo>
                    <a:pt x="1426" y="208"/>
                  </a:lnTo>
                  <a:lnTo>
                    <a:pt x="1480" y="214"/>
                  </a:lnTo>
                  <a:lnTo>
                    <a:pt x="1536" y="224"/>
                  </a:lnTo>
                  <a:lnTo>
                    <a:pt x="1588" y="236"/>
                  </a:lnTo>
                  <a:lnTo>
                    <a:pt x="1642" y="252"/>
                  </a:lnTo>
                  <a:lnTo>
                    <a:pt x="1694" y="270"/>
                  </a:lnTo>
                  <a:lnTo>
                    <a:pt x="1744" y="290"/>
                  </a:lnTo>
                  <a:lnTo>
                    <a:pt x="1792" y="312"/>
                  </a:lnTo>
                  <a:lnTo>
                    <a:pt x="1840" y="336"/>
                  </a:lnTo>
                  <a:lnTo>
                    <a:pt x="1886" y="362"/>
                  </a:lnTo>
                  <a:lnTo>
                    <a:pt x="1932" y="392"/>
                  </a:lnTo>
                  <a:lnTo>
                    <a:pt x="1976" y="422"/>
                  </a:lnTo>
                  <a:lnTo>
                    <a:pt x="2018" y="456"/>
                  </a:lnTo>
                  <a:lnTo>
                    <a:pt x="2058" y="490"/>
                  </a:lnTo>
                  <a:lnTo>
                    <a:pt x="2096" y="526"/>
                  </a:lnTo>
                  <a:lnTo>
                    <a:pt x="2132" y="566"/>
                  </a:lnTo>
                  <a:lnTo>
                    <a:pt x="2168" y="606"/>
                  </a:lnTo>
                  <a:lnTo>
                    <a:pt x="2200" y="648"/>
                  </a:lnTo>
                  <a:lnTo>
                    <a:pt x="2232" y="692"/>
                  </a:lnTo>
                  <a:lnTo>
                    <a:pt x="2260" y="736"/>
                  </a:lnTo>
                  <a:lnTo>
                    <a:pt x="2288" y="782"/>
                  </a:lnTo>
                  <a:lnTo>
                    <a:pt x="2312" y="830"/>
                  </a:lnTo>
                  <a:lnTo>
                    <a:pt x="2334" y="880"/>
                  </a:lnTo>
                  <a:lnTo>
                    <a:pt x="2354" y="930"/>
                  </a:lnTo>
                  <a:lnTo>
                    <a:pt x="2372" y="982"/>
                  </a:lnTo>
                  <a:lnTo>
                    <a:pt x="2386" y="1034"/>
                  </a:lnTo>
                  <a:lnTo>
                    <a:pt x="2398" y="1088"/>
                  </a:lnTo>
                  <a:lnTo>
                    <a:pt x="2408" y="1142"/>
                  </a:lnTo>
                  <a:lnTo>
                    <a:pt x="2416" y="1198"/>
                  </a:lnTo>
                  <a:lnTo>
                    <a:pt x="2420" y="1254"/>
                  </a:lnTo>
                  <a:lnTo>
                    <a:pt x="2422" y="1312"/>
                  </a:lnTo>
                  <a:lnTo>
                    <a:pt x="2420" y="1368"/>
                  </a:lnTo>
                  <a:lnTo>
                    <a:pt x="2416" y="1424"/>
                  </a:lnTo>
                  <a:lnTo>
                    <a:pt x="2408" y="1480"/>
                  </a:lnTo>
                  <a:lnTo>
                    <a:pt x="2398" y="1534"/>
                  </a:lnTo>
                  <a:lnTo>
                    <a:pt x="2386" y="1588"/>
                  </a:lnTo>
                  <a:lnTo>
                    <a:pt x="2372" y="1642"/>
                  </a:lnTo>
                  <a:lnTo>
                    <a:pt x="2354" y="1692"/>
                  </a:lnTo>
                  <a:lnTo>
                    <a:pt x="2334" y="1744"/>
                  </a:lnTo>
                  <a:lnTo>
                    <a:pt x="2312" y="1792"/>
                  </a:lnTo>
                  <a:lnTo>
                    <a:pt x="2288" y="1840"/>
                  </a:lnTo>
                  <a:lnTo>
                    <a:pt x="2260" y="1886"/>
                  </a:lnTo>
                  <a:lnTo>
                    <a:pt x="2232" y="1932"/>
                  </a:lnTo>
                  <a:lnTo>
                    <a:pt x="2200" y="1976"/>
                  </a:lnTo>
                  <a:lnTo>
                    <a:pt x="2168" y="2018"/>
                  </a:lnTo>
                  <a:lnTo>
                    <a:pt x="2132" y="2058"/>
                  </a:lnTo>
                  <a:lnTo>
                    <a:pt x="2096" y="2096"/>
                  </a:lnTo>
                  <a:lnTo>
                    <a:pt x="2058" y="2132"/>
                  </a:lnTo>
                  <a:lnTo>
                    <a:pt x="2018" y="2168"/>
                  </a:lnTo>
                  <a:lnTo>
                    <a:pt x="1976" y="2200"/>
                  </a:lnTo>
                  <a:lnTo>
                    <a:pt x="1932" y="2232"/>
                  </a:lnTo>
                  <a:lnTo>
                    <a:pt x="1886" y="2260"/>
                  </a:lnTo>
                  <a:lnTo>
                    <a:pt x="1840" y="2286"/>
                  </a:lnTo>
                  <a:lnTo>
                    <a:pt x="1792" y="2312"/>
                  </a:lnTo>
                  <a:lnTo>
                    <a:pt x="1744" y="2334"/>
                  </a:lnTo>
                  <a:lnTo>
                    <a:pt x="1694" y="2354"/>
                  </a:lnTo>
                  <a:lnTo>
                    <a:pt x="1642" y="2370"/>
                  </a:lnTo>
                  <a:lnTo>
                    <a:pt x="1588" y="2386"/>
                  </a:lnTo>
                  <a:lnTo>
                    <a:pt x="1536" y="2398"/>
                  </a:lnTo>
                  <a:lnTo>
                    <a:pt x="1480" y="2408"/>
                  </a:lnTo>
                  <a:lnTo>
                    <a:pt x="1426" y="2416"/>
                  </a:lnTo>
                  <a:lnTo>
                    <a:pt x="1368" y="2420"/>
                  </a:lnTo>
                  <a:lnTo>
                    <a:pt x="1312" y="2420"/>
                  </a:lnTo>
                  <a:close/>
                </a:path>
              </a:pathLst>
            </a:custGeom>
            <a:solidFill>
              <a:schemeClr val="accent1">
                <a:alpha val="79999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676"/>
            <p:cNvSpPr>
              <a:spLocks noChangeArrowheads="1"/>
            </p:cNvSpPr>
            <p:nvPr/>
          </p:nvSpPr>
          <p:spPr bwMode="auto">
            <a:xfrm rot="21275257">
              <a:off x="1307091" y="2016046"/>
              <a:ext cx="2695575" cy="269398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677"/>
            <p:cNvSpPr>
              <a:spLocks noChangeArrowheads="1"/>
            </p:cNvSpPr>
            <p:nvPr/>
          </p:nvSpPr>
          <p:spPr bwMode="auto">
            <a:xfrm rot="21275257">
              <a:off x="4617028" y="1993821"/>
              <a:ext cx="1801813" cy="1801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679"/>
            <p:cNvSpPr>
              <a:spLocks noEditPoints="1"/>
            </p:cNvSpPr>
            <p:nvPr/>
          </p:nvSpPr>
          <p:spPr bwMode="auto">
            <a:xfrm rot="21275257">
              <a:off x="5693353" y="3676571"/>
              <a:ext cx="2303463" cy="2305050"/>
            </a:xfrm>
            <a:custGeom>
              <a:avLst/>
              <a:gdLst>
                <a:gd name="T0" fmla="*/ 2147483647 w 1816"/>
                <a:gd name="T1" fmla="*/ 2147483647 h 1816"/>
                <a:gd name="T2" fmla="*/ 2147483647 w 1816"/>
                <a:gd name="T3" fmla="*/ 2147483647 h 1816"/>
                <a:gd name="T4" fmla="*/ 2147483647 w 1816"/>
                <a:gd name="T5" fmla="*/ 2147483647 h 1816"/>
                <a:gd name="T6" fmla="*/ 2147483647 w 1816"/>
                <a:gd name="T7" fmla="*/ 2147483647 h 1816"/>
                <a:gd name="T8" fmla="*/ 2147483647 w 1816"/>
                <a:gd name="T9" fmla="*/ 2147483647 h 1816"/>
                <a:gd name="T10" fmla="*/ 2147483647 w 1816"/>
                <a:gd name="T11" fmla="*/ 2147483647 h 1816"/>
                <a:gd name="T12" fmla="*/ 2147483647 w 1816"/>
                <a:gd name="T13" fmla="*/ 2147483647 h 1816"/>
                <a:gd name="T14" fmla="*/ 2147483647 w 1816"/>
                <a:gd name="T15" fmla="*/ 2147483647 h 1816"/>
                <a:gd name="T16" fmla="*/ 2147483647 w 1816"/>
                <a:gd name="T17" fmla="*/ 2147483647 h 1816"/>
                <a:gd name="T18" fmla="*/ 2147483647 w 1816"/>
                <a:gd name="T19" fmla="*/ 2147483647 h 1816"/>
                <a:gd name="T20" fmla="*/ 2147483647 w 1816"/>
                <a:gd name="T21" fmla="*/ 2147483647 h 1816"/>
                <a:gd name="T22" fmla="*/ 2147483647 w 1816"/>
                <a:gd name="T23" fmla="*/ 2147483647 h 1816"/>
                <a:gd name="T24" fmla="*/ 0 w 1816"/>
                <a:gd name="T25" fmla="*/ 2147483647 h 1816"/>
                <a:gd name="T26" fmla="*/ 2147483647 w 1816"/>
                <a:gd name="T27" fmla="*/ 2147483647 h 1816"/>
                <a:gd name="T28" fmla="*/ 2147483647 w 1816"/>
                <a:gd name="T29" fmla="*/ 2147483647 h 1816"/>
                <a:gd name="T30" fmla="*/ 2147483647 w 1816"/>
                <a:gd name="T31" fmla="*/ 2147483647 h 1816"/>
                <a:gd name="T32" fmla="*/ 2147483647 w 1816"/>
                <a:gd name="T33" fmla="*/ 2147483647 h 1816"/>
                <a:gd name="T34" fmla="*/ 2147483647 w 1816"/>
                <a:gd name="T35" fmla="*/ 2147483647 h 1816"/>
                <a:gd name="T36" fmla="*/ 2147483647 w 1816"/>
                <a:gd name="T37" fmla="*/ 2147483647 h 1816"/>
                <a:gd name="T38" fmla="*/ 2147483647 w 1816"/>
                <a:gd name="T39" fmla="*/ 2147483647 h 1816"/>
                <a:gd name="T40" fmla="*/ 2147483647 w 1816"/>
                <a:gd name="T41" fmla="*/ 2147483647 h 1816"/>
                <a:gd name="T42" fmla="*/ 2147483647 w 1816"/>
                <a:gd name="T43" fmla="*/ 2147483647 h 1816"/>
                <a:gd name="T44" fmla="*/ 2147483647 w 1816"/>
                <a:gd name="T45" fmla="*/ 2147483647 h 1816"/>
                <a:gd name="T46" fmla="*/ 2147483647 w 1816"/>
                <a:gd name="T47" fmla="*/ 2147483647 h 1816"/>
                <a:gd name="T48" fmla="*/ 2147483647 w 1816"/>
                <a:gd name="T49" fmla="*/ 2147483647 h 1816"/>
                <a:gd name="T50" fmla="*/ 2147483647 w 1816"/>
                <a:gd name="T51" fmla="*/ 2147483647 h 1816"/>
                <a:gd name="T52" fmla="*/ 2147483647 w 1816"/>
                <a:gd name="T53" fmla="*/ 2147483647 h 1816"/>
                <a:gd name="T54" fmla="*/ 2147483647 w 1816"/>
                <a:gd name="T55" fmla="*/ 2147483647 h 1816"/>
                <a:gd name="T56" fmla="*/ 2147483647 w 1816"/>
                <a:gd name="T57" fmla="*/ 2147483647 h 1816"/>
                <a:gd name="T58" fmla="*/ 2147483647 w 1816"/>
                <a:gd name="T59" fmla="*/ 2147483647 h 1816"/>
                <a:gd name="T60" fmla="*/ 2147483647 w 1816"/>
                <a:gd name="T61" fmla="*/ 2147483647 h 1816"/>
                <a:gd name="T62" fmla="*/ 2147483647 w 1816"/>
                <a:gd name="T63" fmla="*/ 2147483647 h 1816"/>
                <a:gd name="T64" fmla="*/ 2147483647 w 1816"/>
                <a:gd name="T65" fmla="*/ 2147483647 h 1816"/>
                <a:gd name="T66" fmla="*/ 2147483647 w 1816"/>
                <a:gd name="T67" fmla="*/ 2147483647 h 1816"/>
                <a:gd name="T68" fmla="*/ 2147483647 w 1816"/>
                <a:gd name="T69" fmla="*/ 2147483647 h 1816"/>
                <a:gd name="T70" fmla="*/ 2147483647 w 1816"/>
                <a:gd name="T71" fmla="*/ 2147483647 h 1816"/>
                <a:gd name="T72" fmla="*/ 2147483647 w 1816"/>
                <a:gd name="T73" fmla="*/ 2147483647 h 1816"/>
                <a:gd name="T74" fmla="*/ 2147483647 w 1816"/>
                <a:gd name="T75" fmla="*/ 2147483647 h 1816"/>
                <a:gd name="T76" fmla="*/ 2147483647 w 1816"/>
                <a:gd name="T77" fmla="*/ 2147483647 h 1816"/>
                <a:gd name="T78" fmla="*/ 2147483647 w 1816"/>
                <a:gd name="T79" fmla="*/ 2147483647 h 1816"/>
                <a:gd name="T80" fmla="*/ 2147483647 w 1816"/>
                <a:gd name="T81" fmla="*/ 2147483647 h 1816"/>
                <a:gd name="T82" fmla="*/ 2147483647 w 1816"/>
                <a:gd name="T83" fmla="*/ 2147483647 h 1816"/>
                <a:gd name="T84" fmla="*/ 2147483647 w 1816"/>
                <a:gd name="T85" fmla="*/ 2147483647 h 1816"/>
                <a:gd name="T86" fmla="*/ 2147483647 w 1816"/>
                <a:gd name="T87" fmla="*/ 2147483647 h 1816"/>
                <a:gd name="T88" fmla="*/ 2147483647 w 1816"/>
                <a:gd name="T89" fmla="*/ 2147483647 h 1816"/>
                <a:gd name="T90" fmla="*/ 2147483647 w 1816"/>
                <a:gd name="T91" fmla="*/ 2147483647 h 1816"/>
                <a:gd name="T92" fmla="*/ 2147483647 w 1816"/>
                <a:gd name="T93" fmla="*/ 2147483647 h 1816"/>
                <a:gd name="T94" fmla="*/ 2147483647 w 1816"/>
                <a:gd name="T95" fmla="*/ 2147483647 h 1816"/>
                <a:gd name="T96" fmla="*/ 2147483647 w 1816"/>
                <a:gd name="T97" fmla="*/ 2147483647 h 1816"/>
                <a:gd name="T98" fmla="*/ 2147483647 w 1816"/>
                <a:gd name="T99" fmla="*/ 2147483647 h 1816"/>
                <a:gd name="T100" fmla="*/ 2147483647 w 1816"/>
                <a:gd name="T101" fmla="*/ 2147483647 h 1816"/>
                <a:gd name="T102" fmla="*/ 2147483647 w 1816"/>
                <a:gd name="T103" fmla="*/ 2147483647 h 181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1816"/>
                <a:gd name="T157" fmla="*/ 0 h 1816"/>
                <a:gd name="T158" fmla="*/ 1816 w 1816"/>
                <a:gd name="T159" fmla="*/ 1816 h 181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1816" h="1816">
                  <a:moveTo>
                    <a:pt x="1816" y="978"/>
                  </a:moveTo>
                  <a:lnTo>
                    <a:pt x="1816" y="836"/>
                  </a:lnTo>
                  <a:lnTo>
                    <a:pt x="1710" y="836"/>
                  </a:lnTo>
                  <a:lnTo>
                    <a:pt x="1706" y="792"/>
                  </a:lnTo>
                  <a:lnTo>
                    <a:pt x="1698" y="750"/>
                  </a:lnTo>
                  <a:lnTo>
                    <a:pt x="1688" y="708"/>
                  </a:lnTo>
                  <a:lnTo>
                    <a:pt x="1678" y="666"/>
                  </a:lnTo>
                  <a:lnTo>
                    <a:pt x="1774" y="626"/>
                  </a:lnTo>
                  <a:lnTo>
                    <a:pt x="1718" y="494"/>
                  </a:lnTo>
                  <a:lnTo>
                    <a:pt x="1622" y="534"/>
                  </a:lnTo>
                  <a:lnTo>
                    <a:pt x="1602" y="496"/>
                  </a:lnTo>
                  <a:lnTo>
                    <a:pt x="1578" y="460"/>
                  </a:lnTo>
                  <a:lnTo>
                    <a:pt x="1552" y="424"/>
                  </a:lnTo>
                  <a:lnTo>
                    <a:pt x="1526" y="390"/>
                  </a:lnTo>
                  <a:lnTo>
                    <a:pt x="1600" y="316"/>
                  </a:lnTo>
                  <a:lnTo>
                    <a:pt x="1498" y="216"/>
                  </a:lnTo>
                  <a:lnTo>
                    <a:pt x="1426" y="290"/>
                  </a:lnTo>
                  <a:lnTo>
                    <a:pt x="1392" y="262"/>
                  </a:lnTo>
                  <a:lnTo>
                    <a:pt x="1356" y="236"/>
                  </a:lnTo>
                  <a:lnTo>
                    <a:pt x="1318" y="214"/>
                  </a:lnTo>
                  <a:lnTo>
                    <a:pt x="1280" y="192"/>
                  </a:lnTo>
                  <a:lnTo>
                    <a:pt x="1320" y="96"/>
                  </a:lnTo>
                  <a:lnTo>
                    <a:pt x="1188" y="42"/>
                  </a:lnTo>
                  <a:lnTo>
                    <a:pt x="1150" y="138"/>
                  </a:lnTo>
                  <a:lnTo>
                    <a:pt x="1108" y="126"/>
                  </a:lnTo>
                  <a:lnTo>
                    <a:pt x="1066" y="116"/>
                  </a:lnTo>
                  <a:lnTo>
                    <a:pt x="1022" y="110"/>
                  </a:lnTo>
                  <a:lnTo>
                    <a:pt x="978" y="104"/>
                  </a:lnTo>
                  <a:lnTo>
                    <a:pt x="978" y="0"/>
                  </a:lnTo>
                  <a:lnTo>
                    <a:pt x="836" y="0"/>
                  </a:lnTo>
                  <a:lnTo>
                    <a:pt x="836" y="104"/>
                  </a:lnTo>
                  <a:lnTo>
                    <a:pt x="792" y="110"/>
                  </a:lnTo>
                  <a:lnTo>
                    <a:pt x="750" y="116"/>
                  </a:lnTo>
                  <a:lnTo>
                    <a:pt x="706" y="126"/>
                  </a:lnTo>
                  <a:lnTo>
                    <a:pt x="666" y="138"/>
                  </a:lnTo>
                  <a:lnTo>
                    <a:pt x="626" y="42"/>
                  </a:lnTo>
                  <a:lnTo>
                    <a:pt x="494" y="96"/>
                  </a:lnTo>
                  <a:lnTo>
                    <a:pt x="534" y="192"/>
                  </a:lnTo>
                  <a:lnTo>
                    <a:pt x="496" y="214"/>
                  </a:lnTo>
                  <a:lnTo>
                    <a:pt x="460" y="236"/>
                  </a:lnTo>
                  <a:lnTo>
                    <a:pt x="424" y="262"/>
                  </a:lnTo>
                  <a:lnTo>
                    <a:pt x="390" y="290"/>
                  </a:lnTo>
                  <a:lnTo>
                    <a:pt x="316" y="216"/>
                  </a:lnTo>
                  <a:lnTo>
                    <a:pt x="216" y="316"/>
                  </a:lnTo>
                  <a:lnTo>
                    <a:pt x="288" y="390"/>
                  </a:lnTo>
                  <a:lnTo>
                    <a:pt x="262" y="424"/>
                  </a:lnTo>
                  <a:lnTo>
                    <a:pt x="236" y="460"/>
                  </a:lnTo>
                  <a:lnTo>
                    <a:pt x="214" y="496"/>
                  </a:lnTo>
                  <a:lnTo>
                    <a:pt x="192" y="534"/>
                  </a:lnTo>
                  <a:lnTo>
                    <a:pt x="96" y="494"/>
                  </a:lnTo>
                  <a:lnTo>
                    <a:pt x="42" y="626"/>
                  </a:lnTo>
                  <a:lnTo>
                    <a:pt x="138" y="666"/>
                  </a:lnTo>
                  <a:lnTo>
                    <a:pt x="126" y="708"/>
                  </a:lnTo>
                  <a:lnTo>
                    <a:pt x="116" y="750"/>
                  </a:lnTo>
                  <a:lnTo>
                    <a:pt x="108" y="792"/>
                  </a:lnTo>
                  <a:lnTo>
                    <a:pt x="104" y="836"/>
                  </a:lnTo>
                  <a:lnTo>
                    <a:pt x="0" y="836"/>
                  </a:lnTo>
                  <a:lnTo>
                    <a:pt x="0" y="978"/>
                  </a:lnTo>
                  <a:lnTo>
                    <a:pt x="104" y="978"/>
                  </a:lnTo>
                  <a:lnTo>
                    <a:pt x="108" y="1022"/>
                  </a:lnTo>
                  <a:lnTo>
                    <a:pt x="116" y="1066"/>
                  </a:lnTo>
                  <a:lnTo>
                    <a:pt x="126" y="1108"/>
                  </a:lnTo>
                  <a:lnTo>
                    <a:pt x="138" y="1150"/>
                  </a:lnTo>
                  <a:lnTo>
                    <a:pt x="42" y="1190"/>
                  </a:lnTo>
                  <a:lnTo>
                    <a:pt x="96" y="1320"/>
                  </a:lnTo>
                  <a:lnTo>
                    <a:pt x="192" y="1280"/>
                  </a:lnTo>
                  <a:lnTo>
                    <a:pt x="214" y="1320"/>
                  </a:lnTo>
                  <a:lnTo>
                    <a:pt x="236" y="1356"/>
                  </a:lnTo>
                  <a:lnTo>
                    <a:pt x="262" y="1392"/>
                  </a:lnTo>
                  <a:lnTo>
                    <a:pt x="288" y="1426"/>
                  </a:lnTo>
                  <a:lnTo>
                    <a:pt x="216" y="1500"/>
                  </a:lnTo>
                  <a:lnTo>
                    <a:pt x="316" y="1600"/>
                  </a:lnTo>
                  <a:lnTo>
                    <a:pt x="390" y="1526"/>
                  </a:lnTo>
                  <a:lnTo>
                    <a:pt x="424" y="1554"/>
                  </a:lnTo>
                  <a:lnTo>
                    <a:pt x="460" y="1578"/>
                  </a:lnTo>
                  <a:lnTo>
                    <a:pt x="496" y="1602"/>
                  </a:lnTo>
                  <a:lnTo>
                    <a:pt x="534" y="1622"/>
                  </a:lnTo>
                  <a:lnTo>
                    <a:pt x="494" y="1718"/>
                  </a:lnTo>
                  <a:lnTo>
                    <a:pt x="626" y="1774"/>
                  </a:lnTo>
                  <a:lnTo>
                    <a:pt x="666" y="1678"/>
                  </a:lnTo>
                  <a:lnTo>
                    <a:pt x="706" y="1690"/>
                  </a:lnTo>
                  <a:lnTo>
                    <a:pt x="750" y="1698"/>
                  </a:lnTo>
                  <a:lnTo>
                    <a:pt x="792" y="1706"/>
                  </a:lnTo>
                  <a:lnTo>
                    <a:pt x="836" y="1712"/>
                  </a:lnTo>
                  <a:lnTo>
                    <a:pt x="836" y="1816"/>
                  </a:lnTo>
                  <a:lnTo>
                    <a:pt x="978" y="1816"/>
                  </a:lnTo>
                  <a:lnTo>
                    <a:pt x="978" y="1712"/>
                  </a:lnTo>
                  <a:lnTo>
                    <a:pt x="1022" y="1706"/>
                  </a:lnTo>
                  <a:lnTo>
                    <a:pt x="1066" y="1698"/>
                  </a:lnTo>
                  <a:lnTo>
                    <a:pt x="1108" y="1690"/>
                  </a:lnTo>
                  <a:lnTo>
                    <a:pt x="1150" y="1678"/>
                  </a:lnTo>
                  <a:lnTo>
                    <a:pt x="1188" y="1774"/>
                  </a:lnTo>
                  <a:lnTo>
                    <a:pt x="1320" y="1718"/>
                  </a:lnTo>
                  <a:lnTo>
                    <a:pt x="1280" y="1622"/>
                  </a:lnTo>
                  <a:lnTo>
                    <a:pt x="1318" y="1602"/>
                  </a:lnTo>
                  <a:lnTo>
                    <a:pt x="1356" y="1578"/>
                  </a:lnTo>
                  <a:lnTo>
                    <a:pt x="1392" y="1554"/>
                  </a:lnTo>
                  <a:lnTo>
                    <a:pt x="1426" y="1526"/>
                  </a:lnTo>
                  <a:lnTo>
                    <a:pt x="1498" y="1600"/>
                  </a:lnTo>
                  <a:lnTo>
                    <a:pt x="1600" y="1500"/>
                  </a:lnTo>
                  <a:lnTo>
                    <a:pt x="1526" y="1426"/>
                  </a:lnTo>
                  <a:lnTo>
                    <a:pt x="1552" y="1392"/>
                  </a:lnTo>
                  <a:lnTo>
                    <a:pt x="1578" y="1356"/>
                  </a:lnTo>
                  <a:lnTo>
                    <a:pt x="1602" y="1320"/>
                  </a:lnTo>
                  <a:lnTo>
                    <a:pt x="1622" y="1280"/>
                  </a:lnTo>
                  <a:lnTo>
                    <a:pt x="1718" y="1320"/>
                  </a:lnTo>
                  <a:lnTo>
                    <a:pt x="1774" y="1190"/>
                  </a:lnTo>
                  <a:lnTo>
                    <a:pt x="1678" y="1150"/>
                  </a:lnTo>
                  <a:lnTo>
                    <a:pt x="1688" y="1108"/>
                  </a:lnTo>
                  <a:lnTo>
                    <a:pt x="1698" y="1066"/>
                  </a:lnTo>
                  <a:lnTo>
                    <a:pt x="1706" y="1022"/>
                  </a:lnTo>
                  <a:lnTo>
                    <a:pt x="1710" y="978"/>
                  </a:lnTo>
                  <a:lnTo>
                    <a:pt x="1816" y="978"/>
                  </a:lnTo>
                  <a:close/>
                  <a:moveTo>
                    <a:pt x="908" y="1614"/>
                  </a:moveTo>
                  <a:lnTo>
                    <a:pt x="908" y="1614"/>
                  </a:lnTo>
                  <a:lnTo>
                    <a:pt x="872" y="1612"/>
                  </a:lnTo>
                  <a:lnTo>
                    <a:pt x="836" y="1610"/>
                  </a:lnTo>
                  <a:lnTo>
                    <a:pt x="800" y="1606"/>
                  </a:lnTo>
                  <a:lnTo>
                    <a:pt x="766" y="1600"/>
                  </a:lnTo>
                  <a:lnTo>
                    <a:pt x="730" y="1592"/>
                  </a:lnTo>
                  <a:lnTo>
                    <a:pt x="698" y="1582"/>
                  </a:lnTo>
                  <a:lnTo>
                    <a:pt x="664" y="1570"/>
                  </a:lnTo>
                  <a:lnTo>
                    <a:pt x="632" y="1558"/>
                  </a:lnTo>
                  <a:lnTo>
                    <a:pt x="602" y="1544"/>
                  </a:lnTo>
                  <a:lnTo>
                    <a:pt x="570" y="1528"/>
                  </a:lnTo>
                  <a:lnTo>
                    <a:pt x="542" y="1512"/>
                  </a:lnTo>
                  <a:lnTo>
                    <a:pt x="512" y="1492"/>
                  </a:lnTo>
                  <a:lnTo>
                    <a:pt x="484" y="1474"/>
                  </a:lnTo>
                  <a:lnTo>
                    <a:pt x="458" y="1452"/>
                  </a:lnTo>
                  <a:lnTo>
                    <a:pt x="432" y="1430"/>
                  </a:lnTo>
                  <a:lnTo>
                    <a:pt x="408" y="1406"/>
                  </a:lnTo>
                  <a:lnTo>
                    <a:pt x="384" y="1382"/>
                  </a:lnTo>
                  <a:lnTo>
                    <a:pt x="362" y="1356"/>
                  </a:lnTo>
                  <a:lnTo>
                    <a:pt x="342" y="1330"/>
                  </a:lnTo>
                  <a:lnTo>
                    <a:pt x="322" y="1302"/>
                  </a:lnTo>
                  <a:lnTo>
                    <a:pt x="304" y="1274"/>
                  </a:lnTo>
                  <a:lnTo>
                    <a:pt x="286" y="1244"/>
                  </a:lnTo>
                  <a:lnTo>
                    <a:pt x="272" y="1214"/>
                  </a:lnTo>
                  <a:lnTo>
                    <a:pt x="256" y="1182"/>
                  </a:lnTo>
                  <a:lnTo>
                    <a:pt x="244" y="1150"/>
                  </a:lnTo>
                  <a:lnTo>
                    <a:pt x="234" y="1118"/>
                  </a:lnTo>
                  <a:lnTo>
                    <a:pt x="224" y="1084"/>
                  </a:lnTo>
                  <a:lnTo>
                    <a:pt x="216" y="1050"/>
                  </a:lnTo>
                  <a:lnTo>
                    <a:pt x="210" y="1016"/>
                  </a:lnTo>
                  <a:lnTo>
                    <a:pt x="206" y="980"/>
                  </a:lnTo>
                  <a:lnTo>
                    <a:pt x="202" y="944"/>
                  </a:lnTo>
                  <a:lnTo>
                    <a:pt x="202" y="908"/>
                  </a:lnTo>
                  <a:lnTo>
                    <a:pt x="202" y="872"/>
                  </a:lnTo>
                  <a:lnTo>
                    <a:pt x="206" y="836"/>
                  </a:lnTo>
                  <a:lnTo>
                    <a:pt x="210" y="800"/>
                  </a:lnTo>
                  <a:lnTo>
                    <a:pt x="216" y="766"/>
                  </a:lnTo>
                  <a:lnTo>
                    <a:pt x="224" y="732"/>
                  </a:lnTo>
                  <a:lnTo>
                    <a:pt x="234" y="698"/>
                  </a:lnTo>
                  <a:lnTo>
                    <a:pt x="244" y="664"/>
                  </a:lnTo>
                  <a:lnTo>
                    <a:pt x="256" y="632"/>
                  </a:lnTo>
                  <a:lnTo>
                    <a:pt x="272" y="602"/>
                  </a:lnTo>
                  <a:lnTo>
                    <a:pt x="286" y="572"/>
                  </a:lnTo>
                  <a:lnTo>
                    <a:pt x="304" y="542"/>
                  </a:lnTo>
                  <a:lnTo>
                    <a:pt x="322" y="512"/>
                  </a:lnTo>
                  <a:lnTo>
                    <a:pt x="342" y="486"/>
                  </a:lnTo>
                  <a:lnTo>
                    <a:pt x="362" y="458"/>
                  </a:lnTo>
                  <a:lnTo>
                    <a:pt x="384" y="432"/>
                  </a:lnTo>
                  <a:lnTo>
                    <a:pt x="408" y="408"/>
                  </a:lnTo>
                  <a:lnTo>
                    <a:pt x="432" y="386"/>
                  </a:lnTo>
                  <a:lnTo>
                    <a:pt x="458" y="362"/>
                  </a:lnTo>
                  <a:lnTo>
                    <a:pt x="484" y="342"/>
                  </a:lnTo>
                  <a:lnTo>
                    <a:pt x="512" y="322"/>
                  </a:lnTo>
                  <a:lnTo>
                    <a:pt x="542" y="304"/>
                  </a:lnTo>
                  <a:lnTo>
                    <a:pt x="570" y="286"/>
                  </a:lnTo>
                  <a:lnTo>
                    <a:pt x="602" y="272"/>
                  </a:lnTo>
                  <a:lnTo>
                    <a:pt x="632" y="258"/>
                  </a:lnTo>
                  <a:lnTo>
                    <a:pt x="664" y="244"/>
                  </a:lnTo>
                  <a:lnTo>
                    <a:pt x="698" y="234"/>
                  </a:lnTo>
                  <a:lnTo>
                    <a:pt x="730" y="224"/>
                  </a:lnTo>
                  <a:lnTo>
                    <a:pt x="766" y="216"/>
                  </a:lnTo>
                  <a:lnTo>
                    <a:pt x="800" y="210"/>
                  </a:lnTo>
                  <a:lnTo>
                    <a:pt x="836" y="206"/>
                  </a:lnTo>
                  <a:lnTo>
                    <a:pt x="872" y="202"/>
                  </a:lnTo>
                  <a:lnTo>
                    <a:pt x="908" y="202"/>
                  </a:lnTo>
                  <a:lnTo>
                    <a:pt x="944" y="202"/>
                  </a:lnTo>
                  <a:lnTo>
                    <a:pt x="980" y="206"/>
                  </a:lnTo>
                  <a:lnTo>
                    <a:pt x="1014" y="210"/>
                  </a:lnTo>
                  <a:lnTo>
                    <a:pt x="1050" y="216"/>
                  </a:lnTo>
                  <a:lnTo>
                    <a:pt x="1084" y="224"/>
                  </a:lnTo>
                  <a:lnTo>
                    <a:pt x="1118" y="234"/>
                  </a:lnTo>
                  <a:lnTo>
                    <a:pt x="1150" y="244"/>
                  </a:lnTo>
                  <a:lnTo>
                    <a:pt x="1182" y="258"/>
                  </a:lnTo>
                  <a:lnTo>
                    <a:pt x="1214" y="272"/>
                  </a:lnTo>
                  <a:lnTo>
                    <a:pt x="1244" y="286"/>
                  </a:lnTo>
                  <a:lnTo>
                    <a:pt x="1274" y="304"/>
                  </a:lnTo>
                  <a:lnTo>
                    <a:pt x="1302" y="322"/>
                  </a:lnTo>
                  <a:lnTo>
                    <a:pt x="1330" y="342"/>
                  </a:lnTo>
                  <a:lnTo>
                    <a:pt x="1356" y="362"/>
                  </a:lnTo>
                  <a:lnTo>
                    <a:pt x="1382" y="386"/>
                  </a:lnTo>
                  <a:lnTo>
                    <a:pt x="1406" y="408"/>
                  </a:lnTo>
                  <a:lnTo>
                    <a:pt x="1430" y="432"/>
                  </a:lnTo>
                  <a:lnTo>
                    <a:pt x="1452" y="458"/>
                  </a:lnTo>
                  <a:lnTo>
                    <a:pt x="1474" y="486"/>
                  </a:lnTo>
                  <a:lnTo>
                    <a:pt x="1492" y="512"/>
                  </a:lnTo>
                  <a:lnTo>
                    <a:pt x="1512" y="542"/>
                  </a:lnTo>
                  <a:lnTo>
                    <a:pt x="1528" y="572"/>
                  </a:lnTo>
                  <a:lnTo>
                    <a:pt x="1544" y="602"/>
                  </a:lnTo>
                  <a:lnTo>
                    <a:pt x="1558" y="632"/>
                  </a:lnTo>
                  <a:lnTo>
                    <a:pt x="1570" y="664"/>
                  </a:lnTo>
                  <a:lnTo>
                    <a:pt x="1582" y="698"/>
                  </a:lnTo>
                  <a:lnTo>
                    <a:pt x="1592" y="732"/>
                  </a:lnTo>
                  <a:lnTo>
                    <a:pt x="1598" y="766"/>
                  </a:lnTo>
                  <a:lnTo>
                    <a:pt x="1606" y="800"/>
                  </a:lnTo>
                  <a:lnTo>
                    <a:pt x="1610" y="836"/>
                  </a:lnTo>
                  <a:lnTo>
                    <a:pt x="1612" y="872"/>
                  </a:lnTo>
                  <a:lnTo>
                    <a:pt x="1614" y="908"/>
                  </a:lnTo>
                  <a:lnTo>
                    <a:pt x="1612" y="944"/>
                  </a:lnTo>
                  <a:lnTo>
                    <a:pt x="1610" y="980"/>
                  </a:lnTo>
                  <a:lnTo>
                    <a:pt x="1606" y="1016"/>
                  </a:lnTo>
                  <a:lnTo>
                    <a:pt x="1598" y="1050"/>
                  </a:lnTo>
                  <a:lnTo>
                    <a:pt x="1592" y="1084"/>
                  </a:lnTo>
                  <a:lnTo>
                    <a:pt x="1582" y="1118"/>
                  </a:lnTo>
                  <a:lnTo>
                    <a:pt x="1570" y="1150"/>
                  </a:lnTo>
                  <a:lnTo>
                    <a:pt x="1558" y="1182"/>
                  </a:lnTo>
                  <a:lnTo>
                    <a:pt x="1544" y="1214"/>
                  </a:lnTo>
                  <a:lnTo>
                    <a:pt x="1528" y="1244"/>
                  </a:lnTo>
                  <a:lnTo>
                    <a:pt x="1512" y="1274"/>
                  </a:lnTo>
                  <a:lnTo>
                    <a:pt x="1492" y="1302"/>
                  </a:lnTo>
                  <a:lnTo>
                    <a:pt x="1474" y="1330"/>
                  </a:lnTo>
                  <a:lnTo>
                    <a:pt x="1452" y="1356"/>
                  </a:lnTo>
                  <a:lnTo>
                    <a:pt x="1430" y="1382"/>
                  </a:lnTo>
                  <a:lnTo>
                    <a:pt x="1406" y="1406"/>
                  </a:lnTo>
                  <a:lnTo>
                    <a:pt x="1382" y="1430"/>
                  </a:lnTo>
                  <a:lnTo>
                    <a:pt x="1356" y="1452"/>
                  </a:lnTo>
                  <a:lnTo>
                    <a:pt x="1330" y="1474"/>
                  </a:lnTo>
                  <a:lnTo>
                    <a:pt x="1302" y="1492"/>
                  </a:lnTo>
                  <a:lnTo>
                    <a:pt x="1274" y="1512"/>
                  </a:lnTo>
                  <a:lnTo>
                    <a:pt x="1244" y="1528"/>
                  </a:lnTo>
                  <a:lnTo>
                    <a:pt x="1214" y="1544"/>
                  </a:lnTo>
                  <a:lnTo>
                    <a:pt x="1182" y="1558"/>
                  </a:lnTo>
                  <a:lnTo>
                    <a:pt x="1150" y="1570"/>
                  </a:lnTo>
                  <a:lnTo>
                    <a:pt x="1118" y="1582"/>
                  </a:lnTo>
                  <a:lnTo>
                    <a:pt x="1084" y="1592"/>
                  </a:lnTo>
                  <a:lnTo>
                    <a:pt x="1050" y="1600"/>
                  </a:lnTo>
                  <a:lnTo>
                    <a:pt x="1014" y="1606"/>
                  </a:lnTo>
                  <a:lnTo>
                    <a:pt x="980" y="1610"/>
                  </a:lnTo>
                  <a:lnTo>
                    <a:pt x="944" y="1612"/>
                  </a:lnTo>
                  <a:lnTo>
                    <a:pt x="908" y="161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cap="rnd">
                  <a:solidFill>
                    <a:srgbClr val="000000"/>
                  </a:solidFill>
                  <a:prstDash val="sysDot"/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zh-CN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Oval 680"/>
            <p:cNvSpPr>
              <a:spLocks noChangeArrowheads="1"/>
            </p:cNvSpPr>
            <p:nvPr/>
          </p:nvSpPr>
          <p:spPr bwMode="auto">
            <a:xfrm rot="21275257">
              <a:off x="6055303" y="4040109"/>
              <a:ext cx="1577975" cy="15779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1905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just" fontAlgn="base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kumimoji="1" lang="ko-KR" altLang="en-US" sz="9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Arc 681"/>
            <p:cNvSpPr>
              <a:spLocks/>
            </p:cNvSpPr>
            <p:nvPr/>
          </p:nvSpPr>
          <p:spPr bwMode="auto">
            <a:xfrm rot="7501686">
              <a:off x="4141572" y="3609103"/>
              <a:ext cx="1906587" cy="1549400"/>
            </a:xfrm>
            <a:custGeom>
              <a:avLst/>
              <a:gdLst>
                <a:gd name="T0" fmla="*/ 2147483647 w 21600"/>
                <a:gd name="T1" fmla="*/ 0 h 15695"/>
                <a:gd name="T2" fmla="*/ 2147483647 w 21600"/>
                <a:gd name="T3" fmla="*/ 2147483647 h 15695"/>
                <a:gd name="T4" fmla="*/ 0 w 21600"/>
                <a:gd name="T5" fmla="*/ 2147483647 h 15695"/>
                <a:gd name="T6" fmla="*/ 0 60000 65536"/>
                <a:gd name="T7" fmla="*/ 0 60000 65536"/>
                <a:gd name="T8" fmla="*/ 0 60000 65536"/>
                <a:gd name="T9" fmla="*/ 0 w 21600"/>
                <a:gd name="T10" fmla="*/ 0 h 15695"/>
                <a:gd name="T11" fmla="*/ 21600 w 21600"/>
                <a:gd name="T12" fmla="*/ 15695 h 15695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15695" fill="none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</a:path>
                <a:path w="21600" h="15695" stroke="0" extrusionOk="0">
                  <a:moveTo>
                    <a:pt x="14840" y="-1"/>
                  </a:moveTo>
                  <a:cubicBezTo>
                    <a:pt x="19155" y="4079"/>
                    <a:pt x="21600" y="9756"/>
                    <a:pt x="21600" y="15695"/>
                  </a:cubicBezTo>
                  <a:lnTo>
                    <a:pt x="0" y="15695"/>
                  </a:lnTo>
                  <a:lnTo>
                    <a:pt x="14840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Arc 683"/>
            <p:cNvSpPr>
              <a:spLocks/>
            </p:cNvSpPr>
            <p:nvPr/>
          </p:nvSpPr>
          <p:spPr bwMode="auto">
            <a:xfrm rot="256945">
              <a:off x="7018916" y="2744709"/>
              <a:ext cx="620712" cy="898525"/>
            </a:xfrm>
            <a:custGeom>
              <a:avLst/>
              <a:gdLst>
                <a:gd name="T0" fmla="*/ 2147483647 w 21600"/>
                <a:gd name="T1" fmla="*/ 0 h 31203"/>
                <a:gd name="T2" fmla="*/ 2147483647 w 21600"/>
                <a:gd name="T3" fmla="*/ 2147483647 h 31203"/>
                <a:gd name="T4" fmla="*/ 0 w 21600"/>
                <a:gd name="T5" fmla="*/ 2147483647 h 31203"/>
                <a:gd name="T6" fmla="*/ 0 60000 65536"/>
                <a:gd name="T7" fmla="*/ 0 60000 65536"/>
                <a:gd name="T8" fmla="*/ 0 60000 65536"/>
                <a:gd name="T9" fmla="*/ 0 w 21600"/>
                <a:gd name="T10" fmla="*/ 0 h 31203"/>
                <a:gd name="T11" fmla="*/ 21600 w 21600"/>
                <a:gd name="T12" fmla="*/ 31203 h 31203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1600" h="31203" fill="none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</a:path>
                <a:path w="21600" h="31203" stroke="0" extrusionOk="0">
                  <a:moveTo>
                    <a:pt x="3237" y="-1"/>
                  </a:moveTo>
                  <a:cubicBezTo>
                    <a:pt x="13795" y="1600"/>
                    <a:pt x="21600" y="10676"/>
                    <a:pt x="21600" y="21356"/>
                  </a:cubicBezTo>
                  <a:cubicBezTo>
                    <a:pt x="21600" y="24780"/>
                    <a:pt x="20785" y="28155"/>
                    <a:pt x="19224" y="31202"/>
                  </a:cubicBezTo>
                  <a:lnTo>
                    <a:pt x="0" y="21356"/>
                  </a:lnTo>
                  <a:lnTo>
                    <a:pt x="3237" y="-1"/>
                  </a:lnTo>
                  <a:close/>
                </a:path>
              </a:pathLst>
            </a:custGeom>
            <a:noFill/>
            <a:ln w="9525">
              <a:solidFill>
                <a:schemeClr val="bg1">
                  <a:lumMod val="50000"/>
                </a:schemeClr>
              </a:solidFill>
              <a:prstDash val="sysDot"/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just" defTabSz="1054842" latinLnBrk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kumimoji="1" lang="zh-CN" altLang="en-US" sz="900" ker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9044131" y="2350980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691733" y="577799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884612" y="4120478"/>
            <a:ext cx="990934" cy="512897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zh-CN" altLang="en-US" smtClean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dirty="0">
              <a:solidFill>
                <a:schemeClr val="bg1">
                  <a:lumMod val="50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7281977" y="5411695"/>
            <a:ext cx="436704" cy="436704"/>
            <a:chOff x="5607370" y="3562829"/>
            <a:chExt cx="587140" cy="587140"/>
          </a:xfrm>
          <a:solidFill>
            <a:schemeClr val="bg1"/>
          </a:solidFill>
        </p:grpSpPr>
        <p:sp>
          <p:nvSpPr>
            <p:cNvPr id="19" name="Freeform 15"/>
            <p:cNvSpPr>
              <a:spLocks noEditPoints="1"/>
            </p:cNvSpPr>
            <p:nvPr/>
          </p:nvSpPr>
          <p:spPr bwMode="auto">
            <a:xfrm>
              <a:off x="5746497" y="3702123"/>
              <a:ext cx="308897" cy="308544"/>
            </a:xfrm>
            <a:custGeom>
              <a:avLst/>
              <a:gdLst>
                <a:gd name="T0" fmla="*/ 183 w 371"/>
                <a:gd name="T1" fmla="*/ 1 h 370"/>
                <a:gd name="T2" fmla="*/ 2 w 371"/>
                <a:gd name="T3" fmla="*/ 187 h 370"/>
                <a:gd name="T4" fmla="*/ 188 w 371"/>
                <a:gd name="T5" fmla="*/ 369 h 370"/>
                <a:gd name="T6" fmla="*/ 370 w 371"/>
                <a:gd name="T7" fmla="*/ 182 h 370"/>
                <a:gd name="T8" fmla="*/ 183 w 371"/>
                <a:gd name="T9" fmla="*/ 1 h 370"/>
                <a:gd name="T10" fmla="*/ 184 w 371"/>
                <a:gd name="T11" fmla="*/ 25 h 370"/>
                <a:gd name="T12" fmla="*/ 260 w 371"/>
                <a:gd name="T13" fmla="*/ 43 h 370"/>
                <a:gd name="T14" fmla="*/ 235 w 371"/>
                <a:gd name="T15" fmla="*/ 84 h 370"/>
                <a:gd name="T16" fmla="*/ 186 w 371"/>
                <a:gd name="T17" fmla="*/ 73 h 370"/>
                <a:gd name="T18" fmla="*/ 137 w 371"/>
                <a:gd name="T19" fmla="*/ 84 h 370"/>
                <a:gd name="T20" fmla="*/ 112 w 371"/>
                <a:gd name="T21" fmla="*/ 43 h 370"/>
                <a:gd name="T22" fmla="*/ 184 w 371"/>
                <a:gd name="T23" fmla="*/ 25 h 370"/>
                <a:gd name="T24" fmla="*/ 85 w 371"/>
                <a:gd name="T25" fmla="*/ 234 h 370"/>
                <a:gd name="T26" fmla="*/ 44 w 371"/>
                <a:gd name="T27" fmla="*/ 259 h 370"/>
                <a:gd name="T28" fmla="*/ 26 w 371"/>
                <a:gd name="T29" fmla="*/ 187 h 370"/>
                <a:gd name="T30" fmla="*/ 44 w 371"/>
                <a:gd name="T31" fmla="*/ 111 h 370"/>
                <a:gd name="T32" fmla="*/ 85 w 371"/>
                <a:gd name="T33" fmla="*/ 136 h 370"/>
                <a:gd name="T34" fmla="*/ 74 w 371"/>
                <a:gd name="T35" fmla="*/ 185 h 370"/>
                <a:gd name="T36" fmla="*/ 85 w 371"/>
                <a:gd name="T37" fmla="*/ 234 h 370"/>
                <a:gd name="T38" fmla="*/ 188 w 371"/>
                <a:gd name="T39" fmla="*/ 345 h 370"/>
                <a:gd name="T40" fmla="*/ 112 w 371"/>
                <a:gd name="T41" fmla="*/ 327 h 370"/>
                <a:gd name="T42" fmla="*/ 137 w 371"/>
                <a:gd name="T43" fmla="*/ 286 h 370"/>
                <a:gd name="T44" fmla="*/ 186 w 371"/>
                <a:gd name="T45" fmla="*/ 297 h 370"/>
                <a:gd name="T46" fmla="*/ 235 w 371"/>
                <a:gd name="T47" fmla="*/ 286 h 370"/>
                <a:gd name="T48" fmla="*/ 260 w 371"/>
                <a:gd name="T49" fmla="*/ 327 h 370"/>
                <a:gd name="T50" fmla="*/ 188 w 371"/>
                <a:gd name="T51" fmla="*/ 345 h 370"/>
                <a:gd name="T52" fmla="*/ 186 w 371"/>
                <a:gd name="T53" fmla="*/ 273 h 370"/>
                <a:gd name="T54" fmla="*/ 98 w 371"/>
                <a:gd name="T55" fmla="*/ 185 h 370"/>
                <a:gd name="T56" fmla="*/ 186 w 371"/>
                <a:gd name="T57" fmla="*/ 97 h 370"/>
                <a:gd name="T58" fmla="*/ 274 w 371"/>
                <a:gd name="T59" fmla="*/ 185 h 370"/>
                <a:gd name="T60" fmla="*/ 186 w 371"/>
                <a:gd name="T61" fmla="*/ 273 h 370"/>
                <a:gd name="T62" fmla="*/ 286 w 371"/>
                <a:gd name="T63" fmla="*/ 234 h 370"/>
                <a:gd name="T64" fmla="*/ 298 w 371"/>
                <a:gd name="T65" fmla="*/ 185 h 370"/>
                <a:gd name="T66" fmla="*/ 286 w 371"/>
                <a:gd name="T67" fmla="*/ 136 h 370"/>
                <a:gd name="T68" fmla="*/ 328 w 371"/>
                <a:gd name="T69" fmla="*/ 111 h 370"/>
                <a:gd name="T70" fmla="*/ 346 w 371"/>
                <a:gd name="T71" fmla="*/ 183 h 370"/>
                <a:gd name="T72" fmla="*/ 328 w 371"/>
                <a:gd name="T73" fmla="*/ 259 h 370"/>
                <a:gd name="T74" fmla="*/ 286 w 371"/>
                <a:gd name="T75" fmla="*/ 234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23"/>
            <p:cNvSpPr>
              <a:spLocks noEditPoints="1"/>
            </p:cNvSpPr>
            <p:nvPr/>
          </p:nvSpPr>
          <p:spPr bwMode="auto">
            <a:xfrm>
              <a:off x="5607370" y="3562829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7279899" y="2314089"/>
            <a:ext cx="627243" cy="627243"/>
            <a:chOff x="6665323" y="3562825"/>
            <a:chExt cx="587140" cy="587140"/>
          </a:xfrm>
          <a:solidFill>
            <a:schemeClr val="bg1"/>
          </a:solidFill>
        </p:grpSpPr>
        <p:sp>
          <p:nvSpPr>
            <p:cNvPr id="22" name="Freeform 19"/>
            <p:cNvSpPr>
              <a:spLocks noEditPoints="1"/>
            </p:cNvSpPr>
            <p:nvPr/>
          </p:nvSpPr>
          <p:spPr bwMode="auto">
            <a:xfrm>
              <a:off x="6808144" y="3735126"/>
              <a:ext cx="301499" cy="242538"/>
            </a:xfrm>
            <a:custGeom>
              <a:avLst/>
              <a:gdLst>
                <a:gd name="T0" fmla="*/ 393 w 400"/>
                <a:gd name="T1" fmla="*/ 61 h 322"/>
                <a:gd name="T2" fmla="*/ 300 w 400"/>
                <a:gd name="T3" fmla="*/ 3 h 322"/>
                <a:gd name="T4" fmla="*/ 286 w 400"/>
                <a:gd name="T5" fmla="*/ 3 h 322"/>
                <a:gd name="T6" fmla="*/ 200 w 400"/>
                <a:gd name="T7" fmla="*/ 57 h 322"/>
                <a:gd name="T8" fmla="*/ 113 w 400"/>
                <a:gd name="T9" fmla="*/ 3 h 322"/>
                <a:gd name="T10" fmla="*/ 100 w 400"/>
                <a:gd name="T11" fmla="*/ 3 h 322"/>
                <a:gd name="T12" fmla="*/ 6 w 400"/>
                <a:gd name="T13" fmla="*/ 61 h 322"/>
                <a:gd name="T14" fmla="*/ 0 w 400"/>
                <a:gd name="T15" fmla="*/ 73 h 322"/>
                <a:gd name="T16" fmla="*/ 0 w 400"/>
                <a:gd name="T17" fmla="*/ 307 h 322"/>
                <a:gd name="T18" fmla="*/ 6 w 400"/>
                <a:gd name="T19" fmla="*/ 319 h 322"/>
                <a:gd name="T20" fmla="*/ 20 w 400"/>
                <a:gd name="T21" fmla="*/ 319 h 322"/>
                <a:gd name="T22" fmla="*/ 106 w 400"/>
                <a:gd name="T23" fmla="*/ 265 h 322"/>
                <a:gd name="T24" fmla="*/ 193 w 400"/>
                <a:gd name="T25" fmla="*/ 319 h 322"/>
                <a:gd name="T26" fmla="*/ 207 w 400"/>
                <a:gd name="T27" fmla="*/ 319 h 322"/>
                <a:gd name="T28" fmla="*/ 293 w 400"/>
                <a:gd name="T29" fmla="*/ 265 h 322"/>
                <a:gd name="T30" fmla="*/ 380 w 400"/>
                <a:gd name="T31" fmla="*/ 319 h 322"/>
                <a:gd name="T32" fmla="*/ 387 w 400"/>
                <a:gd name="T33" fmla="*/ 321 h 322"/>
                <a:gd name="T34" fmla="*/ 393 w 400"/>
                <a:gd name="T35" fmla="*/ 319 h 322"/>
                <a:gd name="T36" fmla="*/ 400 w 400"/>
                <a:gd name="T37" fmla="*/ 307 h 322"/>
                <a:gd name="T38" fmla="*/ 400 w 400"/>
                <a:gd name="T39" fmla="*/ 73 h 322"/>
                <a:gd name="T40" fmla="*/ 393 w 400"/>
                <a:gd name="T41" fmla="*/ 61 h 322"/>
                <a:gd name="T42" fmla="*/ 93 w 400"/>
                <a:gd name="T43" fmla="*/ 241 h 322"/>
                <a:gd name="T44" fmla="*/ 26 w 400"/>
                <a:gd name="T45" fmla="*/ 283 h 322"/>
                <a:gd name="T46" fmla="*/ 26 w 400"/>
                <a:gd name="T47" fmla="*/ 81 h 322"/>
                <a:gd name="T48" fmla="*/ 93 w 400"/>
                <a:gd name="T49" fmla="*/ 39 h 322"/>
                <a:gd name="T50" fmla="*/ 93 w 400"/>
                <a:gd name="T51" fmla="*/ 241 h 322"/>
                <a:gd name="T52" fmla="*/ 187 w 400"/>
                <a:gd name="T53" fmla="*/ 283 h 322"/>
                <a:gd name="T54" fmla="*/ 119 w 400"/>
                <a:gd name="T55" fmla="*/ 241 h 322"/>
                <a:gd name="T56" fmla="*/ 119 w 400"/>
                <a:gd name="T57" fmla="*/ 39 h 322"/>
                <a:gd name="T58" fmla="*/ 187 w 400"/>
                <a:gd name="T59" fmla="*/ 81 h 322"/>
                <a:gd name="T60" fmla="*/ 187 w 400"/>
                <a:gd name="T61" fmla="*/ 283 h 322"/>
                <a:gd name="T62" fmla="*/ 280 w 400"/>
                <a:gd name="T63" fmla="*/ 241 h 322"/>
                <a:gd name="T64" fmla="*/ 213 w 400"/>
                <a:gd name="T65" fmla="*/ 283 h 322"/>
                <a:gd name="T66" fmla="*/ 213 w 400"/>
                <a:gd name="T67" fmla="*/ 81 h 322"/>
                <a:gd name="T68" fmla="*/ 280 w 400"/>
                <a:gd name="T69" fmla="*/ 39 h 322"/>
                <a:gd name="T70" fmla="*/ 280 w 400"/>
                <a:gd name="T71" fmla="*/ 241 h 322"/>
                <a:gd name="T72" fmla="*/ 374 w 400"/>
                <a:gd name="T73" fmla="*/ 283 h 322"/>
                <a:gd name="T74" fmla="*/ 306 w 400"/>
                <a:gd name="T75" fmla="*/ 241 h 322"/>
                <a:gd name="T76" fmla="*/ 306 w 400"/>
                <a:gd name="T77" fmla="*/ 39 h 322"/>
                <a:gd name="T78" fmla="*/ 374 w 400"/>
                <a:gd name="T79" fmla="*/ 81 h 322"/>
                <a:gd name="T80" fmla="*/ 374 w 400"/>
                <a:gd name="T81" fmla="*/ 283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400" h="322">
                  <a:moveTo>
                    <a:pt x="393" y="61"/>
                  </a:moveTo>
                  <a:cubicBezTo>
                    <a:pt x="300" y="3"/>
                    <a:pt x="300" y="3"/>
                    <a:pt x="300" y="3"/>
                  </a:cubicBezTo>
                  <a:cubicBezTo>
                    <a:pt x="296" y="0"/>
                    <a:pt x="291" y="0"/>
                    <a:pt x="286" y="3"/>
                  </a:cubicBezTo>
                  <a:cubicBezTo>
                    <a:pt x="200" y="57"/>
                    <a:pt x="200" y="57"/>
                    <a:pt x="200" y="57"/>
                  </a:cubicBezTo>
                  <a:cubicBezTo>
                    <a:pt x="113" y="3"/>
                    <a:pt x="113" y="3"/>
                    <a:pt x="113" y="3"/>
                  </a:cubicBezTo>
                  <a:cubicBezTo>
                    <a:pt x="109" y="0"/>
                    <a:pt x="104" y="0"/>
                    <a:pt x="100" y="3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2" y="64"/>
                    <a:pt x="0" y="68"/>
                    <a:pt x="0" y="73"/>
                  </a:cubicBezTo>
                  <a:cubicBezTo>
                    <a:pt x="0" y="307"/>
                    <a:pt x="0" y="307"/>
                    <a:pt x="0" y="307"/>
                  </a:cubicBezTo>
                  <a:cubicBezTo>
                    <a:pt x="0" y="312"/>
                    <a:pt x="2" y="317"/>
                    <a:pt x="6" y="319"/>
                  </a:cubicBezTo>
                  <a:cubicBezTo>
                    <a:pt x="11" y="322"/>
                    <a:pt x="16" y="321"/>
                    <a:pt x="20" y="319"/>
                  </a:cubicBezTo>
                  <a:cubicBezTo>
                    <a:pt x="106" y="265"/>
                    <a:pt x="106" y="265"/>
                    <a:pt x="106" y="265"/>
                  </a:cubicBezTo>
                  <a:cubicBezTo>
                    <a:pt x="193" y="319"/>
                    <a:pt x="193" y="319"/>
                    <a:pt x="193" y="319"/>
                  </a:cubicBezTo>
                  <a:cubicBezTo>
                    <a:pt x="197" y="322"/>
                    <a:pt x="202" y="322"/>
                    <a:pt x="207" y="319"/>
                  </a:cubicBezTo>
                  <a:cubicBezTo>
                    <a:pt x="293" y="265"/>
                    <a:pt x="293" y="265"/>
                    <a:pt x="293" y="265"/>
                  </a:cubicBezTo>
                  <a:cubicBezTo>
                    <a:pt x="380" y="319"/>
                    <a:pt x="380" y="319"/>
                    <a:pt x="380" y="319"/>
                  </a:cubicBezTo>
                  <a:cubicBezTo>
                    <a:pt x="382" y="320"/>
                    <a:pt x="384" y="321"/>
                    <a:pt x="387" y="321"/>
                  </a:cubicBezTo>
                  <a:cubicBezTo>
                    <a:pt x="389" y="321"/>
                    <a:pt x="391" y="320"/>
                    <a:pt x="393" y="319"/>
                  </a:cubicBezTo>
                  <a:cubicBezTo>
                    <a:pt x="397" y="317"/>
                    <a:pt x="400" y="312"/>
                    <a:pt x="400" y="307"/>
                  </a:cubicBezTo>
                  <a:cubicBezTo>
                    <a:pt x="400" y="73"/>
                    <a:pt x="400" y="73"/>
                    <a:pt x="400" y="73"/>
                  </a:cubicBezTo>
                  <a:cubicBezTo>
                    <a:pt x="400" y="68"/>
                    <a:pt x="397" y="64"/>
                    <a:pt x="393" y="61"/>
                  </a:cubicBezTo>
                  <a:close/>
                  <a:moveTo>
                    <a:pt x="93" y="241"/>
                  </a:moveTo>
                  <a:cubicBezTo>
                    <a:pt x="26" y="283"/>
                    <a:pt x="26" y="283"/>
                    <a:pt x="26" y="283"/>
                  </a:cubicBezTo>
                  <a:cubicBezTo>
                    <a:pt x="26" y="81"/>
                    <a:pt x="26" y="81"/>
                    <a:pt x="26" y="81"/>
                  </a:cubicBezTo>
                  <a:cubicBezTo>
                    <a:pt x="93" y="39"/>
                    <a:pt x="93" y="39"/>
                    <a:pt x="93" y="39"/>
                  </a:cubicBezTo>
                  <a:lnTo>
                    <a:pt x="93" y="241"/>
                  </a:lnTo>
                  <a:close/>
                  <a:moveTo>
                    <a:pt x="187" y="283"/>
                  </a:moveTo>
                  <a:cubicBezTo>
                    <a:pt x="119" y="241"/>
                    <a:pt x="119" y="241"/>
                    <a:pt x="119" y="241"/>
                  </a:cubicBezTo>
                  <a:cubicBezTo>
                    <a:pt x="119" y="39"/>
                    <a:pt x="119" y="39"/>
                    <a:pt x="119" y="39"/>
                  </a:cubicBezTo>
                  <a:cubicBezTo>
                    <a:pt x="187" y="81"/>
                    <a:pt x="187" y="81"/>
                    <a:pt x="187" y="81"/>
                  </a:cubicBezTo>
                  <a:lnTo>
                    <a:pt x="187" y="283"/>
                  </a:lnTo>
                  <a:close/>
                  <a:moveTo>
                    <a:pt x="280" y="241"/>
                  </a:moveTo>
                  <a:cubicBezTo>
                    <a:pt x="213" y="283"/>
                    <a:pt x="213" y="283"/>
                    <a:pt x="213" y="283"/>
                  </a:cubicBezTo>
                  <a:cubicBezTo>
                    <a:pt x="213" y="81"/>
                    <a:pt x="213" y="81"/>
                    <a:pt x="213" y="81"/>
                  </a:cubicBezTo>
                  <a:cubicBezTo>
                    <a:pt x="280" y="39"/>
                    <a:pt x="280" y="39"/>
                    <a:pt x="280" y="39"/>
                  </a:cubicBezTo>
                  <a:lnTo>
                    <a:pt x="280" y="241"/>
                  </a:lnTo>
                  <a:close/>
                  <a:moveTo>
                    <a:pt x="374" y="283"/>
                  </a:moveTo>
                  <a:cubicBezTo>
                    <a:pt x="306" y="241"/>
                    <a:pt x="306" y="241"/>
                    <a:pt x="306" y="241"/>
                  </a:cubicBezTo>
                  <a:cubicBezTo>
                    <a:pt x="306" y="39"/>
                    <a:pt x="306" y="39"/>
                    <a:pt x="306" y="39"/>
                  </a:cubicBezTo>
                  <a:cubicBezTo>
                    <a:pt x="374" y="81"/>
                    <a:pt x="374" y="81"/>
                    <a:pt x="374" y="81"/>
                  </a:cubicBezTo>
                  <a:lnTo>
                    <a:pt x="374" y="28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6665323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8228261" y="4171444"/>
            <a:ext cx="436704" cy="436704"/>
            <a:chOff x="7740352" y="3562825"/>
            <a:chExt cx="587140" cy="587140"/>
          </a:xfrm>
          <a:solidFill>
            <a:schemeClr val="bg1"/>
          </a:solidFill>
        </p:grpSpPr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7740352" y="3562825"/>
              <a:ext cx="587140" cy="587140"/>
            </a:xfrm>
            <a:custGeom>
              <a:avLst/>
              <a:gdLst>
                <a:gd name="T0" fmla="*/ 192 w 384"/>
                <a:gd name="T1" fmla="*/ 0 h 384"/>
                <a:gd name="T2" fmla="*/ 0 w 384"/>
                <a:gd name="T3" fmla="*/ 192 h 384"/>
                <a:gd name="T4" fmla="*/ 192 w 384"/>
                <a:gd name="T5" fmla="*/ 384 h 384"/>
                <a:gd name="T6" fmla="*/ 384 w 384"/>
                <a:gd name="T7" fmla="*/ 192 h 384"/>
                <a:gd name="T8" fmla="*/ 192 w 384"/>
                <a:gd name="T9" fmla="*/ 0 h 384"/>
                <a:gd name="T10" fmla="*/ 192 w 384"/>
                <a:gd name="T11" fmla="*/ 349 h 384"/>
                <a:gd name="T12" fmla="*/ 35 w 384"/>
                <a:gd name="T13" fmla="*/ 192 h 384"/>
                <a:gd name="T14" fmla="*/ 192 w 384"/>
                <a:gd name="T15" fmla="*/ 35 h 384"/>
                <a:gd name="T16" fmla="*/ 349 w 384"/>
                <a:gd name="T17" fmla="*/ 192 h 384"/>
                <a:gd name="T18" fmla="*/ 192 w 384"/>
                <a:gd name="T19" fmla="*/ 349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4" h="384">
                  <a:moveTo>
                    <a:pt x="192" y="0"/>
                  </a:moveTo>
                  <a:cubicBezTo>
                    <a:pt x="86" y="0"/>
                    <a:pt x="0" y="86"/>
                    <a:pt x="0" y="192"/>
                  </a:cubicBezTo>
                  <a:cubicBezTo>
                    <a:pt x="0" y="298"/>
                    <a:pt x="86" y="384"/>
                    <a:pt x="192" y="384"/>
                  </a:cubicBezTo>
                  <a:cubicBezTo>
                    <a:pt x="298" y="384"/>
                    <a:pt x="384" y="298"/>
                    <a:pt x="384" y="192"/>
                  </a:cubicBezTo>
                  <a:cubicBezTo>
                    <a:pt x="384" y="86"/>
                    <a:pt x="298" y="0"/>
                    <a:pt x="192" y="0"/>
                  </a:cubicBezTo>
                  <a:close/>
                  <a:moveTo>
                    <a:pt x="192" y="349"/>
                  </a:moveTo>
                  <a:cubicBezTo>
                    <a:pt x="105" y="349"/>
                    <a:pt x="35" y="278"/>
                    <a:pt x="35" y="192"/>
                  </a:cubicBezTo>
                  <a:cubicBezTo>
                    <a:pt x="35" y="105"/>
                    <a:pt x="105" y="35"/>
                    <a:pt x="192" y="35"/>
                  </a:cubicBezTo>
                  <a:cubicBezTo>
                    <a:pt x="278" y="35"/>
                    <a:pt x="349" y="105"/>
                    <a:pt x="349" y="192"/>
                  </a:cubicBezTo>
                  <a:cubicBezTo>
                    <a:pt x="349" y="278"/>
                    <a:pt x="278" y="349"/>
                    <a:pt x="192" y="3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7"/>
            <p:cNvSpPr>
              <a:spLocks noEditPoints="1"/>
            </p:cNvSpPr>
            <p:nvPr/>
          </p:nvSpPr>
          <p:spPr bwMode="auto">
            <a:xfrm>
              <a:off x="7931746" y="3722078"/>
              <a:ext cx="204352" cy="268635"/>
            </a:xfrm>
            <a:custGeom>
              <a:avLst/>
              <a:gdLst>
                <a:gd name="T0" fmla="*/ 96 w 256"/>
                <a:gd name="T1" fmla="*/ 48 h 336"/>
                <a:gd name="T2" fmla="*/ 48 w 256"/>
                <a:gd name="T3" fmla="*/ 0 h 336"/>
                <a:gd name="T4" fmla="*/ 0 w 256"/>
                <a:gd name="T5" fmla="*/ 48 h 336"/>
                <a:gd name="T6" fmla="*/ 29 w 256"/>
                <a:gd name="T7" fmla="*/ 92 h 336"/>
                <a:gd name="T8" fmla="*/ 29 w 256"/>
                <a:gd name="T9" fmla="*/ 244 h 336"/>
                <a:gd name="T10" fmla="*/ 0 w 256"/>
                <a:gd name="T11" fmla="*/ 288 h 336"/>
                <a:gd name="T12" fmla="*/ 48 w 256"/>
                <a:gd name="T13" fmla="*/ 336 h 336"/>
                <a:gd name="T14" fmla="*/ 96 w 256"/>
                <a:gd name="T15" fmla="*/ 288 h 336"/>
                <a:gd name="T16" fmla="*/ 67 w 256"/>
                <a:gd name="T17" fmla="*/ 244 h 336"/>
                <a:gd name="T18" fmla="*/ 67 w 256"/>
                <a:gd name="T19" fmla="*/ 92 h 336"/>
                <a:gd name="T20" fmla="*/ 96 w 256"/>
                <a:gd name="T21" fmla="*/ 48 h 336"/>
                <a:gd name="T22" fmla="*/ 75 w 256"/>
                <a:gd name="T23" fmla="*/ 288 h 336"/>
                <a:gd name="T24" fmla="*/ 48 w 256"/>
                <a:gd name="T25" fmla="*/ 316 h 336"/>
                <a:gd name="T26" fmla="*/ 20 w 256"/>
                <a:gd name="T27" fmla="*/ 288 h 336"/>
                <a:gd name="T28" fmla="*/ 48 w 256"/>
                <a:gd name="T29" fmla="*/ 260 h 336"/>
                <a:gd name="T30" fmla="*/ 75 w 256"/>
                <a:gd name="T31" fmla="*/ 288 h 336"/>
                <a:gd name="T32" fmla="*/ 48 w 256"/>
                <a:gd name="T33" fmla="*/ 76 h 336"/>
                <a:gd name="T34" fmla="*/ 20 w 256"/>
                <a:gd name="T35" fmla="*/ 48 h 336"/>
                <a:gd name="T36" fmla="*/ 48 w 256"/>
                <a:gd name="T37" fmla="*/ 20 h 336"/>
                <a:gd name="T38" fmla="*/ 75 w 256"/>
                <a:gd name="T39" fmla="*/ 48 h 336"/>
                <a:gd name="T40" fmla="*/ 48 w 256"/>
                <a:gd name="T41" fmla="*/ 76 h 336"/>
                <a:gd name="T42" fmla="*/ 227 w 256"/>
                <a:gd name="T43" fmla="*/ 244 h 336"/>
                <a:gd name="T44" fmla="*/ 227 w 256"/>
                <a:gd name="T45" fmla="*/ 92 h 336"/>
                <a:gd name="T46" fmla="*/ 256 w 256"/>
                <a:gd name="T47" fmla="*/ 48 h 336"/>
                <a:gd name="T48" fmla="*/ 208 w 256"/>
                <a:gd name="T49" fmla="*/ 0 h 336"/>
                <a:gd name="T50" fmla="*/ 160 w 256"/>
                <a:gd name="T51" fmla="*/ 48 h 336"/>
                <a:gd name="T52" fmla="*/ 189 w 256"/>
                <a:gd name="T53" fmla="*/ 92 h 336"/>
                <a:gd name="T54" fmla="*/ 189 w 256"/>
                <a:gd name="T55" fmla="*/ 244 h 336"/>
                <a:gd name="T56" fmla="*/ 160 w 256"/>
                <a:gd name="T57" fmla="*/ 288 h 336"/>
                <a:gd name="T58" fmla="*/ 208 w 256"/>
                <a:gd name="T59" fmla="*/ 336 h 336"/>
                <a:gd name="T60" fmla="*/ 256 w 256"/>
                <a:gd name="T61" fmla="*/ 288 h 336"/>
                <a:gd name="T62" fmla="*/ 227 w 256"/>
                <a:gd name="T63" fmla="*/ 244 h 336"/>
                <a:gd name="T64" fmla="*/ 180 w 256"/>
                <a:gd name="T65" fmla="*/ 48 h 336"/>
                <a:gd name="T66" fmla="*/ 208 w 256"/>
                <a:gd name="T67" fmla="*/ 20 h 336"/>
                <a:gd name="T68" fmla="*/ 235 w 256"/>
                <a:gd name="T69" fmla="*/ 48 h 336"/>
                <a:gd name="T70" fmla="*/ 208 w 256"/>
                <a:gd name="T71" fmla="*/ 76 h 336"/>
                <a:gd name="T72" fmla="*/ 180 w 256"/>
                <a:gd name="T73" fmla="*/ 48 h 336"/>
                <a:gd name="T74" fmla="*/ 208 w 256"/>
                <a:gd name="T75" fmla="*/ 316 h 336"/>
                <a:gd name="T76" fmla="*/ 180 w 256"/>
                <a:gd name="T77" fmla="*/ 288 h 336"/>
                <a:gd name="T78" fmla="*/ 208 w 256"/>
                <a:gd name="T79" fmla="*/ 260 h 336"/>
                <a:gd name="T80" fmla="*/ 235 w 256"/>
                <a:gd name="T81" fmla="*/ 288 h 336"/>
                <a:gd name="T82" fmla="*/ 208 w 256"/>
                <a:gd name="T83" fmla="*/ 31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56" h="336">
                  <a:moveTo>
                    <a:pt x="96" y="48"/>
                  </a:moveTo>
                  <a:cubicBezTo>
                    <a:pt x="96" y="21"/>
                    <a:pt x="74" y="0"/>
                    <a:pt x="48" y="0"/>
                  </a:cubicBezTo>
                  <a:cubicBezTo>
                    <a:pt x="21" y="0"/>
                    <a:pt x="0" y="21"/>
                    <a:pt x="0" y="48"/>
                  </a:cubicBezTo>
                  <a:cubicBezTo>
                    <a:pt x="0" y="68"/>
                    <a:pt x="12" y="85"/>
                    <a:pt x="29" y="92"/>
                  </a:cubicBezTo>
                  <a:cubicBezTo>
                    <a:pt x="29" y="244"/>
                    <a:pt x="29" y="244"/>
                    <a:pt x="29" y="244"/>
                  </a:cubicBezTo>
                  <a:cubicBezTo>
                    <a:pt x="12" y="251"/>
                    <a:pt x="0" y="268"/>
                    <a:pt x="0" y="288"/>
                  </a:cubicBezTo>
                  <a:cubicBezTo>
                    <a:pt x="0" y="314"/>
                    <a:pt x="21" y="336"/>
                    <a:pt x="48" y="336"/>
                  </a:cubicBezTo>
                  <a:cubicBezTo>
                    <a:pt x="74" y="336"/>
                    <a:pt x="96" y="314"/>
                    <a:pt x="96" y="288"/>
                  </a:cubicBezTo>
                  <a:cubicBezTo>
                    <a:pt x="96" y="268"/>
                    <a:pt x="84" y="251"/>
                    <a:pt x="67" y="244"/>
                  </a:cubicBezTo>
                  <a:cubicBezTo>
                    <a:pt x="67" y="92"/>
                    <a:pt x="67" y="92"/>
                    <a:pt x="67" y="92"/>
                  </a:cubicBezTo>
                  <a:cubicBezTo>
                    <a:pt x="84" y="85"/>
                    <a:pt x="96" y="68"/>
                    <a:pt x="96" y="48"/>
                  </a:cubicBezTo>
                  <a:close/>
                  <a:moveTo>
                    <a:pt x="75" y="288"/>
                  </a:moveTo>
                  <a:cubicBezTo>
                    <a:pt x="75" y="303"/>
                    <a:pt x="63" y="316"/>
                    <a:pt x="48" y="316"/>
                  </a:cubicBezTo>
                  <a:cubicBezTo>
                    <a:pt x="32" y="316"/>
                    <a:pt x="20" y="303"/>
                    <a:pt x="20" y="288"/>
                  </a:cubicBezTo>
                  <a:cubicBezTo>
                    <a:pt x="20" y="273"/>
                    <a:pt x="32" y="260"/>
                    <a:pt x="48" y="260"/>
                  </a:cubicBezTo>
                  <a:cubicBezTo>
                    <a:pt x="63" y="260"/>
                    <a:pt x="75" y="273"/>
                    <a:pt x="75" y="288"/>
                  </a:cubicBezTo>
                  <a:close/>
                  <a:moveTo>
                    <a:pt x="48" y="76"/>
                  </a:moveTo>
                  <a:cubicBezTo>
                    <a:pt x="32" y="76"/>
                    <a:pt x="20" y="63"/>
                    <a:pt x="20" y="48"/>
                  </a:cubicBezTo>
                  <a:cubicBezTo>
                    <a:pt x="20" y="33"/>
                    <a:pt x="32" y="20"/>
                    <a:pt x="48" y="20"/>
                  </a:cubicBezTo>
                  <a:cubicBezTo>
                    <a:pt x="63" y="20"/>
                    <a:pt x="75" y="33"/>
                    <a:pt x="75" y="48"/>
                  </a:cubicBezTo>
                  <a:cubicBezTo>
                    <a:pt x="75" y="63"/>
                    <a:pt x="63" y="76"/>
                    <a:pt x="48" y="76"/>
                  </a:cubicBezTo>
                  <a:close/>
                  <a:moveTo>
                    <a:pt x="227" y="244"/>
                  </a:moveTo>
                  <a:cubicBezTo>
                    <a:pt x="227" y="92"/>
                    <a:pt x="227" y="92"/>
                    <a:pt x="227" y="92"/>
                  </a:cubicBezTo>
                  <a:cubicBezTo>
                    <a:pt x="244" y="85"/>
                    <a:pt x="256" y="68"/>
                    <a:pt x="256" y="48"/>
                  </a:cubicBezTo>
                  <a:cubicBezTo>
                    <a:pt x="256" y="21"/>
                    <a:pt x="234" y="0"/>
                    <a:pt x="208" y="0"/>
                  </a:cubicBezTo>
                  <a:cubicBezTo>
                    <a:pt x="181" y="0"/>
                    <a:pt x="160" y="21"/>
                    <a:pt x="160" y="48"/>
                  </a:cubicBezTo>
                  <a:cubicBezTo>
                    <a:pt x="160" y="68"/>
                    <a:pt x="172" y="85"/>
                    <a:pt x="189" y="92"/>
                  </a:cubicBezTo>
                  <a:cubicBezTo>
                    <a:pt x="189" y="244"/>
                    <a:pt x="189" y="244"/>
                    <a:pt x="189" y="244"/>
                  </a:cubicBezTo>
                  <a:cubicBezTo>
                    <a:pt x="172" y="251"/>
                    <a:pt x="160" y="268"/>
                    <a:pt x="160" y="288"/>
                  </a:cubicBezTo>
                  <a:cubicBezTo>
                    <a:pt x="160" y="314"/>
                    <a:pt x="181" y="336"/>
                    <a:pt x="208" y="336"/>
                  </a:cubicBezTo>
                  <a:cubicBezTo>
                    <a:pt x="234" y="336"/>
                    <a:pt x="256" y="314"/>
                    <a:pt x="256" y="288"/>
                  </a:cubicBezTo>
                  <a:cubicBezTo>
                    <a:pt x="256" y="268"/>
                    <a:pt x="244" y="251"/>
                    <a:pt x="227" y="244"/>
                  </a:cubicBezTo>
                  <a:close/>
                  <a:moveTo>
                    <a:pt x="180" y="48"/>
                  </a:moveTo>
                  <a:cubicBezTo>
                    <a:pt x="180" y="33"/>
                    <a:pt x="192" y="20"/>
                    <a:pt x="208" y="20"/>
                  </a:cubicBezTo>
                  <a:cubicBezTo>
                    <a:pt x="223" y="20"/>
                    <a:pt x="235" y="33"/>
                    <a:pt x="235" y="48"/>
                  </a:cubicBezTo>
                  <a:cubicBezTo>
                    <a:pt x="235" y="63"/>
                    <a:pt x="223" y="76"/>
                    <a:pt x="208" y="76"/>
                  </a:cubicBezTo>
                  <a:cubicBezTo>
                    <a:pt x="192" y="76"/>
                    <a:pt x="180" y="63"/>
                    <a:pt x="180" y="48"/>
                  </a:cubicBezTo>
                  <a:close/>
                  <a:moveTo>
                    <a:pt x="208" y="316"/>
                  </a:moveTo>
                  <a:cubicBezTo>
                    <a:pt x="192" y="316"/>
                    <a:pt x="180" y="303"/>
                    <a:pt x="180" y="288"/>
                  </a:cubicBezTo>
                  <a:cubicBezTo>
                    <a:pt x="180" y="273"/>
                    <a:pt x="192" y="260"/>
                    <a:pt x="208" y="260"/>
                  </a:cubicBezTo>
                  <a:cubicBezTo>
                    <a:pt x="223" y="260"/>
                    <a:pt x="235" y="273"/>
                    <a:pt x="235" y="288"/>
                  </a:cubicBezTo>
                  <a:cubicBezTo>
                    <a:pt x="235" y="303"/>
                    <a:pt x="223" y="316"/>
                    <a:pt x="208" y="3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105484" tIns="52741" rIns="105484" bIns="52741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Content Placeholder 2"/>
          <p:cNvSpPr txBox="1">
            <a:spLocks/>
          </p:cNvSpPr>
          <p:nvPr/>
        </p:nvSpPr>
        <p:spPr>
          <a:xfrm>
            <a:off x="2679991" y="217783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>
            <a:off x="2679988" y="3337794"/>
            <a:ext cx="2980511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>
            <a:off x="2679991" y="4497754"/>
            <a:ext cx="2980510" cy="538704"/>
          </a:xfrm>
          <a:prstGeom prst="rect">
            <a:avLst/>
          </a:prstGeom>
        </p:spPr>
        <p:txBody>
          <a:bodyPr vert="horz" lIns="105484" tIns="52741" rIns="105484" bIns="52741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709422" y="5657712"/>
            <a:ext cx="3014825" cy="370870"/>
          </a:xfrm>
          <a:prstGeom prst="rect">
            <a:avLst/>
          </a:prstGeom>
          <a:noFill/>
        </p:spPr>
        <p:txBody>
          <a:bodyPr wrap="square" rIns="166115" bIns="41528" numCol="1" spcCol="36000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2368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4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27" grpId="0"/>
      <p:bldP spid="28" grpId="0"/>
      <p:bldP spid="29" grpId="0"/>
      <p:bldP spid="3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161563" y="1636615"/>
            <a:ext cx="10601230" cy="4639424"/>
            <a:chOff x="1100786" y="1551735"/>
            <a:chExt cx="10052640" cy="4399344"/>
          </a:xfrm>
        </p:grpSpPr>
        <p:sp>
          <p:nvSpPr>
            <p:cNvPr id="22" name="Freeform 21"/>
            <p:cNvSpPr/>
            <p:nvPr/>
          </p:nvSpPr>
          <p:spPr>
            <a:xfrm rot="19805282">
              <a:off x="1456384" y="1551735"/>
              <a:ext cx="9350488" cy="4399344"/>
            </a:xfrm>
            <a:custGeom>
              <a:avLst/>
              <a:gdLst>
                <a:gd name="connsiteX0" fmla="*/ 9210674 w 9350488"/>
                <a:gd name="connsiteY0" fmla="*/ 3819266 h 4399344"/>
                <a:gd name="connsiteX1" fmla="*/ 9350488 w 9350488"/>
                <a:gd name="connsiteY1" fmla="*/ 4082226 h 4399344"/>
                <a:gd name="connsiteX2" fmla="*/ 9033370 w 9350488"/>
                <a:gd name="connsiteY2" fmla="*/ 4399344 h 4399344"/>
                <a:gd name="connsiteX3" fmla="*/ 6852320 w 9350488"/>
                <a:gd name="connsiteY3" fmla="*/ 4399344 h 4399344"/>
                <a:gd name="connsiteX4" fmla="*/ 6844759 w 9350488"/>
                <a:gd name="connsiteY4" fmla="*/ 4398581 h 4399344"/>
                <a:gd name="connsiteX5" fmla="*/ 6831730 w 9350488"/>
                <a:gd name="connsiteY5" fmla="*/ 4398964 h 4399344"/>
                <a:gd name="connsiteX6" fmla="*/ 6805150 w 9350488"/>
                <a:gd name="connsiteY6" fmla="*/ 4394589 h 4399344"/>
                <a:gd name="connsiteX7" fmla="*/ 6788410 w 9350488"/>
                <a:gd name="connsiteY7" fmla="*/ 4392901 h 4399344"/>
                <a:gd name="connsiteX8" fmla="*/ 6781081 w 9350488"/>
                <a:gd name="connsiteY8" fmla="*/ 4390626 h 4399344"/>
                <a:gd name="connsiteX9" fmla="*/ 6771692 w 9350488"/>
                <a:gd name="connsiteY9" fmla="*/ 4389080 h 4399344"/>
                <a:gd name="connsiteX10" fmla="*/ 6748678 w 9350488"/>
                <a:gd name="connsiteY10" fmla="*/ 4380567 h 4399344"/>
                <a:gd name="connsiteX11" fmla="*/ 6728884 w 9350488"/>
                <a:gd name="connsiteY11" fmla="*/ 4374423 h 4399344"/>
                <a:gd name="connsiteX12" fmla="*/ 6722076 w 9350488"/>
                <a:gd name="connsiteY12" fmla="*/ 4370728 h 4399344"/>
                <a:gd name="connsiteX13" fmla="*/ 6714626 w 9350488"/>
                <a:gd name="connsiteY13" fmla="*/ 4367972 h 4399344"/>
                <a:gd name="connsiteX14" fmla="*/ 6695104 w 9350488"/>
                <a:gd name="connsiteY14" fmla="*/ 4356088 h 4399344"/>
                <a:gd name="connsiteX15" fmla="*/ 6675017 w 9350488"/>
                <a:gd name="connsiteY15" fmla="*/ 4345185 h 4399344"/>
                <a:gd name="connsiteX16" fmla="*/ 6668890 w 9350488"/>
                <a:gd name="connsiteY16" fmla="*/ 4340130 h 4399344"/>
                <a:gd name="connsiteX17" fmla="*/ 6662274 w 9350488"/>
                <a:gd name="connsiteY17" fmla="*/ 4336102 h 4399344"/>
                <a:gd name="connsiteX18" fmla="*/ 6647012 w 9350488"/>
                <a:gd name="connsiteY18" fmla="*/ 4322079 h 4399344"/>
                <a:gd name="connsiteX19" fmla="*/ 6628085 w 9350488"/>
                <a:gd name="connsiteY19" fmla="*/ 4306462 h 4399344"/>
                <a:gd name="connsiteX20" fmla="*/ 6622029 w 9350488"/>
                <a:gd name="connsiteY20" fmla="*/ 4299122 h 4399344"/>
                <a:gd name="connsiteX21" fmla="*/ 6616378 w 9350488"/>
                <a:gd name="connsiteY21" fmla="*/ 4293931 h 4399344"/>
                <a:gd name="connsiteX22" fmla="*/ 6606505 w 9350488"/>
                <a:gd name="connsiteY22" fmla="*/ 4280307 h 4399344"/>
                <a:gd name="connsiteX23" fmla="*/ 6589361 w 9350488"/>
                <a:gd name="connsiteY23" fmla="*/ 4259529 h 4399344"/>
                <a:gd name="connsiteX24" fmla="*/ 6583143 w 9350488"/>
                <a:gd name="connsiteY24" fmla="*/ 4248073 h 4399344"/>
                <a:gd name="connsiteX25" fmla="*/ 6578683 w 9350488"/>
                <a:gd name="connsiteY25" fmla="*/ 4241920 h 4399344"/>
                <a:gd name="connsiteX26" fmla="*/ 5577164 w 9350488"/>
                <a:gd name="connsiteY26" fmla="*/ 2519482 h 4399344"/>
                <a:gd name="connsiteX27" fmla="*/ 3584720 w 9350488"/>
                <a:gd name="connsiteY27" fmla="*/ 2519482 h 4399344"/>
                <a:gd name="connsiteX28" fmla="*/ 3577151 w 9350488"/>
                <a:gd name="connsiteY28" fmla="*/ 2518719 h 4399344"/>
                <a:gd name="connsiteX29" fmla="*/ 3564128 w 9350488"/>
                <a:gd name="connsiteY29" fmla="*/ 2519102 h 4399344"/>
                <a:gd name="connsiteX30" fmla="*/ 3537559 w 9350488"/>
                <a:gd name="connsiteY30" fmla="*/ 2514728 h 4399344"/>
                <a:gd name="connsiteX31" fmla="*/ 3520810 w 9350488"/>
                <a:gd name="connsiteY31" fmla="*/ 2513039 h 4399344"/>
                <a:gd name="connsiteX32" fmla="*/ 3513476 w 9350488"/>
                <a:gd name="connsiteY32" fmla="*/ 2510763 h 4399344"/>
                <a:gd name="connsiteX33" fmla="*/ 3504091 w 9350488"/>
                <a:gd name="connsiteY33" fmla="*/ 2509217 h 4399344"/>
                <a:gd name="connsiteX34" fmla="*/ 3481082 w 9350488"/>
                <a:gd name="connsiteY34" fmla="*/ 2500707 h 4399344"/>
                <a:gd name="connsiteX35" fmla="*/ 3461284 w 9350488"/>
                <a:gd name="connsiteY35" fmla="*/ 2494561 h 4399344"/>
                <a:gd name="connsiteX36" fmla="*/ 3454474 w 9350488"/>
                <a:gd name="connsiteY36" fmla="*/ 2490865 h 4399344"/>
                <a:gd name="connsiteX37" fmla="*/ 3447024 w 9350488"/>
                <a:gd name="connsiteY37" fmla="*/ 2488109 h 4399344"/>
                <a:gd name="connsiteX38" fmla="*/ 3427503 w 9350488"/>
                <a:gd name="connsiteY38" fmla="*/ 2476226 h 4399344"/>
                <a:gd name="connsiteX39" fmla="*/ 3407416 w 9350488"/>
                <a:gd name="connsiteY39" fmla="*/ 2465323 h 4399344"/>
                <a:gd name="connsiteX40" fmla="*/ 3401290 w 9350488"/>
                <a:gd name="connsiteY40" fmla="*/ 2460268 h 4399344"/>
                <a:gd name="connsiteX41" fmla="*/ 3394672 w 9350488"/>
                <a:gd name="connsiteY41" fmla="*/ 2456239 h 4399344"/>
                <a:gd name="connsiteX42" fmla="*/ 3379407 w 9350488"/>
                <a:gd name="connsiteY42" fmla="*/ 2442213 h 4399344"/>
                <a:gd name="connsiteX43" fmla="*/ 3360484 w 9350488"/>
                <a:gd name="connsiteY43" fmla="*/ 2426600 h 4399344"/>
                <a:gd name="connsiteX44" fmla="*/ 3354430 w 9350488"/>
                <a:gd name="connsiteY44" fmla="*/ 2419263 h 4399344"/>
                <a:gd name="connsiteX45" fmla="*/ 3348776 w 9350488"/>
                <a:gd name="connsiteY45" fmla="*/ 2414068 h 4399344"/>
                <a:gd name="connsiteX46" fmla="*/ 3338897 w 9350488"/>
                <a:gd name="connsiteY46" fmla="*/ 2400437 h 4399344"/>
                <a:gd name="connsiteX47" fmla="*/ 3321761 w 9350488"/>
                <a:gd name="connsiteY47" fmla="*/ 2379667 h 4399344"/>
                <a:gd name="connsiteX48" fmla="*/ 3315545 w 9350488"/>
                <a:gd name="connsiteY48" fmla="*/ 2368216 h 4399344"/>
                <a:gd name="connsiteX49" fmla="*/ 3311081 w 9350488"/>
                <a:gd name="connsiteY49" fmla="*/ 2362057 h 4399344"/>
                <a:gd name="connsiteX50" fmla="*/ 2309562 w 9350488"/>
                <a:gd name="connsiteY50" fmla="*/ 639619 h 4399344"/>
                <a:gd name="connsiteX51" fmla="*/ 317118 w 9350488"/>
                <a:gd name="connsiteY51" fmla="*/ 639619 h 4399344"/>
                <a:gd name="connsiteX52" fmla="*/ 1 w 9350488"/>
                <a:gd name="connsiteY52" fmla="*/ 322501 h 4399344"/>
                <a:gd name="connsiteX53" fmla="*/ 317119 w 9350488"/>
                <a:gd name="connsiteY53" fmla="*/ 5383 h 4399344"/>
                <a:gd name="connsiteX54" fmla="*/ 2436279 w 9350488"/>
                <a:gd name="connsiteY54" fmla="*/ 5383 h 4399344"/>
                <a:gd name="connsiteX55" fmla="*/ 2448735 w 9350488"/>
                <a:gd name="connsiteY55" fmla="*/ 2523 h 4399344"/>
                <a:gd name="connsiteX56" fmla="*/ 2627103 w 9350488"/>
                <a:gd name="connsiteY56" fmla="*/ 31715 h 4399344"/>
                <a:gd name="connsiteX57" fmla="*/ 2650943 w 9350488"/>
                <a:gd name="connsiteY57" fmla="*/ 46228 h 4399344"/>
                <a:gd name="connsiteX58" fmla="*/ 2675472 w 9350488"/>
                <a:gd name="connsiteY58" fmla="*/ 59542 h 4399344"/>
                <a:gd name="connsiteX59" fmla="*/ 2790366 w 9350488"/>
                <a:gd name="connsiteY59" fmla="*/ 199065 h 4399344"/>
                <a:gd name="connsiteX60" fmla="*/ 2794154 w 9350488"/>
                <a:gd name="connsiteY60" fmla="*/ 211270 h 4399344"/>
                <a:gd name="connsiteX61" fmla="*/ 3767495 w 9350488"/>
                <a:gd name="connsiteY61" fmla="*/ 1885246 h 4399344"/>
                <a:gd name="connsiteX62" fmla="*/ 5703881 w 9350488"/>
                <a:gd name="connsiteY62" fmla="*/ 1885246 h 4399344"/>
                <a:gd name="connsiteX63" fmla="*/ 5716337 w 9350488"/>
                <a:gd name="connsiteY63" fmla="*/ 1882386 h 4399344"/>
                <a:gd name="connsiteX64" fmla="*/ 5894704 w 9350488"/>
                <a:gd name="connsiteY64" fmla="*/ 1911577 h 4399344"/>
                <a:gd name="connsiteX65" fmla="*/ 5930433 w 9350488"/>
                <a:gd name="connsiteY65" fmla="*/ 1933328 h 4399344"/>
                <a:gd name="connsiteX66" fmla="*/ 5943074 w 9350488"/>
                <a:gd name="connsiteY66" fmla="*/ 1939405 h 4399344"/>
                <a:gd name="connsiteX67" fmla="*/ 6044613 w 9350488"/>
                <a:gd name="connsiteY67" fmla="*/ 2051207 h 4399344"/>
                <a:gd name="connsiteX68" fmla="*/ 6057322 w 9350488"/>
                <a:gd name="connsiteY68" fmla="*/ 2083506 h 4399344"/>
                <a:gd name="connsiteX69" fmla="*/ 7035096 w 9350488"/>
                <a:gd name="connsiteY69" fmla="*/ 3765107 h 4399344"/>
                <a:gd name="connsiteX70" fmla="*/ 9033370 w 9350488"/>
                <a:gd name="connsiteY70" fmla="*/ 3765107 h 4399344"/>
                <a:gd name="connsiteX71" fmla="*/ 9210674 w 9350488"/>
                <a:gd name="connsiteY71" fmla="*/ 3819266 h 43993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</a:cxnLst>
              <a:rect l="l" t="t" r="r" b="b"/>
              <a:pathLst>
                <a:path w="9350488" h="4399344">
                  <a:moveTo>
                    <a:pt x="9210674" y="3819266"/>
                  </a:moveTo>
                  <a:cubicBezTo>
                    <a:pt x="9295028" y="3876255"/>
                    <a:pt x="9350488" y="3972763"/>
                    <a:pt x="9350488" y="4082226"/>
                  </a:cubicBezTo>
                  <a:cubicBezTo>
                    <a:pt x="9350488" y="4257365"/>
                    <a:pt x="9208509" y="4399344"/>
                    <a:pt x="9033370" y="4399344"/>
                  </a:cubicBezTo>
                  <a:lnTo>
                    <a:pt x="6852320" y="4399344"/>
                  </a:lnTo>
                  <a:lnTo>
                    <a:pt x="6844759" y="4398581"/>
                  </a:lnTo>
                  <a:lnTo>
                    <a:pt x="6831730" y="4398964"/>
                  </a:lnTo>
                  <a:lnTo>
                    <a:pt x="6805150" y="4394589"/>
                  </a:lnTo>
                  <a:lnTo>
                    <a:pt x="6788410" y="4392901"/>
                  </a:lnTo>
                  <a:lnTo>
                    <a:pt x="6781081" y="4390626"/>
                  </a:lnTo>
                  <a:lnTo>
                    <a:pt x="6771692" y="4389080"/>
                  </a:lnTo>
                  <a:lnTo>
                    <a:pt x="6748678" y="4380567"/>
                  </a:lnTo>
                  <a:lnTo>
                    <a:pt x="6728884" y="4374423"/>
                  </a:lnTo>
                  <a:lnTo>
                    <a:pt x="6722076" y="4370728"/>
                  </a:lnTo>
                  <a:lnTo>
                    <a:pt x="6714626" y="4367972"/>
                  </a:lnTo>
                  <a:lnTo>
                    <a:pt x="6695104" y="4356088"/>
                  </a:lnTo>
                  <a:lnTo>
                    <a:pt x="6675017" y="4345185"/>
                  </a:lnTo>
                  <a:lnTo>
                    <a:pt x="6668890" y="4340130"/>
                  </a:lnTo>
                  <a:lnTo>
                    <a:pt x="6662274" y="4336102"/>
                  </a:lnTo>
                  <a:lnTo>
                    <a:pt x="6647012" y="4322079"/>
                  </a:lnTo>
                  <a:lnTo>
                    <a:pt x="6628085" y="4306462"/>
                  </a:lnTo>
                  <a:lnTo>
                    <a:pt x="6622029" y="4299122"/>
                  </a:lnTo>
                  <a:lnTo>
                    <a:pt x="6616378" y="4293931"/>
                  </a:lnTo>
                  <a:lnTo>
                    <a:pt x="6606505" y="4280307"/>
                  </a:lnTo>
                  <a:lnTo>
                    <a:pt x="6589361" y="4259529"/>
                  </a:lnTo>
                  <a:lnTo>
                    <a:pt x="6583143" y="4248073"/>
                  </a:lnTo>
                  <a:lnTo>
                    <a:pt x="6578683" y="4241920"/>
                  </a:lnTo>
                  <a:lnTo>
                    <a:pt x="5577164" y="2519482"/>
                  </a:lnTo>
                  <a:lnTo>
                    <a:pt x="3584720" y="2519482"/>
                  </a:lnTo>
                  <a:lnTo>
                    <a:pt x="3577151" y="2518719"/>
                  </a:lnTo>
                  <a:lnTo>
                    <a:pt x="3564128" y="2519102"/>
                  </a:lnTo>
                  <a:lnTo>
                    <a:pt x="3537559" y="2514728"/>
                  </a:lnTo>
                  <a:lnTo>
                    <a:pt x="3520810" y="2513039"/>
                  </a:lnTo>
                  <a:lnTo>
                    <a:pt x="3513476" y="2510763"/>
                  </a:lnTo>
                  <a:lnTo>
                    <a:pt x="3504091" y="2509217"/>
                  </a:lnTo>
                  <a:lnTo>
                    <a:pt x="3481082" y="2500707"/>
                  </a:lnTo>
                  <a:lnTo>
                    <a:pt x="3461284" y="2494561"/>
                  </a:lnTo>
                  <a:lnTo>
                    <a:pt x="3454474" y="2490865"/>
                  </a:lnTo>
                  <a:lnTo>
                    <a:pt x="3447024" y="2488109"/>
                  </a:lnTo>
                  <a:lnTo>
                    <a:pt x="3427503" y="2476226"/>
                  </a:lnTo>
                  <a:lnTo>
                    <a:pt x="3407416" y="2465323"/>
                  </a:lnTo>
                  <a:lnTo>
                    <a:pt x="3401290" y="2460268"/>
                  </a:lnTo>
                  <a:lnTo>
                    <a:pt x="3394672" y="2456239"/>
                  </a:lnTo>
                  <a:lnTo>
                    <a:pt x="3379407" y="2442213"/>
                  </a:lnTo>
                  <a:lnTo>
                    <a:pt x="3360484" y="2426600"/>
                  </a:lnTo>
                  <a:lnTo>
                    <a:pt x="3354430" y="2419263"/>
                  </a:lnTo>
                  <a:lnTo>
                    <a:pt x="3348776" y="2414068"/>
                  </a:lnTo>
                  <a:lnTo>
                    <a:pt x="3338897" y="2400437"/>
                  </a:lnTo>
                  <a:lnTo>
                    <a:pt x="3321761" y="2379667"/>
                  </a:lnTo>
                  <a:lnTo>
                    <a:pt x="3315545" y="2368216"/>
                  </a:lnTo>
                  <a:lnTo>
                    <a:pt x="3311081" y="2362057"/>
                  </a:lnTo>
                  <a:lnTo>
                    <a:pt x="2309562" y="639619"/>
                  </a:lnTo>
                  <a:lnTo>
                    <a:pt x="317118" y="639619"/>
                  </a:lnTo>
                  <a:cubicBezTo>
                    <a:pt x="141979" y="639619"/>
                    <a:pt x="0" y="497640"/>
                    <a:pt x="1" y="322501"/>
                  </a:cubicBezTo>
                  <a:cubicBezTo>
                    <a:pt x="0" y="147362"/>
                    <a:pt x="141979" y="5383"/>
                    <a:pt x="317119" y="5383"/>
                  </a:cubicBezTo>
                  <a:lnTo>
                    <a:pt x="2436279" y="5383"/>
                  </a:lnTo>
                  <a:lnTo>
                    <a:pt x="2448735" y="2523"/>
                  </a:lnTo>
                  <a:cubicBezTo>
                    <a:pt x="2510031" y="-5274"/>
                    <a:pt x="2572102" y="5149"/>
                    <a:pt x="2627103" y="31715"/>
                  </a:cubicBezTo>
                  <a:lnTo>
                    <a:pt x="2650943" y="46228"/>
                  </a:lnTo>
                  <a:lnTo>
                    <a:pt x="2675472" y="59542"/>
                  </a:lnTo>
                  <a:cubicBezTo>
                    <a:pt x="2726084" y="93735"/>
                    <a:pt x="2766295" y="142156"/>
                    <a:pt x="2790366" y="199065"/>
                  </a:cubicBezTo>
                  <a:lnTo>
                    <a:pt x="2794154" y="211270"/>
                  </a:lnTo>
                  <a:lnTo>
                    <a:pt x="3767495" y="1885246"/>
                  </a:lnTo>
                  <a:lnTo>
                    <a:pt x="5703881" y="1885246"/>
                  </a:lnTo>
                  <a:lnTo>
                    <a:pt x="5716337" y="1882386"/>
                  </a:lnTo>
                  <a:cubicBezTo>
                    <a:pt x="5777633" y="1874589"/>
                    <a:pt x="5839704" y="1885011"/>
                    <a:pt x="5894704" y="1911577"/>
                  </a:cubicBezTo>
                  <a:lnTo>
                    <a:pt x="5930433" y="1933328"/>
                  </a:lnTo>
                  <a:lnTo>
                    <a:pt x="5943074" y="1939405"/>
                  </a:lnTo>
                  <a:cubicBezTo>
                    <a:pt x="5985251" y="1967899"/>
                    <a:pt x="6020204" y="2006273"/>
                    <a:pt x="6044613" y="2051207"/>
                  </a:cubicBezTo>
                  <a:lnTo>
                    <a:pt x="6057322" y="2083506"/>
                  </a:lnTo>
                  <a:lnTo>
                    <a:pt x="7035096" y="3765107"/>
                  </a:lnTo>
                  <a:lnTo>
                    <a:pt x="9033370" y="3765107"/>
                  </a:lnTo>
                  <a:cubicBezTo>
                    <a:pt x="9099047" y="3765107"/>
                    <a:pt x="9160061" y="3785073"/>
                    <a:pt x="9210674" y="3819266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Rounded Rectangle 4"/>
            <p:cNvSpPr/>
            <p:nvPr/>
          </p:nvSpPr>
          <p:spPr>
            <a:xfrm rot="19805282">
              <a:off x="1100786" y="3962064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ounded Rectangle 17"/>
            <p:cNvSpPr/>
            <p:nvPr/>
          </p:nvSpPr>
          <p:spPr>
            <a:xfrm rot="19805282">
              <a:off x="2976655" y="2907046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ounded Rectangle 18"/>
            <p:cNvSpPr/>
            <p:nvPr/>
          </p:nvSpPr>
          <p:spPr>
            <a:xfrm rot="19805282">
              <a:off x="4856481" y="3966200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ounded Rectangle 19"/>
            <p:cNvSpPr/>
            <p:nvPr/>
          </p:nvSpPr>
          <p:spPr>
            <a:xfrm rot="19805282">
              <a:off x="6750373" y="2907049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ounded Rectangle 20"/>
            <p:cNvSpPr/>
            <p:nvPr/>
          </p:nvSpPr>
          <p:spPr>
            <a:xfrm rot="19805282">
              <a:off x="10518517" y="2907047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ounded Rectangle 22"/>
            <p:cNvSpPr/>
            <p:nvPr/>
          </p:nvSpPr>
          <p:spPr>
            <a:xfrm rot="19805282">
              <a:off x="8614859" y="3962065"/>
              <a:ext cx="634909" cy="634236"/>
            </a:xfrm>
            <a:prstGeom prst="roundRect">
              <a:avLst>
                <a:gd name="adj" fmla="val 50000"/>
              </a:avLst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 noEditPoints="1"/>
            </p:cNvSpPr>
            <p:nvPr/>
          </p:nvSpPr>
          <p:spPr bwMode="auto">
            <a:xfrm>
              <a:off x="3100417" y="3031426"/>
              <a:ext cx="387383" cy="385476"/>
            </a:xfrm>
            <a:custGeom>
              <a:avLst/>
              <a:gdLst>
                <a:gd name="T0" fmla="*/ 6 w 94"/>
                <a:gd name="T1" fmla="*/ 28 h 94"/>
                <a:gd name="T2" fmla="*/ 32 w 94"/>
                <a:gd name="T3" fmla="*/ 4 h 94"/>
                <a:gd name="T4" fmla="*/ 67 w 94"/>
                <a:gd name="T5" fmla="*/ 6 h 94"/>
                <a:gd name="T6" fmla="*/ 90 w 94"/>
                <a:gd name="T7" fmla="*/ 32 h 94"/>
                <a:gd name="T8" fmla="*/ 88 w 94"/>
                <a:gd name="T9" fmla="*/ 67 h 94"/>
                <a:gd name="T10" fmla="*/ 88 w 94"/>
                <a:gd name="T11" fmla="*/ 67 h 94"/>
                <a:gd name="T12" fmla="*/ 62 w 94"/>
                <a:gd name="T13" fmla="*/ 90 h 94"/>
                <a:gd name="T14" fmla="*/ 27 w 94"/>
                <a:gd name="T15" fmla="*/ 89 h 94"/>
                <a:gd name="T16" fmla="*/ 27 w 94"/>
                <a:gd name="T17" fmla="*/ 89 h 94"/>
                <a:gd name="T18" fmla="*/ 4 w 94"/>
                <a:gd name="T19" fmla="*/ 62 h 94"/>
                <a:gd name="T20" fmla="*/ 6 w 94"/>
                <a:gd name="T21" fmla="*/ 28 h 94"/>
                <a:gd name="T22" fmla="*/ 6 w 94"/>
                <a:gd name="T23" fmla="*/ 28 h 94"/>
                <a:gd name="T24" fmla="*/ 20 w 94"/>
                <a:gd name="T25" fmla="*/ 27 h 94"/>
                <a:gd name="T26" fmla="*/ 16 w 94"/>
                <a:gd name="T27" fmla="*/ 32 h 94"/>
                <a:gd name="T28" fmla="*/ 16 w 94"/>
                <a:gd name="T29" fmla="*/ 32 h 94"/>
                <a:gd name="T30" fmla="*/ 15 w 94"/>
                <a:gd name="T31" fmla="*/ 35 h 94"/>
                <a:gd name="T32" fmla="*/ 36 w 94"/>
                <a:gd name="T33" fmla="*/ 37 h 94"/>
                <a:gd name="T34" fmla="*/ 34 w 94"/>
                <a:gd name="T35" fmla="*/ 40 h 94"/>
                <a:gd name="T36" fmla="*/ 32 w 94"/>
                <a:gd name="T37" fmla="*/ 45 h 94"/>
                <a:gd name="T38" fmla="*/ 13 w 94"/>
                <a:gd name="T39" fmla="*/ 53 h 94"/>
                <a:gd name="T40" fmla="*/ 15 w 94"/>
                <a:gd name="T41" fmla="*/ 59 h 94"/>
                <a:gd name="T42" fmla="*/ 15 w 94"/>
                <a:gd name="T43" fmla="*/ 59 h 94"/>
                <a:gd name="T44" fmla="*/ 16 w 94"/>
                <a:gd name="T45" fmla="*/ 60 h 94"/>
                <a:gd name="T46" fmla="*/ 29 w 94"/>
                <a:gd name="T47" fmla="*/ 54 h 94"/>
                <a:gd name="T48" fmla="*/ 26 w 94"/>
                <a:gd name="T49" fmla="*/ 74 h 94"/>
                <a:gd name="T50" fmla="*/ 32 w 94"/>
                <a:gd name="T51" fmla="*/ 78 h 94"/>
                <a:gd name="T52" fmla="*/ 32 w 94"/>
                <a:gd name="T53" fmla="*/ 78 h 94"/>
                <a:gd name="T54" fmla="*/ 33 w 94"/>
                <a:gd name="T55" fmla="*/ 79 h 94"/>
                <a:gd name="T56" fmla="*/ 34 w 94"/>
                <a:gd name="T57" fmla="*/ 78 h 94"/>
                <a:gd name="T58" fmla="*/ 36 w 94"/>
                <a:gd name="T59" fmla="*/ 55 h 94"/>
                <a:gd name="T60" fmla="*/ 48 w 94"/>
                <a:gd name="T61" fmla="*/ 67 h 94"/>
                <a:gd name="T62" fmla="*/ 60 w 94"/>
                <a:gd name="T63" fmla="*/ 79 h 94"/>
                <a:gd name="T64" fmla="*/ 65 w 94"/>
                <a:gd name="T65" fmla="*/ 77 h 94"/>
                <a:gd name="T66" fmla="*/ 66 w 94"/>
                <a:gd name="T67" fmla="*/ 74 h 94"/>
                <a:gd name="T68" fmla="*/ 54 w 94"/>
                <a:gd name="T69" fmla="*/ 62 h 94"/>
                <a:gd name="T70" fmla="*/ 39 w 94"/>
                <a:gd name="T71" fmla="*/ 48 h 94"/>
                <a:gd name="T72" fmla="*/ 41 w 94"/>
                <a:gd name="T73" fmla="*/ 43 h 94"/>
                <a:gd name="T74" fmla="*/ 43 w 94"/>
                <a:gd name="T75" fmla="*/ 39 h 94"/>
                <a:gd name="T76" fmla="*/ 49 w 94"/>
                <a:gd name="T77" fmla="*/ 42 h 94"/>
                <a:gd name="T78" fmla="*/ 77 w 94"/>
                <a:gd name="T79" fmla="*/ 64 h 94"/>
                <a:gd name="T80" fmla="*/ 78 w 94"/>
                <a:gd name="T81" fmla="*/ 62 h 94"/>
                <a:gd name="T82" fmla="*/ 78 w 94"/>
                <a:gd name="T83" fmla="*/ 62 h 94"/>
                <a:gd name="T84" fmla="*/ 80 w 94"/>
                <a:gd name="T85" fmla="*/ 56 h 94"/>
                <a:gd name="T86" fmla="*/ 53 w 94"/>
                <a:gd name="T87" fmla="*/ 35 h 94"/>
                <a:gd name="T88" fmla="*/ 47 w 94"/>
                <a:gd name="T89" fmla="*/ 32 h 94"/>
                <a:gd name="T90" fmla="*/ 50 w 94"/>
                <a:gd name="T91" fmla="*/ 28 h 94"/>
                <a:gd name="T92" fmla="*/ 56 w 94"/>
                <a:gd name="T93" fmla="*/ 30 h 94"/>
                <a:gd name="T94" fmla="*/ 74 w 94"/>
                <a:gd name="T95" fmla="*/ 28 h 94"/>
                <a:gd name="T96" fmla="*/ 71 w 94"/>
                <a:gd name="T97" fmla="*/ 23 h 94"/>
                <a:gd name="T98" fmla="*/ 70 w 94"/>
                <a:gd name="T99" fmla="*/ 22 h 94"/>
                <a:gd name="T100" fmla="*/ 58 w 94"/>
                <a:gd name="T101" fmla="*/ 23 h 94"/>
                <a:gd name="T102" fmla="*/ 55 w 94"/>
                <a:gd name="T103" fmla="*/ 22 h 94"/>
                <a:gd name="T104" fmla="*/ 62 w 94"/>
                <a:gd name="T105" fmla="*/ 16 h 94"/>
                <a:gd name="T106" fmla="*/ 53 w 94"/>
                <a:gd name="T107" fmla="*/ 14 h 94"/>
                <a:gd name="T108" fmla="*/ 49 w 94"/>
                <a:gd name="T109" fmla="*/ 18 h 94"/>
                <a:gd name="T110" fmla="*/ 43 w 94"/>
                <a:gd name="T111" fmla="*/ 13 h 94"/>
                <a:gd name="T112" fmla="*/ 37 w 94"/>
                <a:gd name="T113" fmla="*/ 15 h 94"/>
                <a:gd name="T114" fmla="*/ 35 w 94"/>
                <a:gd name="T115" fmla="*/ 16 h 94"/>
                <a:gd name="T116" fmla="*/ 44 w 94"/>
                <a:gd name="T117" fmla="*/ 24 h 94"/>
                <a:gd name="T118" fmla="*/ 40 w 94"/>
                <a:gd name="T119" fmla="*/ 30 h 94"/>
                <a:gd name="T120" fmla="*/ 20 w 94"/>
                <a:gd name="T121" fmla="*/ 27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4" h="94">
                  <a:moveTo>
                    <a:pt x="6" y="28"/>
                  </a:moveTo>
                  <a:cubicBezTo>
                    <a:pt x="11" y="16"/>
                    <a:pt x="21" y="8"/>
                    <a:pt x="32" y="4"/>
                  </a:cubicBezTo>
                  <a:cubicBezTo>
                    <a:pt x="43" y="0"/>
                    <a:pt x="56" y="1"/>
                    <a:pt x="67" y="6"/>
                  </a:cubicBezTo>
                  <a:cubicBezTo>
                    <a:pt x="78" y="12"/>
                    <a:pt x="86" y="21"/>
                    <a:pt x="90" y="32"/>
                  </a:cubicBezTo>
                  <a:cubicBezTo>
                    <a:pt x="94" y="43"/>
                    <a:pt x="94" y="56"/>
                    <a:pt x="88" y="67"/>
                  </a:cubicBezTo>
                  <a:cubicBezTo>
                    <a:pt x="88" y="67"/>
                    <a:pt x="88" y="67"/>
                    <a:pt x="88" y="67"/>
                  </a:cubicBezTo>
                  <a:cubicBezTo>
                    <a:pt x="83" y="78"/>
                    <a:pt x="73" y="87"/>
                    <a:pt x="62" y="90"/>
                  </a:cubicBezTo>
                  <a:cubicBezTo>
                    <a:pt x="51" y="94"/>
                    <a:pt x="39" y="94"/>
                    <a:pt x="27" y="89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16" y="83"/>
                    <a:pt x="8" y="73"/>
                    <a:pt x="4" y="62"/>
                  </a:cubicBezTo>
                  <a:cubicBezTo>
                    <a:pt x="0" y="51"/>
                    <a:pt x="1" y="39"/>
                    <a:pt x="6" y="28"/>
                  </a:cubicBezTo>
                  <a:cubicBezTo>
                    <a:pt x="6" y="28"/>
                    <a:pt x="6" y="28"/>
                    <a:pt x="6" y="28"/>
                  </a:cubicBezTo>
                  <a:close/>
                  <a:moveTo>
                    <a:pt x="20" y="27"/>
                  </a:moveTo>
                  <a:cubicBezTo>
                    <a:pt x="18" y="29"/>
                    <a:pt x="17" y="30"/>
                    <a:pt x="16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3"/>
                    <a:pt x="15" y="34"/>
                    <a:pt x="15" y="35"/>
                  </a:cubicBezTo>
                  <a:cubicBezTo>
                    <a:pt x="21" y="34"/>
                    <a:pt x="28" y="34"/>
                    <a:pt x="36" y="37"/>
                  </a:cubicBezTo>
                  <a:cubicBezTo>
                    <a:pt x="35" y="38"/>
                    <a:pt x="35" y="39"/>
                    <a:pt x="34" y="40"/>
                  </a:cubicBezTo>
                  <a:cubicBezTo>
                    <a:pt x="33" y="42"/>
                    <a:pt x="32" y="43"/>
                    <a:pt x="32" y="45"/>
                  </a:cubicBezTo>
                  <a:cubicBezTo>
                    <a:pt x="26" y="45"/>
                    <a:pt x="20" y="47"/>
                    <a:pt x="13" y="53"/>
                  </a:cubicBezTo>
                  <a:cubicBezTo>
                    <a:pt x="14" y="55"/>
                    <a:pt x="14" y="57"/>
                    <a:pt x="15" y="59"/>
                  </a:cubicBezTo>
                  <a:cubicBezTo>
                    <a:pt x="15" y="59"/>
                    <a:pt x="15" y="59"/>
                    <a:pt x="15" y="59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21" y="56"/>
                    <a:pt x="25" y="54"/>
                    <a:pt x="29" y="54"/>
                  </a:cubicBezTo>
                  <a:cubicBezTo>
                    <a:pt x="27" y="61"/>
                    <a:pt x="26" y="68"/>
                    <a:pt x="26" y="74"/>
                  </a:cubicBezTo>
                  <a:cubicBezTo>
                    <a:pt x="28" y="76"/>
                    <a:pt x="30" y="77"/>
                    <a:pt x="32" y="78"/>
                  </a:cubicBezTo>
                  <a:cubicBezTo>
                    <a:pt x="32" y="78"/>
                    <a:pt x="32" y="78"/>
                    <a:pt x="32" y="78"/>
                  </a:cubicBezTo>
                  <a:cubicBezTo>
                    <a:pt x="33" y="78"/>
                    <a:pt x="33" y="78"/>
                    <a:pt x="33" y="79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3" y="72"/>
                    <a:pt x="34" y="64"/>
                    <a:pt x="36" y="55"/>
                  </a:cubicBezTo>
                  <a:cubicBezTo>
                    <a:pt x="41" y="58"/>
                    <a:pt x="44" y="62"/>
                    <a:pt x="48" y="67"/>
                  </a:cubicBezTo>
                  <a:cubicBezTo>
                    <a:pt x="52" y="71"/>
                    <a:pt x="56" y="76"/>
                    <a:pt x="60" y="79"/>
                  </a:cubicBezTo>
                  <a:cubicBezTo>
                    <a:pt x="62" y="78"/>
                    <a:pt x="63" y="78"/>
                    <a:pt x="65" y="77"/>
                  </a:cubicBezTo>
                  <a:cubicBezTo>
                    <a:pt x="66" y="74"/>
                    <a:pt x="66" y="74"/>
                    <a:pt x="66" y="74"/>
                  </a:cubicBezTo>
                  <a:cubicBezTo>
                    <a:pt x="62" y="71"/>
                    <a:pt x="58" y="67"/>
                    <a:pt x="54" y="62"/>
                  </a:cubicBezTo>
                  <a:cubicBezTo>
                    <a:pt x="49" y="56"/>
                    <a:pt x="44" y="51"/>
                    <a:pt x="39" y="48"/>
                  </a:cubicBezTo>
                  <a:cubicBezTo>
                    <a:pt x="40" y="46"/>
                    <a:pt x="40" y="45"/>
                    <a:pt x="41" y="43"/>
                  </a:cubicBezTo>
                  <a:cubicBezTo>
                    <a:pt x="42" y="42"/>
                    <a:pt x="42" y="40"/>
                    <a:pt x="43" y="39"/>
                  </a:cubicBezTo>
                  <a:cubicBezTo>
                    <a:pt x="45" y="40"/>
                    <a:pt x="47" y="41"/>
                    <a:pt x="49" y="42"/>
                  </a:cubicBezTo>
                  <a:cubicBezTo>
                    <a:pt x="61" y="47"/>
                    <a:pt x="71" y="55"/>
                    <a:pt x="77" y="64"/>
                  </a:cubicBezTo>
                  <a:cubicBezTo>
                    <a:pt x="77" y="63"/>
                    <a:pt x="78" y="63"/>
                    <a:pt x="78" y="62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79" y="60"/>
                    <a:pt x="80" y="58"/>
                    <a:pt x="80" y="56"/>
                  </a:cubicBezTo>
                  <a:cubicBezTo>
                    <a:pt x="74" y="47"/>
                    <a:pt x="63" y="40"/>
                    <a:pt x="53" y="35"/>
                  </a:cubicBezTo>
                  <a:cubicBezTo>
                    <a:pt x="51" y="34"/>
                    <a:pt x="49" y="33"/>
                    <a:pt x="47" y="32"/>
                  </a:cubicBezTo>
                  <a:cubicBezTo>
                    <a:pt x="48" y="31"/>
                    <a:pt x="49" y="29"/>
                    <a:pt x="50" y="28"/>
                  </a:cubicBezTo>
                  <a:cubicBezTo>
                    <a:pt x="52" y="29"/>
                    <a:pt x="54" y="30"/>
                    <a:pt x="56" y="30"/>
                  </a:cubicBezTo>
                  <a:cubicBezTo>
                    <a:pt x="66" y="32"/>
                    <a:pt x="73" y="28"/>
                    <a:pt x="74" y="28"/>
                  </a:cubicBezTo>
                  <a:cubicBezTo>
                    <a:pt x="71" y="23"/>
                    <a:pt x="71" y="23"/>
                    <a:pt x="71" y="23"/>
                  </a:cubicBezTo>
                  <a:cubicBezTo>
                    <a:pt x="71" y="22"/>
                    <a:pt x="70" y="22"/>
                    <a:pt x="70" y="22"/>
                  </a:cubicBezTo>
                  <a:cubicBezTo>
                    <a:pt x="68" y="22"/>
                    <a:pt x="63" y="24"/>
                    <a:pt x="58" y="23"/>
                  </a:cubicBezTo>
                  <a:cubicBezTo>
                    <a:pt x="57" y="23"/>
                    <a:pt x="56" y="22"/>
                    <a:pt x="55" y="22"/>
                  </a:cubicBezTo>
                  <a:cubicBezTo>
                    <a:pt x="57" y="20"/>
                    <a:pt x="60" y="18"/>
                    <a:pt x="62" y="16"/>
                  </a:cubicBezTo>
                  <a:cubicBezTo>
                    <a:pt x="59" y="15"/>
                    <a:pt x="56" y="14"/>
                    <a:pt x="53" y="14"/>
                  </a:cubicBezTo>
                  <a:cubicBezTo>
                    <a:pt x="52" y="15"/>
                    <a:pt x="50" y="16"/>
                    <a:pt x="49" y="18"/>
                  </a:cubicBezTo>
                  <a:cubicBezTo>
                    <a:pt x="47" y="16"/>
                    <a:pt x="45" y="15"/>
                    <a:pt x="43" y="13"/>
                  </a:cubicBezTo>
                  <a:cubicBezTo>
                    <a:pt x="41" y="14"/>
                    <a:pt x="39" y="14"/>
                    <a:pt x="37" y="15"/>
                  </a:cubicBezTo>
                  <a:cubicBezTo>
                    <a:pt x="35" y="16"/>
                    <a:pt x="35" y="16"/>
                    <a:pt x="35" y="16"/>
                  </a:cubicBezTo>
                  <a:cubicBezTo>
                    <a:pt x="35" y="16"/>
                    <a:pt x="39" y="20"/>
                    <a:pt x="44" y="24"/>
                  </a:cubicBezTo>
                  <a:cubicBezTo>
                    <a:pt x="42" y="26"/>
                    <a:pt x="41" y="28"/>
                    <a:pt x="40" y="30"/>
                  </a:cubicBezTo>
                  <a:cubicBezTo>
                    <a:pt x="33" y="28"/>
                    <a:pt x="26" y="27"/>
                    <a:pt x="20" y="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6878905" y="3031426"/>
              <a:ext cx="377843" cy="362576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5005051" y="4114114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8773924" y="4087398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38" name="Straight Arrow Connector 37"/>
          <p:cNvCxnSpPr/>
          <p:nvPr/>
        </p:nvCxnSpPr>
        <p:spPr>
          <a:xfrm>
            <a:off x="3474579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>
            <a:off x="7454235" y="3956327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V="1">
            <a:off x="9440759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V="1">
            <a:off x="5476570" y="2943490"/>
            <a:ext cx="0" cy="1013398"/>
          </a:xfrm>
          <a:prstGeom prst="straightConnector1">
            <a:avLst/>
          </a:prstGeom>
          <a:ln w="6350">
            <a:solidFill>
              <a:schemeClr val="bg1">
                <a:lumMod val="65000"/>
              </a:schemeClr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5"/>
          <p:cNvGrpSpPr/>
          <p:nvPr/>
        </p:nvGrpSpPr>
        <p:grpSpPr>
          <a:xfrm>
            <a:off x="2205729" y="5176348"/>
            <a:ext cx="2537702" cy="824682"/>
            <a:chOff x="1929542" y="4908274"/>
            <a:chExt cx="2729132" cy="782003"/>
          </a:xfrm>
        </p:grpSpPr>
        <p:sp>
          <p:nvSpPr>
            <p:cNvPr id="44" name="TextBox 43"/>
            <p:cNvSpPr txBox="1"/>
            <p:nvPr/>
          </p:nvSpPr>
          <p:spPr>
            <a:xfrm>
              <a:off x="2519031" y="4908274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929542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6185385" y="5201374"/>
            <a:ext cx="2537702" cy="799656"/>
            <a:chOff x="5703260" y="4932005"/>
            <a:chExt cx="2729132" cy="758272"/>
          </a:xfrm>
        </p:grpSpPr>
        <p:sp>
          <p:nvSpPr>
            <p:cNvPr id="48" name="TextBox 47"/>
            <p:cNvSpPr txBox="1"/>
            <p:nvPr/>
          </p:nvSpPr>
          <p:spPr>
            <a:xfrm>
              <a:off x="6292750" y="4932005"/>
              <a:ext cx="1550153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703260" y="5195350"/>
              <a:ext cx="2729132" cy="49492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68723" y="1709795"/>
            <a:ext cx="2611174" cy="815016"/>
            <a:chOff x="4038291" y="1621125"/>
            <a:chExt cx="2304129" cy="772840"/>
          </a:xfrm>
        </p:grpSpPr>
        <p:sp>
          <p:nvSpPr>
            <p:cNvPr id="50" name="TextBox 49"/>
            <p:cNvSpPr txBox="1"/>
            <p:nvPr/>
          </p:nvSpPr>
          <p:spPr>
            <a:xfrm>
              <a:off x="4554393" y="1621125"/>
              <a:ext cx="127192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4038291" y="1899037"/>
              <a:ext cx="2304129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114883" y="1721694"/>
            <a:ext cx="2611174" cy="803111"/>
            <a:chOff x="7780247" y="1632414"/>
            <a:chExt cx="2304129" cy="761553"/>
          </a:xfrm>
        </p:grpSpPr>
        <p:sp>
          <p:nvSpPr>
            <p:cNvPr id="52" name="TextBox 51"/>
            <p:cNvSpPr txBox="1"/>
            <p:nvPr/>
          </p:nvSpPr>
          <p:spPr>
            <a:xfrm>
              <a:off x="8296348" y="1632414"/>
              <a:ext cx="1271925" cy="311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7780247" y="1899037"/>
              <a:ext cx="2304129" cy="4949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28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2840835" y="2344933"/>
            <a:ext cx="3695028" cy="3695028"/>
            <a:chOff x="6240781" y="1363135"/>
            <a:chExt cx="4963584" cy="4963584"/>
          </a:xfrm>
        </p:grpSpPr>
        <p:grpSp>
          <p:nvGrpSpPr>
            <p:cNvPr id="13" name="Group 12"/>
            <p:cNvGrpSpPr/>
            <p:nvPr userDrawn="1"/>
          </p:nvGrpSpPr>
          <p:grpSpPr>
            <a:xfrm>
              <a:off x="6240781" y="1363135"/>
              <a:ext cx="3255433" cy="2434167"/>
              <a:chOff x="4657725" y="946151"/>
              <a:chExt cx="2441575" cy="1825625"/>
            </a:xfrm>
          </p:grpSpPr>
          <p:sp>
            <p:nvSpPr>
              <p:cNvPr id="27" name="Freeform 26"/>
              <p:cNvSpPr>
                <a:spLocks/>
              </p:cNvSpPr>
              <p:nvPr/>
            </p:nvSpPr>
            <p:spPr bwMode="auto">
              <a:xfrm>
                <a:off x="5953125" y="2046288"/>
                <a:ext cx="1146175" cy="593725"/>
              </a:xfrm>
              <a:custGeom>
                <a:avLst/>
                <a:gdLst>
                  <a:gd name="T0" fmla="*/ 849 w 904"/>
                  <a:gd name="T1" fmla="*/ 0 h 468"/>
                  <a:gd name="T2" fmla="*/ 873 w 904"/>
                  <a:gd name="T3" fmla="*/ 58 h 468"/>
                  <a:gd name="T4" fmla="*/ 507 w 904"/>
                  <a:gd name="T5" fmla="*/ 436 h 468"/>
                  <a:gd name="T6" fmla="*/ 396 w 904"/>
                  <a:gd name="T7" fmla="*/ 436 h 468"/>
                  <a:gd name="T8" fmla="*/ 30 w 904"/>
                  <a:gd name="T9" fmla="*/ 58 h 468"/>
                  <a:gd name="T10" fmla="*/ 55 w 904"/>
                  <a:gd name="T11" fmla="*/ 0 h 468"/>
                  <a:gd name="T12" fmla="*/ 849 w 904"/>
                  <a:gd name="T13" fmla="*/ 0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849" y="0"/>
                    </a:moveTo>
                    <a:cubicBezTo>
                      <a:pt x="893" y="0"/>
                      <a:pt x="904" y="26"/>
                      <a:pt x="873" y="58"/>
                    </a:cubicBezTo>
                    <a:cubicBezTo>
                      <a:pt x="507" y="436"/>
                      <a:pt x="507" y="436"/>
                      <a:pt x="507" y="436"/>
                    </a:cubicBezTo>
                    <a:cubicBezTo>
                      <a:pt x="477" y="468"/>
                      <a:pt x="427" y="468"/>
                      <a:pt x="396" y="436"/>
                    </a:cubicBezTo>
                    <a:cubicBezTo>
                      <a:pt x="30" y="58"/>
                      <a:pt x="30" y="58"/>
                      <a:pt x="30" y="58"/>
                    </a:cubicBezTo>
                    <a:cubicBezTo>
                      <a:pt x="0" y="26"/>
                      <a:pt x="11" y="0"/>
                      <a:pt x="55" y="0"/>
                    </a:cubicBezTo>
                    <a:lnTo>
                      <a:pt x="849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Freeform 27"/>
              <p:cNvSpPr>
                <a:spLocks/>
              </p:cNvSpPr>
              <p:nvPr/>
            </p:nvSpPr>
            <p:spPr bwMode="auto">
              <a:xfrm>
                <a:off x="4657725" y="946151"/>
                <a:ext cx="2151063" cy="1825625"/>
              </a:xfrm>
              <a:custGeom>
                <a:avLst/>
                <a:gdLst>
                  <a:gd name="T0" fmla="*/ 848 w 1696"/>
                  <a:gd name="T1" fmla="*/ 0 h 1440"/>
                  <a:gd name="T2" fmla="*/ 0 w 1696"/>
                  <a:gd name="T3" fmla="*/ 848 h 1440"/>
                  <a:gd name="T4" fmla="*/ 241 w 1696"/>
                  <a:gd name="T5" fmla="*/ 1440 h 1440"/>
                  <a:gd name="T6" fmla="*/ 718 w 1696"/>
                  <a:gd name="T7" fmla="*/ 1209 h 1440"/>
                  <a:gd name="T8" fmla="*/ 464 w 1696"/>
                  <a:gd name="T9" fmla="*/ 848 h 1440"/>
                  <a:gd name="T10" fmla="*/ 848 w 1696"/>
                  <a:gd name="T11" fmla="*/ 464 h 1440"/>
                  <a:gd name="T12" fmla="*/ 1232 w 1696"/>
                  <a:gd name="T13" fmla="*/ 848 h 1440"/>
                  <a:gd name="T14" fmla="*/ 1213 w 1696"/>
                  <a:gd name="T15" fmla="*/ 966 h 1440"/>
                  <a:gd name="T16" fmla="*/ 1293 w 1696"/>
                  <a:gd name="T17" fmla="*/ 966 h 1440"/>
                  <a:gd name="T18" fmla="*/ 1293 w 1696"/>
                  <a:gd name="T19" fmla="*/ 1062 h 1440"/>
                  <a:gd name="T20" fmla="*/ 1669 w 1696"/>
                  <a:gd name="T21" fmla="*/ 1062 h 1440"/>
                  <a:gd name="T22" fmla="*/ 1696 w 1696"/>
                  <a:gd name="T23" fmla="*/ 848 h 1440"/>
                  <a:gd name="T24" fmla="*/ 848 w 1696"/>
                  <a:gd name="T25" fmla="*/ 0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696" h="1440">
                    <a:moveTo>
                      <a:pt x="848" y="0"/>
                    </a:move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078"/>
                      <a:pt x="92" y="1287"/>
                      <a:pt x="241" y="1440"/>
                    </a:cubicBezTo>
                    <a:cubicBezTo>
                      <a:pt x="374" y="1315"/>
                      <a:pt x="540" y="1235"/>
                      <a:pt x="718" y="1209"/>
                    </a:cubicBezTo>
                    <a:cubicBezTo>
                      <a:pt x="570" y="1156"/>
                      <a:pt x="464" y="1014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1060" y="464"/>
                      <a:pt x="1232" y="636"/>
                      <a:pt x="1232" y="848"/>
                    </a:cubicBezTo>
                    <a:cubicBezTo>
                      <a:pt x="1232" y="889"/>
                      <a:pt x="1225" y="929"/>
                      <a:pt x="1213" y="966"/>
                    </a:cubicBezTo>
                    <a:cubicBezTo>
                      <a:pt x="1293" y="966"/>
                      <a:pt x="1293" y="966"/>
                      <a:pt x="1293" y="966"/>
                    </a:cubicBezTo>
                    <a:cubicBezTo>
                      <a:pt x="1293" y="1062"/>
                      <a:pt x="1293" y="1062"/>
                      <a:pt x="1293" y="1062"/>
                    </a:cubicBezTo>
                    <a:cubicBezTo>
                      <a:pt x="1669" y="1062"/>
                      <a:pt x="1669" y="1062"/>
                      <a:pt x="1669" y="1062"/>
                    </a:cubicBezTo>
                    <a:cubicBezTo>
                      <a:pt x="1687" y="994"/>
                      <a:pt x="1696" y="922"/>
                      <a:pt x="1696" y="848"/>
                    </a:cubicBezTo>
                    <a:cubicBezTo>
                      <a:pt x="1696" y="380"/>
                      <a:pt x="1316" y="0"/>
                      <a:pt x="848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 userDrawn="1"/>
          </p:nvGrpSpPr>
          <p:grpSpPr>
            <a:xfrm>
              <a:off x="6240781" y="3111502"/>
              <a:ext cx="2434167" cy="3215217"/>
              <a:chOff x="4657725" y="2257426"/>
              <a:chExt cx="1825625" cy="2411413"/>
            </a:xfrm>
          </p:grpSpPr>
          <p:sp>
            <p:nvSpPr>
              <p:cNvPr id="25" name="Freeform 24"/>
              <p:cNvSpPr>
                <a:spLocks/>
              </p:cNvSpPr>
              <p:nvPr/>
            </p:nvSpPr>
            <p:spPr bwMode="auto">
              <a:xfrm>
                <a:off x="5753100" y="2257426"/>
                <a:ext cx="593725" cy="1146175"/>
              </a:xfrm>
              <a:custGeom>
                <a:avLst/>
                <a:gdLst>
                  <a:gd name="T0" fmla="*/ 0 w 468"/>
                  <a:gd name="T1" fmla="*/ 55 h 904"/>
                  <a:gd name="T2" fmla="*/ 57 w 468"/>
                  <a:gd name="T3" fmla="*/ 30 h 904"/>
                  <a:gd name="T4" fmla="*/ 436 w 468"/>
                  <a:gd name="T5" fmla="*/ 397 h 904"/>
                  <a:gd name="T6" fmla="*/ 436 w 468"/>
                  <a:gd name="T7" fmla="*/ 508 h 904"/>
                  <a:gd name="T8" fmla="*/ 57 w 468"/>
                  <a:gd name="T9" fmla="*/ 874 h 904"/>
                  <a:gd name="T10" fmla="*/ 0 w 468"/>
                  <a:gd name="T11" fmla="*/ 849 h 904"/>
                  <a:gd name="T12" fmla="*/ 0 w 468"/>
                  <a:gd name="T13" fmla="*/ 55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0" y="55"/>
                    </a:moveTo>
                    <a:cubicBezTo>
                      <a:pt x="0" y="11"/>
                      <a:pt x="26" y="0"/>
                      <a:pt x="57" y="30"/>
                    </a:cubicBezTo>
                    <a:cubicBezTo>
                      <a:pt x="436" y="397"/>
                      <a:pt x="436" y="397"/>
                      <a:pt x="436" y="397"/>
                    </a:cubicBezTo>
                    <a:cubicBezTo>
                      <a:pt x="468" y="427"/>
                      <a:pt x="468" y="477"/>
                      <a:pt x="436" y="508"/>
                    </a:cubicBezTo>
                    <a:cubicBezTo>
                      <a:pt x="57" y="874"/>
                      <a:pt x="57" y="874"/>
                      <a:pt x="57" y="874"/>
                    </a:cubicBezTo>
                    <a:cubicBezTo>
                      <a:pt x="26" y="904"/>
                      <a:pt x="0" y="893"/>
                      <a:pt x="0" y="849"/>
                    </a:cubicBezTo>
                    <a:lnTo>
                      <a:pt x="0" y="5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25"/>
              <p:cNvSpPr>
                <a:spLocks/>
              </p:cNvSpPr>
              <p:nvPr/>
            </p:nvSpPr>
            <p:spPr bwMode="auto">
              <a:xfrm>
                <a:off x="4657725" y="2517776"/>
                <a:ext cx="1825625" cy="2151063"/>
              </a:xfrm>
              <a:custGeom>
                <a:avLst/>
                <a:gdLst>
                  <a:gd name="T0" fmla="*/ 1209 w 1440"/>
                  <a:gd name="T1" fmla="*/ 978 h 1696"/>
                  <a:gd name="T2" fmla="*/ 848 w 1440"/>
                  <a:gd name="T3" fmla="*/ 1232 h 1696"/>
                  <a:gd name="T4" fmla="*/ 464 w 1440"/>
                  <a:gd name="T5" fmla="*/ 848 h 1696"/>
                  <a:gd name="T6" fmla="*/ 848 w 1440"/>
                  <a:gd name="T7" fmla="*/ 464 h 1696"/>
                  <a:gd name="T8" fmla="*/ 969 w 1440"/>
                  <a:gd name="T9" fmla="*/ 483 h 1696"/>
                  <a:gd name="T10" fmla="*/ 969 w 1440"/>
                  <a:gd name="T11" fmla="*/ 9 h 1696"/>
                  <a:gd name="T12" fmla="*/ 848 w 1440"/>
                  <a:gd name="T13" fmla="*/ 0 h 1696"/>
                  <a:gd name="T14" fmla="*/ 0 w 1440"/>
                  <a:gd name="T15" fmla="*/ 848 h 1696"/>
                  <a:gd name="T16" fmla="*/ 848 w 1440"/>
                  <a:gd name="T17" fmla="*/ 1696 h 1696"/>
                  <a:gd name="T18" fmla="*/ 1440 w 1440"/>
                  <a:gd name="T19" fmla="*/ 1455 h 1696"/>
                  <a:gd name="T20" fmla="*/ 1209 w 1440"/>
                  <a:gd name="T21" fmla="*/ 978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40" h="1696">
                    <a:moveTo>
                      <a:pt x="1209" y="978"/>
                    </a:moveTo>
                    <a:cubicBezTo>
                      <a:pt x="1156" y="1126"/>
                      <a:pt x="1014" y="1232"/>
                      <a:pt x="848" y="1232"/>
                    </a:cubicBezTo>
                    <a:cubicBezTo>
                      <a:pt x="636" y="1232"/>
                      <a:pt x="464" y="1060"/>
                      <a:pt x="464" y="848"/>
                    </a:cubicBezTo>
                    <a:cubicBezTo>
                      <a:pt x="464" y="636"/>
                      <a:pt x="636" y="464"/>
                      <a:pt x="848" y="464"/>
                    </a:cubicBezTo>
                    <a:cubicBezTo>
                      <a:pt x="890" y="464"/>
                      <a:pt x="931" y="471"/>
                      <a:pt x="969" y="483"/>
                    </a:cubicBezTo>
                    <a:cubicBezTo>
                      <a:pt x="969" y="9"/>
                      <a:pt x="969" y="9"/>
                      <a:pt x="969" y="9"/>
                    </a:cubicBezTo>
                    <a:cubicBezTo>
                      <a:pt x="929" y="3"/>
                      <a:pt x="889" y="0"/>
                      <a:pt x="848" y="0"/>
                    </a:cubicBezTo>
                    <a:cubicBezTo>
                      <a:pt x="380" y="0"/>
                      <a:pt x="0" y="380"/>
                      <a:pt x="0" y="848"/>
                    </a:cubicBezTo>
                    <a:cubicBezTo>
                      <a:pt x="0" y="1316"/>
                      <a:pt x="380" y="1696"/>
                      <a:pt x="848" y="1696"/>
                    </a:cubicBezTo>
                    <a:cubicBezTo>
                      <a:pt x="1078" y="1696"/>
                      <a:pt x="1287" y="1604"/>
                      <a:pt x="1440" y="1455"/>
                    </a:cubicBezTo>
                    <a:cubicBezTo>
                      <a:pt x="1315" y="1322"/>
                      <a:pt x="1235" y="1156"/>
                      <a:pt x="1209" y="978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" name="Group 14"/>
            <p:cNvGrpSpPr/>
            <p:nvPr userDrawn="1"/>
          </p:nvGrpSpPr>
          <p:grpSpPr>
            <a:xfrm>
              <a:off x="7967980" y="3892551"/>
              <a:ext cx="3236384" cy="2434167"/>
              <a:chOff x="5953125" y="2843213"/>
              <a:chExt cx="2427288" cy="1825625"/>
            </a:xfrm>
          </p:grpSpPr>
          <p:sp>
            <p:nvSpPr>
              <p:cNvPr id="23" name="Freeform 22"/>
              <p:cNvSpPr>
                <a:spLocks/>
              </p:cNvSpPr>
              <p:nvPr/>
            </p:nvSpPr>
            <p:spPr bwMode="auto">
              <a:xfrm>
                <a:off x="5953125" y="2989263"/>
                <a:ext cx="1146175" cy="593725"/>
              </a:xfrm>
              <a:custGeom>
                <a:avLst/>
                <a:gdLst>
                  <a:gd name="T0" fmla="*/ 55 w 904"/>
                  <a:gd name="T1" fmla="*/ 468 h 468"/>
                  <a:gd name="T2" fmla="*/ 30 w 904"/>
                  <a:gd name="T3" fmla="*/ 411 h 468"/>
                  <a:gd name="T4" fmla="*/ 396 w 904"/>
                  <a:gd name="T5" fmla="*/ 32 h 468"/>
                  <a:gd name="T6" fmla="*/ 507 w 904"/>
                  <a:gd name="T7" fmla="*/ 32 h 468"/>
                  <a:gd name="T8" fmla="*/ 873 w 904"/>
                  <a:gd name="T9" fmla="*/ 411 h 468"/>
                  <a:gd name="T10" fmla="*/ 849 w 904"/>
                  <a:gd name="T11" fmla="*/ 468 h 468"/>
                  <a:gd name="T12" fmla="*/ 55 w 904"/>
                  <a:gd name="T13" fmla="*/ 468 h 4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04" h="468">
                    <a:moveTo>
                      <a:pt x="55" y="468"/>
                    </a:moveTo>
                    <a:cubicBezTo>
                      <a:pt x="11" y="468"/>
                      <a:pt x="0" y="442"/>
                      <a:pt x="30" y="411"/>
                    </a:cubicBezTo>
                    <a:cubicBezTo>
                      <a:pt x="396" y="32"/>
                      <a:pt x="396" y="32"/>
                      <a:pt x="396" y="32"/>
                    </a:cubicBezTo>
                    <a:cubicBezTo>
                      <a:pt x="427" y="0"/>
                      <a:pt x="477" y="0"/>
                      <a:pt x="507" y="32"/>
                    </a:cubicBezTo>
                    <a:cubicBezTo>
                      <a:pt x="873" y="411"/>
                      <a:pt x="873" y="411"/>
                      <a:pt x="873" y="411"/>
                    </a:cubicBezTo>
                    <a:cubicBezTo>
                      <a:pt x="904" y="442"/>
                      <a:pt x="893" y="468"/>
                      <a:pt x="849" y="468"/>
                    </a:cubicBezTo>
                    <a:lnTo>
                      <a:pt x="55" y="468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23"/>
              <p:cNvSpPr>
                <a:spLocks/>
              </p:cNvSpPr>
              <p:nvPr/>
            </p:nvSpPr>
            <p:spPr bwMode="auto">
              <a:xfrm>
                <a:off x="6230938" y="2843213"/>
                <a:ext cx="2149475" cy="1825625"/>
              </a:xfrm>
              <a:custGeom>
                <a:avLst/>
                <a:gdLst>
                  <a:gd name="T0" fmla="*/ 978 w 1696"/>
                  <a:gd name="T1" fmla="*/ 231 h 1440"/>
                  <a:gd name="T2" fmla="*/ 1232 w 1696"/>
                  <a:gd name="T3" fmla="*/ 592 h 1440"/>
                  <a:gd name="T4" fmla="*/ 848 w 1696"/>
                  <a:gd name="T5" fmla="*/ 976 h 1440"/>
                  <a:gd name="T6" fmla="*/ 464 w 1696"/>
                  <a:gd name="T7" fmla="*/ 592 h 1440"/>
                  <a:gd name="T8" fmla="*/ 487 w 1696"/>
                  <a:gd name="T9" fmla="*/ 462 h 1440"/>
                  <a:gd name="T10" fmla="*/ 10 w 1696"/>
                  <a:gd name="T11" fmla="*/ 462 h 1440"/>
                  <a:gd name="T12" fmla="*/ 0 w 1696"/>
                  <a:gd name="T13" fmla="*/ 592 h 1440"/>
                  <a:gd name="T14" fmla="*/ 848 w 1696"/>
                  <a:gd name="T15" fmla="*/ 1440 h 1440"/>
                  <a:gd name="T16" fmla="*/ 1696 w 1696"/>
                  <a:gd name="T17" fmla="*/ 592 h 1440"/>
                  <a:gd name="T18" fmla="*/ 1455 w 1696"/>
                  <a:gd name="T19" fmla="*/ 0 h 1440"/>
                  <a:gd name="T20" fmla="*/ 978 w 1696"/>
                  <a:gd name="T21" fmla="*/ 231 h 1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96" h="1440">
                    <a:moveTo>
                      <a:pt x="978" y="231"/>
                    </a:moveTo>
                    <a:cubicBezTo>
                      <a:pt x="1126" y="284"/>
                      <a:pt x="1232" y="426"/>
                      <a:pt x="1232" y="592"/>
                    </a:cubicBezTo>
                    <a:cubicBezTo>
                      <a:pt x="1232" y="804"/>
                      <a:pt x="1060" y="976"/>
                      <a:pt x="848" y="976"/>
                    </a:cubicBezTo>
                    <a:cubicBezTo>
                      <a:pt x="636" y="976"/>
                      <a:pt x="464" y="804"/>
                      <a:pt x="464" y="592"/>
                    </a:cubicBezTo>
                    <a:cubicBezTo>
                      <a:pt x="464" y="546"/>
                      <a:pt x="472" y="503"/>
                      <a:pt x="487" y="462"/>
                    </a:cubicBezTo>
                    <a:cubicBezTo>
                      <a:pt x="10" y="462"/>
                      <a:pt x="10" y="462"/>
                      <a:pt x="10" y="462"/>
                    </a:cubicBezTo>
                    <a:cubicBezTo>
                      <a:pt x="3" y="504"/>
                      <a:pt x="0" y="548"/>
                      <a:pt x="0" y="592"/>
                    </a:cubicBezTo>
                    <a:cubicBezTo>
                      <a:pt x="0" y="1060"/>
                      <a:pt x="380" y="1440"/>
                      <a:pt x="848" y="1440"/>
                    </a:cubicBezTo>
                    <a:cubicBezTo>
                      <a:pt x="1316" y="1440"/>
                      <a:pt x="1696" y="1060"/>
                      <a:pt x="1696" y="592"/>
                    </a:cubicBezTo>
                    <a:cubicBezTo>
                      <a:pt x="1696" y="362"/>
                      <a:pt x="1604" y="153"/>
                      <a:pt x="1455" y="0"/>
                    </a:cubicBezTo>
                    <a:cubicBezTo>
                      <a:pt x="1322" y="125"/>
                      <a:pt x="1156" y="205"/>
                      <a:pt x="978" y="231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6" name="Group 15"/>
            <p:cNvGrpSpPr/>
            <p:nvPr userDrawn="1"/>
          </p:nvGrpSpPr>
          <p:grpSpPr>
            <a:xfrm>
              <a:off x="8770198" y="1363135"/>
              <a:ext cx="2434167" cy="3276600"/>
              <a:chOff x="6554788" y="946151"/>
              <a:chExt cx="1825625" cy="2457450"/>
            </a:xfrm>
          </p:grpSpPr>
          <p:sp>
            <p:nvSpPr>
              <p:cNvPr id="21" name="Freeform 20"/>
              <p:cNvSpPr>
                <a:spLocks/>
              </p:cNvSpPr>
              <p:nvPr/>
            </p:nvSpPr>
            <p:spPr bwMode="auto">
              <a:xfrm>
                <a:off x="6691313" y="2257426"/>
                <a:ext cx="593725" cy="1146175"/>
              </a:xfrm>
              <a:custGeom>
                <a:avLst/>
                <a:gdLst>
                  <a:gd name="T0" fmla="*/ 468 w 468"/>
                  <a:gd name="T1" fmla="*/ 849 h 904"/>
                  <a:gd name="T2" fmla="*/ 410 w 468"/>
                  <a:gd name="T3" fmla="*/ 874 h 904"/>
                  <a:gd name="T4" fmla="*/ 32 w 468"/>
                  <a:gd name="T5" fmla="*/ 508 h 904"/>
                  <a:gd name="T6" fmla="*/ 32 w 468"/>
                  <a:gd name="T7" fmla="*/ 397 h 904"/>
                  <a:gd name="T8" fmla="*/ 410 w 468"/>
                  <a:gd name="T9" fmla="*/ 30 h 904"/>
                  <a:gd name="T10" fmla="*/ 468 w 468"/>
                  <a:gd name="T11" fmla="*/ 55 h 904"/>
                  <a:gd name="T12" fmla="*/ 468 w 468"/>
                  <a:gd name="T13" fmla="*/ 849 h 9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68" h="904">
                    <a:moveTo>
                      <a:pt x="468" y="849"/>
                    </a:moveTo>
                    <a:cubicBezTo>
                      <a:pt x="468" y="893"/>
                      <a:pt x="442" y="904"/>
                      <a:pt x="410" y="874"/>
                    </a:cubicBezTo>
                    <a:cubicBezTo>
                      <a:pt x="32" y="508"/>
                      <a:pt x="32" y="508"/>
                      <a:pt x="32" y="508"/>
                    </a:cubicBezTo>
                    <a:cubicBezTo>
                      <a:pt x="0" y="477"/>
                      <a:pt x="0" y="427"/>
                      <a:pt x="32" y="397"/>
                    </a:cubicBezTo>
                    <a:cubicBezTo>
                      <a:pt x="410" y="30"/>
                      <a:pt x="410" y="30"/>
                      <a:pt x="410" y="30"/>
                    </a:cubicBezTo>
                    <a:cubicBezTo>
                      <a:pt x="442" y="0"/>
                      <a:pt x="468" y="11"/>
                      <a:pt x="468" y="55"/>
                    </a:cubicBezTo>
                    <a:lnTo>
                      <a:pt x="468" y="849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" name="Freeform 21"/>
              <p:cNvSpPr>
                <a:spLocks/>
              </p:cNvSpPr>
              <p:nvPr/>
            </p:nvSpPr>
            <p:spPr bwMode="auto">
              <a:xfrm>
                <a:off x="6554788" y="946151"/>
                <a:ext cx="1825625" cy="2151063"/>
              </a:xfrm>
              <a:custGeom>
                <a:avLst/>
                <a:gdLst>
                  <a:gd name="T0" fmla="*/ 592 w 1440"/>
                  <a:gd name="T1" fmla="*/ 0 h 1696"/>
                  <a:gd name="T2" fmla="*/ 0 w 1440"/>
                  <a:gd name="T3" fmla="*/ 241 h 1696"/>
                  <a:gd name="T4" fmla="*/ 231 w 1440"/>
                  <a:gd name="T5" fmla="*/ 718 h 1696"/>
                  <a:gd name="T6" fmla="*/ 592 w 1440"/>
                  <a:gd name="T7" fmla="*/ 464 h 1696"/>
                  <a:gd name="T8" fmla="*/ 976 w 1440"/>
                  <a:gd name="T9" fmla="*/ 848 h 1696"/>
                  <a:gd name="T10" fmla="*/ 592 w 1440"/>
                  <a:gd name="T11" fmla="*/ 1232 h 1696"/>
                  <a:gd name="T12" fmla="*/ 452 w 1440"/>
                  <a:gd name="T13" fmla="*/ 1206 h 1696"/>
                  <a:gd name="T14" fmla="*/ 452 w 1440"/>
                  <a:gd name="T15" fmla="*/ 1300 h 1696"/>
                  <a:gd name="T16" fmla="*/ 389 w 1440"/>
                  <a:gd name="T17" fmla="*/ 1300 h 1696"/>
                  <a:gd name="T18" fmla="*/ 389 w 1440"/>
                  <a:gd name="T19" fmla="*/ 1671 h 1696"/>
                  <a:gd name="T20" fmla="*/ 592 w 1440"/>
                  <a:gd name="T21" fmla="*/ 1696 h 1696"/>
                  <a:gd name="T22" fmla="*/ 1440 w 1440"/>
                  <a:gd name="T23" fmla="*/ 848 h 1696"/>
                  <a:gd name="T24" fmla="*/ 592 w 1440"/>
                  <a:gd name="T25" fmla="*/ 0 h 16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440" h="1696">
                    <a:moveTo>
                      <a:pt x="592" y="0"/>
                    </a:moveTo>
                    <a:cubicBezTo>
                      <a:pt x="362" y="0"/>
                      <a:pt x="153" y="92"/>
                      <a:pt x="0" y="241"/>
                    </a:cubicBezTo>
                    <a:cubicBezTo>
                      <a:pt x="125" y="374"/>
                      <a:pt x="205" y="540"/>
                      <a:pt x="231" y="718"/>
                    </a:cubicBezTo>
                    <a:cubicBezTo>
                      <a:pt x="284" y="570"/>
                      <a:pt x="426" y="464"/>
                      <a:pt x="592" y="464"/>
                    </a:cubicBezTo>
                    <a:cubicBezTo>
                      <a:pt x="804" y="464"/>
                      <a:pt x="976" y="636"/>
                      <a:pt x="976" y="848"/>
                    </a:cubicBezTo>
                    <a:cubicBezTo>
                      <a:pt x="976" y="1060"/>
                      <a:pt x="804" y="1232"/>
                      <a:pt x="592" y="1232"/>
                    </a:cubicBezTo>
                    <a:cubicBezTo>
                      <a:pt x="543" y="1232"/>
                      <a:pt x="495" y="1223"/>
                      <a:pt x="452" y="1206"/>
                    </a:cubicBezTo>
                    <a:cubicBezTo>
                      <a:pt x="452" y="1300"/>
                      <a:pt x="452" y="1300"/>
                      <a:pt x="452" y="1300"/>
                    </a:cubicBezTo>
                    <a:cubicBezTo>
                      <a:pt x="389" y="1300"/>
                      <a:pt x="389" y="1300"/>
                      <a:pt x="389" y="1300"/>
                    </a:cubicBezTo>
                    <a:cubicBezTo>
                      <a:pt x="389" y="1671"/>
                      <a:pt x="389" y="1671"/>
                      <a:pt x="389" y="1671"/>
                    </a:cubicBezTo>
                    <a:cubicBezTo>
                      <a:pt x="454" y="1687"/>
                      <a:pt x="522" y="1696"/>
                      <a:pt x="592" y="1696"/>
                    </a:cubicBezTo>
                    <a:cubicBezTo>
                      <a:pt x="1060" y="1696"/>
                      <a:pt x="1440" y="1316"/>
                      <a:pt x="1440" y="848"/>
                    </a:cubicBezTo>
                    <a:cubicBezTo>
                      <a:pt x="1440" y="380"/>
                      <a:pt x="1060" y="0"/>
                      <a:pt x="592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55827" tIns="27914" rIns="55827" bIns="27914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US" sz="1737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" name="TextBox 16"/>
            <p:cNvSpPr txBox="1"/>
            <p:nvPr userDrawn="1"/>
          </p:nvSpPr>
          <p:spPr>
            <a:xfrm rot="18920653">
              <a:off x="6614389" y="1959675"/>
              <a:ext cx="1084827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TextBox 17"/>
            <p:cNvSpPr txBox="1"/>
            <p:nvPr userDrawn="1"/>
          </p:nvSpPr>
          <p:spPr>
            <a:xfrm rot="2904439">
              <a:off x="9713530" y="2071950"/>
              <a:ext cx="1348425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Up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TextBox 18"/>
            <p:cNvSpPr txBox="1"/>
            <p:nvPr userDrawn="1"/>
          </p:nvSpPr>
          <p:spPr>
            <a:xfrm rot="3328205">
              <a:off x="6381839" y="5171931"/>
              <a:ext cx="1276620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TextBox 19"/>
            <p:cNvSpPr txBox="1"/>
            <p:nvPr userDrawn="1"/>
          </p:nvSpPr>
          <p:spPr>
            <a:xfrm rot="18872992">
              <a:off x="9524091" y="5259067"/>
              <a:ext cx="1436559" cy="451405"/>
            </a:xfrm>
            <a:prstGeom prst="rect">
              <a:avLst/>
            </a:prstGeom>
            <a:noFill/>
          </p:spPr>
          <p:txBody>
            <a:bodyPr wrap="none" rtlCol="0" anchor="ctr">
              <a:prstTxWarp prst="textArchDown">
                <a:avLst/>
              </a:prstTxWarp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737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id-ID" sz="1737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30"/>
          <p:cNvGrpSpPr/>
          <p:nvPr/>
        </p:nvGrpSpPr>
        <p:grpSpPr>
          <a:xfrm>
            <a:off x="6924671" y="2712385"/>
            <a:ext cx="3609160" cy="572731"/>
            <a:chOff x="8633669" y="2306010"/>
            <a:chExt cx="2990246" cy="625370"/>
          </a:xfrm>
        </p:grpSpPr>
        <p:sp>
          <p:nvSpPr>
            <p:cNvPr id="3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0"/>
          <p:cNvGrpSpPr/>
          <p:nvPr/>
        </p:nvGrpSpPr>
        <p:grpSpPr>
          <a:xfrm>
            <a:off x="6924671" y="3535890"/>
            <a:ext cx="3609160" cy="572731"/>
            <a:chOff x="8633669" y="2306010"/>
            <a:chExt cx="2990246" cy="625370"/>
          </a:xfrm>
        </p:grpSpPr>
        <p:sp>
          <p:nvSpPr>
            <p:cNvPr id="34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0"/>
          <p:cNvGrpSpPr/>
          <p:nvPr/>
        </p:nvGrpSpPr>
        <p:grpSpPr>
          <a:xfrm>
            <a:off x="6924671" y="4359397"/>
            <a:ext cx="3609160" cy="572731"/>
            <a:chOff x="8633669" y="2306010"/>
            <a:chExt cx="2990246" cy="625370"/>
          </a:xfrm>
        </p:grpSpPr>
        <p:sp>
          <p:nvSpPr>
            <p:cNvPr id="37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0"/>
          <p:cNvGrpSpPr/>
          <p:nvPr/>
        </p:nvGrpSpPr>
        <p:grpSpPr>
          <a:xfrm>
            <a:off x="6924671" y="5182902"/>
            <a:ext cx="3609160" cy="572731"/>
            <a:chOff x="8633669" y="2306010"/>
            <a:chExt cx="2990246" cy="625370"/>
          </a:xfrm>
        </p:grpSpPr>
        <p:sp>
          <p:nvSpPr>
            <p:cNvPr id="40" name="Rectangle 28"/>
            <p:cNvSpPr/>
            <p:nvPr/>
          </p:nvSpPr>
          <p:spPr>
            <a:xfrm>
              <a:off x="8633669" y="2623602"/>
              <a:ext cx="2990246" cy="307778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29"/>
            <p:cNvSpPr txBox="1"/>
            <p:nvPr/>
          </p:nvSpPr>
          <p:spPr>
            <a:xfrm>
              <a:off x="8633669" y="2306010"/>
              <a:ext cx="1279218" cy="28229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5146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prism isInverted="1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7945777" y="2500556"/>
            <a:ext cx="4912621" cy="4732095"/>
          </a:xfrm>
          <a:custGeom>
            <a:avLst/>
            <a:gdLst>
              <a:gd name="T0" fmla="*/ 1379 w 1879"/>
              <a:gd name="T1" fmla="*/ 1847 h 1847"/>
              <a:gd name="T2" fmla="*/ 1879 w 1879"/>
              <a:gd name="T3" fmla="*/ 558 h 1847"/>
              <a:gd name="T4" fmla="*/ 1879 w 1879"/>
              <a:gd name="T5" fmla="*/ 0 h 1847"/>
              <a:gd name="T6" fmla="*/ 0 w 1879"/>
              <a:gd name="T7" fmla="*/ 1847 h 1847"/>
              <a:gd name="T8" fmla="*/ 1379 w 1879"/>
              <a:gd name="T9" fmla="*/ 1847 h 18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79" h="1847">
                <a:moveTo>
                  <a:pt x="1379" y="1847"/>
                </a:moveTo>
                <a:lnTo>
                  <a:pt x="1879" y="558"/>
                </a:lnTo>
                <a:lnTo>
                  <a:pt x="1879" y="0"/>
                </a:lnTo>
                <a:lnTo>
                  <a:pt x="0" y="1847"/>
                </a:lnTo>
                <a:lnTo>
                  <a:pt x="1379" y="184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6"/>
          <p:cNvSpPr>
            <a:spLocks/>
          </p:cNvSpPr>
          <p:nvPr/>
        </p:nvSpPr>
        <p:spPr bwMode="auto">
          <a:xfrm>
            <a:off x="9741929" y="2887424"/>
            <a:ext cx="3116467" cy="4345226"/>
          </a:xfrm>
          <a:custGeom>
            <a:avLst/>
            <a:gdLst>
              <a:gd name="T0" fmla="*/ 1114 w 1192"/>
              <a:gd name="T1" fmla="*/ 1696 h 1696"/>
              <a:gd name="T2" fmla="*/ 1192 w 1192"/>
              <a:gd name="T3" fmla="*/ 1305 h 1696"/>
              <a:gd name="T4" fmla="*/ 1192 w 1192"/>
              <a:gd name="T5" fmla="*/ 0 h 1696"/>
              <a:gd name="T6" fmla="*/ 0 w 1192"/>
              <a:gd name="T7" fmla="*/ 1696 h 1696"/>
              <a:gd name="T8" fmla="*/ 1114 w 1192"/>
              <a:gd name="T9" fmla="*/ 1696 h 1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92" h="1696">
                <a:moveTo>
                  <a:pt x="1114" y="1696"/>
                </a:moveTo>
                <a:lnTo>
                  <a:pt x="1192" y="1305"/>
                </a:lnTo>
                <a:lnTo>
                  <a:pt x="1192" y="0"/>
                </a:lnTo>
                <a:lnTo>
                  <a:pt x="0" y="1696"/>
                </a:lnTo>
                <a:lnTo>
                  <a:pt x="1114" y="1696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117148" y="3543308"/>
            <a:ext cx="1741248" cy="3689343"/>
          </a:xfrm>
          <a:custGeom>
            <a:avLst/>
            <a:gdLst>
              <a:gd name="T0" fmla="*/ 666 w 666"/>
              <a:gd name="T1" fmla="*/ 1440 h 1440"/>
              <a:gd name="T2" fmla="*/ 666 w 666"/>
              <a:gd name="T3" fmla="*/ 0 h 1440"/>
              <a:gd name="T4" fmla="*/ 0 w 666"/>
              <a:gd name="T5" fmla="*/ 1440 h 1440"/>
              <a:gd name="T6" fmla="*/ 666 w 666"/>
              <a:gd name="T7" fmla="*/ 1440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66" h="1440">
                <a:moveTo>
                  <a:pt x="666" y="1440"/>
                </a:moveTo>
                <a:lnTo>
                  <a:pt x="666" y="0"/>
                </a:lnTo>
                <a:lnTo>
                  <a:pt x="0" y="1440"/>
                </a:lnTo>
                <a:lnTo>
                  <a:pt x="666" y="14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353" y="1"/>
            <a:ext cx="8327139" cy="7232650"/>
          </a:xfrm>
          <a:custGeom>
            <a:avLst/>
            <a:gdLst>
              <a:gd name="T0" fmla="*/ 0 w 3185"/>
              <a:gd name="T1" fmla="*/ 2823 h 2823"/>
              <a:gd name="T2" fmla="*/ 3185 w 3185"/>
              <a:gd name="T3" fmla="*/ 0 h 2823"/>
              <a:gd name="T4" fmla="*/ 1083 w 3185"/>
              <a:gd name="T5" fmla="*/ 0 h 2823"/>
              <a:gd name="T6" fmla="*/ 0 w 3185"/>
              <a:gd name="T7" fmla="*/ 2750 h 2823"/>
              <a:gd name="T8" fmla="*/ 0 w 3185"/>
              <a:gd name="T9" fmla="*/ 2823 h 2823"/>
              <a:gd name="T10" fmla="*/ 0 w 3185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185" h="2823">
                <a:moveTo>
                  <a:pt x="0" y="2823"/>
                </a:moveTo>
                <a:lnTo>
                  <a:pt x="3185" y="0"/>
                </a:lnTo>
                <a:lnTo>
                  <a:pt x="1083" y="0"/>
                </a:lnTo>
                <a:lnTo>
                  <a:pt x="0" y="275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354" y="1"/>
            <a:ext cx="5592387" cy="7232650"/>
          </a:xfrm>
          <a:custGeom>
            <a:avLst/>
            <a:gdLst>
              <a:gd name="T0" fmla="*/ 0 w 2139"/>
              <a:gd name="T1" fmla="*/ 2823 h 2823"/>
              <a:gd name="T2" fmla="*/ 2139 w 2139"/>
              <a:gd name="T3" fmla="*/ 0 h 2823"/>
              <a:gd name="T4" fmla="*/ 442 w 2139"/>
              <a:gd name="T5" fmla="*/ 0 h 2823"/>
              <a:gd name="T6" fmla="*/ 0 w 2139"/>
              <a:gd name="T7" fmla="*/ 2239 h 2823"/>
              <a:gd name="T8" fmla="*/ 0 w 2139"/>
              <a:gd name="T9" fmla="*/ 2823 h 2823"/>
              <a:gd name="T10" fmla="*/ 0 w 2139"/>
              <a:gd name="T11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139" h="2823">
                <a:moveTo>
                  <a:pt x="0" y="2823"/>
                </a:moveTo>
                <a:lnTo>
                  <a:pt x="2139" y="0"/>
                </a:lnTo>
                <a:lnTo>
                  <a:pt x="442" y="0"/>
                </a:lnTo>
                <a:lnTo>
                  <a:pt x="0" y="2239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353" y="1"/>
            <a:ext cx="3511256" cy="7232650"/>
          </a:xfrm>
          <a:custGeom>
            <a:avLst/>
            <a:gdLst>
              <a:gd name="T0" fmla="*/ 0 w 1343"/>
              <a:gd name="T1" fmla="*/ 2823 h 2823"/>
              <a:gd name="T2" fmla="*/ 1343 w 1343"/>
              <a:gd name="T3" fmla="*/ 0 h 2823"/>
              <a:gd name="T4" fmla="*/ 0 w 1343"/>
              <a:gd name="T5" fmla="*/ 0 h 2823"/>
              <a:gd name="T6" fmla="*/ 0 w 1343"/>
              <a:gd name="T7" fmla="*/ 2823 h 2823"/>
              <a:gd name="T8" fmla="*/ 0 w 1343"/>
              <a:gd name="T9" fmla="*/ 2823 h 28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43" h="2823">
                <a:moveTo>
                  <a:pt x="0" y="2823"/>
                </a:moveTo>
                <a:lnTo>
                  <a:pt x="1343" y="0"/>
                </a:lnTo>
                <a:lnTo>
                  <a:pt x="0" y="0"/>
                </a:lnTo>
                <a:lnTo>
                  <a:pt x="0" y="2823"/>
                </a:lnTo>
                <a:lnTo>
                  <a:pt x="0" y="282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1"/>
          <p:cNvSpPr>
            <a:spLocks/>
          </p:cNvSpPr>
          <p:nvPr/>
        </p:nvSpPr>
        <p:spPr bwMode="auto">
          <a:xfrm>
            <a:off x="353" y="2"/>
            <a:ext cx="1754322" cy="6417920"/>
          </a:xfrm>
          <a:custGeom>
            <a:avLst/>
            <a:gdLst>
              <a:gd name="T0" fmla="*/ 0 w 671"/>
              <a:gd name="T1" fmla="*/ 0 h 2505"/>
              <a:gd name="T2" fmla="*/ 0 w 671"/>
              <a:gd name="T3" fmla="*/ 2505 h 2505"/>
              <a:gd name="T4" fmla="*/ 671 w 671"/>
              <a:gd name="T5" fmla="*/ 0 h 2505"/>
              <a:gd name="T6" fmla="*/ 0 w 671"/>
              <a:gd name="T7" fmla="*/ 0 h 25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671" h="2505">
                <a:moveTo>
                  <a:pt x="0" y="0"/>
                </a:moveTo>
                <a:lnTo>
                  <a:pt x="0" y="2505"/>
                </a:lnTo>
                <a:lnTo>
                  <a:pt x="671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  <a:extLst/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文本框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688086" y="1325457"/>
            <a:ext cx="1696079" cy="1569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en-US" altLang="zh-CN" sz="10199" b="1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02</a:t>
            </a:r>
            <a:endParaRPr lang="zh-CN" altLang="en-US" sz="10199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cxnSp>
        <p:nvCxnSpPr>
          <p:cNvPr id="13" name="直接连接符 12"/>
          <p:cNvCxnSpPr/>
          <p:nvPr>
            <p:custDataLst>
              <p:tags r:id="rId2"/>
            </p:custDataLst>
          </p:nvPr>
        </p:nvCxnSpPr>
        <p:spPr>
          <a:xfrm>
            <a:off x="5464461" y="4407143"/>
            <a:ext cx="4143328" cy="0"/>
          </a:xfrm>
          <a:prstGeom prst="line">
            <a:avLst/>
          </a:prstGeom>
          <a:ln w="12700">
            <a:solidFill>
              <a:schemeClr val="accent1"/>
            </a:solidFill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802863" y="2745142"/>
            <a:ext cx="3466525" cy="43088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章节 </a:t>
            </a:r>
            <a:r>
              <a:rPr lang="en-US" altLang="zh-CN" sz="28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PART</a:t>
            </a:r>
            <a:endParaRPr lang="zh-CN" altLang="en-US" sz="28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01937" y="3539410"/>
            <a:ext cx="4468377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zh-CN" altLang="en-US" sz="5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16" name="TextBox 11"/>
          <p:cNvSpPr txBox="1"/>
          <p:nvPr/>
        </p:nvSpPr>
        <p:spPr>
          <a:xfrm>
            <a:off x="5461595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1"/>
          <p:cNvSpPr txBox="1"/>
          <p:nvPr/>
        </p:nvSpPr>
        <p:spPr>
          <a:xfrm>
            <a:off x="7605767" y="455952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1"/>
          <p:cNvSpPr txBox="1"/>
          <p:nvPr/>
        </p:nvSpPr>
        <p:spPr>
          <a:xfrm>
            <a:off x="5461595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1"/>
          <p:cNvSpPr txBox="1"/>
          <p:nvPr/>
        </p:nvSpPr>
        <p:spPr>
          <a:xfrm>
            <a:off x="7605767" y="493391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33" lvl="1" indent="-171433">
              <a:buFont typeface="Arial" panose="020B0604020202020204" pitchFamily="34" charset="0"/>
              <a:buChar char="•"/>
            </a:pPr>
            <a:r>
              <a:rPr lang="zh-CN" altLang="en-US" sz="16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6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13397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00"/>
                            </p:stCondLst>
                            <p:childTnLst>
                              <p:par>
                                <p:cTn id="7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2000"/>
                            </p:stCondLst>
                            <p:childTnLst>
                              <p:par>
                                <p:cTn id="8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4" grpId="0"/>
      <p:bldP spid="15" grpId="0"/>
      <p:bldP spid="16" grpId="0"/>
      <p:bldP spid="20" grpId="0"/>
      <p:bldP spid="21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15"/>
          <p:cNvSpPr txBox="1"/>
          <p:nvPr/>
        </p:nvSpPr>
        <p:spPr>
          <a:xfrm>
            <a:off x="689805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5" name="TextBox 16"/>
          <p:cNvSpPr txBox="1"/>
          <p:nvPr/>
        </p:nvSpPr>
        <p:spPr>
          <a:xfrm>
            <a:off x="697909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5"/>
          <p:cNvSpPr txBox="1"/>
          <p:nvPr/>
        </p:nvSpPr>
        <p:spPr>
          <a:xfrm>
            <a:off x="6466414" y="165141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7" name="TextBox 16"/>
          <p:cNvSpPr txBox="1"/>
          <p:nvPr/>
        </p:nvSpPr>
        <p:spPr>
          <a:xfrm>
            <a:off x="6474518" y="133068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632995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536812" y="2574185"/>
            <a:ext cx="2865432" cy="144877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6440629" y="2574185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9344447" y="2574185"/>
            <a:ext cx="2865432" cy="1448778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632995" y="4088660"/>
            <a:ext cx="2865432" cy="144877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3536812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440629" y="4088660"/>
            <a:ext cx="2865432" cy="1448778"/>
          </a:xfrm>
          <a:prstGeom prst="rect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9344447" y="4088660"/>
            <a:ext cx="2865432" cy="1448778"/>
          </a:xfrm>
          <a:prstGeom prst="rect">
            <a:avLst/>
          </a:prstGeom>
          <a:blipFill dpi="0"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kumimoji="1" lang="zh-CN" altLang="en-US" sz="2669">
              <a:solidFill>
                <a:prstClr val="white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15"/>
          <p:cNvSpPr txBox="1"/>
          <p:nvPr/>
        </p:nvSpPr>
        <p:spPr>
          <a:xfrm>
            <a:off x="1028561" y="4761405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022386" y="4440642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995695" y="3333822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989520" y="3013059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TextBox 15"/>
          <p:cNvSpPr txBox="1"/>
          <p:nvPr/>
        </p:nvSpPr>
        <p:spPr>
          <a:xfrm>
            <a:off x="6897516" y="478939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19" name="TextBox 16"/>
          <p:cNvSpPr txBox="1"/>
          <p:nvPr/>
        </p:nvSpPr>
        <p:spPr>
          <a:xfrm>
            <a:off x="6891341" y="446863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TextBox 15"/>
          <p:cNvSpPr txBox="1"/>
          <p:nvPr/>
        </p:nvSpPr>
        <p:spPr>
          <a:xfrm>
            <a:off x="9790006" y="3268507"/>
            <a:ext cx="2113134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9783831" y="2947744"/>
            <a:ext cx="163339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5"/>
          <p:cNvSpPr txBox="1"/>
          <p:nvPr/>
        </p:nvSpPr>
        <p:spPr>
          <a:xfrm>
            <a:off x="3566355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23" name="TextBox 16"/>
          <p:cNvSpPr txBox="1"/>
          <p:nvPr/>
        </p:nvSpPr>
        <p:spPr>
          <a:xfrm>
            <a:off x="3574459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9342964" y="5937667"/>
            <a:ext cx="2587802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0" name="TextBox 16"/>
          <p:cNvSpPr txBox="1"/>
          <p:nvPr/>
        </p:nvSpPr>
        <p:spPr>
          <a:xfrm>
            <a:off x="9351068" y="5616935"/>
            <a:ext cx="1875655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57250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57250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9341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>
        <p14:ferris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5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50"/>
                            </p:stCondLst>
                            <p:childTnLst>
                              <p:par>
                                <p:cTn id="5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6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100"/>
                            </p:stCondLst>
                            <p:childTnLst>
                              <p:par>
                                <p:cTn id="6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150"/>
                            </p:stCondLst>
                            <p:childTnLst>
                              <p:par>
                                <p:cTn id="7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200"/>
                            </p:stCondLst>
                            <p:childTnLst>
                              <p:par>
                                <p:cTn id="8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0250"/>
                            </p:stCondLst>
                            <p:childTnLst>
                              <p:par>
                                <p:cTn id="9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1300"/>
                            </p:stCondLst>
                            <p:childTnLst>
                              <p:par>
                                <p:cTn id="10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350"/>
                            </p:stCondLst>
                            <p:childTnLst>
                              <p:par>
                                <p:cTn id="1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2850"/>
                            </p:stCondLst>
                            <p:childTnLst>
                              <p:par>
                                <p:cTn id="11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3900"/>
                            </p:stCondLst>
                            <p:childTnLst>
                              <p:par>
                                <p:cTn id="1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  <p:bldP spid="28" grpId="0" animBg="1"/>
      <p:bldP spid="32" grpId="0" animBg="1"/>
      <p:bldP spid="36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/>
      <p:bldP spid="46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9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169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2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Straight Connector 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031"/>
  <p:tag name="MH_LIBRARY" val="GRAPHIC"/>
  <p:tag name="MH_ORDER" val="文本框 1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109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85AC"/>
      </a:accent1>
      <a:accent2>
        <a:srgbClr val="00A9D3"/>
      </a:accent2>
      <a:accent3>
        <a:srgbClr val="74CCE5"/>
      </a:accent3>
      <a:accent4>
        <a:srgbClr val="B9E5FB"/>
      </a:accent4>
      <a:accent5>
        <a:srgbClr val="0085AC"/>
      </a:accent5>
      <a:accent6>
        <a:srgbClr val="00A9D3"/>
      </a:accent6>
      <a:hlink>
        <a:srgbClr val="74CCE5"/>
      </a:hlink>
      <a:folHlink>
        <a:srgbClr val="B9E5FB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3966</Words>
  <Application>Microsoft Office PowerPoint</Application>
  <PresentationFormat>自定义</PresentationFormat>
  <Paragraphs>259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工作总结</dc:title>
  <dc:creator/>
  <cp:keywords>www.1ppt.com</cp:keywords>
  <cp:lastModifiedBy/>
  <cp:revision>1</cp:revision>
  <dcterms:created xsi:type="dcterms:W3CDTF">2016-11-27T08:07:09Z</dcterms:created>
  <dcterms:modified xsi:type="dcterms:W3CDTF">2018-10-08T06:40:46Z</dcterms:modified>
</cp:coreProperties>
</file>