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4522" r:id="rId3"/>
    <p:sldId id="4523" r:id="rId4"/>
    <p:sldId id="4524" r:id="rId5"/>
    <p:sldId id="4471" r:id="rId6"/>
    <p:sldId id="4475" r:id="rId7"/>
    <p:sldId id="4476" r:id="rId8"/>
    <p:sldId id="4418" r:id="rId9"/>
    <p:sldId id="4525" r:id="rId10"/>
    <p:sldId id="4472" r:id="rId11"/>
    <p:sldId id="4477" r:id="rId12"/>
    <p:sldId id="4417" r:id="rId13"/>
    <p:sldId id="4419" r:id="rId14"/>
    <p:sldId id="4526" r:id="rId15"/>
    <p:sldId id="4473" r:id="rId16"/>
    <p:sldId id="4410" r:id="rId17"/>
    <p:sldId id="4414" r:id="rId18"/>
    <p:sldId id="4409" r:id="rId19"/>
    <p:sldId id="4527" r:id="rId20"/>
    <p:sldId id="4474" r:id="rId21"/>
    <p:sldId id="4486" r:id="rId22"/>
    <p:sldId id="4415" r:id="rId23"/>
    <p:sldId id="4528" r:id="rId24"/>
    <p:sldId id="452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D14E5B"/>
    <a:srgbClr val="CA8F45"/>
    <a:srgbClr val="4BC1DD"/>
    <a:srgbClr val="58A9CC"/>
    <a:srgbClr val="0C2744"/>
    <a:srgbClr val="29ABE2"/>
    <a:srgbClr val="FFC000"/>
    <a:srgbClr val="5CBA46"/>
    <a:srgbClr val="009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2" autoAdjust="0"/>
    <p:restoredTop sz="95248" autoAdjust="0"/>
  </p:normalViewPr>
  <p:slideViewPr>
    <p:cSldViewPr>
      <p:cViewPr>
        <p:scale>
          <a:sx n="50" d="100"/>
          <a:sy n="50" d="100"/>
        </p:scale>
        <p:origin x="-294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00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454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50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215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6205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2489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94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09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137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5686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0852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73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409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258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3273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3525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212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481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391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143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8292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72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9397" y="679164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9872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019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561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205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308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332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21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389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5655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1460823" y="1465803"/>
            <a:ext cx="2612921" cy="2615673"/>
          </a:xfrm>
          <a:custGeom>
            <a:avLst/>
            <a:gdLst>
              <a:gd name="T0" fmla="*/ 473 w 949"/>
              <a:gd name="T1" fmla="*/ 950 h 950"/>
              <a:gd name="T2" fmla="*/ 0 w 949"/>
              <a:gd name="T3" fmla="*/ 475 h 950"/>
              <a:gd name="T4" fmla="*/ 473 w 949"/>
              <a:gd name="T5" fmla="*/ 0 h 950"/>
              <a:gd name="T6" fmla="*/ 949 w 949"/>
              <a:gd name="T7" fmla="*/ 475 h 950"/>
              <a:gd name="T8" fmla="*/ 473 w 949"/>
              <a:gd name="T9" fmla="*/ 950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9" h="950">
                <a:moveTo>
                  <a:pt x="473" y="950"/>
                </a:moveTo>
                <a:lnTo>
                  <a:pt x="0" y="475"/>
                </a:lnTo>
                <a:lnTo>
                  <a:pt x="473" y="0"/>
                </a:lnTo>
                <a:lnTo>
                  <a:pt x="949" y="475"/>
                </a:lnTo>
                <a:lnTo>
                  <a:pt x="473" y="9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882561" y="2808922"/>
            <a:ext cx="1059589" cy="1057339"/>
          </a:xfrm>
          <a:custGeom>
            <a:avLst/>
            <a:gdLst>
              <a:gd name="T0" fmla="*/ 234 w 471"/>
              <a:gd name="T1" fmla="*/ 470 h 470"/>
              <a:gd name="T2" fmla="*/ 0 w 471"/>
              <a:gd name="T3" fmla="*/ 234 h 470"/>
              <a:gd name="T4" fmla="*/ 234 w 471"/>
              <a:gd name="T5" fmla="*/ 0 h 470"/>
              <a:gd name="T6" fmla="*/ 471 w 471"/>
              <a:gd name="T7" fmla="*/ 234 h 470"/>
              <a:gd name="T8" fmla="*/ 234 w 471"/>
              <a:gd name="T9" fmla="*/ 47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1" h="470">
                <a:moveTo>
                  <a:pt x="234" y="470"/>
                </a:moveTo>
                <a:lnTo>
                  <a:pt x="0" y="234"/>
                </a:lnTo>
                <a:lnTo>
                  <a:pt x="234" y="0"/>
                </a:lnTo>
                <a:lnTo>
                  <a:pt x="471" y="234"/>
                </a:lnTo>
                <a:lnTo>
                  <a:pt x="234" y="47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099644" y="2116739"/>
            <a:ext cx="1316050" cy="1313800"/>
          </a:xfrm>
          <a:custGeom>
            <a:avLst/>
            <a:gdLst>
              <a:gd name="T0" fmla="*/ 291 w 585"/>
              <a:gd name="T1" fmla="*/ 584 h 584"/>
              <a:gd name="T2" fmla="*/ 0 w 585"/>
              <a:gd name="T3" fmla="*/ 291 h 584"/>
              <a:gd name="T4" fmla="*/ 291 w 585"/>
              <a:gd name="T5" fmla="*/ 0 h 584"/>
              <a:gd name="T6" fmla="*/ 585 w 585"/>
              <a:gd name="T7" fmla="*/ 291 h 584"/>
              <a:gd name="T8" fmla="*/ 291 w 585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5" h="584">
                <a:moveTo>
                  <a:pt x="291" y="584"/>
                </a:moveTo>
                <a:lnTo>
                  <a:pt x="0" y="291"/>
                </a:lnTo>
                <a:lnTo>
                  <a:pt x="291" y="0"/>
                </a:lnTo>
                <a:lnTo>
                  <a:pt x="585" y="291"/>
                </a:lnTo>
                <a:lnTo>
                  <a:pt x="291" y="5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53" y="3914405"/>
            <a:ext cx="3329494" cy="3318246"/>
          </a:xfrm>
          <a:custGeom>
            <a:avLst/>
            <a:gdLst>
              <a:gd name="T0" fmla="*/ 742 w 1480"/>
              <a:gd name="T1" fmla="*/ 1475 h 1475"/>
              <a:gd name="T2" fmla="*/ 0 w 1480"/>
              <a:gd name="T3" fmla="*/ 737 h 1475"/>
              <a:gd name="T4" fmla="*/ 742 w 1480"/>
              <a:gd name="T5" fmla="*/ 0 h 1475"/>
              <a:gd name="T6" fmla="*/ 1480 w 1480"/>
              <a:gd name="T7" fmla="*/ 737 h 1475"/>
              <a:gd name="T8" fmla="*/ 742 w 1480"/>
              <a:gd name="T9" fmla="*/ 1475 h 1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0" h="1475">
                <a:moveTo>
                  <a:pt x="742" y="1475"/>
                </a:moveTo>
                <a:lnTo>
                  <a:pt x="0" y="737"/>
                </a:lnTo>
                <a:lnTo>
                  <a:pt x="742" y="0"/>
                </a:lnTo>
                <a:lnTo>
                  <a:pt x="1480" y="737"/>
                </a:lnTo>
                <a:lnTo>
                  <a:pt x="742" y="1475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0" y="1"/>
            <a:ext cx="2730268" cy="2730268"/>
          </a:xfrm>
          <a:custGeom>
            <a:avLst/>
            <a:gdLst>
              <a:gd name="T0" fmla="*/ 294 w 585"/>
              <a:gd name="T1" fmla="*/ 585 h 585"/>
              <a:gd name="T2" fmla="*/ 0 w 585"/>
              <a:gd name="T3" fmla="*/ 291 h 585"/>
              <a:gd name="T4" fmla="*/ 294 w 585"/>
              <a:gd name="T5" fmla="*/ 0 h 585"/>
              <a:gd name="T6" fmla="*/ 585 w 585"/>
              <a:gd name="T7" fmla="*/ 291 h 585"/>
              <a:gd name="T8" fmla="*/ 294 w 585"/>
              <a:gd name="T9" fmla="*/ 585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5" h="585">
                <a:moveTo>
                  <a:pt x="294" y="585"/>
                </a:moveTo>
                <a:lnTo>
                  <a:pt x="0" y="291"/>
                </a:lnTo>
                <a:lnTo>
                  <a:pt x="294" y="0"/>
                </a:lnTo>
                <a:lnTo>
                  <a:pt x="585" y="291"/>
                </a:lnTo>
                <a:lnTo>
                  <a:pt x="294" y="5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2730268" y="-20691"/>
            <a:ext cx="2637112" cy="2633695"/>
          </a:xfrm>
          <a:custGeom>
            <a:avLst/>
            <a:gdLst>
              <a:gd name="T0" fmla="*/ 387 w 772"/>
              <a:gd name="T1" fmla="*/ 771 h 771"/>
              <a:gd name="T2" fmla="*/ 0 w 772"/>
              <a:gd name="T3" fmla="*/ 387 h 771"/>
              <a:gd name="T4" fmla="*/ 387 w 772"/>
              <a:gd name="T5" fmla="*/ 0 h 771"/>
              <a:gd name="T6" fmla="*/ 772 w 772"/>
              <a:gd name="T7" fmla="*/ 387 h 771"/>
              <a:gd name="T8" fmla="*/ 387 w 772"/>
              <a:gd name="T9" fmla="*/ 771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2" h="771">
                <a:moveTo>
                  <a:pt x="387" y="771"/>
                </a:moveTo>
                <a:lnTo>
                  <a:pt x="0" y="387"/>
                </a:lnTo>
                <a:lnTo>
                  <a:pt x="387" y="0"/>
                </a:lnTo>
                <a:lnTo>
                  <a:pt x="772" y="387"/>
                </a:lnTo>
                <a:lnTo>
                  <a:pt x="387" y="771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2093016" y="2358141"/>
            <a:ext cx="134853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en-US" altLang="zh-CN" sz="54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2423477" y="3266534"/>
            <a:ext cx="2571612" cy="2562923"/>
          </a:xfrm>
          <a:custGeom>
            <a:avLst/>
            <a:gdLst>
              <a:gd name="T0" fmla="*/ 742 w 1480"/>
              <a:gd name="T1" fmla="*/ 1475 h 1475"/>
              <a:gd name="T2" fmla="*/ 0 w 1480"/>
              <a:gd name="T3" fmla="*/ 737 h 1475"/>
              <a:gd name="T4" fmla="*/ 742 w 1480"/>
              <a:gd name="T5" fmla="*/ 0 h 1475"/>
              <a:gd name="T6" fmla="*/ 1480 w 1480"/>
              <a:gd name="T7" fmla="*/ 737 h 1475"/>
              <a:gd name="T8" fmla="*/ 742 w 1480"/>
              <a:gd name="T9" fmla="*/ 1475 h 1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0" h="1475">
                <a:moveTo>
                  <a:pt x="742" y="1475"/>
                </a:moveTo>
                <a:lnTo>
                  <a:pt x="0" y="737"/>
                </a:lnTo>
                <a:lnTo>
                  <a:pt x="742" y="0"/>
                </a:lnTo>
                <a:lnTo>
                  <a:pt x="1480" y="737"/>
                </a:lnTo>
                <a:lnTo>
                  <a:pt x="742" y="14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5747068" y="4053286"/>
            <a:ext cx="5310762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225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5747068" y="2953176"/>
            <a:ext cx="550684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年终总结</a:t>
            </a:r>
            <a:r>
              <a:rPr lang="en-US" altLang="zh-CN" sz="7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5747067" y="5019069"/>
            <a:ext cx="422010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1ppt.com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99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400"/>
                            </p:stCondLst>
                            <p:childTnLst>
                              <p:par>
                                <p:cTn id="6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950"/>
                            </p:stCondLst>
                            <p:childTnLst>
                              <p:par>
                                <p:cTn id="8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3" grpId="0" animBg="1"/>
      <p:bldP spid="19" grpId="0"/>
      <p:bldP spid="19" grpId="1"/>
      <p:bldP spid="20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32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1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40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/>
          </p:cNvSpPr>
          <p:nvPr/>
        </p:nvSpPr>
        <p:spPr bwMode="auto">
          <a:xfrm>
            <a:off x="2016828" y="1798034"/>
            <a:ext cx="3566859" cy="3563017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220" y="2448952"/>
            <a:ext cx="1696079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25" y="3616325"/>
            <a:ext cx="4143328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997" y="3868637"/>
            <a:ext cx="346652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27" y="2748592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27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499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27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499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804258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570361"/>
            <a:ext cx="4011895" cy="2450259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4070824"/>
            <a:ext cx="4011895" cy="2450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3919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570361"/>
            <a:ext cx="4011895" cy="24502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4070847"/>
            <a:ext cx="4011895" cy="2450184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47921" y="1871521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570361"/>
            <a:ext cx="4011895" cy="2450259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4070847"/>
            <a:ext cx="4011895" cy="24501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21921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49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03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/>
          </p:cNvSpPr>
          <p:nvPr/>
        </p:nvSpPr>
        <p:spPr bwMode="auto">
          <a:xfrm>
            <a:off x="2016828" y="1798034"/>
            <a:ext cx="3566859" cy="3563017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220" y="2448952"/>
            <a:ext cx="1696079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25" y="3616325"/>
            <a:ext cx="4143328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997" y="3868637"/>
            <a:ext cx="346652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27" y="2748592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27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499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27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499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16627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33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"/>
          <p:cNvSpPr>
            <a:spLocks/>
          </p:cNvSpPr>
          <p:nvPr/>
        </p:nvSpPr>
        <p:spPr bwMode="auto">
          <a:xfrm>
            <a:off x="2771988" y="1755165"/>
            <a:ext cx="1305089" cy="1305089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3473356" y="1346934"/>
            <a:ext cx="3566859" cy="3563017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2161476" y="3219678"/>
            <a:ext cx="2535408" cy="2535407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39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4277205" y="4550767"/>
            <a:ext cx="954741" cy="954739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>
            <a:off x="6547737" y="1928090"/>
            <a:ext cx="1141212" cy="1137973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4474143" y="5553099"/>
            <a:ext cx="560862" cy="558942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5049615" y="664788"/>
            <a:ext cx="560862" cy="558942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5" name="MH_Others_1"/>
          <p:cNvSpPr txBox="1"/>
          <p:nvPr>
            <p:custDataLst>
              <p:tags r:id="rId1"/>
            </p:custDataLst>
          </p:nvPr>
        </p:nvSpPr>
        <p:spPr>
          <a:xfrm>
            <a:off x="3795072" y="2436319"/>
            <a:ext cx="2873745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6" name="MH_Others_2"/>
          <p:cNvSpPr txBox="1"/>
          <p:nvPr>
            <p:custDataLst>
              <p:tags r:id="rId2"/>
            </p:custDataLst>
          </p:nvPr>
        </p:nvSpPr>
        <p:spPr>
          <a:xfrm>
            <a:off x="3809586" y="3451886"/>
            <a:ext cx="28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1"/>
          <p:cNvSpPr txBox="1"/>
          <p:nvPr>
            <p:custDataLst>
              <p:tags r:id="rId3"/>
            </p:custDataLst>
          </p:nvPr>
        </p:nvSpPr>
        <p:spPr>
          <a:xfrm>
            <a:off x="8170559" y="2725889"/>
            <a:ext cx="2310893" cy="530915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SubTitle_2"/>
          <p:cNvSpPr txBox="1"/>
          <p:nvPr>
            <p:custDataLst>
              <p:tags r:id="rId4"/>
            </p:custDataLst>
          </p:nvPr>
        </p:nvSpPr>
        <p:spPr>
          <a:xfrm>
            <a:off x="7287930" y="3644187"/>
            <a:ext cx="2310892" cy="530915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SubTitle_3"/>
          <p:cNvSpPr txBox="1"/>
          <p:nvPr>
            <p:custDataLst>
              <p:tags r:id="rId5"/>
            </p:custDataLst>
          </p:nvPr>
        </p:nvSpPr>
        <p:spPr>
          <a:xfrm>
            <a:off x="6425682" y="4562486"/>
            <a:ext cx="2290511" cy="530915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SubTitle_4"/>
          <p:cNvSpPr txBox="1"/>
          <p:nvPr>
            <p:custDataLst>
              <p:tags r:id="rId6"/>
            </p:custDataLst>
          </p:nvPr>
        </p:nvSpPr>
        <p:spPr>
          <a:xfrm>
            <a:off x="5454663" y="5480785"/>
            <a:ext cx="2399281" cy="530915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44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5" grpId="0"/>
          <p:bldP spid="16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5" grpId="0"/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31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1460823" y="1465803"/>
            <a:ext cx="2612921" cy="2615673"/>
          </a:xfrm>
          <a:custGeom>
            <a:avLst/>
            <a:gdLst>
              <a:gd name="T0" fmla="*/ 473 w 949"/>
              <a:gd name="T1" fmla="*/ 950 h 950"/>
              <a:gd name="T2" fmla="*/ 0 w 949"/>
              <a:gd name="T3" fmla="*/ 475 h 950"/>
              <a:gd name="T4" fmla="*/ 473 w 949"/>
              <a:gd name="T5" fmla="*/ 0 h 950"/>
              <a:gd name="T6" fmla="*/ 949 w 949"/>
              <a:gd name="T7" fmla="*/ 475 h 950"/>
              <a:gd name="T8" fmla="*/ 473 w 949"/>
              <a:gd name="T9" fmla="*/ 950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9" h="950">
                <a:moveTo>
                  <a:pt x="473" y="950"/>
                </a:moveTo>
                <a:lnTo>
                  <a:pt x="0" y="475"/>
                </a:lnTo>
                <a:lnTo>
                  <a:pt x="473" y="0"/>
                </a:lnTo>
                <a:lnTo>
                  <a:pt x="949" y="475"/>
                </a:lnTo>
                <a:lnTo>
                  <a:pt x="473" y="95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882561" y="2808922"/>
            <a:ext cx="1059589" cy="1057339"/>
          </a:xfrm>
          <a:custGeom>
            <a:avLst/>
            <a:gdLst>
              <a:gd name="T0" fmla="*/ 234 w 471"/>
              <a:gd name="T1" fmla="*/ 470 h 470"/>
              <a:gd name="T2" fmla="*/ 0 w 471"/>
              <a:gd name="T3" fmla="*/ 234 h 470"/>
              <a:gd name="T4" fmla="*/ 234 w 471"/>
              <a:gd name="T5" fmla="*/ 0 h 470"/>
              <a:gd name="T6" fmla="*/ 471 w 471"/>
              <a:gd name="T7" fmla="*/ 234 h 470"/>
              <a:gd name="T8" fmla="*/ 234 w 471"/>
              <a:gd name="T9" fmla="*/ 47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1" h="470">
                <a:moveTo>
                  <a:pt x="234" y="470"/>
                </a:moveTo>
                <a:lnTo>
                  <a:pt x="0" y="234"/>
                </a:lnTo>
                <a:lnTo>
                  <a:pt x="234" y="0"/>
                </a:lnTo>
                <a:lnTo>
                  <a:pt x="471" y="234"/>
                </a:lnTo>
                <a:lnTo>
                  <a:pt x="234" y="47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099644" y="2116739"/>
            <a:ext cx="1316050" cy="1313800"/>
          </a:xfrm>
          <a:custGeom>
            <a:avLst/>
            <a:gdLst>
              <a:gd name="T0" fmla="*/ 291 w 585"/>
              <a:gd name="T1" fmla="*/ 584 h 584"/>
              <a:gd name="T2" fmla="*/ 0 w 585"/>
              <a:gd name="T3" fmla="*/ 291 h 584"/>
              <a:gd name="T4" fmla="*/ 291 w 585"/>
              <a:gd name="T5" fmla="*/ 0 h 584"/>
              <a:gd name="T6" fmla="*/ 585 w 585"/>
              <a:gd name="T7" fmla="*/ 291 h 584"/>
              <a:gd name="T8" fmla="*/ 291 w 585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5" h="584">
                <a:moveTo>
                  <a:pt x="291" y="584"/>
                </a:moveTo>
                <a:lnTo>
                  <a:pt x="0" y="291"/>
                </a:lnTo>
                <a:lnTo>
                  <a:pt x="291" y="0"/>
                </a:lnTo>
                <a:lnTo>
                  <a:pt x="585" y="291"/>
                </a:lnTo>
                <a:lnTo>
                  <a:pt x="291" y="5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353" y="3914405"/>
            <a:ext cx="3329494" cy="3318246"/>
          </a:xfrm>
          <a:custGeom>
            <a:avLst/>
            <a:gdLst>
              <a:gd name="T0" fmla="*/ 742 w 1480"/>
              <a:gd name="T1" fmla="*/ 1475 h 1475"/>
              <a:gd name="T2" fmla="*/ 0 w 1480"/>
              <a:gd name="T3" fmla="*/ 737 h 1475"/>
              <a:gd name="T4" fmla="*/ 742 w 1480"/>
              <a:gd name="T5" fmla="*/ 0 h 1475"/>
              <a:gd name="T6" fmla="*/ 1480 w 1480"/>
              <a:gd name="T7" fmla="*/ 737 h 1475"/>
              <a:gd name="T8" fmla="*/ 742 w 1480"/>
              <a:gd name="T9" fmla="*/ 1475 h 1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0" h="1475">
                <a:moveTo>
                  <a:pt x="742" y="1475"/>
                </a:moveTo>
                <a:lnTo>
                  <a:pt x="0" y="737"/>
                </a:lnTo>
                <a:lnTo>
                  <a:pt x="742" y="0"/>
                </a:lnTo>
                <a:lnTo>
                  <a:pt x="1480" y="737"/>
                </a:lnTo>
                <a:lnTo>
                  <a:pt x="742" y="1475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0" y="1"/>
            <a:ext cx="2730268" cy="2730268"/>
          </a:xfrm>
          <a:custGeom>
            <a:avLst/>
            <a:gdLst>
              <a:gd name="T0" fmla="*/ 294 w 585"/>
              <a:gd name="T1" fmla="*/ 585 h 585"/>
              <a:gd name="T2" fmla="*/ 0 w 585"/>
              <a:gd name="T3" fmla="*/ 291 h 585"/>
              <a:gd name="T4" fmla="*/ 294 w 585"/>
              <a:gd name="T5" fmla="*/ 0 h 585"/>
              <a:gd name="T6" fmla="*/ 585 w 585"/>
              <a:gd name="T7" fmla="*/ 291 h 585"/>
              <a:gd name="T8" fmla="*/ 294 w 585"/>
              <a:gd name="T9" fmla="*/ 585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5" h="585">
                <a:moveTo>
                  <a:pt x="294" y="585"/>
                </a:moveTo>
                <a:lnTo>
                  <a:pt x="0" y="291"/>
                </a:lnTo>
                <a:lnTo>
                  <a:pt x="294" y="0"/>
                </a:lnTo>
                <a:lnTo>
                  <a:pt x="585" y="291"/>
                </a:lnTo>
                <a:lnTo>
                  <a:pt x="294" y="58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2730268" y="-20691"/>
            <a:ext cx="2637112" cy="2633695"/>
          </a:xfrm>
          <a:custGeom>
            <a:avLst/>
            <a:gdLst>
              <a:gd name="T0" fmla="*/ 387 w 772"/>
              <a:gd name="T1" fmla="*/ 771 h 771"/>
              <a:gd name="T2" fmla="*/ 0 w 772"/>
              <a:gd name="T3" fmla="*/ 387 h 771"/>
              <a:gd name="T4" fmla="*/ 387 w 772"/>
              <a:gd name="T5" fmla="*/ 0 h 771"/>
              <a:gd name="T6" fmla="*/ 772 w 772"/>
              <a:gd name="T7" fmla="*/ 387 h 771"/>
              <a:gd name="T8" fmla="*/ 387 w 772"/>
              <a:gd name="T9" fmla="*/ 771 h 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2" h="771">
                <a:moveTo>
                  <a:pt x="387" y="771"/>
                </a:moveTo>
                <a:lnTo>
                  <a:pt x="0" y="387"/>
                </a:lnTo>
                <a:lnTo>
                  <a:pt x="387" y="0"/>
                </a:lnTo>
                <a:lnTo>
                  <a:pt x="772" y="387"/>
                </a:lnTo>
                <a:lnTo>
                  <a:pt x="387" y="771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2093016" y="2358141"/>
            <a:ext cx="134853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en-US" altLang="zh-CN" sz="54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2423477" y="3266534"/>
            <a:ext cx="2571612" cy="2562923"/>
          </a:xfrm>
          <a:custGeom>
            <a:avLst/>
            <a:gdLst>
              <a:gd name="T0" fmla="*/ 742 w 1480"/>
              <a:gd name="T1" fmla="*/ 1475 h 1475"/>
              <a:gd name="T2" fmla="*/ 0 w 1480"/>
              <a:gd name="T3" fmla="*/ 737 h 1475"/>
              <a:gd name="T4" fmla="*/ 742 w 1480"/>
              <a:gd name="T5" fmla="*/ 0 h 1475"/>
              <a:gd name="T6" fmla="*/ 1480 w 1480"/>
              <a:gd name="T7" fmla="*/ 737 h 1475"/>
              <a:gd name="T8" fmla="*/ 742 w 1480"/>
              <a:gd name="T9" fmla="*/ 1475 h 1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0" h="1475">
                <a:moveTo>
                  <a:pt x="742" y="1475"/>
                </a:moveTo>
                <a:lnTo>
                  <a:pt x="0" y="737"/>
                </a:lnTo>
                <a:lnTo>
                  <a:pt x="742" y="0"/>
                </a:lnTo>
                <a:lnTo>
                  <a:pt x="1480" y="737"/>
                </a:lnTo>
                <a:lnTo>
                  <a:pt x="742" y="147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5747068" y="2953176"/>
            <a:ext cx="6082907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8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5747067" y="4341935"/>
            <a:ext cx="334846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74662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0">
        <p:checker/>
      </p:transition>
    </mc:Choice>
    <mc:Fallback xmlns="">
      <p:transition spd="slow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"/>
                            </p:stCondLst>
                            <p:childTnLst>
                              <p:par>
                                <p:cTn id="6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3" grpId="0" animBg="1"/>
      <p:bldP spid="19" grpId="0"/>
      <p:bldP spid="19" grpId="1"/>
      <p:bldP spid="20" grpId="0" animBg="1"/>
      <p:bldP spid="22" grpId="0"/>
      <p:bldP spid="22" grpId="1"/>
      <p:bldP spid="23" grpId="0"/>
      <p:bldP spid="2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4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/>
          </p:cNvSpPr>
          <p:nvPr/>
        </p:nvSpPr>
        <p:spPr bwMode="auto">
          <a:xfrm>
            <a:off x="2016828" y="1798034"/>
            <a:ext cx="3566859" cy="3563017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220" y="2448952"/>
            <a:ext cx="1696079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25" y="3616325"/>
            <a:ext cx="4143328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997" y="3868637"/>
            <a:ext cx="346652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27" y="2748592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27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499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27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499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28650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34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1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36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"/>
          <p:cNvSpPr>
            <a:spLocks/>
          </p:cNvSpPr>
          <p:nvPr/>
        </p:nvSpPr>
        <p:spPr bwMode="auto">
          <a:xfrm>
            <a:off x="2016828" y="1798034"/>
            <a:ext cx="3566859" cy="3563017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220" y="2448952"/>
            <a:ext cx="1696079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25" y="3616325"/>
            <a:ext cx="4143328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6997" y="3868637"/>
            <a:ext cx="346652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27" y="2748592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27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499" y="369613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27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499" y="407052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13225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89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6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heme/theme1.xml><?xml version="1.0" encoding="utf-8"?>
<a:theme xmlns:a="http://schemas.openxmlformats.org/drawingml/2006/main" name="第一PPT，www.1ppt.com">
  <a:themeElements>
    <a:clrScheme name="自定义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00B0F0"/>
      </a:accent2>
      <a:accent3>
        <a:srgbClr val="0070C0"/>
      </a:accent3>
      <a:accent4>
        <a:srgbClr val="00B0F0"/>
      </a:accent4>
      <a:accent5>
        <a:srgbClr val="0070C0"/>
      </a:accent5>
      <a:accent6>
        <a:srgbClr val="00B0F0"/>
      </a:accent6>
      <a:hlink>
        <a:srgbClr val="0070C0"/>
      </a:hlink>
      <a:folHlink>
        <a:srgbClr val="00B0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3964</Words>
  <Application>Microsoft Office PowerPoint</Application>
  <PresentationFormat>自定义</PresentationFormat>
  <Paragraphs>257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2016-11-26T09:05:20Z</dcterms:created>
  <dcterms:modified xsi:type="dcterms:W3CDTF">2018-10-08T02:43:41Z</dcterms:modified>
</cp:coreProperties>
</file>