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1" r:id="rId2"/>
  </p:sldMasterIdLst>
  <p:notesMasterIdLst>
    <p:notesMasterId r:id="rId26"/>
  </p:notesMasterIdLst>
  <p:handoutMasterIdLst>
    <p:handoutMasterId r:id="rId27"/>
  </p:handoutMasterIdLst>
  <p:sldIdLst>
    <p:sldId id="3199" r:id="rId3"/>
    <p:sldId id="3194" r:id="rId4"/>
    <p:sldId id="3186" r:id="rId5"/>
    <p:sldId id="3163" r:id="rId6"/>
    <p:sldId id="3150" r:id="rId7"/>
    <p:sldId id="3148" r:id="rId8"/>
    <p:sldId id="3149" r:id="rId9"/>
    <p:sldId id="3200" r:id="rId10"/>
    <p:sldId id="3161" r:id="rId11"/>
    <p:sldId id="3152" r:id="rId12"/>
    <p:sldId id="3144" r:id="rId13"/>
    <p:sldId id="3162" r:id="rId14"/>
    <p:sldId id="3201" r:id="rId15"/>
    <p:sldId id="3145" r:id="rId16"/>
    <p:sldId id="3151" r:id="rId17"/>
    <p:sldId id="3146" r:id="rId18"/>
    <p:sldId id="3143" r:id="rId19"/>
    <p:sldId id="3202" r:id="rId20"/>
    <p:sldId id="3154" r:id="rId21"/>
    <p:sldId id="3147" r:id="rId22"/>
    <p:sldId id="3142" r:id="rId23"/>
    <p:sldId id="3203" r:id="rId24"/>
    <p:sldId id="320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E7"/>
    <a:srgbClr val="00ADEE"/>
    <a:srgbClr val="A95107"/>
    <a:srgbClr val="156A47"/>
    <a:srgbClr val="1C8E5F"/>
    <a:srgbClr val="1D8D5F"/>
    <a:srgbClr val="EC206C"/>
    <a:srgbClr val="BC148E"/>
    <a:srgbClr val="0A1A3B"/>
    <a:srgbClr val="CE00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66" d="100"/>
          <a:sy n="66" d="100"/>
        </p:scale>
        <p:origin x="-72" y="-1296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2018/10/7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66914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7557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48097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1285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06907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01315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6443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9460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56659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57587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5608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21003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0123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5683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424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191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7173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0182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614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0505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56997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6975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" y="688"/>
            <a:ext cx="12876225" cy="723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5189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420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3901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184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79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860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10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541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453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220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759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630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2018/10/7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73181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11709" y="448"/>
            <a:ext cx="12869314" cy="725747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-11709" y="3544317"/>
            <a:ext cx="5648996" cy="2808312"/>
          </a:xfrm>
          <a:prstGeom prst="rect">
            <a:avLst/>
          </a:prstGeom>
          <a:solidFill>
            <a:srgbClr val="00ADE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-11709" y="4120381"/>
            <a:ext cx="55769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牙科口腔牙科</a:t>
            </a:r>
            <a:r>
              <a:rPr lang="en-US" altLang="zh-CN" sz="4800" cap="all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PPT</a:t>
            </a:r>
            <a:endParaRPr lang="zh-CN" altLang="en-US" sz="4800" cap="all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-11709" y="4843653"/>
            <a:ext cx="47086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动态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PPT/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框架完整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精美大气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企业宣传</a:t>
            </a: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-11709" y="5421171"/>
            <a:ext cx="5216948" cy="4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9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is suitable for the reporting on activities report | bio | work summary report, etc. | | meeting</a:t>
            </a:r>
            <a:endParaRPr lang="zh-CN" altLang="en-US" sz="9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907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8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35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80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924645" y="2240575"/>
            <a:ext cx="1631915" cy="1668977"/>
            <a:chOff x="1108416" y="1691638"/>
            <a:chExt cx="1781907" cy="1822375"/>
          </a:xfrm>
        </p:grpSpPr>
        <p:sp>
          <p:nvSpPr>
            <p:cNvPr id="9" name="Oval 8"/>
            <p:cNvSpPr/>
            <p:nvPr/>
          </p:nvSpPr>
          <p:spPr>
            <a:xfrm flipH="1">
              <a:off x="1108416" y="1691638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805677" y="2079544"/>
              <a:ext cx="387383" cy="251895"/>
            </a:xfrm>
            <a:custGeom>
              <a:avLst/>
              <a:gdLst>
                <a:gd name="T0" fmla="*/ 13 w 94"/>
                <a:gd name="T1" fmla="*/ 0 h 61"/>
                <a:gd name="T2" fmla="*/ 82 w 94"/>
                <a:gd name="T3" fmla="*/ 0 h 61"/>
                <a:gd name="T4" fmla="*/ 89 w 94"/>
                <a:gd name="T5" fmla="*/ 2 h 61"/>
                <a:gd name="T6" fmla="*/ 47 w 94"/>
                <a:gd name="T7" fmla="*/ 33 h 61"/>
                <a:gd name="T8" fmla="*/ 6 w 94"/>
                <a:gd name="T9" fmla="*/ 2 h 61"/>
                <a:gd name="T10" fmla="*/ 13 w 94"/>
                <a:gd name="T11" fmla="*/ 0 h 61"/>
                <a:gd name="T12" fmla="*/ 94 w 94"/>
                <a:gd name="T13" fmla="*/ 9 h 61"/>
                <a:gd name="T14" fmla="*/ 67 w 94"/>
                <a:gd name="T15" fmla="*/ 29 h 61"/>
                <a:gd name="T16" fmla="*/ 93 w 94"/>
                <a:gd name="T17" fmla="*/ 53 h 61"/>
                <a:gd name="T18" fmla="*/ 94 w 94"/>
                <a:gd name="T19" fmla="*/ 48 h 61"/>
                <a:gd name="T20" fmla="*/ 94 w 94"/>
                <a:gd name="T21" fmla="*/ 12 h 61"/>
                <a:gd name="T22" fmla="*/ 94 w 94"/>
                <a:gd name="T23" fmla="*/ 9 h 61"/>
                <a:gd name="T24" fmla="*/ 87 w 94"/>
                <a:gd name="T25" fmla="*/ 60 h 61"/>
                <a:gd name="T26" fmla="*/ 82 w 94"/>
                <a:gd name="T27" fmla="*/ 61 h 61"/>
                <a:gd name="T28" fmla="*/ 13 w 94"/>
                <a:gd name="T29" fmla="*/ 61 h 61"/>
                <a:gd name="T30" fmla="*/ 6 w 94"/>
                <a:gd name="T31" fmla="*/ 59 h 61"/>
                <a:gd name="T32" fmla="*/ 34 w 94"/>
                <a:gd name="T33" fmla="*/ 34 h 61"/>
                <a:gd name="T34" fmla="*/ 44 w 94"/>
                <a:gd name="T35" fmla="*/ 42 h 61"/>
                <a:gd name="T36" fmla="*/ 47 w 94"/>
                <a:gd name="T37" fmla="*/ 44 h 61"/>
                <a:gd name="T38" fmla="*/ 50 w 94"/>
                <a:gd name="T39" fmla="*/ 42 h 61"/>
                <a:gd name="T40" fmla="*/ 60 w 94"/>
                <a:gd name="T41" fmla="*/ 35 h 61"/>
                <a:gd name="T42" fmla="*/ 87 w 94"/>
                <a:gd name="T43" fmla="*/ 60 h 61"/>
                <a:gd name="T44" fmla="*/ 1 w 94"/>
                <a:gd name="T45" fmla="*/ 52 h 61"/>
                <a:gd name="T46" fmla="*/ 27 w 94"/>
                <a:gd name="T47" fmla="*/ 29 h 61"/>
                <a:gd name="T48" fmla="*/ 1 w 94"/>
                <a:gd name="T49" fmla="*/ 9 h 61"/>
                <a:gd name="T50" fmla="*/ 0 w 94"/>
                <a:gd name="T51" fmla="*/ 12 h 61"/>
                <a:gd name="T52" fmla="*/ 0 w 94"/>
                <a:gd name="T53" fmla="*/ 48 h 61"/>
                <a:gd name="T54" fmla="*/ 1 w 94"/>
                <a:gd name="T55" fmla="*/ 52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61">
                  <a:moveTo>
                    <a:pt x="13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1"/>
                    <a:pt x="89" y="2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1"/>
                    <a:pt x="10" y="0"/>
                    <a:pt x="13" y="0"/>
                  </a:cubicBezTo>
                  <a:close/>
                  <a:moveTo>
                    <a:pt x="94" y="9"/>
                  </a:moveTo>
                  <a:cubicBezTo>
                    <a:pt x="67" y="29"/>
                    <a:pt x="67" y="29"/>
                    <a:pt x="67" y="29"/>
                  </a:cubicBezTo>
                  <a:cubicBezTo>
                    <a:pt x="93" y="53"/>
                    <a:pt x="93" y="53"/>
                    <a:pt x="93" y="53"/>
                  </a:cubicBezTo>
                  <a:cubicBezTo>
                    <a:pt x="94" y="52"/>
                    <a:pt x="94" y="50"/>
                    <a:pt x="94" y="48"/>
                  </a:cubicBezTo>
                  <a:cubicBezTo>
                    <a:pt x="94" y="12"/>
                    <a:pt x="94" y="12"/>
                    <a:pt x="94" y="12"/>
                  </a:cubicBezTo>
                  <a:cubicBezTo>
                    <a:pt x="94" y="11"/>
                    <a:pt x="94" y="10"/>
                    <a:pt x="94" y="9"/>
                  </a:cubicBezTo>
                  <a:close/>
                  <a:moveTo>
                    <a:pt x="87" y="60"/>
                  </a:moveTo>
                  <a:cubicBezTo>
                    <a:pt x="85" y="60"/>
                    <a:pt x="84" y="61"/>
                    <a:pt x="82" y="61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0" y="61"/>
                    <a:pt x="8" y="60"/>
                    <a:pt x="6" y="59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50" y="42"/>
                    <a:pt x="50" y="42"/>
                    <a:pt x="50" y="42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87" y="60"/>
                    <a:pt x="87" y="60"/>
                    <a:pt x="87" y="60"/>
                  </a:cubicBezTo>
                  <a:close/>
                  <a:moveTo>
                    <a:pt x="1" y="52"/>
                  </a:moveTo>
                  <a:cubicBezTo>
                    <a:pt x="27" y="29"/>
                    <a:pt x="27" y="29"/>
                    <a:pt x="27" y="2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9"/>
                    <a:pt x="0" y="51"/>
                    <a:pt x="1" y="5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309232" y="2460170"/>
              <a:ext cx="138027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418064" y="3286290"/>
            <a:ext cx="1631915" cy="1631915"/>
            <a:chOff x="2739096" y="2833465"/>
            <a:chExt cx="1781907" cy="1781907"/>
          </a:xfrm>
        </p:grpSpPr>
        <p:sp>
          <p:nvSpPr>
            <p:cNvPr id="12" name="Oval 11"/>
            <p:cNvSpPr/>
            <p:nvPr/>
          </p:nvSpPr>
          <p:spPr>
            <a:xfrm flipH="1">
              <a:off x="2739096" y="2833465"/>
              <a:ext cx="1781907" cy="178190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3442082" y="3124672"/>
              <a:ext cx="375934" cy="383568"/>
            </a:xfrm>
            <a:custGeom>
              <a:avLst/>
              <a:gdLst>
                <a:gd name="T0" fmla="*/ 87 w 91"/>
                <a:gd name="T1" fmla="*/ 39 h 93"/>
                <a:gd name="T2" fmla="*/ 91 w 91"/>
                <a:gd name="T3" fmla="*/ 46 h 93"/>
                <a:gd name="T4" fmla="*/ 91 w 91"/>
                <a:gd name="T5" fmla="*/ 83 h 93"/>
                <a:gd name="T6" fmla="*/ 81 w 91"/>
                <a:gd name="T7" fmla="*/ 93 h 93"/>
                <a:gd name="T8" fmla="*/ 10 w 91"/>
                <a:gd name="T9" fmla="*/ 93 h 93"/>
                <a:gd name="T10" fmla="*/ 0 w 91"/>
                <a:gd name="T11" fmla="*/ 83 h 93"/>
                <a:gd name="T12" fmla="*/ 0 w 91"/>
                <a:gd name="T13" fmla="*/ 46 h 93"/>
                <a:gd name="T14" fmla="*/ 3 w 91"/>
                <a:gd name="T15" fmla="*/ 40 h 93"/>
                <a:gd name="T16" fmla="*/ 3 w 91"/>
                <a:gd name="T17" fmla="*/ 40 h 93"/>
                <a:gd name="T18" fmla="*/ 3 w 91"/>
                <a:gd name="T19" fmla="*/ 40 h 93"/>
                <a:gd name="T20" fmla="*/ 3 w 91"/>
                <a:gd name="T21" fmla="*/ 39 h 93"/>
                <a:gd name="T22" fmla="*/ 40 w 91"/>
                <a:gd name="T23" fmla="*/ 3 h 93"/>
                <a:gd name="T24" fmla="*/ 51 w 91"/>
                <a:gd name="T25" fmla="*/ 3 h 93"/>
                <a:gd name="T26" fmla="*/ 87 w 91"/>
                <a:gd name="T27" fmla="*/ 39 h 93"/>
                <a:gd name="T28" fmla="*/ 16 w 91"/>
                <a:gd name="T29" fmla="*/ 30 h 93"/>
                <a:gd name="T30" fmla="*/ 16 w 91"/>
                <a:gd name="T31" fmla="*/ 52 h 93"/>
                <a:gd name="T32" fmla="*/ 46 w 91"/>
                <a:gd name="T33" fmla="*/ 75 h 93"/>
                <a:gd name="T34" fmla="*/ 73 w 91"/>
                <a:gd name="T35" fmla="*/ 54 h 93"/>
                <a:gd name="T36" fmla="*/ 73 w 91"/>
                <a:gd name="T37" fmla="*/ 30 h 93"/>
                <a:gd name="T38" fmla="*/ 16 w 91"/>
                <a:gd name="T39" fmla="*/ 30 h 93"/>
                <a:gd name="T40" fmla="*/ 26 w 91"/>
                <a:gd name="T41" fmla="*/ 35 h 93"/>
                <a:gd name="T42" fmla="*/ 26 w 91"/>
                <a:gd name="T43" fmla="*/ 39 h 93"/>
                <a:gd name="T44" fmla="*/ 64 w 91"/>
                <a:gd name="T45" fmla="*/ 39 h 93"/>
                <a:gd name="T46" fmla="*/ 64 w 91"/>
                <a:gd name="T47" fmla="*/ 35 h 93"/>
                <a:gd name="T48" fmla="*/ 26 w 91"/>
                <a:gd name="T49" fmla="*/ 35 h 93"/>
                <a:gd name="T50" fmla="*/ 26 w 91"/>
                <a:gd name="T51" fmla="*/ 51 h 93"/>
                <a:gd name="T52" fmla="*/ 26 w 91"/>
                <a:gd name="T53" fmla="*/ 55 h 93"/>
                <a:gd name="T54" fmla="*/ 64 w 91"/>
                <a:gd name="T55" fmla="*/ 55 h 93"/>
                <a:gd name="T56" fmla="*/ 64 w 91"/>
                <a:gd name="T57" fmla="*/ 51 h 93"/>
                <a:gd name="T58" fmla="*/ 26 w 91"/>
                <a:gd name="T59" fmla="*/ 51 h 93"/>
                <a:gd name="T60" fmla="*/ 26 w 91"/>
                <a:gd name="T61" fmla="*/ 43 h 93"/>
                <a:gd name="T62" fmla="*/ 26 w 91"/>
                <a:gd name="T63" fmla="*/ 47 h 93"/>
                <a:gd name="T64" fmla="*/ 64 w 91"/>
                <a:gd name="T65" fmla="*/ 47 h 93"/>
                <a:gd name="T66" fmla="*/ 64 w 91"/>
                <a:gd name="T67" fmla="*/ 43 h 93"/>
                <a:gd name="T68" fmla="*/ 26 w 91"/>
                <a:gd name="T69" fmla="*/ 43 h 93"/>
                <a:gd name="T70" fmla="*/ 10 w 91"/>
                <a:gd name="T71" fmla="*/ 87 h 93"/>
                <a:gd name="T72" fmla="*/ 28 w 91"/>
                <a:gd name="T73" fmla="*/ 70 h 93"/>
                <a:gd name="T74" fmla="*/ 28 w 91"/>
                <a:gd name="T75" fmla="*/ 67 h 93"/>
                <a:gd name="T76" fmla="*/ 26 w 91"/>
                <a:gd name="T77" fmla="*/ 67 h 93"/>
                <a:gd name="T78" fmla="*/ 8 w 91"/>
                <a:gd name="T79" fmla="*/ 84 h 93"/>
                <a:gd name="T80" fmla="*/ 8 w 91"/>
                <a:gd name="T81" fmla="*/ 87 h 93"/>
                <a:gd name="T82" fmla="*/ 10 w 91"/>
                <a:gd name="T83" fmla="*/ 87 h 93"/>
                <a:gd name="T84" fmla="*/ 85 w 91"/>
                <a:gd name="T85" fmla="*/ 84 h 93"/>
                <a:gd name="T86" fmla="*/ 67 w 91"/>
                <a:gd name="T87" fmla="*/ 67 h 93"/>
                <a:gd name="T88" fmla="*/ 64 w 91"/>
                <a:gd name="T89" fmla="*/ 67 h 93"/>
                <a:gd name="T90" fmla="*/ 64 w 91"/>
                <a:gd name="T91" fmla="*/ 70 h 93"/>
                <a:gd name="T92" fmla="*/ 82 w 91"/>
                <a:gd name="T93" fmla="*/ 87 h 93"/>
                <a:gd name="T94" fmla="*/ 85 w 91"/>
                <a:gd name="T95" fmla="*/ 87 h 93"/>
                <a:gd name="T96" fmla="*/ 85 w 91"/>
                <a:gd name="T97" fmla="*/ 8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1" h="93">
                  <a:moveTo>
                    <a:pt x="87" y="39"/>
                  </a:moveTo>
                  <a:cubicBezTo>
                    <a:pt x="89" y="40"/>
                    <a:pt x="91" y="43"/>
                    <a:pt x="91" y="46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9"/>
                    <a:pt x="86" y="93"/>
                    <a:pt x="81" y="93"/>
                  </a:cubicBezTo>
                  <a:cubicBezTo>
                    <a:pt x="10" y="93"/>
                    <a:pt x="10" y="93"/>
                    <a:pt x="10" y="93"/>
                  </a:cubicBezTo>
                  <a:cubicBezTo>
                    <a:pt x="5" y="93"/>
                    <a:pt x="0" y="89"/>
                    <a:pt x="0" y="8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3" y="40"/>
                    <a:pt x="3" y="40"/>
                    <a:pt x="3" y="39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3" y="0"/>
                    <a:pt x="47" y="0"/>
                    <a:pt x="51" y="3"/>
                  </a:cubicBezTo>
                  <a:cubicBezTo>
                    <a:pt x="87" y="39"/>
                    <a:pt x="87" y="39"/>
                    <a:pt x="87" y="39"/>
                  </a:cubicBezTo>
                  <a:close/>
                  <a:moveTo>
                    <a:pt x="16" y="30"/>
                  </a:moveTo>
                  <a:cubicBezTo>
                    <a:pt x="16" y="52"/>
                    <a:pt x="16" y="52"/>
                    <a:pt x="16" y="52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30"/>
                    <a:pt x="73" y="30"/>
                    <a:pt x="73" y="30"/>
                  </a:cubicBezTo>
                  <a:cubicBezTo>
                    <a:pt x="16" y="30"/>
                    <a:pt x="16" y="30"/>
                    <a:pt x="16" y="30"/>
                  </a:cubicBezTo>
                  <a:close/>
                  <a:moveTo>
                    <a:pt x="26" y="35"/>
                  </a:moveTo>
                  <a:cubicBezTo>
                    <a:pt x="26" y="39"/>
                    <a:pt x="26" y="39"/>
                    <a:pt x="26" y="39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26" y="35"/>
                    <a:pt x="26" y="35"/>
                    <a:pt x="26" y="35"/>
                  </a:cubicBezTo>
                  <a:close/>
                  <a:moveTo>
                    <a:pt x="26" y="51"/>
                  </a:moveTo>
                  <a:cubicBezTo>
                    <a:pt x="26" y="55"/>
                    <a:pt x="26" y="55"/>
                    <a:pt x="26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4" y="51"/>
                    <a:pt x="64" y="51"/>
                    <a:pt x="64" y="51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43"/>
                  </a:moveTo>
                  <a:cubicBezTo>
                    <a:pt x="26" y="47"/>
                    <a:pt x="26" y="47"/>
                    <a:pt x="26" y="47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43"/>
                    <a:pt x="64" y="43"/>
                    <a:pt x="64" y="43"/>
                  </a:cubicBezTo>
                  <a:cubicBezTo>
                    <a:pt x="26" y="43"/>
                    <a:pt x="26" y="43"/>
                    <a:pt x="26" y="43"/>
                  </a:cubicBezTo>
                  <a:close/>
                  <a:moveTo>
                    <a:pt x="10" y="87"/>
                  </a:moveTo>
                  <a:cubicBezTo>
                    <a:pt x="28" y="70"/>
                    <a:pt x="28" y="70"/>
                    <a:pt x="28" y="70"/>
                  </a:cubicBezTo>
                  <a:cubicBezTo>
                    <a:pt x="29" y="69"/>
                    <a:pt x="29" y="68"/>
                    <a:pt x="28" y="67"/>
                  </a:cubicBezTo>
                  <a:cubicBezTo>
                    <a:pt x="28" y="66"/>
                    <a:pt x="27" y="66"/>
                    <a:pt x="26" y="67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7" y="85"/>
                    <a:pt x="7" y="86"/>
                    <a:pt x="8" y="87"/>
                  </a:cubicBezTo>
                  <a:cubicBezTo>
                    <a:pt x="8" y="88"/>
                    <a:pt x="10" y="88"/>
                    <a:pt x="10" y="87"/>
                  </a:cubicBezTo>
                  <a:close/>
                  <a:moveTo>
                    <a:pt x="85" y="84"/>
                  </a:moveTo>
                  <a:cubicBezTo>
                    <a:pt x="67" y="67"/>
                    <a:pt x="67" y="67"/>
                    <a:pt x="67" y="67"/>
                  </a:cubicBezTo>
                  <a:cubicBezTo>
                    <a:pt x="66" y="66"/>
                    <a:pt x="65" y="66"/>
                    <a:pt x="64" y="67"/>
                  </a:cubicBezTo>
                  <a:cubicBezTo>
                    <a:pt x="63" y="68"/>
                    <a:pt x="63" y="69"/>
                    <a:pt x="64" y="70"/>
                  </a:cubicBezTo>
                  <a:cubicBezTo>
                    <a:pt x="82" y="87"/>
                    <a:pt x="82" y="87"/>
                    <a:pt x="82" y="87"/>
                  </a:cubicBezTo>
                  <a:cubicBezTo>
                    <a:pt x="83" y="88"/>
                    <a:pt x="84" y="88"/>
                    <a:pt x="85" y="87"/>
                  </a:cubicBezTo>
                  <a:cubicBezTo>
                    <a:pt x="85" y="86"/>
                    <a:pt x="85" y="85"/>
                    <a:pt x="85" y="8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914244" y="3628717"/>
              <a:ext cx="1431612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404898" y="3286289"/>
            <a:ext cx="1631915" cy="1693447"/>
            <a:chOff x="6000456" y="2833465"/>
            <a:chExt cx="1781907" cy="1849095"/>
          </a:xfrm>
        </p:grpSpPr>
        <p:sp>
          <p:nvSpPr>
            <p:cNvPr id="11" name="Oval 10"/>
            <p:cNvSpPr/>
            <p:nvPr/>
          </p:nvSpPr>
          <p:spPr>
            <a:xfrm flipH="1">
              <a:off x="6000456" y="2833465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6718709" y="3180944"/>
              <a:ext cx="345401" cy="395018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213198" y="3628717"/>
              <a:ext cx="1356425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9391734" y="3286291"/>
            <a:ext cx="1631915" cy="1693447"/>
            <a:chOff x="9261816" y="2833466"/>
            <a:chExt cx="1781907" cy="1849094"/>
          </a:xfrm>
        </p:grpSpPr>
        <p:sp>
          <p:nvSpPr>
            <p:cNvPr id="10" name="Oval 9"/>
            <p:cNvSpPr/>
            <p:nvPr/>
          </p:nvSpPr>
          <p:spPr>
            <a:xfrm flipH="1">
              <a:off x="9261816" y="2833466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9965756" y="3209080"/>
              <a:ext cx="374026" cy="263345"/>
            </a:xfrm>
            <a:custGeom>
              <a:avLst/>
              <a:gdLst>
                <a:gd name="T0" fmla="*/ 65 w 91"/>
                <a:gd name="T1" fmla="*/ 9 h 64"/>
                <a:gd name="T2" fmla="*/ 34 w 91"/>
                <a:gd name="T3" fmla="*/ 9 h 64"/>
                <a:gd name="T4" fmla="*/ 27 w 91"/>
                <a:gd name="T5" fmla="*/ 0 h 64"/>
                <a:gd name="T6" fmla="*/ 5 w 91"/>
                <a:gd name="T7" fmla="*/ 0 h 64"/>
                <a:gd name="T8" fmla="*/ 0 w 91"/>
                <a:gd name="T9" fmla="*/ 4 h 64"/>
                <a:gd name="T10" fmla="*/ 0 w 91"/>
                <a:gd name="T11" fmla="*/ 50 h 64"/>
                <a:gd name="T12" fmla="*/ 4 w 91"/>
                <a:gd name="T13" fmla="*/ 54 h 64"/>
                <a:gd name="T14" fmla="*/ 14 w 91"/>
                <a:gd name="T15" fmla="*/ 25 h 64"/>
                <a:gd name="T16" fmla="*/ 20 w 91"/>
                <a:gd name="T17" fmla="*/ 18 h 64"/>
                <a:gd name="T18" fmla="*/ 29 w 91"/>
                <a:gd name="T19" fmla="*/ 14 h 64"/>
                <a:gd name="T20" fmla="*/ 60 w 91"/>
                <a:gd name="T21" fmla="*/ 14 h 64"/>
                <a:gd name="T22" fmla="*/ 65 w 91"/>
                <a:gd name="T23" fmla="*/ 9 h 64"/>
                <a:gd name="T24" fmla="*/ 72 w 91"/>
                <a:gd name="T25" fmla="*/ 15 h 64"/>
                <a:gd name="T26" fmla="*/ 66 w 91"/>
                <a:gd name="T27" fmla="*/ 15 h 64"/>
                <a:gd name="T28" fmla="*/ 79 w 91"/>
                <a:gd name="T29" fmla="*/ 1 h 64"/>
                <a:gd name="T30" fmla="*/ 90 w 91"/>
                <a:gd name="T31" fmla="*/ 15 h 64"/>
                <a:gd name="T32" fmla="*/ 85 w 91"/>
                <a:gd name="T33" fmla="*/ 15 h 64"/>
                <a:gd name="T34" fmla="*/ 59 w 91"/>
                <a:gd name="T35" fmla="*/ 36 h 64"/>
                <a:gd name="T36" fmla="*/ 59 w 91"/>
                <a:gd name="T37" fmla="*/ 33 h 64"/>
                <a:gd name="T38" fmla="*/ 72 w 91"/>
                <a:gd name="T39" fmla="*/ 15 h 64"/>
                <a:gd name="T40" fmla="*/ 79 w 91"/>
                <a:gd name="T41" fmla="*/ 64 h 64"/>
                <a:gd name="T42" fmla="*/ 11 w 91"/>
                <a:gd name="T43" fmla="*/ 64 h 64"/>
                <a:gd name="T44" fmla="*/ 22 w 91"/>
                <a:gd name="T45" fmla="*/ 31 h 64"/>
                <a:gd name="T46" fmla="*/ 26 w 91"/>
                <a:gd name="T47" fmla="*/ 26 h 64"/>
                <a:gd name="T48" fmla="*/ 33 w 91"/>
                <a:gd name="T49" fmla="*/ 23 h 64"/>
                <a:gd name="T50" fmla="*/ 63 w 91"/>
                <a:gd name="T51" fmla="*/ 23 h 64"/>
                <a:gd name="T52" fmla="*/ 57 w 91"/>
                <a:gd name="T53" fmla="*/ 28 h 64"/>
                <a:gd name="T54" fmla="*/ 54 w 91"/>
                <a:gd name="T55" fmla="*/ 30 h 64"/>
                <a:gd name="T56" fmla="*/ 54 w 91"/>
                <a:gd name="T57" fmla="*/ 41 h 64"/>
                <a:gd name="T58" fmla="*/ 59 w 91"/>
                <a:gd name="T59" fmla="*/ 41 h 64"/>
                <a:gd name="T60" fmla="*/ 87 w 91"/>
                <a:gd name="T61" fmla="*/ 23 h 64"/>
                <a:gd name="T62" fmla="*/ 89 w 91"/>
                <a:gd name="T63" fmla="*/ 24 h 64"/>
                <a:gd name="T64" fmla="*/ 91 w 91"/>
                <a:gd name="T65" fmla="*/ 25 h 64"/>
                <a:gd name="T66" fmla="*/ 91 w 91"/>
                <a:gd name="T67" fmla="*/ 28 h 64"/>
                <a:gd name="T68" fmla="*/ 91 w 91"/>
                <a:gd name="T69" fmla="*/ 30 h 64"/>
                <a:gd name="T70" fmla="*/ 79 w 91"/>
                <a:gd name="T71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1" h="64">
                  <a:moveTo>
                    <a:pt x="65" y="9"/>
                  </a:moveTo>
                  <a:cubicBezTo>
                    <a:pt x="34" y="9"/>
                    <a:pt x="34" y="9"/>
                    <a:pt x="34" y="9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52"/>
                    <a:pt x="2" y="54"/>
                    <a:pt x="4" y="5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2"/>
                    <a:pt x="17" y="20"/>
                    <a:pt x="20" y="18"/>
                  </a:cubicBezTo>
                  <a:cubicBezTo>
                    <a:pt x="22" y="16"/>
                    <a:pt x="26" y="14"/>
                    <a:pt x="29" y="14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72" y="15"/>
                  </a:moveTo>
                  <a:cubicBezTo>
                    <a:pt x="66" y="15"/>
                    <a:pt x="66" y="15"/>
                    <a:pt x="66" y="15"/>
                  </a:cubicBezTo>
                  <a:cubicBezTo>
                    <a:pt x="79" y="1"/>
                    <a:pt x="79" y="1"/>
                    <a:pt x="79" y="1"/>
                  </a:cubicBezTo>
                  <a:cubicBezTo>
                    <a:pt x="90" y="15"/>
                    <a:pt x="90" y="15"/>
                    <a:pt x="90" y="15"/>
                  </a:cubicBezTo>
                  <a:cubicBezTo>
                    <a:pt x="85" y="15"/>
                    <a:pt x="85" y="15"/>
                    <a:pt x="85" y="15"/>
                  </a:cubicBezTo>
                  <a:cubicBezTo>
                    <a:pt x="82" y="28"/>
                    <a:pt x="72" y="35"/>
                    <a:pt x="59" y="36"/>
                  </a:cubicBezTo>
                  <a:cubicBezTo>
                    <a:pt x="59" y="33"/>
                    <a:pt x="59" y="33"/>
                    <a:pt x="59" y="33"/>
                  </a:cubicBezTo>
                  <a:cubicBezTo>
                    <a:pt x="66" y="29"/>
                    <a:pt x="70" y="23"/>
                    <a:pt x="72" y="15"/>
                  </a:cubicBezTo>
                  <a:close/>
                  <a:moveTo>
                    <a:pt x="79" y="64"/>
                  </a:moveTo>
                  <a:cubicBezTo>
                    <a:pt x="11" y="64"/>
                    <a:pt x="11" y="64"/>
                    <a:pt x="11" y="64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3" y="29"/>
                    <a:pt x="24" y="27"/>
                    <a:pt x="26" y="26"/>
                  </a:cubicBezTo>
                  <a:cubicBezTo>
                    <a:pt x="28" y="24"/>
                    <a:pt x="31" y="23"/>
                    <a:pt x="33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1" y="25"/>
                    <a:pt x="59" y="27"/>
                    <a:pt x="57" y="28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72" y="40"/>
                    <a:pt x="82" y="34"/>
                    <a:pt x="87" y="23"/>
                  </a:cubicBezTo>
                  <a:cubicBezTo>
                    <a:pt x="88" y="23"/>
                    <a:pt x="88" y="24"/>
                    <a:pt x="89" y="24"/>
                  </a:cubicBezTo>
                  <a:cubicBezTo>
                    <a:pt x="89" y="24"/>
                    <a:pt x="90" y="25"/>
                    <a:pt x="91" y="25"/>
                  </a:cubicBezTo>
                  <a:cubicBezTo>
                    <a:pt x="91" y="26"/>
                    <a:pt x="91" y="27"/>
                    <a:pt x="91" y="28"/>
                  </a:cubicBezTo>
                  <a:cubicBezTo>
                    <a:pt x="91" y="28"/>
                    <a:pt x="91" y="29"/>
                    <a:pt x="91" y="30"/>
                  </a:cubicBezTo>
                  <a:lnTo>
                    <a:pt x="79" y="6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9467685" y="3628717"/>
              <a:ext cx="137016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911481" y="2240575"/>
            <a:ext cx="1631915" cy="1668977"/>
            <a:chOff x="4369776" y="1691638"/>
            <a:chExt cx="1781907" cy="1822375"/>
          </a:xfrm>
        </p:grpSpPr>
        <p:sp>
          <p:nvSpPr>
            <p:cNvPr id="8" name="Oval 7"/>
            <p:cNvSpPr/>
            <p:nvPr/>
          </p:nvSpPr>
          <p:spPr>
            <a:xfrm flipH="1">
              <a:off x="4369776" y="1691638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086120" y="1900044"/>
              <a:ext cx="349218" cy="431275"/>
            </a:xfrm>
            <a:custGeom>
              <a:avLst/>
              <a:gdLst>
                <a:gd name="T0" fmla="*/ 0 w 85"/>
                <a:gd name="T1" fmla="*/ 29 h 105"/>
                <a:gd name="T2" fmla="*/ 50 w 85"/>
                <a:gd name="T3" fmla="*/ 0 h 105"/>
                <a:gd name="T4" fmla="*/ 70 w 85"/>
                <a:gd name="T5" fmla="*/ 35 h 105"/>
                <a:gd name="T6" fmla="*/ 56 w 85"/>
                <a:gd name="T7" fmla="*/ 42 h 105"/>
                <a:gd name="T8" fmla="*/ 69 w 85"/>
                <a:gd name="T9" fmla="*/ 64 h 105"/>
                <a:gd name="T10" fmla="*/ 67 w 85"/>
                <a:gd name="T11" fmla="*/ 68 h 105"/>
                <a:gd name="T12" fmla="*/ 72 w 85"/>
                <a:gd name="T13" fmla="*/ 69 h 105"/>
                <a:gd name="T14" fmla="*/ 70 w 85"/>
                <a:gd name="T15" fmla="*/ 73 h 105"/>
                <a:gd name="T16" fmla="*/ 72 w 85"/>
                <a:gd name="T17" fmla="*/ 77 h 105"/>
                <a:gd name="T18" fmla="*/ 77 w 85"/>
                <a:gd name="T19" fmla="*/ 77 h 105"/>
                <a:gd name="T20" fmla="*/ 81 w 85"/>
                <a:gd name="T21" fmla="*/ 85 h 105"/>
                <a:gd name="T22" fmla="*/ 80 w 85"/>
                <a:gd name="T23" fmla="*/ 89 h 105"/>
                <a:gd name="T24" fmla="*/ 85 w 85"/>
                <a:gd name="T25" fmla="*/ 91 h 105"/>
                <a:gd name="T26" fmla="*/ 79 w 85"/>
                <a:gd name="T27" fmla="*/ 98 h 105"/>
                <a:gd name="T28" fmla="*/ 69 w 85"/>
                <a:gd name="T29" fmla="*/ 81 h 105"/>
                <a:gd name="T30" fmla="*/ 65 w 85"/>
                <a:gd name="T31" fmla="*/ 83 h 105"/>
                <a:gd name="T32" fmla="*/ 76 w 85"/>
                <a:gd name="T33" fmla="*/ 102 h 105"/>
                <a:gd name="T34" fmla="*/ 73 w 85"/>
                <a:gd name="T35" fmla="*/ 105 h 105"/>
                <a:gd name="T36" fmla="*/ 71 w 85"/>
                <a:gd name="T37" fmla="*/ 105 h 105"/>
                <a:gd name="T38" fmla="*/ 46 w 85"/>
                <a:gd name="T39" fmla="*/ 63 h 105"/>
                <a:gd name="T40" fmla="*/ 45 w 85"/>
                <a:gd name="T41" fmla="*/ 64 h 105"/>
                <a:gd name="T42" fmla="*/ 68 w 85"/>
                <a:gd name="T43" fmla="*/ 105 h 105"/>
                <a:gd name="T44" fmla="*/ 63 w 85"/>
                <a:gd name="T45" fmla="*/ 104 h 105"/>
                <a:gd name="T46" fmla="*/ 34 w 85"/>
                <a:gd name="T47" fmla="*/ 55 h 105"/>
                <a:gd name="T48" fmla="*/ 20 w 85"/>
                <a:gd name="T49" fmla="*/ 63 h 105"/>
                <a:gd name="T50" fmla="*/ 0 w 85"/>
                <a:gd name="T51" fmla="*/ 29 h 105"/>
                <a:gd name="T52" fmla="*/ 14 w 85"/>
                <a:gd name="T53" fmla="*/ 28 h 105"/>
                <a:gd name="T54" fmla="*/ 22 w 85"/>
                <a:gd name="T55" fmla="*/ 42 h 105"/>
                <a:gd name="T56" fmla="*/ 49 w 85"/>
                <a:gd name="T57" fmla="*/ 26 h 105"/>
                <a:gd name="T58" fmla="*/ 42 w 85"/>
                <a:gd name="T59" fmla="*/ 12 h 105"/>
                <a:gd name="T60" fmla="*/ 14 w 85"/>
                <a:gd name="T61" fmla="*/ 28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" h="105">
                  <a:moveTo>
                    <a:pt x="0" y="29"/>
                  </a:moveTo>
                  <a:cubicBezTo>
                    <a:pt x="13" y="12"/>
                    <a:pt x="30" y="3"/>
                    <a:pt x="50" y="0"/>
                  </a:cubicBezTo>
                  <a:cubicBezTo>
                    <a:pt x="56" y="11"/>
                    <a:pt x="63" y="23"/>
                    <a:pt x="70" y="35"/>
                  </a:cubicBezTo>
                  <a:cubicBezTo>
                    <a:pt x="56" y="42"/>
                    <a:pt x="56" y="42"/>
                    <a:pt x="56" y="4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72" y="69"/>
                    <a:pt x="72" y="69"/>
                    <a:pt x="72" y="69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7" y="77"/>
                    <a:pt x="77" y="77"/>
                    <a:pt x="77" y="77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9"/>
                    <a:pt x="80" y="89"/>
                    <a:pt x="80" y="89"/>
                  </a:cubicBezTo>
                  <a:cubicBezTo>
                    <a:pt x="85" y="91"/>
                    <a:pt x="85" y="91"/>
                    <a:pt x="85" y="91"/>
                  </a:cubicBezTo>
                  <a:cubicBezTo>
                    <a:pt x="79" y="98"/>
                    <a:pt x="79" y="98"/>
                    <a:pt x="79" y="9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5" y="83"/>
                    <a:pt x="65" y="83"/>
                    <a:pt x="65" y="83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3" y="105"/>
                    <a:pt x="73" y="105"/>
                    <a:pt x="73" y="105"/>
                  </a:cubicBezTo>
                  <a:cubicBezTo>
                    <a:pt x="71" y="105"/>
                    <a:pt x="71" y="105"/>
                    <a:pt x="71" y="105"/>
                  </a:cubicBezTo>
                  <a:cubicBezTo>
                    <a:pt x="46" y="63"/>
                    <a:pt x="46" y="63"/>
                    <a:pt x="46" y="63"/>
                  </a:cubicBezTo>
                  <a:cubicBezTo>
                    <a:pt x="45" y="64"/>
                    <a:pt x="45" y="64"/>
                    <a:pt x="45" y="64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13" y="52"/>
                    <a:pt x="7" y="40"/>
                    <a:pt x="0" y="29"/>
                  </a:cubicBezTo>
                  <a:close/>
                  <a:moveTo>
                    <a:pt x="14" y="28"/>
                  </a:moveTo>
                  <a:cubicBezTo>
                    <a:pt x="22" y="42"/>
                    <a:pt x="22" y="42"/>
                    <a:pt x="22" y="42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42" y="12"/>
                    <a:pt x="42" y="12"/>
                    <a:pt x="42" y="12"/>
                  </a:cubicBezTo>
                  <a:lnTo>
                    <a:pt x="14" y="2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563721" y="2460170"/>
              <a:ext cx="1394018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898315" y="2240575"/>
            <a:ext cx="1631915" cy="1668977"/>
            <a:chOff x="7631136" y="1691638"/>
            <a:chExt cx="1781907" cy="1822375"/>
          </a:xfrm>
        </p:grpSpPr>
        <p:sp>
          <p:nvSpPr>
            <p:cNvPr id="7" name="Oval 6"/>
            <p:cNvSpPr/>
            <p:nvPr/>
          </p:nvSpPr>
          <p:spPr>
            <a:xfrm flipH="1">
              <a:off x="7631136" y="1691638"/>
              <a:ext cx="1781907" cy="1781907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290231" y="1926902"/>
              <a:ext cx="463715" cy="444634"/>
            </a:xfrm>
            <a:custGeom>
              <a:avLst/>
              <a:gdLst>
                <a:gd name="T0" fmla="*/ 68 w 113"/>
                <a:gd name="T1" fmla="*/ 54 h 108"/>
                <a:gd name="T2" fmla="*/ 45 w 113"/>
                <a:gd name="T3" fmla="*/ 54 h 108"/>
                <a:gd name="T4" fmla="*/ 48 w 113"/>
                <a:gd name="T5" fmla="*/ 32 h 108"/>
                <a:gd name="T6" fmla="*/ 0 w 113"/>
                <a:gd name="T7" fmla="*/ 54 h 108"/>
                <a:gd name="T8" fmla="*/ 17 w 113"/>
                <a:gd name="T9" fmla="*/ 93 h 108"/>
                <a:gd name="T10" fmla="*/ 62 w 113"/>
                <a:gd name="T11" fmla="*/ 78 h 108"/>
                <a:gd name="T12" fmla="*/ 38 w 113"/>
                <a:gd name="T13" fmla="*/ 84 h 108"/>
                <a:gd name="T14" fmla="*/ 26 w 113"/>
                <a:gd name="T15" fmla="*/ 73 h 108"/>
                <a:gd name="T16" fmla="*/ 57 w 113"/>
                <a:gd name="T17" fmla="*/ 76 h 108"/>
                <a:gd name="T18" fmla="*/ 79 w 113"/>
                <a:gd name="T19" fmla="*/ 82 h 108"/>
                <a:gd name="T20" fmla="*/ 64 w 113"/>
                <a:gd name="T21" fmla="*/ 89 h 108"/>
                <a:gd name="T22" fmla="*/ 52 w 113"/>
                <a:gd name="T23" fmla="*/ 89 h 108"/>
                <a:gd name="T24" fmla="*/ 80 w 113"/>
                <a:gd name="T25" fmla="*/ 105 h 108"/>
                <a:gd name="T26" fmla="*/ 86 w 113"/>
                <a:gd name="T27" fmla="*/ 73 h 108"/>
                <a:gd name="T28" fmla="*/ 113 w 113"/>
                <a:gd name="T29" fmla="*/ 54 h 108"/>
                <a:gd name="T30" fmla="*/ 70 w 113"/>
                <a:gd name="T31" fmla="*/ 32 h 108"/>
                <a:gd name="T32" fmla="*/ 76 w 113"/>
                <a:gd name="T33" fmla="*/ 23 h 108"/>
                <a:gd name="T34" fmla="*/ 88 w 113"/>
                <a:gd name="T35" fmla="*/ 33 h 108"/>
                <a:gd name="T36" fmla="*/ 96 w 113"/>
                <a:gd name="T37" fmla="*/ 14 h 108"/>
                <a:gd name="T38" fmla="*/ 63 w 113"/>
                <a:gd name="T39" fmla="*/ 20 h 108"/>
                <a:gd name="T40" fmla="*/ 33 w 113"/>
                <a:gd name="T41" fmla="*/ 3 h 108"/>
                <a:gd name="T42" fmla="*/ 26 w 113"/>
                <a:gd name="T43" fmla="*/ 29 h 108"/>
                <a:gd name="T44" fmla="*/ 34 w 113"/>
                <a:gd name="T45" fmla="*/ 25 h 108"/>
                <a:gd name="T46" fmla="*/ 49 w 113"/>
                <a:gd name="T47" fmla="*/ 18 h 108"/>
                <a:gd name="T48" fmla="*/ 48 w 113"/>
                <a:gd name="T49" fmla="*/ 32 h 108"/>
                <a:gd name="T50" fmla="*/ 92 w 113"/>
                <a:gd name="T51" fmla="*/ 45 h 108"/>
                <a:gd name="T52" fmla="*/ 92 w 113"/>
                <a:gd name="T53" fmla="*/ 62 h 108"/>
                <a:gd name="T54" fmla="*/ 77 w 113"/>
                <a:gd name="T55" fmla="*/ 44 h 108"/>
                <a:gd name="T56" fmla="*/ 75 w 113"/>
                <a:gd name="T57" fmla="*/ 66 h 108"/>
                <a:gd name="T58" fmla="*/ 65 w 113"/>
                <a:gd name="T59" fmla="*/ 41 h 108"/>
                <a:gd name="T60" fmla="*/ 51 w 113"/>
                <a:gd name="T61" fmla="*/ 41 h 108"/>
                <a:gd name="T62" fmla="*/ 47 w 113"/>
                <a:gd name="T63" fmla="*/ 44 h 108"/>
                <a:gd name="T64" fmla="*/ 57 w 113"/>
                <a:gd name="T65" fmla="*/ 67 h 108"/>
                <a:gd name="T66" fmla="*/ 22 w 113"/>
                <a:gd name="T67" fmla="*/ 62 h 108"/>
                <a:gd name="T68" fmla="*/ 9 w 113"/>
                <a:gd name="T69" fmla="*/ 54 h 108"/>
                <a:gd name="T70" fmla="*/ 37 w 113"/>
                <a:gd name="T71" fmla="*/ 42 h 108"/>
                <a:gd name="T72" fmla="*/ 64 w 113"/>
                <a:gd name="T73" fmla="*/ 50 h 108"/>
                <a:gd name="T74" fmla="*/ 64 w 113"/>
                <a:gd name="T75" fmla="*/ 50 h 108"/>
                <a:gd name="T76" fmla="*/ 50 w 113"/>
                <a:gd name="T77" fmla="*/ 53 h 108"/>
                <a:gd name="T78" fmla="*/ 49 w 113"/>
                <a:gd name="T79" fmla="*/ 57 h 108"/>
                <a:gd name="T80" fmla="*/ 51 w 113"/>
                <a:gd name="T81" fmla="*/ 52 h 108"/>
                <a:gd name="T82" fmla="*/ 56 w 113"/>
                <a:gd name="T83" fmla="*/ 45 h 108"/>
                <a:gd name="T84" fmla="*/ 58 w 113"/>
                <a:gd name="T85" fmla="*/ 45 h 108"/>
                <a:gd name="T86" fmla="*/ 60 w 113"/>
                <a:gd name="T87" fmla="*/ 4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3" h="108">
                  <a:moveTo>
                    <a:pt x="57" y="42"/>
                  </a:moveTo>
                  <a:cubicBezTo>
                    <a:pt x="63" y="42"/>
                    <a:pt x="68" y="47"/>
                    <a:pt x="68" y="54"/>
                  </a:cubicBezTo>
                  <a:cubicBezTo>
                    <a:pt x="68" y="60"/>
                    <a:pt x="63" y="65"/>
                    <a:pt x="57" y="65"/>
                  </a:cubicBezTo>
                  <a:cubicBezTo>
                    <a:pt x="50" y="65"/>
                    <a:pt x="45" y="60"/>
                    <a:pt x="45" y="54"/>
                  </a:cubicBezTo>
                  <a:cubicBezTo>
                    <a:pt x="45" y="47"/>
                    <a:pt x="50" y="42"/>
                    <a:pt x="57" y="42"/>
                  </a:cubicBezTo>
                  <a:close/>
                  <a:moveTo>
                    <a:pt x="48" y="32"/>
                  </a:moveTo>
                  <a:cubicBezTo>
                    <a:pt x="36" y="32"/>
                    <a:pt x="26" y="34"/>
                    <a:pt x="19" y="37"/>
                  </a:cubicBezTo>
                  <a:cubicBezTo>
                    <a:pt x="7" y="41"/>
                    <a:pt x="0" y="47"/>
                    <a:pt x="0" y="54"/>
                  </a:cubicBezTo>
                  <a:cubicBezTo>
                    <a:pt x="0" y="60"/>
                    <a:pt x="7" y="66"/>
                    <a:pt x="17" y="70"/>
                  </a:cubicBezTo>
                  <a:cubicBezTo>
                    <a:pt x="13" y="80"/>
                    <a:pt x="12" y="89"/>
                    <a:pt x="17" y="93"/>
                  </a:cubicBezTo>
                  <a:cubicBezTo>
                    <a:pt x="22" y="98"/>
                    <a:pt x="31" y="98"/>
                    <a:pt x="42" y="92"/>
                  </a:cubicBezTo>
                  <a:cubicBezTo>
                    <a:pt x="48" y="89"/>
                    <a:pt x="55" y="84"/>
                    <a:pt x="62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4" y="81"/>
                    <a:pt x="41" y="83"/>
                    <a:pt x="38" y="84"/>
                  </a:cubicBezTo>
                  <a:cubicBezTo>
                    <a:pt x="31" y="88"/>
                    <a:pt x="25" y="89"/>
                    <a:pt x="23" y="87"/>
                  </a:cubicBezTo>
                  <a:cubicBezTo>
                    <a:pt x="21" y="85"/>
                    <a:pt x="23" y="80"/>
                    <a:pt x="26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35" y="75"/>
                    <a:pt x="45" y="76"/>
                    <a:pt x="57" y="76"/>
                  </a:cubicBezTo>
                  <a:cubicBezTo>
                    <a:pt x="64" y="76"/>
                    <a:pt x="71" y="75"/>
                    <a:pt x="77" y="74"/>
                  </a:cubicBezTo>
                  <a:cubicBezTo>
                    <a:pt x="78" y="77"/>
                    <a:pt x="78" y="80"/>
                    <a:pt x="79" y="82"/>
                  </a:cubicBezTo>
                  <a:cubicBezTo>
                    <a:pt x="79" y="90"/>
                    <a:pt x="79" y="95"/>
                    <a:pt x="76" y="96"/>
                  </a:cubicBezTo>
                  <a:cubicBezTo>
                    <a:pt x="74" y="98"/>
                    <a:pt x="69" y="95"/>
                    <a:pt x="64" y="89"/>
                  </a:cubicBezTo>
                  <a:cubicBezTo>
                    <a:pt x="62" y="88"/>
                    <a:pt x="61" y="86"/>
                    <a:pt x="60" y="84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4" y="91"/>
                    <a:pt x="56" y="93"/>
                    <a:pt x="57" y="95"/>
                  </a:cubicBezTo>
                  <a:cubicBezTo>
                    <a:pt x="65" y="104"/>
                    <a:pt x="74" y="108"/>
                    <a:pt x="80" y="105"/>
                  </a:cubicBezTo>
                  <a:cubicBezTo>
                    <a:pt x="86" y="102"/>
                    <a:pt x="89" y="93"/>
                    <a:pt x="88" y="81"/>
                  </a:cubicBezTo>
                  <a:cubicBezTo>
                    <a:pt x="87" y="79"/>
                    <a:pt x="87" y="76"/>
                    <a:pt x="86" y="73"/>
                  </a:cubicBezTo>
                  <a:cubicBezTo>
                    <a:pt x="89" y="72"/>
                    <a:pt x="92" y="71"/>
                    <a:pt x="95" y="70"/>
                  </a:cubicBezTo>
                  <a:cubicBezTo>
                    <a:pt x="106" y="67"/>
                    <a:pt x="113" y="61"/>
                    <a:pt x="113" y="54"/>
                  </a:cubicBezTo>
                  <a:cubicBezTo>
                    <a:pt x="113" y="47"/>
                    <a:pt x="106" y="41"/>
                    <a:pt x="95" y="37"/>
                  </a:cubicBezTo>
                  <a:cubicBezTo>
                    <a:pt x="88" y="35"/>
                    <a:pt x="80" y="33"/>
                    <a:pt x="70" y="32"/>
                  </a:cubicBezTo>
                  <a:cubicBezTo>
                    <a:pt x="69" y="31"/>
                    <a:pt x="69" y="29"/>
                    <a:pt x="68" y="28"/>
                  </a:cubicBezTo>
                  <a:cubicBezTo>
                    <a:pt x="70" y="26"/>
                    <a:pt x="73" y="24"/>
                    <a:pt x="76" y="23"/>
                  </a:cubicBezTo>
                  <a:cubicBezTo>
                    <a:pt x="83" y="20"/>
                    <a:pt x="88" y="18"/>
                    <a:pt x="90" y="20"/>
                  </a:cubicBezTo>
                  <a:cubicBezTo>
                    <a:pt x="92" y="22"/>
                    <a:pt x="91" y="27"/>
                    <a:pt x="88" y="33"/>
                  </a:cubicBezTo>
                  <a:cubicBezTo>
                    <a:pt x="97" y="35"/>
                    <a:pt x="97" y="35"/>
                    <a:pt x="97" y="35"/>
                  </a:cubicBezTo>
                  <a:cubicBezTo>
                    <a:pt x="101" y="26"/>
                    <a:pt x="101" y="18"/>
                    <a:pt x="96" y="14"/>
                  </a:cubicBezTo>
                  <a:cubicBezTo>
                    <a:pt x="91" y="9"/>
                    <a:pt x="82" y="10"/>
                    <a:pt x="72" y="15"/>
                  </a:cubicBezTo>
                  <a:cubicBezTo>
                    <a:pt x="69" y="16"/>
                    <a:pt x="66" y="18"/>
                    <a:pt x="63" y="20"/>
                  </a:cubicBezTo>
                  <a:cubicBezTo>
                    <a:pt x="60" y="17"/>
                    <a:pt x="58" y="15"/>
                    <a:pt x="56" y="12"/>
                  </a:cubicBezTo>
                  <a:cubicBezTo>
                    <a:pt x="48" y="4"/>
                    <a:pt x="39" y="0"/>
                    <a:pt x="33" y="3"/>
                  </a:cubicBezTo>
                  <a:cubicBezTo>
                    <a:pt x="27" y="6"/>
                    <a:pt x="24" y="14"/>
                    <a:pt x="26" y="26"/>
                  </a:cubicBezTo>
                  <a:cubicBezTo>
                    <a:pt x="26" y="27"/>
                    <a:pt x="26" y="28"/>
                    <a:pt x="26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7"/>
                    <a:pt x="35" y="26"/>
                    <a:pt x="34" y="25"/>
                  </a:cubicBezTo>
                  <a:cubicBezTo>
                    <a:pt x="34" y="17"/>
                    <a:pt x="34" y="12"/>
                    <a:pt x="37" y="11"/>
                  </a:cubicBezTo>
                  <a:cubicBezTo>
                    <a:pt x="39" y="10"/>
                    <a:pt x="44" y="13"/>
                    <a:pt x="49" y="18"/>
                  </a:cubicBezTo>
                  <a:cubicBezTo>
                    <a:pt x="51" y="20"/>
                    <a:pt x="53" y="23"/>
                    <a:pt x="55" y="25"/>
                  </a:cubicBezTo>
                  <a:cubicBezTo>
                    <a:pt x="53" y="27"/>
                    <a:pt x="50" y="30"/>
                    <a:pt x="48" y="32"/>
                  </a:cubicBezTo>
                  <a:close/>
                  <a:moveTo>
                    <a:pt x="75" y="42"/>
                  </a:moveTo>
                  <a:cubicBezTo>
                    <a:pt x="82" y="43"/>
                    <a:pt x="87" y="44"/>
                    <a:pt x="92" y="45"/>
                  </a:cubicBezTo>
                  <a:cubicBezTo>
                    <a:pt x="99" y="48"/>
                    <a:pt x="104" y="51"/>
                    <a:pt x="104" y="54"/>
                  </a:cubicBezTo>
                  <a:cubicBezTo>
                    <a:pt x="104" y="56"/>
                    <a:pt x="99" y="59"/>
                    <a:pt x="92" y="62"/>
                  </a:cubicBezTo>
                  <a:cubicBezTo>
                    <a:pt x="89" y="63"/>
                    <a:pt x="87" y="63"/>
                    <a:pt x="84" y="64"/>
                  </a:cubicBezTo>
                  <a:cubicBezTo>
                    <a:pt x="82" y="58"/>
                    <a:pt x="80" y="51"/>
                    <a:pt x="77" y="44"/>
                  </a:cubicBezTo>
                  <a:cubicBezTo>
                    <a:pt x="76" y="44"/>
                    <a:pt x="76" y="43"/>
                    <a:pt x="75" y="42"/>
                  </a:cubicBezTo>
                  <a:close/>
                  <a:moveTo>
                    <a:pt x="75" y="66"/>
                  </a:moveTo>
                  <a:cubicBezTo>
                    <a:pt x="73" y="60"/>
                    <a:pt x="71" y="54"/>
                    <a:pt x="69" y="48"/>
                  </a:cubicBezTo>
                  <a:cubicBezTo>
                    <a:pt x="67" y="46"/>
                    <a:pt x="66" y="43"/>
                    <a:pt x="65" y="41"/>
                  </a:cubicBezTo>
                  <a:cubicBezTo>
                    <a:pt x="62" y="41"/>
                    <a:pt x="59" y="41"/>
                    <a:pt x="57" y="41"/>
                  </a:cubicBezTo>
                  <a:cubicBezTo>
                    <a:pt x="55" y="41"/>
                    <a:pt x="53" y="41"/>
                    <a:pt x="51" y="41"/>
                  </a:cubicBezTo>
                  <a:cubicBezTo>
                    <a:pt x="50" y="42"/>
                    <a:pt x="49" y="43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1" y="51"/>
                    <a:pt x="35" y="58"/>
                    <a:pt x="31" y="64"/>
                  </a:cubicBezTo>
                  <a:cubicBezTo>
                    <a:pt x="38" y="66"/>
                    <a:pt x="47" y="67"/>
                    <a:pt x="57" y="67"/>
                  </a:cubicBezTo>
                  <a:cubicBezTo>
                    <a:pt x="63" y="67"/>
                    <a:pt x="69" y="66"/>
                    <a:pt x="75" y="66"/>
                  </a:cubicBezTo>
                  <a:close/>
                  <a:moveTo>
                    <a:pt x="22" y="62"/>
                  </a:moveTo>
                  <a:cubicBezTo>
                    <a:pt x="22" y="62"/>
                    <a:pt x="22" y="62"/>
                    <a:pt x="22" y="62"/>
                  </a:cubicBezTo>
                  <a:cubicBezTo>
                    <a:pt x="14" y="59"/>
                    <a:pt x="9" y="56"/>
                    <a:pt x="9" y="54"/>
                  </a:cubicBezTo>
                  <a:cubicBezTo>
                    <a:pt x="9" y="51"/>
                    <a:pt x="14" y="48"/>
                    <a:pt x="22" y="45"/>
                  </a:cubicBezTo>
                  <a:cubicBezTo>
                    <a:pt x="26" y="44"/>
                    <a:pt x="31" y="43"/>
                    <a:pt x="37" y="42"/>
                  </a:cubicBezTo>
                  <a:cubicBezTo>
                    <a:pt x="31" y="49"/>
                    <a:pt x="26" y="56"/>
                    <a:pt x="22" y="62"/>
                  </a:cubicBezTo>
                  <a:close/>
                  <a:moveTo>
                    <a:pt x="64" y="50"/>
                  </a:moveTo>
                  <a:cubicBezTo>
                    <a:pt x="63" y="55"/>
                    <a:pt x="61" y="59"/>
                    <a:pt x="57" y="62"/>
                  </a:cubicBezTo>
                  <a:cubicBezTo>
                    <a:pt x="63" y="62"/>
                    <a:pt x="66" y="55"/>
                    <a:pt x="64" y="50"/>
                  </a:cubicBezTo>
                  <a:close/>
                  <a:moveTo>
                    <a:pt x="49" y="57"/>
                  </a:moveTo>
                  <a:cubicBezTo>
                    <a:pt x="49" y="55"/>
                    <a:pt x="50" y="54"/>
                    <a:pt x="50" y="5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4"/>
                    <a:pt x="48" y="55"/>
                    <a:pt x="49" y="57"/>
                  </a:cubicBezTo>
                  <a:close/>
                  <a:moveTo>
                    <a:pt x="49" y="50"/>
                  </a:moveTo>
                  <a:cubicBezTo>
                    <a:pt x="51" y="52"/>
                    <a:pt x="51" y="52"/>
                    <a:pt x="51" y="52"/>
                  </a:cubicBezTo>
                  <a:cubicBezTo>
                    <a:pt x="53" y="50"/>
                    <a:pt x="55" y="49"/>
                    <a:pt x="57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3" y="45"/>
                    <a:pt x="50" y="47"/>
                    <a:pt x="49" y="50"/>
                  </a:cubicBezTo>
                  <a:close/>
                  <a:moveTo>
                    <a:pt x="58" y="45"/>
                  </a:moveTo>
                  <a:cubicBezTo>
                    <a:pt x="58" y="47"/>
                    <a:pt x="58" y="47"/>
                    <a:pt x="58" y="47"/>
                  </a:cubicBezTo>
                  <a:cubicBezTo>
                    <a:pt x="59" y="46"/>
                    <a:pt x="59" y="46"/>
                    <a:pt x="60" y="46"/>
                  </a:cubicBezTo>
                  <a:cubicBezTo>
                    <a:pt x="59" y="45"/>
                    <a:pt x="58" y="45"/>
                    <a:pt x="58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811646" y="2460170"/>
              <a:ext cx="1425442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Straight Connector 25"/>
          <p:cNvCxnSpPr/>
          <p:nvPr/>
        </p:nvCxnSpPr>
        <p:spPr>
          <a:xfrm>
            <a:off x="2802885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5804749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742198" y="3928698"/>
            <a:ext cx="0" cy="98950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Group 37"/>
          <p:cNvGrpSpPr/>
          <p:nvPr/>
        </p:nvGrpSpPr>
        <p:grpSpPr>
          <a:xfrm>
            <a:off x="2106018" y="5156294"/>
            <a:ext cx="2117321" cy="650803"/>
            <a:chOff x="1044259" y="4741945"/>
            <a:chExt cx="2836326" cy="558296"/>
          </a:xfrm>
        </p:grpSpPr>
        <p:sp>
          <p:nvSpPr>
            <p:cNvPr id="30" name="Rectangle 29"/>
            <p:cNvSpPr/>
            <p:nvPr/>
          </p:nvSpPr>
          <p:spPr>
            <a:xfrm>
              <a:off x="1066956" y="4931701"/>
              <a:ext cx="2813629" cy="36854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44259" y="4741945"/>
              <a:ext cx="227382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109023" y="5156267"/>
            <a:ext cx="2117321" cy="650801"/>
            <a:chOff x="4323276" y="4741945"/>
            <a:chExt cx="2836326" cy="558297"/>
          </a:xfrm>
        </p:grpSpPr>
        <p:sp>
          <p:nvSpPr>
            <p:cNvPr id="32" name="Rectangle 31"/>
            <p:cNvSpPr/>
            <p:nvPr/>
          </p:nvSpPr>
          <p:spPr>
            <a:xfrm>
              <a:off x="4345973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23276" y="4741945"/>
              <a:ext cx="1921460" cy="2217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066220" y="5143112"/>
            <a:ext cx="2117321" cy="667569"/>
            <a:chOff x="7552274" y="4727562"/>
            <a:chExt cx="2836326" cy="572680"/>
          </a:xfrm>
        </p:grpSpPr>
        <p:sp>
          <p:nvSpPr>
            <p:cNvPr id="34" name="Rectangle 33"/>
            <p:cNvSpPr/>
            <p:nvPr/>
          </p:nvSpPr>
          <p:spPr>
            <a:xfrm>
              <a:off x="7574971" y="4931701"/>
              <a:ext cx="2813629" cy="36854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552274" y="4727562"/>
              <a:ext cx="1745295" cy="221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988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5586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8436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450731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2015168"/>
            <a:ext cx="2647534" cy="18424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en-US" altLang="zh-CN" sz="900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US" altLang="zh-CN" sz="9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611398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1163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0206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7621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0300" y="2429493"/>
            <a:ext cx="9430363" cy="183958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 rot="5400000">
            <a:off x="9819836" y="2314776"/>
            <a:ext cx="2953568" cy="2069021"/>
          </a:xfrm>
          <a:prstGeom prst="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759772" y="2972839"/>
            <a:ext cx="2536851" cy="752897"/>
            <a:chOff x="8305802" y="2818812"/>
            <a:chExt cx="2405575" cy="713936"/>
          </a:xfrm>
        </p:grpSpPr>
        <p:sp>
          <p:nvSpPr>
            <p:cNvPr id="11" name="Rectangle 10"/>
            <p:cNvSpPr/>
            <p:nvPr/>
          </p:nvSpPr>
          <p:spPr>
            <a:xfrm>
              <a:off x="8305802" y="2818812"/>
              <a:ext cx="2405575" cy="713936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90740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8513920" y="2995442"/>
              <a:ext cx="320594" cy="362576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05664" y="2972838"/>
            <a:ext cx="2536851" cy="752897"/>
            <a:chOff x="858128" y="2818811"/>
            <a:chExt cx="2405575" cy="713936"/>
          </a:xfrm>
        </p:grpSpPr>
        <p:sp>
          <p:nvSpPr>
            <p:cNvPr id="8" name="Rectangle 7"/>
            <p:cNvSpPr/>
            <p:nvPr/>
          </p:nvSpPr>
          <p:spPr>
            <a:xfrm>
              <a:off x="858128" y="2818811"/>
              <a:ext cx="2405575" cy="713936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388148" y="303850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1076472" y="2957279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23701" y="2972839"/>
            <a:ext cx="2536851" cy="752897"/>
            <a:chOff x="3340686" y="2818812"/>
            <a:chExt cx="2405575" cy="713936"/>
          </a:xfrm>
        </p:grpSpPr>
        <p:sp>
          <p:nvSpPr>
            <p:cNvPr id="9" name="Rectangle 8"/>
            <p:cNvSpPr/>
            <p:nvPr/>
          </p:nvSpPr>
          <p:spPr>
            <a:xfrm>
              <a:off x="3340686" y="2818812"/>
              <a:ext cx="2405575" cy="71393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26980" y="3066168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514700" y="3021208"/>
              <a:ext cx="478982" cy="309144"/>
            </a:xfrm>
            <a:custGeom>
              <a:avLst/>
              <a:gdLst>
                <a:gd name="T0" fmla="*/ 72 w 116"/>
                <a:gd name="T1" fmla="*/ 27 h 75"/>
                <a:gd name="T2" fmla="*/ 69 w 116"/>
                <a:gd name="T3" fmla="*/ 19 h 75"/>
                <a:gd name="T4" fmla="*/ 65 w 116"/>
                <a:gd name="T5" fmla="*/ 19 h 75"/>
                <a:gd name="T6" fmla="*/ 46 w 116"/>
                <a:gd name="T7" fmla="*/ 18 h 75"/>
                <a:gd name="T8" fmla="*/ 46 w 116"/>
                <a:gd name="T9" fmla="*/ 29 h 75"/>
                <a:gd name="T10" fmla="*/ 79 w 116"/>
                <a:gd name="T11" fmla="*/ 9 h 75"/>
                <a:gd name="T12" fmla="*/ 72 w 116"/>
                <a:gd name="T13" fmla="*/ 29 h 75"/>
                <a:gd name="T14" fmla="*/ 8 w 116"/>
                <a:gd name="T15" fmla="*/ 23 h 75"/>
                <a:gd name="T16" fmla="*/ 29 w 116"/>
                <a:gd name="T17" fmla="*/ 35 h 75"/>
                <a:gd name="T18" fmla="*/ 18 w 116"/>
                <a:gd name="T19" fmla="*/ 46 h 75"/>
                <a:gd name="T20" fmla="*/ 11 w 116"/>
                <a:gd name="T21" fmla="*/ 42 h 75"/>
                <a:gd name="T22" fmla="*/ 25 w 116"/>
                <a:gd name="T23" fmla="*/ 46 h 75"/>
                <a:gd name="T24" fmla="*/ 4 w 116"/>
                <a:gd name="T25" fmla="*/ 48 h 75"/>
                <a:gd name="T26" fmla="*/ 3 w 116"/>
                <a:gd name="T27" fmla="*/ 48 h 75"/>
                <a:gd name="T28" fmla="*/ 0 w 116"/>
                <a:gd name="T29" fmla="*/ 61 h 75"/>
                <a:gd name="T30" fmla="*/ 2 w 116"/>
                <a:gd name="T31" fmla="*/ 62 h 75"/>
                <a:gd name="T32" fmla="*/ 26 w 116"/>
                <a:gd name="T33" fmla="*/ 73 h 75"/>
                <a:gd name="T34" fmla="*/ 28 w 116"/>
                <a:gd name="T35" fmla="*/ 75 h 75"/>
                <a:gd name="T36" fmla="*/ 92 w 116"/>
                <a:gd name="T37" fmla="*/ 75 h 75"/>
                <a:gd name="T38" fmla="*/ 93 w 116"/>
                <a:gd name="T39" fmla="*/ 62 h 75"/>
                <a:gd name="T40" fmla="*/ 116 w 116"/>
                <a:gd name="T41" fmla="*/ 62 h 75"/>
                <a:gd name="T42" fmla="*/ 116 w 116"/>
                <a:gd name="T43" fmla="*/ 55 h 75"/>
                <a:gd name="T44" fmla="*/ 113 w 116"/>
                <a:gd name="T45" fmla="*/ 48 h 75"/>
                <a:gd name="T46" fmla="*/ 105 w 116"/>
                <a:gd name="T47" fmla="*/ 46 h 75"/>
                <a:gd name="T48" fmla="*/ 98 w 116"/>
                <a:gd name="T49" fmla="*/ 59 h 75"/>
                <a:gd name="T50" fmla="*/ 91 w 116"/>
                <a:gd name="T51" fmla="*/ 46 h 75"/>
                <a:gd name="T52" fmla="*/ 72 w 116"/>
                <a:gd name="T53" fmla="*/ 45 h 75"/>
                <a:gd name="T54" fmla="*/ 69 w 116"/>
                <a:gd name="T55" fmla="*/ 50 h 75"/>
                <a:gd name="T56" fmla="*/ 64 w 116"/>
                <a:gd name="T57" fmla="*/ 67 h 75"/>
                <a:gd name="T58" fmla="*/ 64 w 116"/>
                <a:gd name="T59" fmla="*/ 52 h 75"/>
                <a:gd name="T60" fmla="*/ 60 w 116"/>
                <a:gd name="T61" fmla="*/ 47 h 75"/>
                <a:gd name="T62" fmla="*/ 56 w 116"/>
                <a:gd name="T63" fmla="*/ 47 h 75"/>
                <a:gd name="T64" fmla="*/ 57 w 116"/>
                <a:gd name="T65" fmla="*/ 54 h 75"/>
                <a:gd name="T66" fmla="*/ 49 w 116"/>
                <a:gd name="T67" fmla="*/ 50 h 75"/>
                <a:gd name="T68" fmla="*/ 47 w 116"/>
                <a:gd name="T69" fmla="*/ 45 h 75"/>
                <a:gd name="T70" fmla="*/ 33 w 116"/>
                <a:gd name="T71" fmla="*/ 48 h 75"/>
                <a:gd name="T72" fmla="*/ 87 w 116"/>
                <a:gd name="T73" fmla="*/ 36 h 75"/>
                <a:gd name="T74" fmla="*/ 109 w 116"/>
                <a:gd name="T75" fmla="*/ 21 h 75"/>
                <a:gd name="T76" fmla="*/ 106 w 116"/>
                <a:gd name="T77" fmla="*/ 42 h 75"/>
                <a:gd name="T78" fmla="*/ 98 w 116"/>
                <a:gd name="T79" fmla="*/ 46 h 75"/>
                <a:gd name="T80" fmla="*/ 87 w 116"/>
                <a:gd name="T81" fmla="*/ 36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6" h="75">
                  <a:moveTo>
                    <a:pt x="72" y="29"/>
                  </a:moveTo>
                  <a:cubicBezTo>
                    <a:pt x="72" y="28"/>
                    <a:pt x="72" y="27"/>
                    <a:pt x="72" y="27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1" y="19"/>
                    <a:pt x="70" y="19"/>
                    <a:pt x="69" y="19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65" y="19"/>
                    <a:pt x="65" y="19"/>
                    <a:pt x="65" y="19"/>
                  </a:cubicBezTo>
                  <a:cubicBezTo>
                    <a:pt x="60" y="21"/>
                    <a:pt x="56" y="22"/>
                    <a:pt x="47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6" y="27"/>
                    <a:pt x="46" y="28"/>
                    <a:pt x="46" y="29"/>
                  </a:cubicBezTo>
                  <a:cubicBezTo>
                    <a:pt x="38" y="23"/>
                    <a:pt x="41" y="20"/>
                    <a:pt x="39" y="9"/>
                  </a:cubicBezTo>
                  <a:cubicBezTo>
                    <a:pt x="45" y="0"/>
                    <a:pt x="75" y="0"/>
                    <a:pt x="79" y="9"/>
                  </a:cubicBezTo>
                  <a:cubicBezTo>
                    <a:pt x="78" y="17"/>
                    <a:pt x="79" y="24"/>
                    <a:pt x="73" y="29"/>
                  </a:cubicBezTo>
                  <a:cubicBezTo>
                    <a:pt x="72" y="29"/>
                    <a:pt x="72" y="29"/>
                    <a:pt x="72" y="29"/>
                  </a:cubicBezTo>
                  <a:close/>
                  <a:moveTo>
                    <a:pt x="8" y="36"/>
                  </a:moveTo>
                  <a:cubicBezTo>
                    <a:pt x="7" y="30"/>
                    <a:pt x="7" y="27"/>
                    <a:pt x="8" y="23"/>
                  </a:cubicBezTo>
                  <a:cubicBezTo>
                    <a:pt x="18" y="25"/>
                    <a:pt x="20" y="16"/>
                    <a:pt x="29" y="23"/>
                  </a:cubicBezTo>
                  <a:cubicBezTo>
                    <a:pt x="30" y="27"/>
                    <a:pt x="30" y="32"/>
                    <a:pt x="29" y="35"/>
                  </a:cubicBezTo>
                  <a:cubicBezTo>
                    <a:pt x="29" y="38"/>
                    <a:pt x="28" y="40"/>
                    <a:pt x="26" y="42"/>
                  </a:cubicBezTo>
                  <a:cubicBezTo>
                    <a:pt x="24" y="44"/>
                    <a:pt x="21" y="46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5" y="46"/>
                    <a:pt x="13" y="44"/>
                    <a:pt x="11" y="42"/>
                  </a:cubicBezTo>
                  <a:cubicBezTo>
                    <a:pt x="9" y="40"/>
                    <a:pt x="8" y="38"/>
                    <a:pt x="8" y="36"/>
                  </a:cubicBezTo>
                  <a:close/>
                  <a:moveTo>
                    <a:pt x="25" y="46"/>
                  </a:moveTo>
                  <a:cubicBezTo>
                    <a:pt x="22" y="52"/>
                    <a:pt x="14" y="52"/>
                    <a:pt x="12" y="46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50"/>
                    <a:pt x="1" y="51"/>
                    <a:pt x="0" y="54"/>
                  </a:cubicBezTo>
                  <a:cubicBezTo>
                    <a:pt x="0" y="56"/>
                    <a:pt x="0" y="58"/>
                    <a:pt x="0" y="61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5" y="65"/>
                    <a:pt x="26" y="69"/>
                    <a:pt x="26" y="73"/>
                  </a:cubicBezTo>
                  <a:cubicBezTo>
                    <a:pt x="27" y="75"/>
                    <a:pt x="27" y="75"/>
                    <a:pt x="27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2" y="73"/>
                    <a:pt x="92" y="73"/>
                    <a:pt x="92" y="73"/>
                  </a:cubicBezTo>
                  <a:cubicBezTo>
                    <a:pt x="93" y="69"/>
                    <a:pt x="93" y="66"/>
                    <a:pt x="93" y="62"/>
                  </a:cubicBezTo>
                  <a:cubicBezTo>
                    <a:pt x="115" y="62"/>
                    <a:pt x="115" y="62"/>
                    <a:pt x="115" y="62"/>
                  </a:cubicBezTo>
                  <a:cubicBezTo>
                    <a:pt x="116" y="62"/>
                    <a:pt x="116" y="62"/>
                    <a:pt x="116" y="62"/>
                  </a:cubicBezTo>
                  <a:cubicBezTo>
                    <a:pt x="116" y="61"/>
                    <a:pt x="116" y="61"/>
                    <a:pt x="116" y="61"/>
                  </a:cubicBezTo>
                  <a:cubicBezTo>
                    <a:pt x="116" y="59"/>
                    <a:pt x="116" y="57"/>
                    <a:pt x="116" y="55"/>
                  </a:cubicBezTo>
                  <a:cubicBezTo>
                    <a:pt x="116" y="52"/>
                    <a:pt x="115" y="50"/>
                    <a:pt x="114" y="49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13" y="48"/>
                    <a:pt x="113" y="48"/>
                    <a:pt x="113" y="48"/>
                  </a:cubicBezTo>
                  <a:cubicBezTo>
                    <a:pt x="105" y="46"/>
                    <a:pt x="105" y="46"/>
                    <a:pt x="105" y="4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98" y="59"/>
                    <a:pt x="98" y="59"/>
                    <a:pt x="98" y="59"/>
                  </a:cubicBezTo>
                  <a:cubicBezTo>
                    <a:pt x="93" y="47"/>
                    <a:pt x="93" y="47"/>
                    <a:pt x="93" y="47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84" y="48"/>
                    <a:pt x="84" y="48"/>
                    <a:pt x="84" y="48"/>
                  </a:cubicBezTo>
                  <a:cubicBezTo>
                    <a:pt x="72" y="45"/>
                    <a:pt x="72" y="45"/>
                    <a:pt x="72" y="45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54" y="67"/>
                    <a:pt x="54" y="67"/>
                    <a:pt x="54" y="67"/>
                  </a:cubicBezTo>
                  <a:cubicBezTo>
                    <a:pt x="49" y="50"/>
                    <a:pt x="49" y="50"/>
                    <a:pt x="49" y="50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47" y="45"/>
                    <a:pt x="47" y="45"/>
                    <a:pt x="47" y="45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25" y="46"/>
                    <a:pt x="25" y="46"/>
                    <a:pt x="25" y="46"/>
                  </a:cubicBezTo>
                  <a:close/>
                  <a:moveTo>
                    <a:pt x="87" y="36"/>
                  </a:moveTo>
                  <a:cubicBezTo>
                    <a:pt x="87" y="30"/>
                    <a:pt x="86" y="25"/>
                    <a:pt x="87" y="21"/>
                  </a:cubicBezTo>
                  <a:cubicBezTo>
                    <a:pt x="91" y="18"/>
                    <a:pt x="106" y="18"/>
                    <a:pt x="109" y="21"/>
                  </a:cubicBezTo>
                  <a:cubicBezTo>
                    <a:pt x="109" y="26"/>
                    <a:pt x="109" y="32"/>
                    <a:pt x="109" y="35"/>
                  </a:cubicBezTo>
                  <a:cubicBezTo>
                    <a:pt x="108" y="38"/>
                    <a:pt x="107" y="40"/>
                    <a:pt x="106" y="42"/>
                  </a:cubicBezTo>
                  <a:cubicBezTo>
                    <a:pt x="104" y="44"/>
                    <a:pt x="101" y="46"/>
                    <a:pt x="98" y="46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5" y="46"/>
                    <a:pt x="92" y="44"/>
                    <a:pt x="90" y="42"/>
                  </a:cubicBezTo>
                  <a:cubicBezTo>
                    <a:pt x="89" y="40"/>
                    <a:pt x="88" y="38"/>
                    <a:pt x="87" y="3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141736" y="2972839"/>
            <a:ext cx="2536851" cy="752897"/>
            <a:chOff x="5823244" y="2818812"/>
            <a:chExt cx="2405575" cy="713936"/>
          </a:xfrm>
        </p:grpSpPr>
        <p:sp>
          <p:nvSpPr>
            <p:cNvPr id="10" name="Rectangle 9"/>
            <p:cNvSpPr/>
            <p:nvPr/>
          </p:nvSpPr>
          <p:spPr>
            <a:xfrm>
              <a:off x="5823244" y="2818812"/>
              <a:ext cx="2405575" cy="713936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337979" y="3058814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5973742" y="2983041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8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Rectangle 23"/>
          <p:cNvSpPr/>
          <p:nvPr/>
        </p:nvSpPr>
        <p:spPr>
          <a:xfrm>
            <a:off x="92432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54236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160397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778432" y="5314186"/>
            <a:ext cx="189941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24327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4236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160398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8433" y="5048133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3826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>
            <a:spLocks/>
          </p:cNvSpPr>
          <p:nvPr/>
        </p:nvSpPr>
        <p:spPr bwMode="auto">
          <a:xfrm>
            <a:off x="1366869" y="3110076"/>
            <a:ext cx="2080736" cy="1876014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68386" y="3659928"/>
            <a:ext cx="1277700" cy="8481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2400" dirty="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4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4720256" y="1764599"/>
            <a:ext cx="6297975" cy="635112"/>
          </a:xfrm>
          <a:prstGeom prst="roundRect">
            <a:avLst>
              <a:gd name="adj" fmla="val 20638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728221" y="1878291"/>
            <a:ext cx="769860" cy="437053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4720256" y="2723590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4720256" y="3715965"/>
            <a:ext cx="6297975" cy="635112"/>
          </a:xfrm>
          <a:prstGeom prst="roundRect">
            <a:avLst>
              <a:gd name="adj" fmla="val 2527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4720256" y="4718651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0286" y="1906697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0286" y="2848785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70286" y="3848930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70286" y="4849076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736410" y="5714968"/>
            <a:ext cx="6297975" cy="635112"/>
          </a:xfrm>
          <a:prstGeom prst="roundRect">
            <a:avLst>
              <a:gd name="adj" fmla="val 2682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386440" y="5849222"/>
            <a:ext cx="4880472" cy="282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33773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450731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2015168"/>
            <a:ext cx="2647534" cy="18424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en-US" altLang="zh-CN" sz="900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US" altLang="zh-CN" sz="9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540866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65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7202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10"/>
          <p:cNvSpPr>
            <a:spLocks/>
          </p:cNvSpPr>
          <p:nvPr/>
        </p:nvSpPr>
        <p:spPr bwMode="auto">
          <a:xfrm flipH="1">
            <a:off x="353" y="200"/>
            <a:ext cx="4495553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632667" y="2142717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486312" y="2082283"/>
            <a:ext cx="2251058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53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632667" y="3036057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486312" y="2975623"/>
            <a:ext cx="2251058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53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9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9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632667" y="3929397"/>
            <a:ext cx="379646" cy="379646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486312" y="3868963"/>
            <a:ext cx="2251058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53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1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632667" y="4822736"/>
            <a:ext cx="379646" cy="379646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486312" y="4762302"/>
            <a:ext cx="2251058" cy="5740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53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53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9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9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2017460" y="2881045"/>
            <a:ext cx="1877980" cy="83099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1791507" y="3740164"/>
            <a:ext cx="2329889" cy="492571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320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 flipH="1">
            <a:off x="3175708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5" name="Freeform 8"/>
          <p:cNvSpPr>
            <a:spLocks/>
          </p:cNvSpPr>
          <p:nvPr/>
        </p:nvSpPr>
        <p:spPr bwMode="auto">
          <a:xfrm flipH="1">
            <a:off x="3702502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</p:spTree>
    <p:extLst>
      <p:ext uri="{BB962C8B-B14F-4D97-AF65-F5344CB8AC3E}">
        <p14:creationId xmlns:p14="http://schemas.microsoft.com/office/powerpoint/2010/main" val="79432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1" grpId="0" animBg="1"/>
          <p:bldP spid="12" grpId="0"/>
          <p:bldP spid="13" grpId="0" animBg="1"/>
          <p:bldP spid="14" grpId="0"/>
          <p:bldP spid="15" grpId="0" animBg="1"/>
          <p:bldP spid="16" grpId="0"/>
          <p:bldP spid="17" grpId="0" animBg="1"/>
          <p:bldP spid="18" grpId="0"/>
          <p:bldP spid="19" grpId="0"/>
          <p:bldP spid="20" grpId="0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1" grpId="0" animBg="1"/>
          <p:bldP spid="12" grpId="0"/>
          <p:bldP spid="13" grpId="0" animBg="1"/>
          <p:bldP spid="14" grpId="0"/>
          <p:bldP spid="15" grpId="0" animBg="1"/>
          <p:bldP spid="16" grpId="0"/>
          <p:bldP spid="17" grpId="0" animBg="1"/>
          <p:bldP spid="18" grpId="0"/>
          <p:bldP spid="19" grpId="0"/>
          <p:bldP spid="20" grpId="0"/>
          <p:bldP spid="24" grpId="0" animBg="1"/>
          <p:bldP spid="25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382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4" name="Freeform 2351"/>
          <p:cNvSpPr>
            <a:spLocks/>
          </p:cNvSpPr>
          <p:nvPr/>
        </p:nvSpPr>
        <p:spPr bwMode="auto">
          <a:xfrm>
            <a:off x="4218110" y="2071773"/>
            <a:ext cx="4397134" cy="1187385"/>
          </a:xfrm>
          <a:custGeom>
            <a:avLst/>
            <a:gdLst>
              <a:gd name="T0" fmla="*/ 101 w 5540"/>
              <a:gd name="T1" fmla="*/ 0 h 1497"/>
              <a:gd name="T2" fmla="*/ 144 w 5540"/>
              <a:gd name="T3" fmla="*/ 8 h 1497"/>
              <a:gd name="T4" fmla="*/ 226 w 5540"/>
              <a:gd name="T5" fmla="*/ 24 h 1497"/>
              <a:gd name="T6" fmla="*/ 346 w 5540"/>
              <a:gd name="T7" fmla="*/ 44 h 1497"/>
              <a:gd name="T8" fmla="*/ 501 w 5540"/>
              <a:gd name="T9" fmla="*/ 69 h 1497"/>
              <a:gd name="T10" fmla="*/ 687 w 5540"/>
              <a:gd name="T11" fmla="*/ 95 h 1497"/>
              <a:gd name="T12" fmla="*/ 905 w 5540"/>
              <a:gd name="T13" fmla="*/ 122 h 1497"/>
              <a:gd name="T14" fmla="*/ 1150 w 5540"/>
              <a:gd name="T15" fmla="*/ 147 h 1497"/>
              <a:gd name="T16" fmla="*/ 1420 w 5540"/>
              <a:gd name="T17" fmla="*/ 171 h 1497"/>
              <a:gd name="T18" fmla="*/ 1712 w 5540"/>
              <a:gd name="T19" fmla="*/ 189 h 1497"/>
              <a:gd name="T20" fmla="*/ 2023 w 5540"/>
              <a:gd name="T21" fmla="*/ 203 h 1497"/>
              <a:gd name="T22" fmla="*/ 2352 w 5540"/>
              <a:gd name="T23" fmla="*/ 208 h 1497"/>
              <a:gd name="T24" fmla="*/ 2697 w 5540"/>
              <a:gd name="T25" fmla="*/ 204 h 1497"/>
              <a:gd name="T26" fmla="*/ 3053 w 5540"/>
              <a:gd name="T27" fmla="*/ 191 h 1497"/>
              <a:gd name="T28" fmla="*/ 3458 w 5540"/>
              <a:gd name="T29" fmla="*/ 176 h 1497"/>
              <a:gd name="T30" fmla="*/ 3824 w 5540"/>
              <a:gd name="T31" fmla="*/ 169 h 1497"/>
              <a:gd name="T32" fmla="*/ 4154 w 5540"/>
              <a:gd name="T33" fmla="*/ 174 h 1497"/>
              <a:gd name="T34" fmla="*/ 4446 w 5540"/>
              <a:gd name="T35" fmla="*/ 188 h 1497"/>
              <a:gd name="T36" fmla="*/ 4701 w 5540"/>
              <a:gd name="T37" fmla="*/ 210 h 1497"/>
              <a:gd name="T38" fmla="*/ 4922 w 5540"/>
              <a:gd name="T39" fmla="*/ 238 h 1497"/>
              <a:gd name="T40" fmla="*/ 5108 w 5540"/>
              <a:gd name="T41" fmla="*/ 274 h 1497"/>
              <a:gd name="T42" fmla="*/ 5258 w 5540"/>
              <a:gd name="T43" fmla="*/ 313 h 1497"/>
              <a:gd name="T44" fmla="*/ 5376 w 5540"/>
              <a:gd name="T45" fmla="*/ 356 h 1497"/>
              <a:gd name="T46" fmla="*/ 5462 w 5540"/>
              <a:gd name="T47" fmla="*/ 402 h 1497"/>
              <a:gd name="T48" fmla="*/ 5516 w 5540"/>
              <a:gd name="T49" fmla="*/ 448 h 1497"/>
              <a:gd name="T50" fmla="*/ 5540 w 5540"/>
              <a:gd name="T51" fmla="*/ 497 h 1497"/>
              <a:gd name="T52" fmla="*/ 5496 w 5540"/>
              <a:gd name="T53" fmla="*/ 566 h 1497"/>
              <a:gd name="T54" fmla="*/ 5418 w 5540"/>
              <a:gd name="T55" fmla="*/ 623 h 1497"/>
              <a:gd name="T56" fmla="*/ 5310 w 5540"/>
              <a:gd name="T57" fmla="*/ 667 h 1497"/>
              <a:gd name="T58" fmla="*/ 5174 w 5540"/>
              <a:gd name="T59" fmla="*/ 701 h 1497"/>
              <a:gd name="T60" fmla="*/ 5010 w 5540"/>
              <a:gd name="T61" fmla="*/ 727 h 1497"/>
              <a:gd name="T62" fmla="*/ 4822 w 5540"/>
              <a:gd name="T63" fmla="*/ 747 h 1497"/>
              <a:gd name="T64" fmla="*/ 4613 w 5540"/>
              <a:gd name="T65" fmla="*/ 762 h 1497"/>
              <a:gd name="T66" fmla="*/ 4382 w 5540"/>
              <a:gd name="T67" fmla="*/ 776 h 1497"/>
              <a:gd name="T68" fmla="*/ 4133 w 5540"/>
              <a:gd name="T69" fmla="*/ 789 h 1497"/>
              <a:gd name="T70" fmla="*/ 3870 w 5540"/>
              <a:gd name="T71" fmla="*/ 804 h 1497"/>
              <a:gd name="T72" fmla="*/ 3591 w 5540"/>
              <a:gd name="T73" fmla="*/ 823 h 1497"/>
              <a:gd name="T74" fmla="*/ 3304 w 5540"/>
              <a:gd name="T75" fmla="*/ 850 h 1497"/>
              <a:gd name="T76" fmla="*/ 3006 w 5540"/>
              <a:gd name="T77" fmla="*/ 884 h 1497"/>
              <a:gd name="T78" fmla="*/ 2702 w 5540"/>
              <a:gd name="T79" fmla="*/ 928 h 1497"/>
              <a:gd name="T80" fmla="*/ 2393 w 5540"/>
              <a:gd name="T81" fmla="*/ 983 h 1497"/>
              <a:gd name="T82" fmla="*/ 2082 w 5540"/>
              <a:gd name="T83" fmla="*/ 1054 h 1497"/>
              <a:gd name="T84" fmla="*/ 1852 w 5540"/>
              <a:gd name="T85" fmla="*/ 1122 h 1497"/>
              <a:gd name="T86" fmla="*/ 1653 w 5540"/>
              <a:gd name="T87" fmla="*/ 1203 h 1497"/>
              <a:gd name="T88" fmla="*/ 1484 w 5540"/>
              <a:gd name="T89" fmla="*/ 1293 h 1497"/>
              <a:gd name="T90" fmla="*/ 1339 w 5540"/>
              <a:gd name="T91" fmla="*/ 1392 h 1497"/>
              <a:gd name="T92" fmla="*/ 1221 w 5540"/>
              <a:gd name="T93" fmla="*/ 1497 h 1497"/>
              <a:gd name="T94" fmla="*/ 981 w 5540"/>
              <a:gd name="T95" fmla="*/ 1489 h 1497"/>
              <a:gd name="T96" fmla="*/ 745 w 5540"/>
              <a:gd name="T97" fmla="*/ 1477 h 1497"/>
              <a:gd name="T98" fmla="*/ 518 w 5540"/>
              <a:gd name="T99" fmla="*/ 1463 h 1497"/>
              <a:gd name="T100" fmla="*/ 312 w 5540"/>
              <a:gd name="T101" fmla="*/ 1448 h 1497"/>
              <a:gd name="T102" fmla="*/ 137 w 5540"/>
              <a:gd name="T103" fmla="*/ 1433 h 1497"/>
              <a:gd name="T104" fmla="*/ 0 w 5540"/>
              <a:gd name="T105" fmla="*/ 1418 h 1497"/>
              <a:gd name="T106" fmla="*/ 96 w 5540"/>
              <a:gd name="T107" fmla="*/ 0 h 14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540" h="1497">
                <a:moveTo>
                  <a:pt x="96" y="0"/>
                </a:moveTo>
                <a:lnTo>
                  <a:pt x="101" y="0"/>
                </a:lnTo>
                <a:lnTo>
                  <a:pt x="117" y="3"/>
                </a:lnTo>
                <a:lnTo>
                  <a:pt x="144" y="8"/>
                </a:lnTo>
                <a:lnTo>
                  <a:pt x="181" y="15"/>
                </a:lnTo>
                <a:lnTo>
                  <a:pt x="226" y="24"/>
                </a:lnTo>
                <a:lnTo>
                  <a:pt x="282" y="34"/>
                </a:lnTo>
                <a:lnTo>
                  <a:pt x="346" y="44"/>
                </a:lnTo>
                <a:lnTo>
                  <a:pt x="419" y="56"/>
                </a:lnTo>
                <a:lnTo>
                  <a:pt x="501" y="69"/>
                </a:lnTo>
                <a:lnTo>
                  <a:pt x="591" y="81"/>
                </a:lnTo>
                <a:lnTo>
                  <a:pt x="687" y="95"/>
                </a:lnTo>
                <a:lnTo>
                  <a:pt x="794" y="108"/>
                </a:lnTo>
                <a:lnTo>
                  <a:pt x="905" y="122"/>
                </a:lnTo>
                <a:lnTo>
                  <a:pt x="1025" y="135"/>
                </a:lnTo>
                <a:lnTo>
                  <a:pt x="1150" y="147"/>
                </a:lnTo>
                <a:lnTo>
                  <a:pt x="1282" y="159"/>
                </a:lnTo>
                <a:lnTo>
                  <a:pt x="1420" y="171"/>
                </a:lnTo>
                <a:lnTo>
                  <a:pt x="1564" y="181"/>
                </a:lnTo>
                <a:lnTo>
                  <a:pt x="1712" y="189"/>
                </a:lnTo>
                <a:lnTo>
                  <a:pt x="1866" y="196"/>
                </a:lnTo>
                <a:lnTo>
                  <a:pt x="2023" y="203"/>
                </a:lnTo>
                <a:lnTo>
                  <a:pt x="2187" y="206"/>
                </a:lnTo>
                <a:lnTo>
                  <a:pt x="2352" y="208"/>
                </a:lnTo>
                <a:lnTo>
                  <a:pt x="2523" y="208"/>
                </a:lnTo>
                <a:lnTo>
                  <a:pt x="2697" y="204"/>
                </a:lnTo>
                <a:lnTo>
                  <a:pt x="2874" y="199"/>
                </a:lnTo>
                <a:lnTo>
                  <a:pt x="3053" y="191"/>
                </a:lnTo>
                <a:lnTo>
                  <a:pt x="3260" y="182"/>
                </a:lnTo>
                <a:lnTo>
                  <a:pt x="3458" y="176"/>
                </a:lnTo>
                <a:lnTo>
                  <a:pt x="3647" y="171"/>
                </a:lnTo>
                <a:lnTo>
                  <a:pt x="3824" y="169"/>
                </a:lnTo>
                <a:lnTo>
                  <a:pt x="3993" y="171"/>
                </a:lnTo>
                <a:lnTo>
                  <a:pt x="4154" y="174"/>
                </a:lnTo>
                <a:lnTo>
                  <a:pt x="4304" y="181"/>
                </a:lnTo>
                <a:lnTo>
                  <a:pt x="4446" y="188"/>
                </a:lnTo>
                <a:lnTo>
                  <a:pt x="4577" y="198"/>
                </a:lnTo>
                <a:lnTo>
                  <a:pt x="4701" y="210"/>
                </a:lnTo>
                <a:lnTo>
                  <a:pt x="4816" y="223"/>
                </a:lnTo>
                <a:lnTo>
                  <a:pt x="4922" y="238"/>
                </a:lnTo>
                <a:lnTo>
                  <a:pt x="5018" y="255"/>
                </a:lnTo>
                <a:lnTo>
                  <a:pt x="5108" y="274"/>
                </a:lnTo>
                <a:lnTo>
                  <a:pt x="5187" y="292"/>
                </a:lnTo>
                <a:lnTo>
                  <a:pt x="5258" y="313"/>
                </a:lnTo>
                <a:lnTo>
                  <a:pt x="5322" y="335"/>
                </a:lnTo>
                <a:lnTo>
                  <a:pt x="5376" y="356"/>
                </a:lnTo>
                <a:lnTo>
                  <a:pt x="5423" y="378"/>
                </a:lnTo>
                <a:lnTo>
                  <a:pt x="5462" y="402"/>
                </a:lnTo>
                <a:lnTo>
                  <a:pt x="5493" y="424"/>
                </a:lnTo>
                <a:lnTo>
                  <a:pt x="5516" y="448"/>
                </a:lnTo>
                <a:lnTo>
                  <a:pt x="5531" y="471"/>
                </a:lnTo>
                <a:lnTo>
                  <a:pt x="5540" y="497"/>
                </a:lnTo>
                <a:lnTo>
                  <a:pt x="5521" y="534"/>
                </a:lnTo>
                <a:lnTo>
                  <a:pt x="5496" y="566"/>
                </a:lnTo>
                <a:lnTo>
                  <a:pt x="5461" y="596"/>
                </a:lnTo>
                <a:lnTo>
                  <a:pt x="5418" y="623"/>
                </a:lnTo>
                <a:lnTo>
                  <a:pt x="5369" y="647"/>
                </a:lnTo>
                <a:lnTo>
                  <a:pt x="5310" y="667"/>
                </a:lnTo>
                <a:lnTo>
                  <a:pt x="5246" y="686"/>
                </a:lnTo>
                <a:lnTo>
                  <a:pt x="5174" y="701"/>
                </a:lnTo>
                <a:lnTo>
                  <a:pt x="5096" y="715"/>
                </a:lnTo>
                <a:lnTo>
                  <a:pt x="5010" y="727"/>
                </a:lnTo>
                <a:lnTo>
                  <a:pt x="4920" y="737"/>
                </a:lnTo>
                <a:lnTo>
                  <a:pt x="4822" y="747"/>
                </a:lnTo>
                <a:lnTo>
                  <a:pt x="4719" y="754"/>
                </a:lnTo>
                <a:lnTo>
                  <a:pt x="4613" y="762"/>
                </a:lnTo>
                <a:lnTo>
                  <a:pt x="4500" y="769"/>
                </a:lnTo>
                <a:lnTo>
                  <a:pt x="4382" y="776"/>
                </a:lnTo>
                <a:lnTo>
                  <a:pt x="4260" y="782"/>
                </a:lnTo>
                <a:lnTo>
                  <a:pt x="4133" y="789"/>
                </a:lnTo>
                <a:lnTo>
                  <a:pt x="4003" y="796"/>
                </a:lnTo>
                <a:lnTo>
                  <a:pt x="3870" y="804"/>
                </a:lnTo>
                <a:lnTo>
                  <a:pt x="3733" y="813"/>
                </a:lnTo>
                <a:lnTo>
                  <a:pt x="3591" y="823"/>
                </a:lnTo>
                <a:lnTo>
                  <a:pt x="3450" y="835"/>
                </a:lnTo>
                <a:lnTo>
                  <a:pt x="3304" y="850"/>
                </a:lnTo>
                <a:lnTo>
                  <a:pt x="3156" y="865"/>
                </a:lnTo>
                <a:lnTo>
                  <a:pt x="3006" y="884"/>
                </a:lnTo>
                <a:lnTo>
                  <a:pt x="2855" y="904"/>
                </a:lnTo>
                <a:lnTo>
                  <a:pt x="2702" y="928"/>
                </a:lnTo>
                <a:lnTo>
                  <a:pt x="2548" y="953"/>
                </a:lnTo>
                <a:lnTo>
                  <a:pt x="2393" y="983"/>
                </a:lnTo>
                <a:lnTo>
                  <a:pt x="2237" y="1017"/>
                </a:lnTo>
                <a:lnTo>
                  <a:pt x="2082" y="1054"/>
                </a:lnTo>
                <a:lnTo>
                  <a:pt x="1964" y="1086"/>
                </a:lnTo>
                <a:lnTo>
                  <a:pt x="1852" y="1122"/>
                </a:lnTo>
                <a:lnTo>
                  <a:pt x="1749" y="1161"/>
                </a:lnTo>
                <a:lnTo>
                  <a:pt x="1653" y="1203"/>
                </a:lnTo>
                <a:lnTo>
                  <a:pt x="1565" y="1247"/>
                </a:lnTo>
                <a:lnTo>
                  <a:pt x="1484" y="1293"/>
                </a:lnTo>
                <a:lnTo>
                  <a:pt x="1408" y="1342"/>
                </a:lnTo>
                <a:lnTo>
                  <a:pt x="1339" y="1392"/>
                </a:lnTo>
                <a:lnTo>
                  <a:pt x="1276" y="1445"/>
                </a:lnTo>
                <a:lnTo>
                  <a:pt x="1221" y="1497"/>
                </a:lnTo>
                <a:lnTo>
                  <a:pt x="1101" y="1494"/>
                </a:lnTo>
                <a:lnTo>
                  <a:pt x="981" y="1489"/>
                </a:lnTo>
                <a:lnTo>
                  <a:pt x="863" y="1483"/>
                </a:lnTo>
                <a:lnTo>
                  <a:pt x="745" y="1477"/>
                </a:lnTo>
                <a:lnTo>
                  <a:pt x="630" y="1470"/>
                </a:lnTo>
                <a:lnTo>
                  <a:pt x="518" y="1463"/>
                </a:lnTo>
                <a:lnTo>
                  <a:pt x="412" y="1455"/>
                </a:lnTo>
                <a:lnTo>
                  <a:pt x="312" y="1448"/>
                </a:lnTo>
                <a:lnTo>
                  <a:pt x="221" y="1440"/>
                </a:lnTo>
                <a:lnTo>
                  <a:pt x="137" y="1433"/>
                </a:lnTo>
                <a:lnTo>
                  <a:pt x="62" y="1424"/>
                </a:lnTo>
                <a:lnTo>
                  <a:pt x="0" y="1418"/>
                </a:lnTo>
                <a:lnTo>
                  <a:pt x="785" y="853"/>
                </a:lnTo>
                <a:lnTo>
                  <a:pt x="9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5" name="Freeform 2352"/>
          <p:cNvSpPr>
            <a:spLocks noEditPoints="1"/>
          </p:cNvSpPr>
          <p:nvPr/>
        </p:nvSpPr>
        <p:spPr bwMode="auto">
          <a:xfrm>
            <a:off x="4994354" y="3540129"/>
            <a:ext cx="3227211" cy="1017532"/>
          </a:xfrm>
          <a:custGeom>
            <a:avLst/>
            <a:gdLst>
              <a:gd name="T0" fmla="*/ 0 w 4066"/>
              <a:gd name="T1" fmla="*/ 951 h 1280"/>
              <a:gd name="T2" fmla="*/ 0 w 4066"/>
              <a:gd name="T3" fmla="*/ 951 h 1280"/>
              <a:gd name="T4" fmla="*/ 3571 w 4066"/>
              <a:gd name="T5" fmla="*/ 39 h 1280"/>
              <a:gd name="T6" fmla="*/ 3733 w 4066"/>
              <a:gd name="T7" fmla="*/ 121 h 1280"/>
              <a:gd name="T8" fmla="*/ 3867 w 4066"/>
              <a:gd name="T9" fmla="*/ 207 h 1280"/>
              <a:gd name="T10" fmla="*/ 3968 w 4066"/>
              <a:gd name="T11" fmla="*/ 294 h 1280"/>
              <a:gd name="T12" fmla="*/ 4036 w 4066"/>
              <a:gd name="T13" fmla="*/ 378 h 1280"/>
              <a:gd name="T14" fmla="*/ 4066 w 4066"/>
              <a:gd name="T15" fmla="*/ 459 h 1280"/>
              <a:gd name="T16" fmla="*/ 4064 w 4066"/>
              <a:gd name="T17" fmla="*/ 456 h 1280"/>
              <a:gd name="T18" fmla="*/ 4024 w 4066"/>
              <a:gd name="T19" fmla="*/ 518 h 1280"/>
              <a:gd name="T20" fmla="*/ 3950 w 4066"/>
              <a:gd name="T21" fmla="*/ 566 h 1280"/>
              <a:gd name="T22" fmla="*/ 3845 w 4066"/>
              <a:gd name="T23" fmla="*/ 601 h 1280"/>
              <a:gd name="T24" fmla="*/ 3710 w 4066"/>
              <a:gd name="T25" fmla="*/ 628 h 1280"/>
              <a:gd name="T26" fmla="*/ 3549 w 4066"/>
              <a:gd name="T27" fmla="*/ 647 h 1280"/>
              <a:gd name="T28" fmla="*/ 3367 w 4066"/>
              <a:gd name="T29" fmla="*/ 662 h 1280"/>
              <a:gd name="T30" fmla="*/ 3163 w 4066"/>
              <a:gd name="T31" fmla="*/ 674 h 1280"/>
              <a:gd name="T32" fmla="*/ 2940 w 4066"/>
              <a:gd name="T33" fmla="*/ 686 h 1280"/>
              <a:gd name="T34" fmla="*/ 2702 w 4066"/>
              <a:gd name="T35" fmla="*/ 699 h 1280"/>
              <a:gd name="T36" fmla="*/ 2452 w 4066"/>
              <a:gd name="T37" fmla="*/ 719 h 1280"/>
              <a:gd name="T38" fmla="*/ 2190 w 4066"/>
              <a:gd name="T39" fmla="*/ 745 h 1280"/>
              <a:gd name="T40" fmla="*/ 1920 w 4066"/>
              <a:gd name="T41" fmla="*/ 780 h 1280"/>
              <a:gd name="T42" fmla="*/ 1646 w 4066"/>
              <a:gd name="T43" fmla="*/ 829 h 1280"/>
              <a:gd name="T44" fmla="*/ 1370 w 4066"/>
              <a:gd name="T45" fmla="*/ 890 h 1280"/>
              <a:gd name="T46" fmla="*/ 1153 w 4066"/>
              <a:gd name="T47" fmla="*/ 958 h 1280"/>
              <a:gd name="T48" fmla="*/ 973 w 4066"/>
              <a:gd name="T49" fmla="*/ 1037 h 1280"/>
              <a:gd name="T50" fmla="*/ 824 w 4066"/>
              <a:gd name="T51" fmla="*/ 1128 h 1280"/>
              <a:gd name="T52" fmla="*/ 704 w 4066"/>
              <a:gd name="T53" fmla="*/ 1228 h 1280"/>
              <a:gd name="T54" fmla="*/ 549 w 4066"/>
              <a:gd name="T55" fmla="*/ 1255 h 1280"/>
              <a:gd name="T56" fmla="*/ 360 w 4066"/>
              <a:gd name="T57" fmla="*/ 1198 h 1280"/>
              <a:gd name="T58" fmla="*/ 206 w 4066"/>
              <a:gd name="T59" fmla="*/ 1133 h 1280"/>
              <a:gd name="T60" fmla="*/ 91 w 4066"/>
              <a:gd name="T61" fmla="*/ 1064 h 1280"/>
              <a:gd name="T62" fmla="*/ 20 w 4066"/>
              <a:gd name="T63" fmla="*/ 990 h 1280"/>
              <a:gd name="T64" fmla="*/ 12 w 4066"/>
              <a:gd name="T65" fmla="*/ 885 h 1280"/>
              <a:gd name="T66" fmla="*/ 61 w 4066"/>
              <a:gd name="T67" fmla="*/ 763 h 1280"/>
              <a:gd name="T68" fmla="*/ 139 w 4066"/>
              <a:gd name="T69" fmla="*/ 657 h 1280"/>
              <a:gd name="T70" fmla="*/ 243 w 4066"/>
              <a:gd name="T71" fmla="*/ 566 h 1280"/>
              <a:gd name="T72" fmla="*/ 372 w 4066"/>
              <a:gd name="T73" fmla="*/ 486 h 1280"/>
              <a:gd name="T74" fmla="*/ 520 w 4066"/>
              <a:gd name="T75" fmla="*/ 420 h 1280"/>
              <a:gd name="T76" fmla="*/ 687 w 4066"/>
              <a:gd name="T77" fmla="*/ 365 h 1280"/>
              <a:gd name="T78" fmla="*/ 868 w 4066"/>
              <a:gd name="T79" fmla="*/ 317 h 1280"/>
              <a:gd name="T80" fmla="*/ 1061 w 4066"/>
              <a:gd name="T81" fmla="*/ 280 h 1280"/>
              <a:gd name="T82" fmla="*/ 1262 w 4066"/>
              <a:gd name="T83" fmla="*/ 248 h 1280"/>
              <a:gd name="T84" fmla="*/ 1467 w 4066"/>
              <a:gd name="T85" fmla="*/ 224 h 1280"/>
              <a:gd name="T86" fmla="*/ 1677 w 4066"/>
              <a:gd name="T87" fmla="*/ 204 h 1280"/>
              <a:gd name="T88" fmla="*/ 1883 w 4066"/>
              <a:gd name="T89" fmla="*/ 189 h 1280"/>
              <a:gd name="T90" fmla="*/ 2087 w 4066"/>
              <a:gd name="T91" fmla="*/ 175 h 1280"/>
              <a:gd name="T92" fmla="*/ 2281 w 4066"/>
              <a:gd name="T93" fmla="*/ 164 h 1280"/>
              <a:gd name="T94" fmla="*/ 2467 w 4066"/>
              <a:gd name="T95" fmla="*/ 152 h 1280"/>
              <a:gd name="T96" fmla="*/ 2639 w 4066"/>
              <a:gd name="T97" fmla="*/ 140 h 1280"/>
              <a:gd name="T98" fmla="*/ 2795 w 4066"/>
              <a:gd name="T99" fmla="*/ 126 h 1280"/>
              <a:gd name="T100" fmla="*/ 3095 w 4066"/>
              <a:gd name="T101" fmla="*/ 86 h 1280"/>
              <a:gd name="T102" fmla="*/ 3359 w 4066"/>
              <a:gd name="T103" fmla="*/ 30 h 1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66" h="1280">
                <a:moveTo>
                  <a:pt x="0" y="951"/>
                </a:moveTo>
                <a:lnTo>
                  <a:pt x="0" y="951"/>
                </a:lnTo>
                <a:lnTo>
                  <a:pt x="0" y="951"/>
                </a:lnTo>
                <a:lnTo>
                  <a:pt x="0" y="951"/>
                </a:lnTo>
                <a:close/>
                <a:moveTo>
                  <a:pt x="3478" y="0"/>
                </a:moveTo>
                <a:lnTo>
                  <a:pt x="3571" y="39"/>
                </a:lnTo>
                <a:lnTo>
                  <a:pt x="3656" y="79"/>
                </a:lnTo>
                <a:lnTo>
                  <a:pt x="3733" y="121"/>
                </a:lnTo>
                <a:lnTo>
                  <a:pt x="3804" y="164"/>
                </a:lnTo>
                <a:lnTo>
                  <a:pt x="3867" y="207"/>
                </a:lnTo>
                <a:lnTo>
                  <a:pt x="3921" y="250"/>
                </a:lnTo>
                <a:lnTo>
                  <a:pt x="3968" y="294"/>
                </a:lnTo>
                <a:lnTo>
                  <a:pt x="4005" y="336"/>
                </a:lnTo>
                <a:lnTo>
                  <a:pt x="4036" y="378"/>
                </a:lnTo>
                <a:lnTo>
                  <a:pt x="4056" y="420"/>
                </a:lnTo>
                <a:lnTo>
                  <a:pt x="4066" y="459"/>
                </a:lnTo>
                <a:lnTo>
                  <a:pt x="4066" y="456"/>
                </a:lnTo>
                <a:lnTo>
                  <a:pt x="4064" y="456"/>
                </a:lnTo>
                <a:lnTo>
                  <a:pt x="4049" y="488"/>
                </a:lnTo>
                <a:lnTo>
                  <a:pt x="4024" y="518"/>
                </a:lnTo>
                <a:lnTo>
                  <a:pt x="3992" y="544"/>
                </a:lnTo>
                <a:lnTo>
                  <a:pt x="3950" y="566"/>
                </a:lnTo>
                <a:lnTo>
                  <a:pt x="3901" y="584"/>
                </a:lnTo>
                <a:lnTo>
                  <a:pt x="3845" y="601"/>
                </a:lnTo>
                <a:lnTo>
                  <a:pt x="3781" y="616"/>
                </a:lnTo>
                <a:lnTo>
                  <a:pt x="3710" y="628"/>
                </a:lnTo>
                <a:lnTo>
                  <a:pt x="3634" y="638"/>
                </a:lnTo>
                <a:lnTo>
                  <a:pt x="3549" y="647"/>
                </a:lnTo>
                <a:lnTo>
                  <a:pt x="3462" y="655"/>
                </a:lnTo>
                <a:lnTo>
                  <a:pt x="3367" y="662"/>
                </a:lnTo>
                <a:lnTo>
                  <a:pt x="3267" y="667"/>
                </a:lnTo>
                <a:lnTo>
                  <a:pt x="3163" y="674"/>
                </a:lnTo>
                <a:lnTo>
                  <a:pt x="3053" y="679"/>
                </a:lnTo>
                <a:lnTo>
                  <a:pt x="2940" y="686"/>
                </a:lnTo>
                <a:lnTo>
                  <a:pt x="2823" y="692"/>
                </a:lnTo>
                <a:lnTo>
                  <a:pt x="2702" y="699"/>
                </a:lnTo>
                <a:lnTo>
                  <a:pt x="2579" y="709"/>
                </a:lnTo>
                <a:lnTo>
                  <a:pt x="2452" y="719"/>
                </a:lnTo>
                <a:lnTo>
                  <a:pt x="2322" y="731"/>
                </a:lnTo>
                <a:lnTo>
                  <a:pt x="2190" y="745"/>
                </a:lnTo>
                <a:lnTo>
                  <a:pt x="2057" y="762"/>
                </a:lnTo>
                <a:lnTo>
                  <a:pt x="1920" y="780"/>
                </a:lnTo>
                <a:lnTo>
                  <a:pt x="1783" y="804"/>
                </a:lnTo>
                <a:lnTo>
                  <a:pt x="1646" y="829"/>
                </a:lnTo>
                <a:lnTo>
                  <a:pt x="1508" y="858"/>
                </a:lnTo>
                <a:lnTo>
                  <a:pt x="1370" y="890"/>
                </a:lnTo>
                <a:lnTo>
                  <a:pt x="1256" y="922"/>
                </a:lnTo>
                <a:lnTo>
                  <a:pt x="1153" y="958"/>
                </a:lnTo>
                <a:lnTo>
                  <a:pt x="1059" y="997"/>
                </a:lnTo>
                <a:lnTo>
                  <a:pt x="973" y="1037"/>
                </a:lnTo>
                <a:lnTo>
                  <a:pt x="893" y="1083"/>
                </a:lnTo>
                <a:lnTo>
                  <a:pt x="824" y="1128"/>
                </a:lnTo>
                <a:lnTo>
                  <a:pt x="762" y="1177"/>
                </a:lnTo>
                <a:lnTo>
                  <a:pt x="704" y="1228"/>
                </a:lnTo>
                <a:lnTo>
                  <a:pt x="655" y="1280"/>
                </a:lnTo>
                <a:lnTo>
                  <a:pt x="549" y="1255"/>
                </a:lnTo>
                <a:lnTo>
                  <a:pt x="451" y="1228"/>
                </a:lnTo>
                <a:lnTo>
                  <a:pt x="360" y="1198"/>
                </a:lnTo>
                <a:lnTo>
                  <a:pt x="279" y="1167"/>
                </a:lnTo>
                <a:lnTo>
                  <a:pt x="206" y="1133"/>
                </a:lnTo>
                <a:lnTo>
                  <a:pt x="144" y="1100"/>
                </a:lnTo>
                <a:lnTo>
                  <a:pt x="91" y="1064"/>
                </a:lnTo>
                <a:lnTo>
                  <a:pt x="51" y="1027"/>
                </a:lnTo>
                <a:lnTo>
                  <a:pt x="20" y="990"/>
                </a:lnTo>
                <a:lnTo>
                  <a:pt x="0" y="951"/>
                </a:lnTo>
                <a:lnTo>
                  <a:pt x="12" y="885"/>
                </a:lnTo>
                <a:lnTo>
                  <a:pt x="32" y="822"/>
                </a:lnTo>
                <a:lnTo>
                  <a:pt x="61" y="763"/>
                </a:lnTo>
                <a:lnTo>
                  <a:pt x="96" y="709"/>
                </a:lnTo>
                <a:lnTo>
                  <a:pt x="139" y="657"/>
                </a:lnTo>
                <a:lnTo>
                  <a:pt x="188" y="610"/>
                </a:lnTo>
                <a:lnTo>
                  <a:pt x="243" y="566"/>
                </a:lnTo>
                <a:lnTo>
                  <a:pt x="304" y="525"/>
                </a:lnTo>
                <a:lnTo>
                  <a:pt x="372" y="486"/>
                </a:lnTo>
                <a:lnTo>
                  <a:pt x="444" y="452"/>
                </a:lnTo>
                <a:lnTo>
                  <a:pt x="520" y="420"/>
                </a:lnTo>
                <a:lnTo>
                  <a:pt x="601" y="392"/>
                </a:lnTo>
                <a:lnTo>
                  <a:pt x="687" y="365"/>
                </a:lnTo>
                <a:lnTo>
                  <a:pt x="777" y="339"/>
                </a:lnTo>
                <a:lnTo>
                  <a:pt x="868" y="317"/>
                </a:lnTo>
                <a:lnTo>
                  <a:pt x="964" y="297"/>
                </a:lnTo>
                <a:lnTo>
                  <a:pt x="1061" y="280"/>
                </a:lnTo>
                <a:lnTo>
                  <a:pt x="1160" y="263"/>
                </a:lnTo>
                <a:lnTo>
                  <a:pt x="1262" y="248"/>
                </a:lnTo>
                <a:lnTo>
                  <a:pt x="1365" y="236"/>
                </a:lnTo>
                <a:lnTo>
                  <a:pt x="1467" y="224"/>
                </a:lnTo>
                <a:lnTo>
                  <a:pt x="1572" y="214"/>
                </a:lnTo>
                <a:lnTo>
                  <a:pt x="1677" y="204"/>
                </a:lnTo>
                <a:lnTo>
                  <a:pt x="1780" y="196"/>
                </a:lnTo>
                <a:lnTo>
                  <a:pt x="1883" y="189"/>
                </a:lnTo>
                <a:lnTo>
                  <a:pt x="1986" y="182"/>
                </a:lnTo>
                <a:lnTo>
                  <a:pt x="2087" y="175"/>
                </a:lnTo>
                <a:lnTo>
                  <a:pt x="2185" y="169"/>
                </a:lnTo>
                <a:lnTo>
                  <a:pt x="2281" y="164"/>
                </a:lnTo>
                <a:lnTo>
                  <a:pt x="2376" y="157"/>
                </a:lnTo>
                <a:lnTo>
                  <a:pt x="2467" y="152"/>
                </a:lnTo>
                <a:lnTo>
                  <a:pt x="2555" y="147"/>
                </a:lnTo>
                <a:lnTo>
                  <a:pt x="2639" y="140"/>
                </a:lnTo>
                <a:lnTo>
                  <a:pt x="2719" y="133"/>
                </a:lnTo>
                <a:lnTo>
                  <a:pt x="2795" y="126"/>
                </a:lnTo>
                <a:lnTo>
                  <a:pt x="2948" y="108"/>
                </a:lnTo>
                <a:lnTo>
                  <a:pt x="3095" y="86"/>
                </a:lnTo>
                <a:lnTo>
                  <a:pt x="3230" y="59"/>
                </a:lnTo>
                <a:lnTo>
                  <a:pt x="3359" y="30"/>
                </a:lnTo>
                <a:lnTo>
                  <a:pt x="3478" y="0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6" name="Freeform 2353"/>
          <p:cNvSpPr>
            <a:spLocks/>
          </p:cNvSpPr>
          <p:nvPr/>
        </p:nvSpPr>
        <p:spPr bwMode="auto">
          <a:xfrm>
            <a:off x="5395969" y="4795774"/>
            <a:ext cx="2404931" cy="784181"/>
          </a:xfrm>
          <a:custGeom>
            <a:avLst/>
            <a:gdLst>
              <a:gd name="T0" fmla="*/ 2348 w 3030"/>
              <a:gd name="T1" fmla="*/ 25 h 988"/>
              <a:gd name="T2" fmla="*/ 2537 w 3030"/>
              <a:gd name="T3" fmla="*/ 82 h 988"/>
              <a:gd name="T4" fmla="*/ 2700 w 3030"/>
              <a:gd name="T5" fmla="*/ 150 h 988"/>
              <a:gd name="T6" fmla="*/ 2833 w 3030"/>
              <a:gd name="T7" fmla="*/ 221 h 988"/>
              <a:gd name="T8" fmla="*/ 2934 w 3030"/>
              <a:gd name="T9" fmla="*/ 297 h 988"/>
              <a:gd name="T10" fmla="*/ 3000 w 3030"/>
              <a:gd name="T11" fmla="*/ 371 h 988"/>
              <a:gd name="T12" fmla="*/ 3030 w 3030"/>
              <a:gd name="T13" fmla="*/ 442 h 988"/>
              <a:gd name="T14" fmla="*/ 3029 w 3030"/>
              <a:gd name="T15" fmla="*/ 441 h 988"/>
              <a:gd name="T16" fmla="*/ 2992 w 3030"/>
              <a:gd name="T17" fmla="*/ 493 h 988"/>
              <a:gd name="T18" fmla="*/ 2924 w 3030"/>
              <a:gd name="T19" fmla="*/ 532 h 988"/>
              <a:gd name="T20" fmla="*/ 2826 w 3030"/>
              <a:gd name="T21" fmla="*/ 559 h 988"/>
              <a:gd name="T22" fmla="*/ 2701 w 3030"/>
              <a:gd name="T23" fmla="*/ 579 h 988"/>
              <a:gd name="T24" fmla="*/ 2553 w 3030"/>
              <a:gd name="T25" fmla="*/ 593 h 988"/>
              <a:gd name="T26" fmla="*/ 2384 w 3030"/>
              <a:gd name="T27" fmla="*/ 604 h 988"/>
              <a:gd name="T28" fmla="*/ 2196 w 3030"/>
              <a:gd name="T29" fmla="*/ 615 h 988"/>
              <a:gd name="T30" fmla="*/ 1994 w 3030"/>
              <a:gd name="T31" fmla="*/ 626 h 988"/>
              <a:gd name="T32" fmla="*/ 1778 w 3030"/>
              <a:gd name="T33" fmla="*/ 643 h 988"/>
              <a:gd name="T34" fmla="*/ 1553 w 3030"/>
              <a:gd name="T35" fmla="*/ 667 h 988"/>
              <a:gd name="T36" fmla="*/ 1320 w 3030"/>
              <a:gd name="T37" fmla="*/ 699 h 988"/>
              <a:gd name="T38" fmla="*/ 1084 w 3030"/>
              <a:gd name="T39" fmla="*/ 745 h 988"/>
              <a:gd name="T40" fmla="*/ 879 w 3030"/>
              <a:gd name="T41" fmla="*/ 797 h 988"/>
              <a:gd name="T42" fmla="*/ 729 w 3030"/>
              <a:gd name="T43" fmla="*/ 853 h 988"/>
              <a:gd name="T44" fmla="*/ 606 w 3030"/>
              <a:gd name="T45" fmla="*/ 917 h 988"/>
              <a:gd name="T46" fmla="*/ 503 w 3030"/>
              <a:gd name="T47" fmla="*/ 988 h 988"/>
              <a:gd name="T48" fmla="*/ 339 w 3030"/>
              <a:gd name="T49" fmla="*/ 925 h 988"/>
              <a:gd name="T50" fmla="*/ 202 w 3030"/>
              <a:gd name="T51" fmla="*/ 856 h 988"/>
              <a:gd name="T52" fmla="*/ 98 w 3030"/>
              <a:gd name="T53" fmla="*/ 787 h 988"/>
              <a:gd name="T54" fmla="*/ 28 w 3030"/>
              <a:gd name="T55" fmla="*/ 716 h 988"/>
              <a:gd name="T56" fmla="*/ 0 w 3030"/>
              <a:gd name="T57" fmla="*/ 650 h 988"/>
              <a:gd name="T58" fmla="*/ 10 w 3030"/>
              <a:gd name="T59" fmla="*/ 591 h 988"/>
              <a:gd name="T60" fmla="*/ 55 w 3030"/>
              <a:gd name="T61" fmla="*/ 486 h 988"/>
              <a:gd name="T62" fmla="*/ 131 w 3030"/>
              <a:gd name="T63" fmla="*/ 397 h 988"/>
              <a:gd name="T64" fmla="*/ 231 w 3030"/>
              <a:gd name="T65" fmla="*/ 321 h 988"/>
              <a:gd name="T66" fmla="*/ 354 w 3030"/>
              <a:gd name="T67" fmla="*/ 256 h 988"/>
              <a:gd name="T68" fmla="*/ 496 w 3030"/>
              <a:gd name="T69" fmla="*/ 204 h 988"/>
              <a:gd name="T70" fmla="*/ 653 w 3030"/>
              <a:gd name="T71" fmla="*/ 162 h 988"/>
              <a:gd name="T72" fmla="*/ 820 w 3030"/>
              <a:gd name="T73" fmla="*/ 126 h 988"/>
              <a:gd name="T74" fmla="*/ 998 w 3030"/>
              <a:gd name="T75" fmla="*/ 101 h 988"/>
              <a:gd name="T76" fmla="*/ 1180 w 3030"/>
              <a:gd name="T77" fmla="*/ 79 h 988"/>
              <a:gd name="T78" fmla="*/ 1362 w 3030"/>
              <a:gd name="T79" fmla="*/ 64 h 988"/>
              <a:gd name="T80" fmla="*/ 1545 w 3030"/>
              <a:gd name="T81" fmla="*/ 50 h 988"/>
              <a:gd name="T82" fmla="*/ 1719 w 3030"/>
              <a:gd name="T83" fmla="*/ 40 h 988"/>
              <a:gd name="T84" fmla="*/ 1886 w 3030"/>
              <a:gd name="T85" fmla="*/ 30 h 988"/>
              <a:gd name="T86" fmla="*/ 2039 w 3030"/>
              <a:gd name="T87" fmla="*/ 20 h 988"/>
              <a:gd name="T88" fmla="*/ 2176 w 3030"/>
              <a:gd name="T89" fmla="*/ 6 h 9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3030" h="988">
                <a:moveTo>
                  <a:pt x="2244" y="0"/>
                </a:moveTo>
                <a:lnTo>
                  <a:pt x="2348" y="25"/>
                </a:lnTo>
                <a:lnTo>
                  <a:pt x="2446" y="52"/>
                </a:lnTo>
                <a:lnTo>
                  <a:pt x="2537" y="82"/>
                </a:lnTo>
                <a:lnTo>
                  <a:pt x="2622" y="114"/>
                </a:lnTo>
                <a:lnTo>
                  <a:pt x="2700" y="150"/>
                </a:lnTo>
                <a:lnTo>
                  <a:pt x="2770" y="185"/>
                </a:lnTo>
                <a:lnTo>
                  <a:pt x="2833" y="221"/>
                </a:lnTo>
                <a:lnTo>
                  <a:pt x="2887" y="260"/>
                </a:lnTo>
                <a:lnTo>
                  <a:pt x="2934" y="297"/>
                </a:lnTo>
                <a:lnTo>
                  <a:pt x="2971" y="334"/>
                </a:lnTo>
                <a:lnTo>
                  <a:pt x="3000" y="371"/>
                </a:lnTo>
                <a:lnTo>
                  <a:pt x="3020" y="408"/>
                </a:lnTo>
                <a:lnTo>
                  <a:pt x="3030" y="442"/>
                </a:lnTo>
                <a:lnTo>
                  <a:pt x="3029" y="441"/>
                </a:lnTo>
                <a:lnTo>
                  <a:pt x="3029" y="441"/>
                </a:lnTo>
                <a:lnTo>
                  <a:pt x="3015" y="468"/>
                </a:lnTo>
                <a:lnTo>
                  <a:pt x="2992" y="493"/>
                </a:lnTo>
                <a:lnTo>
                  <a:pt x="2961" y="513"/>
                </a:lnTo>
                <a:lnTo>
                  <a:pt x="2924" y="532"/>
                </a:lnTo>
                <a:lnTo>
                  <a:pt x="2879" y="547"/>
                </a:lnTo>
                <a:lnTo>
                  <a:pt x="2826" y="559"/>
                </a:lnTo>
                <a:lnTo>
                  <a:pt x="2765" y="571"/>
                </a:lnTo>
                <a:lnTo>
                  <a:pt x="2701" y="579"/>
                </a:lnTo>
                <a:lnTo>
                  <a:pt x="2629" y="586"/>
                </a:lnTo>
                <a:lnTo>
                  <a:pt x="2553" y="593"/>
                </a:lnTo>
                <a:lnTo>
                  <a:pt x="2470" y="599"/>
                </a:lnTo>
                <a:lnTo>
                  <a:pt x="2384" y="604"/>
                </a:lnTo>
                <a:lnTo>
                  <a:pt x="2291" y="610"/>
                </a:lnTo>
                <a:lnTo>
                  <a:pt x="2196" y="615"/>
                </a:lnTo>
                <a:lnTo>
                  <a:pt x="2097" y="620"/>
                </a:lnTo>
                <a:lnTo>
                  <a:pt x="1994" y="626"/>
                </a:lnTo>
                <a:lnTo>
                  <a:pt x="1887" y="633"/>
                </a:lnTo>
                <a:lnTo>
                  <a:pt x="1778" y="643"/>
                </a:lnTo>
                <a:lnTo>
                  <a:pt x="1666" y="653"/>
                </a:lnTo>
                <a:lnTo>
                  <a:pt x="1553" y="667"/>
                </a:lnTo>
                <a:lnTo>
                  <a:pt x="1437" y="682"/>
                </a:lnTo>
                <a:lnTo>
                  <a:pt x="1320" y="699"/>
                </a:lnTo>
                <a:lnTo>
                  <a:pt x="1202" y="721"/>
                </a:lnTo>
                <a:lnTo>
                  <a:pt x="1084" y="745"/>
                </a:lnTo>
                <a:lnTo>
                  <a:pt x="964" y="773"/>
                </a:lnTo>
                <a:lnTo>
                  <a:pt x="879" y="797"/>
                </a:lnTo>
                <a:lnTo>
                  <a:pt x="802" y="822"/>
                </a:lnTo>
                <a:lnTo>
                  <a:pt x="729" y="853"/>
                </a:lnTo>
                <a:lnTo>
                  <a:pt x="665" y="883"/>
                </a:lnTo>
                <a:lnTo>
                  <a:pt x="606" y="917"/>
                </a:lnTo>
                <a:lnTo>
                  <a:pt x="552" y="952"/>
                </a:lnTo>
                <a:lnTo>
                  <a:pt x="503" y="988"/>
                </a:lnTo>
                <a:lnTo>
                  <a:pt x="418" y="958"/>
                </a:lnTo>
                <a:lnTo>
                  <a:pt x="339" y="925"/>
                </a:lnTo>
                <a:lnTo>
                  <a:pt x="266" y="892"/>
                </a:lnTo>
                <a:lnTo>
                  <a:pt x="202" y="856"/>
                </a:lnTo>
                <a:lnTo>
                  <a:pt x="145" y="821"/>
                </a:lnTo>
                <a:lnTo>
                  <a:pt x="98" y="787"/>
                </a:lnTo>
                <a:lnTo>
                  <a:pt x="59" y="751"/>
                </a:lnTo>
                <a:lnTo>
                  <a:pt x="28" y="716"/>
                </a:lnTo>
                <a:lnTo>
                  <a:pt x="10" y="682"/>
                </a:lnTo>
                <a:lnTo>
                  <a:pt x="0" y="650"/>
                </a:lnTo>
                <a:lnTo>
                  <a:pt x="0" y="650"/>
                </a:lnTo>
                <a:lnTo>
                  <a:pt x="10" y="591"/>
                </a:lnTo>
                <a:lnTo>
                  <a:pt x="28" y="537"/>
                </a:lnTo>
                <a:lnTo>
                  <a:pt x="55" y="486"/>
                </a:lnTo>
                <a:lnTo>
                  <a:pt x="89" y="439"/>
                </a:lnTo>
                <a:lnTo>
                  <a:pt x="131" y="397"/>
                </a:lnTo>
                <a:lnTo>
                  <a:pt x="179" y="356"/>
                </a:lnTo>
                <a:lnTo>
                  <a:pt x="231" y="321"/>
                </a:lnTo>
                <a:lnTo>
                  <a:pt x="290" y="287"/>
                </a:lnTo>
                <a:lnTo>
                  <a:pt x="354" y="256"/>
                </a:lnTo>
                <a:lnTo>
                  <a:pt x="422" y="229"/>
                </a:lnTo>
                <a:lnTo>
                  <a:pt x="496" y="204"/>
                </a:lnTo>
                <a:lnTo>
                  <a:pt x="572" y="182"/>
                </a:lnTo>
                <a:lnTo>
                  <a:pt x="653" y="162"/>
                </a:lnTo>
                <a:lnTo>
                  <a:pt x="736" y="143"/>
                </a:lnTo>
                <a:lnTo>
                  <a:pt x="820" y="126"/>
                </a:lnTo>
                <a:lnTo>
                  <a:pt x="908" y="113"/>
                </a:lnTo>
                <a:lnTo>
                  <a:pt x="998" y="101"/>
                </a:lnTo>
                <a:lnTo>
                  <a:pt x="1089" y="89"/>
                </a:lnTo>
                <a:lnTo>
                  <a:pt x="1180" y="79"/>
                </a:lnTo>
                <a:lnTo>
                  <a:pt x="1271" y="71"/>
                </a:lnTo>
                <a:lnTo>
                  <a:pt x="1362" y="64"/>
                </a:lnTo>
                <a:lnTo>
                  <a:pt x="1453" y="57"/>
                </a:lnTo>
                <a:lnTo>
                  <a:pt x="1545" y="50"/>
                </a:lnTo>
                <a:lnTo>
                  <a:pt x="1632" y="45"/>
                </a:lnTo>
                <a:lnTo>
                  <a:pt x="1719" y="40"/>
                </a:lnTo>
                <a:lnTo>
                  <a:pt x="1803" y="35"/>
                </a:lnTo>
                <a:lnTo>
                  <a:pt x="1886" y="30"/>
                </a:lnTo>
                <a:lnTo>
                  <a:pt x="1963" y="25"/>
                </a:lnTo>
                <a:lnTo>
                  <a:pt x="2039" y="20"/>
                </a:lnTo>
                <a:lnTo>
                  <a:pt x="2110" y="13"/>
                </a:lnTo>
                <a:lnTo>
                  <a:pt x="2176" y="6"/>
                </a:lnTo>
                <a:lnTo>
                  <a:pt x="2244" y="0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35" tIns="45717" rIns="91435" bIns="45717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7" name="Freeform 2354"/>
          <p:cNvSpPr>
            <a:spLocks/>
          </p:cNvSpPr>
          <p:nvPr/>
        </p:nvSpPr>
        <p:spPr bwMode="auto">
          <a:xfrm>
            <a:off x="5600746" y="5145003"/>
            <a:ext cx="2214442" cy="1100078"/>
          </a:xfrm>
          <a:custGeom>
            <a:avLst/>
            <a:gdLst>
              <a:gd name="T0" fmla="*/ 2772 w 2789"/>
              <a:gd name="T1" fmla="*/ 1 h 1385"/>
              <a:gd name="T2" fmla="*/ 2776 w 2789"/>
              <a:gd name="T3" fmla="*/ 18 h 1385"/>
              <a:gd name="T4" fmla="*/ 2783 w 2789"/>
              <a:gd name="T5" fmla="*/ 52 h 1385"/>
              <a:gd name="T6" fmla="*/ 2788 w 2789"/>
              <a:gd name="T7" fmla="*/ 99 h 1385"/>
              <a:gd name="T8" fmla="*/ 2789 w 2789"/>
              <a:gd name="T9" fmla="*/ 157 h 1385"/>
              <a:gd name="T10" fmla="*/ 2784 w 2789"/>
              <a:gd name="T11" fmla="*/ 224 h 1385"/>
              <a:gd name="T12" fmla="*/ 2769 w 2789"/>
              <a:gd name="T13" fmla="*/ 297 h 1385"/>
              <a:gd name="T14" fmla="*/ 2742 w 2789"/>
              <a:gd name="T15" fmla="*/ 375 h 1385"/>
              <a:gd name="T16" fmla="*/ 2698 w 2789"/>
              <a:gd name="T17" fmla="*/ 456 h 1385"/>
              <a:gd name="T18" fmla="*/ 2637 w 2789"/>
              <a:gd name="T19" fmla="*/ 535 h 1385"/>
              <a:gd name="T20" fmla="*/ 2555 w 2789"/>
              <a:gd name="T21" fmla="*/ 615 h 1385"/>
              <a:gd name="T22" fmla="*/ 2448 w 2789"/>
              <a:gd name="T23" fmla="*/ 687 h 1385"/>
              <a:gd name="T24" fmla="*/ 2315 w 2789"/>
              <a:gd name="T25" fmla="*/ 755 h 1385"/>
              <a:gd name="T26" fmla="*/ 2153 w 2789"/>
              <a:gd name="T27" fmla="*/ 812 h 1385"/>
              <a:gd name="T28" fmla="*/ 1957 w 2789"/>
              <a:gd name="T29" fmla="*/ 860 h 1385"/>
              <a:gd name="T30" fmla="*/ 1727 w 2789"/>
              <a:gd name="T31" fmla="*/ 893 h 1385"/>
              <a:gd name="T32" fmla="*/ 1604 w 2789"/>
              <a:gd name="T33" fmla="*/ 903 h 1385"/>
              <a:gd name="T34" fmla="*/ 1467 w 2789"/>
              <a:gd name="T35" fmla="*/ 914 h 1385"/>
              <a:gd name="T36" fmla="*/ 1317 w 2789"/>
              <a:gd name="T37" fmla="*/ 922 h 1385"/>
              <a:gd name="T38" fmla="*/ 1160 w 2789"/>
              <a:gd name="T39" fmla="*/ 932 h 1385"/>
              <a:gd name="T40" fmla="*/ 1000 w 2789"/>
              <a:gd name="T41" fmla="*/ 946 h 1385"/>
              <a:gd name="T42" fmla="*/ 839 w 2789"/>
              <a:gd name="T43" fmla="*/ 963 h 1385"/>
              <a:gd name="T44" fmla="*/ 684 w 2789"/>
              <a:gd name="T45" fmla="*/ 986 h 1385"/>
              <a:gd name="T46" fmla="*/ 535 w 2789"/>
              <a:gd name="T47" fmla="*/ 1017 h 1385"/>
              <a:gd name="T48" fmla="*/ 402 w 2789"/>
              <a:gd name="T49" fmla="*/ 1057 h 1385"/>
              <a:gd name="T50" fmla="*/ 284 w 2789"/>
              <a:gd name="T51" fmla="*/ 1106 h 1385"/>
              <a:gd name="T52" fmla="*/ 186 w 2789"/>
              <a:gd name="T53" fmla="*/ 1169 h 1385"/>
              <a:gd name="T54" fmla="*/ 113 w 2789"/>
              <a:gd name="T55" fmla="*/ 1245 h 1385"/>
              <a:gd name="T56" fmla="*/ 69 w 2789"/>
              <a:gd name="T57" fmla="*/ 1334 h 1385"/>
              <a:gd name="T58" fmla="*/ 57 w 2789"/>
              <a:gd name="T59" fmla="*/ 1383 h 1385"/>
              <a:gd name="T60" fmla="*/ 49 w 2789"/>
              <a:gd name="T61" fmla="*/ 1361 h 1385"/>
              <a:gd name="T62" fmla="*/ 37 w 2789"/>
              <a:gd name="T63" fmla="*/ 1321 h 1385"/>
              <a:gd name="T64" fmla="*/ 22 w 2789"/>
              <a:gd name="T65" fmla="*/ 1265 h 1385"/>
              <a:gd name="T66" fmla="*/ 10 w 2789"/>
              <a:gd name="T67" fmla="*/ 1194 h 1385"/>
              <a:gd name="T68" fmla="*/ 2 w 2789"/>
              <a:gd name="T69" fmla="*/ 1113 h 1385"/>
              <a:gd name="T70" fmla="*/ 2 w 2789"/>
              <a:gd name="T71" fmla="*/ 1023 h 1385"/>
              <a:gd name="T72" fmla="*/ 15 w 2789"/>
              <a:gd name="T73" fmla="*/ 929 h 1385"/>
              <a:gd name="T74" fmla="*/ 42 w 2789"/>
              <a:gd name="T75" fmla="*/ 831 h 1385"/>
              <a:gd name="T76" fmla="*/ 88 w 2789"/>
              <a:gd name="T77" fmla="*/ 733 h 1385"/>
              <a:gd name="T78" fmla="*/ 155 w 2789"/>
              <a:gd name="T79" fmla="*/ 637 h 1385"/>
              <a:gd name="T80" fmla="*/ 246 w 2789"/>
              <a:gd name="T81" fmla="*/ 547 h 1385"/>
              <a:gd name="T82" fmla="*/ 368 w 2789"/>
              <a:gd name="T83" fmla="*/ 464 h 1385"/>
              <a:gd name="T84" fmla="*/ 520 w 2789"/>
              <a:gd name="T85" fmla="*/ 392 h 1385"/>
              <a:gd name="T86" fmla="*/ 706 w 2789"/>
              <a:gd name="T87" fmla="*/ 332 h 1385"/>
              <a:gd name="T88" fmla="*/ 944 w 2789"/>
              <a:gd name="T89" fmla="*/ 280 h 1385"/>
              <a:gd name="T90" fmla="*/ 1179 w 2789"/>
              <a:gd name="T91" fmla="*/ 241 h 1385"/>
              <a:gd name="T92" fmla="*/ 1408 w 2789"/>
              <a:gd name="T93" fmla="*/ 212 h 1385"/>
              <a:gd name="T94" fmla="*/ 1629 w 2789"/>
              <a:gd name="T95" fmla="*/ 192 h 1385"/>
              <a:gd name="T96" fmla="*/ 1839 w 2789"/>
              <a:gd name="T97" fmla="*/ 179 h 1385"/>
              <a:gd name="T98" fmla="*/ 2033 w 2789"/>
              <a:gd name="T99" fmla="*/ 169 h 1385"/>
              <a:gd name="T100" fmla="*/ 2212 w 2789"/>
              <a:gd name="T101" fmla="*/ 158 h 1385"/>
              <a:gd name="T102" fmla="*/ 2371 w 2789"/>
              <a:gd name="T103" fmla="*/ 145 h 1385"/>
              <a:gd name="T104" fmla="*/ 2507 w 2789"/>
              <a:gd name="T105" fmla="*/ 130 h 1385"/>
              <a:gd name="T106" fmla="*/ 2621 w 2789"/>
              <a:gd name="T107" fmla="*/ 106 h 1385"/>
              <a:gd name="T108" fmla="*/ 2703 w 2789"/>
              <a:gd name="T109" fmla="*/ 72 h 1385"/>
              <a:gd name="T110" fmla="*/ 2757 w 2789"/>
              <a:gd name="T111" fmla="*/ 27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789" h="1385">
                <a:moveTo>
                  <a:pt x="2771" y="0"/>
                </a:moveTo>
                <a:lnTo>
                  <a:pt x="2772" y="1"/>
                </a:lnTo>
                <a:lnTo>
                  <a:pt x="2774" y="8"/>
                </a:lnTo>
                <a:lnTo>
                  <a:pt x="2776" y="18"/>
                </a:lnTo>
                <a:lnTo>
                  <a:pt x="2779" y="33"/>
                </a:lnTo>
                <a:lnTo>
                  <a:pt x="2783" y="52"/>
                </a:lnTo>
                <a:lnTo>
                  <a:pt x="2786" y="74"/>
                </a:lnTo>
                <a:lnTo>
                  <a:pt x="2788" y="99"/>
                </a:lnTo>
                <a:lnTo>
                  <a:pt x="2789" y="126"/>
                </a:lnTo>
                <a:lnTo>
                  <a:pt x="2789" y="157"/>
                </a:lnTo>
                <a:lnTo>
                  <a:pt x="2788" y="189"/>
                </a:lnTo>
                <a:lnTo>
                  <a:pt x="2784" y="224"/>
                </a:lnTo>
                <a:lnTo>
                  <a:pt x="2778" y="260"/>
                </a:lnTo>
                <a:lnTo>
                  <a:pt x="2769" y="297"/>
                </a:lnTo>
                <a:lnTo>
                  <a:pt x="2757" y="336"/>
                </a:lnTo>
                <a:lnTo>
                  <a:pt x="2742" y="375"/>
                </a:lnTo>
                <a:lnTo>
                  <a:pt x="2722" y="415"/>
                </a:lnTo>
                <a:lnTo>
                  <a:pt x="2698" y="456"/>
                </a:lnTo>
                <a:lnTo>
                  <a:pt x="2671" y="496"/>
                </a:lnTo>
                <a:lnTo>
                  <a:pt x="2637" y="535"/>
                </a:lnTo>
                <a:lnTo>
                  <a:pt x="2599" y="576"/>
                </a:lnTo>
                <a:lnTo>
                  <a:pt x="2555" y="615"/>
                </a:lnTo>
                <a:lnTo>
                  <a:pt x="2506" y="652"/>
                </a:lnTo>
                <a:lnTo>
                  <a:pt x="2448" y="687"/>
                </a:lnTo>
                <a:lnTo>
                  <a:pt x="2386" y="723"/>
                </a:lnTo>
                <a:lnTo>
                  <a:pt x="2315" y="755"/>
                </a:lnTo>
                <a:lnTo>
                  <a:pt x="2239" y="785"/>
                </a:lnTo>
                <a:lnTo>
                  <a:pt x="2153" y="812"/>
                </a:lnTo>
                <a:lnTo>
                  <a:pt x="2060" y="838"/>
                </a:lnTo>
                <a:lnTo>
                  <a:pt x="1957" y="860"/>
                </a:lnTo>
                <a:lnTo>
                  <a:pt x="1847" y="878"/>
                </a:lnTo>
                <a:lnTo>
                  <a:pt x="1727" y="893"/>
                </a:lnTo>
                <a:lnTo>
                  <a:pt x="1668" y="898"/>
                </a:lnTo>
                <a:lnTo>
                  <a:pt x="1604" y="903"/>
                </a:lnTo>
                <a:lnTo>
                  <a:pt x="1536" y="909"/>
                </a:lnTo>
                <a:lnTo>
                  <a:pt x="1467" y="914"/>
                </a:lnTo>
                <a:lnTo>
                  <a:pt x="1393" y="917"/>
                </a:lnTo>
                <a:lnTo>
                  <a:pt x="1317" y="922"/>
                </a:lnTo>
                <a:lnTo>
                  <a:pt x="1239" y="927"/>
                </a:lnTo>
                <a:lnTo>
                  <a:pt x="1160" y="932"/>
                </a:lnTo>
                <a:lnTo>
                  <a:pt x="1079" y="939"/>
                </a:lnTo>
                <a:lnTo>
                  <a:pt x="1000" y="946"/>
                </a:lnTo>
                <a:lnTo>
                  <a:pt x="919" y="954"/>
                </a:lnTo>
                <a:lnTo>
                  <a:pt x="839" y="963"/>
                </a:lnTo>
                <a:lnTo>
                  <a:pt x="760" y="974"/>
                </a:lnTo>
                <a:lnTo>
                  <a:pt x="684" y="986"/>
                </a:lnTo>
                <a:lnTo>
                  <a:pt x="608" y="1001"/>
                </a:lnTo>
                <a:lnTo>
                  <a:pt x="535" y="1017"/>
                </a:lnTo>
                <a:lnTo>
                  <a:pt x="466" y="1035"/>
                </a:lnTo>
                <a:lnTo>
                  <a:pt x="402" y="1057"/>
                </a:lnTo>
                <a:lnTo>
                  <a:pt x="339" y="1081"/>
                </a:lnTo>
                <a:lnTo>
                  <a:pt x="284" y="1106"/>
                </a:lnTo>
                <a:lnTo>
                  <a:pt x="231" y="1137"/>
                </a:lnTo>
                <a:lnTo>
                  <a:pt x="186" y="1169"/>
                </a:lnTo>
                <a:lnTo>
                  <a:pt x="145" y="1204"/>
                </a:lnTo>
                <a:lnTo>
                  <a:pt x="113" y="1245"/>
                </a:lnTo>
                <a:lnTo>
                  <a:pt x="88" y="1287"/>
                </a:lnTo>
                <a:lnTo>
                  <a:pt x="69" y="1334"/>
                </a:lnTo>
                <a:lnTo>
                  <a:pt x="59" y="1385"/>
                </a:lnTo>
                <a:lnTo>
                  <a:pt x="57" y="1383"/>
                </a:lnTo>
                <a:lnTo>
                  <a:pt x="54" y="1375"/>
                </a:lnTo>
                <a:lnTo>
                  <a:pt x="49" y="1361"/>
                </a:lnTo>
                <a:lnTo>
                  <a:pt x="44" y="1343"/>
                </a:lnTo>
                <a:lnTo>
                  <a:pt x="37" y="1321"/>
                </a:lnTo>
                <a:lnTo>
                  <a:pt x="29" y="1294"/>
                </a:lnTo>
                <a:lnTo>
                  <a:pt x="22" y="1265"/>
                </a:lnTo>
                <a:lnTo>
                  <a:pt x="15" y="1231"/>
                </a:lnTo>
                <a:lnTo>
                  <a:pt x="10" y="1194"/>
                </a:lnTo>
                <a:lnTo>
                  <a:pt x="5" y="1155"/>
                </a:lnTo>
                <a:lnTo>
                  <a:pt x="2" y="1113"/>
                </a:lnTo>
                <a:lnTo>
                  <a:pt x="0" y="1069"/>
                </a:lnTo>
                <a:lnTo>
                  <a:pt x="2" y="1023"/>
                </a:lnTo>
                <a:lnTo>
                  <a:pt x="7" y="976"/>
                </a:lnTo>
                <a:lnTo>
                  <a:pt x="15" y="929"/>
                </a:lnTo>
                <a:lnTo>
                  <a:pt x="27" y="880"/>
                </a:lnTo>
                <a:lnTo>
                  <a:pt x="42" y="831"/>
                </a:lnTo>
                <a:lnTo>
                  <a:pt x="62" y="782"/>
                </a:lnTo>
                <a:lnTo>
                  <a:pt x="88" y="733"/>
                </a:lnTo>
                <a:lnTo>
                  <a:pt x="118" y="684"/>
                </a:lnTo>
                <a:lnTo>
                  <a:pt x="155" y="637"/>
                </a:lnTo>
                <a:lnTo>
                  <a:pt x="198" y="591"/>
                </a:lnTo>
                <a:lnTo>
                  <a:pt x="246" y="547"/>
                </a:lnTo>
                <a:lnTo>
                  <a:pt x="304" y="503"/>
                </a:lnTo>
                <a:lnTo>
                  <a:pt x="368" y="464"/>
                </a:lnTo>
                <a:lnTo>
                  <a:pt x="439" y="425"/>
                </a:lnTo>
                <a:lnTo>
                  <a:pt x="520" y="392"/>
                </a:lnTo>
                <a:lnTo>
                  <a:pt x="608" y="359"/>
                </a:lnTo>
                <a:lnTo>
                  <a:pt x="706" y="332"/>
                </a:lnTo>
                <a:lnTo>
                  <a:pt x="826" y="304"/>
                </a:lnTo>
                <a:lnTo>
                  <a:pt x="944" y="280"/>
                </a:lnTo>
                <a:lnTo>
                  <a:pt x="1062" y="258"/>
                </a:lnTo>
                <a:lnTo>
                  <a:pt x="1179" y="241"/>
                </a:lnTo>
                <a:lnTo>
                  <a:pt x="1295" y="226"/>
                </a:lnTo>
                <a:lnTo>
                  <a:pt x="1408" y="212"/>
                </a:lnTo>
                <a:lnTo>
                  <a:pt x="1520" y="202"/>
                </a:lnTo>
                <a:lnTo>
                  <a:pt x="1629" y="192"/>
                </a:lnTo>
                <a:lnTo>
                  <a:pt x="1736" y="185"/>
                </a:lnTo>
                <a:lnTo>
                  <a:pt x="1839" y="179"/>
                </a:lnTo>
                <a:lnTo>
                  <a:pt x="1938" y="174"/>
                </a:lnTo>
                <a:lnTo>
                  <a:pt x="2033" y="169"/>
                </a:lnTo>
                <a:lnTo>
                  <a:pt x="2126" y="163"/>
                </a:lnTo>
                <a:lnTo>
                  <a:pt x="2212" y="158"/>
                </a:lnTo>
                <a:lnTo>
                  <a:pt x="2295" y="152"/>
                </a:lnTo>
                <a:lnTo>
                  <a:pt x="2371" y="145"/>
                </a:lnTo>
                <a:lnTo>
                  <a:pt x="2443" y="138"/>
                </a:lnTo>
                <a:lnTo>
                  <a:pt x="2507" y="130"/>
                </a:lnTo>
                <a:lnTo>
                  <a:pt x="2568" y="118"/>
                </a:lnTo>
                <a:lnTo>
                  <a:pt x="2621" y="106"/>
                </a:lnTo>
                <a:lnTo>
                  <a:pt x="2666" y="91"/>
                </a:lnTo>
                <a:lnTo>
                  <a:pt x="2703" y="72"/>
                </a:lnTo>
                <a:lnTo>
                  <a:pt x="2734" y="52"/>
                </a:lnTo>
                <a:lnTo>
                  <a:pt x="2757" y="27"/>
                </a:lnTo>
                <a:lnTo>
                  <a:pt x="2771" y="0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8" name="Freeform 2355"/>
          <p:cNvSpPr>
            <a:spLocks/>
          </p:cNvSpPr>
          <p:nvPr/>
        </p:nvSpPr>
        <p:spPr bwMode="auto">
          <a:xfrm>
            <a:off x="5349935" y="3887773"/>
            <a:ext cx="2890680" cy="1438196"/>
          </a:xfrm>
          <a:custGeom>
            <a:avLst/>
            <a:gdLst>
              <a:gd name="T0" fmla="*/ 3620 w 3642"/>
              <a:gd name="T1" fmla="*/ 8 h 1811"/>
              <a:gd name="T2" fmla="*/ 3630 w 3642"/>
              <a:gd name="T3" fmla="*/ 52 h 1811"/>
              <a:gd name="T4" fmla="*/ 3640 w 3642"/>
              <a:gd name="T5" fmla="*/ 127 h 1811"/>
              <a:gd name="T6" fmla="*/ 3640 w 3642"/>
              <a:gd name="T7" fmla="*/ 226 h 1811"/>
              <a:gd name="T8" fmla="*/ 3625 w 3642"/>
              <a:gd name="T9" fmla="*/ 343 h 1811"/>
              <a:gd name="T10" fmla="*/ 3586 w 3642"/>
              <a:gd name="T11" fmla="*/ 473 h 1811"/>
              <a:gd name="T12" fmla="*/ 3515 w 3642"/>
              <a:gd name="T13" fmla="*/ 608 h 1811"/>
              <a:gd name="T14" fmla="*/ 3402 w 3642"/>
              <a:gd name="T15" fmla="*/ 743 h 1811"/>
              <a:gd name="T16" fmla="*/ 3242 w 3642"/>
              <a:gd name="T17" fmla="*/ 870 h 1811"/>
              <a:gd name="T18" fmla="*/ 3025 w 3642"/>
              <a:gd name="T19" fmla="*/ 985 h 1811"/>
              <a:gd name="T20" fmla="*/ 2743 w 3642"/>
              <a:gd name="T21" fmla="*/ 1081 h 1811"/>
              <a:gd name="T22" fmla="*/ 2389 w 3642"/>
              <a:gd name="T23" fmla="*/ 1152 h 1811"/>
              <a:gd name="T24" fmla="*/ 2115 w 3642"/>
              <a:gd name="T25" fmla="*/ 1181 h 1811"/>
              <a:gd name="T26" fmla="*/ 1879 w 3642"/>
              <a:gd name="T27" fmla="*/ 1196 h 1811"/>
              <a:gd name="T28" fmla="*/ 1621 w 3642"/>
              <a:gd name="T29" fmla="*/ 1211 h 1811"/>
              <a:gd name="T30" fmla="*/ 1347 w 3642"/>
              <a:gd name="T31" fmla="*/ 1232 h 1811"/>
              <a:gd name="T32" fmla="*/ 1074 w 3642"/>
              <a:gd name="T33" fmla="*/ 1262 h 1811"/>
              <a:gd name="T34" fmla="*/ 812 w 3642"/>
              <a:gd name="T35" fmla="*/ 1304 h 1811"/>
              <a:gd name="T36" fmla="*/ 572 w 3642"/>
              <a:gd name="T37" fmla="*/ 1365 h 1811"/>
              <a:gd name="T38" fmla="*/ 366 w 3642"/>
              <a:gd name="T39" fmla="*/ 1448 h 1811"/>
              <a:gd name="T40" fmla="*/ 207 w 3642"/>
              <a:gd name="T41" fmla="*/ 1558 h 1811"/>
              <a:gd name="T42" fmla="*/ 104 w 3642"/>
              <a:gd name="T43" fmla="*/ 1698 h 1811"/>
              <a:gd name="T44" fmla="*/ 74 w 3642"/>
              <a:gd name="T45" fmla="*/ 1808 h 1811"/>
              <a:gd name="T46" fmla="*/ 60 w 3642"/>
              <a:gd name="T47" fmla="*/ 1771 h 1811"/>
              <a:gd name="T48" fmla="*/ 37 w 3642"/>
              <a:gd name="T49" fmla="*/ 1693 h 1811"/>
              <a:gd name="T50" fmla="*/ 15 w 3642"/>
              <a:gd name="T51" fmla="*/ 1583 h 1811"/>
              <a:gd name="T52" fmla="*/ 0 w 3642"/>
              <a:gd name="T53" fmla="*/ 1449 h 1811"/>
              <a:gd name="T54" fmla="*/ 5 w 3642"/>
              <a:gd name="T55" fmla="*/ 1297 h 1811"/>
              <a:gd name="T56" fmla="*/ 37 w 3642"/>
              <a:gd name="T57" fmla="*/ 1137 h 1811"/>
              <a:gd name="T58" fmla="*/ 104 w 3642"/>
              <a:gd name="T59" fmla="*/ 973 h 1811"/>
              <a:gd name="T60" fmla="*/ 217 w 3642"/>
              <a:gd name="T61" fmla="*/ 813 h 1811"/>
              <a:gd name="T62" fmla="*/ 386 w 3642"/>
              <a:gd name="T63" fmla="*/ 666 h 1811"/>
              <a:gd name="T64" fmla="*/ 618 w 3642"/>
              <a:gd name="T65" fmla="*/ 537 h 1811"/>
              <a:gd name="T66" fmla="*/ 922 w 3642"/>
              <a:gd name="T67" fmla="*/ 434 h 1811"/>
              <a:gd name="T68" fmla="*/ 1335 w 3642"/>
              <a:gd name="T69" fmla="*/ 348 h 1811"/>
              <a:gd name="T70" fmla="*/ 1742 w 3642"/>
              <a:gd name="T71" fmla="*/ 289 h 1811"/>
              <a:gd name="T72" fmla="*/ 2131 w 3642"/>
              <a:gd name="T73" fmla="*/ 252 h 1811"/>
              <a:gd name="T74" fmla="*/ 2492 w 3642"/>
              <a:gd name="T75" fmla="*/ 230 h 1811"/>
              <a:gd name="T76" fmla="*/ 2819 w 3642"/>
              <a:gd name="T77" fmla="*/ 211 h 1811"/>
              <a:gd name="T78" fmla="*/ 3101 w 3642"/>
              <a:gd name="T79" fmla="*/ 191 h 1811"/>
              <a:gd name="T80" fmla="*/ 3333 w 3642"/>
              <a:gd name="T81" fmla="*/ 159 h 1811"/>
              <a:gd name="T82" fmla="*/ 3502 w 3642"/>
              <a:gd name="T83" fmla="*/ 110 h 1811"/>
              <a:gd name="T84" fmla="*/ 3601 w 3642"/>
              <a:gd name="T85" fmla="*/ 32 h 18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3642" h="1811">
                <a:moveTo>
                  <a:pt x="3618" y="0"/>
                </a:moveTo>
                <a:lnTo>
                  <a:pt x="3618" y="2"/>
                </a:lnTo>
                <a:lnTo>
                  <a:pt x="3620" y="8"/>
                </a:lnTo>
                <a:lnTo>
                  <a:pt x="3623" y="18"/>
                </a:lnTo>
                <a:lnTo>
                  <a:pt x="3627" y="34"/>
                </a:lnTo>
                <a:lnTo>
                  <a:pt x="3630" y="52"/>
                </a:lnTo>
                <a:lnTo>
                  <a:pt x="3633" y="74"/>
                </a:lnTo>
                <a:lnTo>
                  <a:pt x="3637" y="98"/>
                </a:lnTo>
                <a:lnTo>
                  <a:pt x="3640" y="127"/>
                </a:lnTo>
                <a:lnTo>
                  <a:pt x="3642" y="157"/>
                </a:lnTo>
                <a:lnTo>
                  <a:pt x="3642" y="191"/>
                </a:lnTo>
                <a:lnTo>
                  <a:pt x="3640" y="226"/>
                </a:lnTo>
                <a:lnTo>
                  <a:pt x="3638" y="263"/>
                </a:lnTo>
                <a:lnTo>
                  <a:pt x="3633" y="302"/>
                </a:lnTo>
                <a:lnTo>
                  <a:pt x="3625" y="343"/>
                </a:lnTo>
                <a:lnTo>
                  <a:pt x="3616" y="385"/>
                </a:lnTo>
                <a:lnTo>
                  <a:pt x="3603" y="429"/>
                </a:lnTo>
                <a:lnTo>
                  <a:pt x="3586" y="473"/>
                </a:lnTo>
                <a:lnTo>
                  <a:pt x="3566" y="517"/>
                </a:lnTo>
                <a:lnTo>
                  <a:pt x="3542" y="562"/>
                </a:lnTo>
                <a:lnTo>
                  <a:pt x="3515" y="608"/>
                </a:lnTo>
                <a:lnTo>
                  <a:pt x="3483" y="654"/>
                </a:lnTo>
                <a:lnTo>
                  <a:pt x="3446" y="698"/>
                </a:lnTo>
                <a:lnTo>
                  <a:pt x="3402" y="743"/>
                </a:lnTo>
                <a:lnTo>
                  <a:pt x="3355" y="785"/>
                </a:lnTo>
                <a:lnTo>
                  <a:pt x="3302" y="829"/>
                </a:lnTo>
                <a:lnTo>
                  <a:pt x="3242" y="870"/>
                </a:lnTo>
                <a:lnTo>
                  <a:pt x="3176" y="911"/>
                </a:lnTo>
                <a:lnTo>
                  <a:pt x="3105" y="949"/>
                </a:lnTo>
                <a:lnTo>
                  <a:pt x="3025" y="985"/>
                </a:lnTo>
                <a:lnTo>
                  <a:pt x="2939" y="1020"/>
                </a:lnTo>
                <a:lnTo>
                  <a:pt x="2845" y="1052"/>
                </a:lnTo>
                <a:lnTo>
                  <a:pt x="2743" y="1081"/>
                </a:lnTo>
                <a:lnTo>
                  <a:pt x="2634" y="1108"/>
                </a:lnTo>
                <a:lnTo>
                  <a:pt x="2515" y="1132"/>
                </a:lnTo>
                <a:lnTo>
                  <a:pt x="2389" y="1152"/>
                </a:lnTo>
                <a:lnTo>
                  <a:pt x="2252" y="1167"/>
                </a:lnTo>
                <a:lnTo>
                  <a:pt x="2186" y="1174"/>
                </a:lnTo>
                <a:lnTo>
                  <a:pt x="2115" y="1181"/>
                </a:lnTo>
                <a:lnTo>
                  <a:pt x="2039" y="1186"/>
                </a:lnTo>
                <a:lnTo>
                  <a:pt x="1962" y="1191"/>
                </a:lnTo>
                <a:lnTo>
                  <a:pt x="1879" y="1196"/>
                </a:lnTo>
                <a:lnTo>
                  <a:pt x="1795" y="1201"/>
                </a:lnTo>
                <a:lnTo>
                  <a:pt x="1708" y="1206"/>
                </a:lnTo>
                <a:lnTo>
                  <a:pt x="1621" y="1211"/>
                </a:lnTo>
                <a:lnTo>
                  <a:pt x="1529" y="1218"/>
                </a:lnTo>
                <a:lnTo>
                  <a:pt x="1438" y="1225"/>
                </a:lnTo>
                <a:lnTo>
                  <a:pt x="1347" y="1232"/>
                </a:lnTo>
                <a:lnTo>
                  <a:pt x="1256" y="1240"/>
                </a:lnTo>
                <a:lnTo>
                  <a:pt x="1165" y="1250"/>
                </a:lnTo>
                <a:lnTo>
                  <a:pt x="1074" y="1262"/>
                </a:lnTo>
                <a:lnTo>
                  <a:pt x="984" y="1274"/>
                </a:lnTo>
                <a:lnTo>
                  <a:pt x="896" y="1287"/>
                </a:lnTo>
                <a:lnTo>
                  <a:pt x="812" y="1304"/>
                </a:lnTo>
                <a:lnTo>
                  <a:pt x="729" y="1323"/>
                </a:lnTo>
                <a:lnTo>
                  <a:pt x="648" y="1343"/>
                </a:lnTo>
                <a:lnTo>
                  <a:pt x="572" y="1365"/>
                </a:lnTo>
                <a:lnTo>
                  <a:pt x="498" y="1390"/>
                </a:lnTo>
                <a:lnTo>
                  <a:pt x="430" y="1417"/>
                </a:lnTo>
                <a:lnTo>
                  <a:pt x="366" y="1448"/>
                </a:lnTo>
                <a:lnTo>
                  <a:pt x="307" y="1482"/>
                </a:lnTo>
                <a:lnTo>
                  <a:pt x="255" y="1517"/>
                </a:lnTo>
                <a:lnTo>
                  <a:pt x="207" y="1558"/>
                </a:lnTo>
                <a:lnTo>
                  <a:pt x="165" y="1600"/>
                </a:lnTo>
                <a:lnTo>
                  <a:pt x="131" y="1647"/>
                </a:lnTo>
                <a:lnTo>
                  <a:pt x="104" y="1698"/>
                </a:lnTo>
                <a:lnTo>
                  <a:pt x="86" y="1752"/>
                </a:lnTo>
                <a:lnTo>
                  <a:pt x="76" y="1811"/>
                </a:lnTo>
                <a:lnTo>
                  <a:pt x="74" y="1808"/>
                </a:lnTo>
                <a:lnTo>
                  <a:pt x="71" y="1799"/>
                </a:lnTo>
                <a:lnTo>
                  <a:pt x="66" y="1787"/>
                </a:lnTo>
                <a:lnTo>
                  <a:pt x="60" y="1771"/>
                </a:lnTo>
                <a:lnTo>
                  <a:pt x="54" y="1749"/>
                </a:lnTo>
                <a:lnTo>
                  <a:pt x="45" y="1722"/>
                </a:lnTo>
                <a:lnTo>
                  <a:pt x="37" y="1693"/>
                </a:lnTo>
                <a:lnTo>
                  <a:pt x="28" y="1659"/>
                </a:lnTo>
                <a:lnTo>
                  <a:pt x="22" y="1624"/>
                </a:lnTo>
                <a:lnTo>
                  <a:pt x="15" y="1583"/>
                </a:lnTo>
                <a:lnTo>
                  <a:pt x="8" y="1541"/>
                </a:lnTo>
                <a:lnTo>
                  <a:pt x="3" y="1497"/>
                </a:lnTo>
                <a:lnTo>
                  <a:pt x="0" y="1449"/>
                </a:lnTo>
                <a:lnTo>
                  <a:pt x="0" y="1400"/>
                </a:lnTo>
                <a:lnTo>
                  <a:pt x="1" y="1350"/>
                </a:lnTo>
                <a:lnTo>
                  <a:pt x="5" y="1297"/>
                </a:lnTo>
                <a:lnTo>
                  <a:pt x="11" y="1245"/>
                </a:lnTo>
                <a:lnTo>
                  <a:pt x="22" y="1191"/>
                </a:lnTo>
                <a:lnTo>
                  <a:pt x="37" y="1137"/>
                </a:lnTo>
                <a:lnTo>
                  <a:pt x="55" y="1083"/>
                </a:lnTo>
                <a:lnTo>
                  <a:pt x="77" y="1027"/>
                </a:lnTo>
                <a:lnTo>
                  <a:pt x="104" y="973"/>
                </a:lnTo>
                <a:lnTo>
                  <a:pt x="136" y="919"/>
                </a:lnTo>
                <a:lnTo>
                  <a:pt x="175" y="865"/>
                </a:lnTo>
                <a:lnTo>
                  <a:pt x="217" y="813"/>
                </a:lnTo>
                <a:lnTo>
                  <a:pt x="268" y="762"/>
                </a:lnTo>
                <a:lnTo>
                  <a:pt x="324" y="713"/>
                </a:lnTo>
                <a:lnTo>
                  <a:pt x="386" y="666"/>
                </a:lnTo>
                <a:lnTo>
                  <a:pt x="456" y="620"/>
                </a:lnTo>
                <a:lnTo>
                  <a:pt x="532" y="578"/>
                </a:lnTo>
                <a:lnTo>
                  <a:pt x="618" y="537"/>
                </a:lnTo>
                <a:lnTo>
                  <a:pt x="711" y="500"/>
                </a:lnTo>
                <a:lnTo>
                  <a:pt x="810" y="466"/>
                </a:lnTo>
                <a:lnTo>
                  <a:pt x="922" y="434"/>
                </a:lnTo>
                <a:lnTo>
                  <a:pt x="1060" y="402"/>
                </a:lnTo>
                <a:lnTo>
                  <a:pt x="1198" y="373"/>
                </a:lnTo>
                <a:lnTo>
                  <a:pt x="1335" y="348"/>
                </a:lnTo>
                <a:lnTo>
                  <a:pt x="1472" y="324"/>
                </a:lnTo>
                <a:lnTo>
                  <a:pt x="1609" y="306"/>
                </a:lnTo>
                <a:lnTo>
                  <a:pt x="1742" y="289"/>
                </a:lnTo>
                <a:lnTo>
                  <a:pt x="1874" y="275"/>
                </a:lnTo>
                <a:lnTo>
                  <a:pt x="2004" y="263"/>
                </a:lnTo>
                <a:lnTo>
                  <a:pt x="2131" y="252"/>
                </a:lnTo>
                <a:lnTo>
                  <a:pt x="2254" y="243"/>
                </a:lnTo>
                <a:lnTo>
                  <a:pt x="2375" y="236"/>
                </a:lnTo>
                <a:lnTo>
                  <a:pt x="2492" y="230"/>
                </a:lnTo>
                <a:lnTo>
                  <a:pt x="2605" y="223"/>
                </a:lnTo>
                <a:lnTo>
                  <a:pt x="2715" y="218"/>
                </a:lnTo>
                <a:lnTo>
                  <a:pt x="2819" y="211"/>
                </a:lnTo>
                <a:lnTo>
                  <a:pt x="2919" y="204"/>
                </a:lnTo>
                <a:lnTo>
                  <a:pt x="3014" y="198"/>
                </a:lnTo>
                <a:lnTo>
                  <a:pt x="3101" y="191"/>
                </a:lnTo>
                <a:lnTo>
                  <a:pt x="3186" y="182"/>
                </a:lnTo>
                <a:lnTo>
                  <a:pt x="3262" y="172"/>
                </a:lnTo>
                <a:lnTo>
                  <a:pt x="3333" y="159"/>
                </a:lnTo>
                <a:lnTo>
                  <a:pt x="3397" y="145"/>
                </a:lnTo>
                <a:lnTo>
                  <a:pt x="3453" y="128"/>
                </a:lnTo>
                <a:lnTo>
                  <a:pt x="3502" y="110"/>
                </a:lnTo>
                <a:lnTo>
                  <a:pt x="3544" y="88"/>
                </a:lnTo>
                <a:lnTo>
                  <a:pt x="3576" y="61"/>
                </a:lnTo>
                <a:lnTo>
                  <a:pt x="3601" y="32"/>
                </a:lnTo>
                <a:lnTo>
                  <a:pt x="3618" y="0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49" name="Freeform 2356"/>
          <p:cNvSpPr>
            <a:spLocks/>
          </p:cNvSpPr>
          <p:nvPr/>
        </p:nvSpPr>
        <p:spPr bwMode="auto">
          <a:xfrm>
            <a:off x="4932445" y="2451165"/>
            <a:ext cx="3706610" cy="1844574"/>
          </a:xfrm>
          <a:custGeom>
            <a:avLst/>
            <a:gdLst>
              <a:gd name="T0" fmla="*/ 4642 w 4670"/>
              <a:gd name="T1" fmla="*/ 10 h 2325"/>
              <a:gd name="T2" fmla="*/ 4652 w 4670"/>
              <a:gd name="T3" fmla="*/ 54 h 2325"/>
              <a:gd name="T4" fmla="*/ 4664 w 4670"/>
              <a:gd name="T5" fmla="*/ 128 h 2325"/>
              <a:gd name="T6" fmla="*/ 4670 w 4670"/>
              <a:gd name="T7" fmla="*/ 230 h 2325"/>
              <a:gd name="T8" fmla="*/ 4664 w 4670"/>
              <a:gd name="T9" fmla="*/ 353 h 2325"/>
              <a:gd name="T10" fmla="*/ 4638 w 4670"/>
              <a:gd name="T11" fmla="*/ 492 h 2325"/>
              <a:gd name="T12" fmla="*/ 4586 w 4670"/>
              <a:gd name="T13" fmla="*/ 640 h 2325"/>
              <a:gd name="T14" fmla="*/ 4501 w 4670"/>
              <a:gd name="T15" fmla="*/ 792 h 2325"/>
              <a:gd name="T16" fmla="*/ 4375 w 4670"/>
              <a:gd name="T17" fmla="*/ 945 h 2325"/>
              <a:gd name="T18" fmla="*/ 4201 w 4670"/>
              <a:gd name="T19" fmla="*/ 1090 h 2325"/>
              <a:gd name="T20" fmla="*/ 3973 w 4670"/>
              <a:gd name="T21" fmla="*/ 1223 h 2325"/>
              <a:gd name="T22" fmla="*/ 3683 w 4670"/>
              <a:gd name="T23" fmla="*/ 1340 h 2325"/>
              <a:gd name="T24" fmla="*/ 3325 w 4670"/>
              <a:gd name="T25" fmla="*/ 1434 h 2325"/>
              <a:gd name="T26" fmla="*/ 2891 w 4670"/>
              <a:gd name="T27" fmla="*/ 1500 h 2325"/>
              <a:gd name="T28" fmla="*/ 2651 w 4670"/>
              <a:gd name="T29" fmla="*/ 1521 h 2325"/>
              <a:gd name="T30" fmla="*/ 2377 w 4670"/>
              <a:gd name="T31" fmla="*/ 1538 h 2325"/>
              <a:gd name="T32" fmla="*/ 2082 w 4670"/>
              <a:gd name="T33" fmla="*/ 1556 h 2325"/>
              <a:gd name="T34" fmla="*/ 1773 w 4670"/>
              <a:gd name="T35" fmla="*/ 1578 h 2325"/>
              <a:gd name="T36" fmla="*/ 1461 w 4670"/>
              <a:gd name="T37" fmla="*/ 1610 h 2325"/>
              <a:gd name="T38" fmla="*/ 1157 w 4670"/>
              <a:gd name="T39" fmla="*/ 1654 h 2325"/>
              <a:gd name="T40" fmla="*/ 873 w 4670"/>
              <a:gd name="T41" fmla="*/ 1713 h 2325"/>
              <a:gd name="T42" fmla="*/ 616 w 4670"/>
              <a:gd name="T43" fmla="*/ 1794 h 2325"/>
              <a:gd name="T44" fmla="*/ 400 w 4670"/>
              <a:gd name="T45" fmla="*/ 1899 h 2325"/>
              <a:gd name="T46" fmla="*/ 235 w 4670"/>
              <a:gd name="T47" fmla="*/ 2031 h 2325"/>
              <a:gd name="T48" fmla="*/ 128 w 4670"/>
              <a:gd name="T49" fmla="*/ 2196 h 2325"/>
              <a:gd name="T50" fmla="*/ 96 w 4670"/>
              <a:gd name="T51" fmla="*/ 2323 h 2325"/>
              <a:gd name="T52" fmla="*/ 81 w 4670"/>
              <a:gd name="T53" fmla="*/ 2283 h 2325"/>
              <a:gd name="T54" fmla="*/ 56 w 4670"/>
              <a:gd name="T55" fmla="*/ 2203 h 2325"/>
              <a:gd name="T56" fmla="*/ 29 w 4670"/>
              <a:gd name="T57" fmla="*/ 2087 h 2325"/>
              <a:gd name="T58" fmla="*/ 7 w 4670"/>
              <a:gd name="T59" fmla="*/ 1943 h 2325"/>
              <a:gd name="T60" fmla="*/ 0 w 4670"/>
              <a:gd name="T61" fmla="*/ 1779 h 2325"/>
              <a:gd name="T62" fmla="*/ 15 w 4670"/>
              <a:gd name="T63" fmla="*/ 1600 h 2325"/>
              <a:gd name="T64" fmla="*/ 62 w 4670"/>
              <a:gd name="T65" fmla="*/ 1413 h 2325"/>
              <a:gd name="T66" fmla="*/ 149 w 4670"/>
              <a:gd name="T67" fmla="*/ 1225 h 2325"/>
              <a:gd name="T68" fmla="*/ 284 w 4670"/>
              <a:gd name="T69" fmla="*/ 1041 h 2325"/>
              <a:gd name="T70" fmla="*/ 473 w 4670"/>
              <a:gd name="T71" fmla="*/ 872 h 2325"/>
              <a:gd name="T72" fmla="*/ 728 w 4670"/>
              <a:gd name="T73" fmla="*/ 720 h 2325"/>
              <a:gd name="T74" fmla="*/ 1055 w 4670"/>
              <a:gd name="T75" fmla="*/ 595 h 2325"/>
              <a:gd name="T76" fmla="*/ 1493 w 4670"/>
              <a:gd name="T77" fmla="*/ 488 h 2325"/>
              <a:gd name="T78" fmla="*/ 1955 w 4670"/>
              <a:gd name="T79" fmla="*/ 409 h 2325"/>
              <a:gd name="T80" fmla="*/ 2404 w 4670"/>
              <a:gd name="T81" fmla="*/ 355 h 2325"/>
              <a:gd name="T82" fmla="*/ 2833 w 4670"/>
              <a:gd name="T83" fmla="*/ 318 h 2325"/>
              <a:gd name="T84" fmla="*/ 3233 w 4670"/>
              <a:gd name="T85" fmla="*/ 294 h 2325"/>
              <a:gd name="T86" fmla="*/ 3600 w 4670"/>
              <a:gd name="T87" fmla="*/ 274 h 2325"/>
              <a:gd name="T88" fmla="*/ 3922 w 4670"/>
              <a:gd name="T89" fmla="*/ 252 h 2325"/>
              <a:gd name="T90" fmla="*/ 4196 w 4670"/>
              <a:gd name="T91" fmla="*/ 220 h 2325"/>
              <a:gd name="T92" fmla="*/ 4412 w 4670"/>
              <a:gd name="T93" fmla="*/ 172 h 2325"/>
              <a:gd name="T94" fmla="*/ 4562 w 4670"/>
              <a:gd name="T95" fmla="*/ 101 h 2325"/>
              <a:gd name="T96" fmla="*/ 4640 w 4670"/>
              <a:gd name="T97" fmla="*/ 0 h 23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670" h="2325">
                <a:moveTo>
                  <a:pt x="4640" y="0"/>
                </a:moveTo>
                <a:lnTo>
                  <a:pt x="4640" y="3"/>
                </a:lnTo>
                <a:lnTo>
                  <a:pt x="4642" y="10"/>
                </a:lnTo>
                <a:lnTo>
                  <a:pt x="4645" y="20"/>
                </a:lnTo>
                <a:lnTo>
                  <a:pt x="4648" y="36"/>
                </a:lnTo>
                <a:lnTo>
                  <a:pt x="4652" y="54"/>
                </a:lnTo>
                <a:lnTo>
                  <a:pt x="4657" y="74"/>
                </a:lnTo>
                <a:lnTo>
                  <a:pt x="4660" y="100"/>
                </a:lnTo>
                <a:lnTo>
                  <a:pt x="4664" y="128"/>
                </a:lnTo>
                <a:lnTo>
                  <a:pt x="4667" y="161"/>
                </a:lnTo>
                <a:lnTo>
                  <a:pt x="4669" y="194"/>
                </a:lnTo>
                <a:lnTo>
                  <a:pt x="4670" y="230"/>
                </a:lnTo>
                <a:lnTo>
                  <a:pt x="4670" y="269"/>
                </a:lnTo>
                <a:lnTo>
                  <a:pt x="4669" y="311"/>
                </a:lnTo>
                <a:lnTo>
                  <a:pt x="4664" y="353"/>
                </a:lnTo>
                <a:lnTo>
                  <a:pt x="4658" y="399"/>
                </a:lnTo>
                <a:lnTo>
                  <a:pt x="4650" y="444"/>
                </a:lnTo>
                <a:lnTo>
                  <a:pt x="4638" y="492"/>
                </a:lnTo>
                <a:lnTo>
                  <a:pt x="4625" y="541"/>
                </a:lnTo>
                <a:lnTo>
                  <a:pt x="4608" y="590"/>
                </a:lnTo>
                <a:lnTo>
                  <a:pt x="4586" y="640"/>
                </a:lnTo>
                <a:lnTo>
                  <a:pt x="4562" y="691"/>
                </a:lnTo>
                <a:lnTo>
                  <a:pt x="4534" y="742"/>
                </a:lnTo>
                <a:lnTo>
                  <a:pt x="4501" y="792"/>
                </a:lnTo>
                <a:lnTo>
                  <a:pt x="4464" y="843"/>
                </a:lnTo>
                <a:lnTo>
                  <a:pt x="4422" y="894"/>
                </a:lnTo>
                <a:lnTo>
                  <a:pt x="4375" y="945"/>
                </a:lnTo>
                <a:lnTo>
                  <a:pt x="4322" y="994"/>
                </a:lnTo>
                <a:lnTo>
                  <a:pt x="4265" y="1043"/>
                </a:lnTo>
                <a:lnTo>
                  <a:pt x="4201" y="1090"/>
                </a:lnTo>
                <a:lnTo>
                  <a:pt x="4132" y="1135"/>
                </a:lnTo>
                <a:lnTo>
                  <a:pt x="4056" y="1181"/>
                </a:lnTo>
                <a:lnTo>
                  <a:pt x="3973" y="1223"/>
                </a:lnTo>
                <a:lnTo>
                  <a:pt x="3883" y="1264"/>
                </a:lnTo>
                <a:lnTo>
                  <a:pt x="3787" y="1304"/>
                </a:lnTo>
                <a:lnTo>
                  <a:pt x="3683" y="1340"/>
                </a:lnTo>
                <a:lnTo>
                  <a:pt x="3571" y="1374"/>
                </a:lnTo>
                <a:lnTo>
                  <a:pt x="3451" y="1406"/>
                </a:lnTo>
                <a:lnTo>
                  <a:pt x="3325" y="1434"/>
                </a:lnTo>
                <a:lnTo>
                  <a:pt x="3188" y="1460"/>
                </a:lnTo>
                <a:lnTo>
                  <a:pt x="3044" y="1482"/>
                </a:lnTo>
                <a:lnTo>
                  <a:pt x="2891" y="1500"/>
                </a:lnTo>
                <a:lnTo>
                  <a:pt x="2815" y="1507"/>
                </a:lnTo>
                <a:lnTo>
                  <a:pt x="2735" y="1514"/>
                </a:lnTo>
                <a:lnTo>
                  <a:pt x="2651" y="1521"/>
                </a:lnTo>
                <a:lnTo>
                  <a:pt x="2563" y="1526"/>
                </a:lnTo>
                <a:lnTo>
                  <a:pt x="2472" y="1531"/>
                </a:lnTo>
                <a:lnTo>
                  <a:pt x="2377" y="1538"/>
                </a:lnTo>
                <a:lnTo>
                  <a:pt x="2281" y="1543"/>
                </a:lnTo>
                <a:lnTo>
                  <a:pt x="2183" y="1549"/>
                </a:lnTo>
                <a:lnTo>
                  <a:pt x="2082" y="1556"/>
                </a:lnTo>
                <a:lnTo>
                  <a:pt x="1979" y="1563"/>
                </a:lnTo>
                <a:lnTo>
                  <a:pt x="1876" y="1570"/>
                </a:lnTo>
                <a:lnTo>
                  <a:pt x="1773" y="1578"/>
                </a:lnTo>
                <a:lnTo>
                  <a:pt x="1668" y="1588"/>
                </a:lnTo>
                <a:lnTo>
                  <a:pt x="1563" y="1598"/>
                </a:lnTo>
                <a:lnTo>
                  <a:pt x="1461" y="1610"/>
                </a:lnTo>
                <a:lnTo>
                  <a:pt x="1358" y="1622"/>
                </a:lnTo>
                <a:lnTo>
                  <a:pt x="1256" y="1637"/>
                </a:lnTo>
                <a:lnTo>
                  <a:pt x="1157" y="1654"/>
                </a:lnTo>
                <a:lnTo>
                  <a:pt x="1060" y="1671"/>
                </a:lnTo>
                <a:lnTo>
                  <a:pt x="964" y="1691"/>
                </a:lnTo>
                <a:lnTo>
                  <a:pt x="873" y="1713"/>
                </a:lnTo>
                <a:lnTo>
                  <a:pt x="783" y="1739"/>
                </a:lnTo>
                <a:lnTo>
                  <a:pt x="697" y="1766"/>
                </a:lnTo>
                <a:lnTo>
                  <a:pt x="616" y="1794"/>
                </a:lnTo>
                <a:lnTo>
                  <a:pt x="540" y="1826"/>
                </a:lnTo>
                <a:lnTo>
                  <a:pt x="468" y="1860"/>
                </a:lnTo>
                <a:lnTo>
                  <a:pt x="400" y="1899"/>
                </a:lnTo>
                <a:lnTo>
                  <a:pt x="339" y="1940"/>
                </a:lnTo>
                <a:lnTo>
                  <a:pt x="284" y="1984"/>
                </a:lnTo>
                <a:lnTo>
                  <a:pt x="235" y="2031"/>
                </a:lnTo>
                <a:lnTo>
                  <a:pt x="192" y="2083"/>
                </a:lnTo>
                <a:lnTo>
                  <a:pt x="157" y="2137"/>
                </a:lnTo>
                <a:lnTo>
                  <a:pt x="128" y="2196"/>
                </a:lnTo>
                <a:lnTo>
                  <a:pt x="108" y="2259"/>
                </a:lnTo>
                <a:lnTo>
                  <a:pt x="96" y="2325"/>
                </a:lnTo>
                <a:lnTo>
                  <a:pt x="96" y="2323"/>
                </a:lnTo>
                <a:lnTo>
                  <a:pt x="93" y="2315"/>
                </a:lnTo>
                <a:lnTo>
                  <a:pt x="88" y="2301"/>
                </a:lnTo>
                <a:lnTo>
                  <a:pt x="81" y="2283"/>
                </a:lnTo>
                <a:lnTo>
                  <a:pt x="73" y="2261"/>
                </a:lnTo>
                <a:lnTo>
                  <a:pt x="64" y="2234"/>
                </a:lnTo>
                <a:lnTo>
                  <a:pt x="56" y="2203"/>
                </a:lnTo>
                <a:lnTo>
                  <a:pt x="47" y="2168"/>
                </a:lnTo>
                <a:lnTo>
                  <a:pt x="37" y="2129"/>
                </a:lnTo>
                <a:lnTo>
                  <a:pt x="29" y="2087"/>
                </a:lnTo>
                <a:lnTo>
                  <a:pt x="20" y="2043"/>
                </a:lnTo>
                <a:lnTo>
                  <a:pt x="13" y="1994"/>
                </a:lnTo>
                <a:lnTo>
                  <a:pt x="7" y="1943"/>
                </a:lnTo>
                <a:lnTo>
                  <a:pt x="3" y="1891"/>
                </a:lnTo>
                <a:lnTo>
                  <a:pt x="0" y="1835"/>
                </a:lnTo>
                <a:lnTo>
                  <a:pt x="0" y="1779"/>
                </a:lnTo>
                <a:lnTo>
                  <a:pt x="2" y="1720"/>
                </a:lnTo>
                <a:lnTo>
                  <a:pt x="8" y="1661"/>
                </a:lnTo>
                <a:lnTo>
                  <a:pt x="15" y="1600"/>
                </a:lnTo>
                <a:lnTo>
                  <a:pt x="27" y="1538"/>
                </a:lnTo>
                <a:lnTo>
                  <a:pt x="44" y="1475"/>
                </a:lnTo>
                <a:lnTo>
                  <a:pt x="62" y="1413"/>
                </a:lnTo>
                <a:lnTo>
                  <a:pt x="88" y="1350"/>
                </a:lnTo>
                <a:lnTo>
                  <a:pt x="116" y="1286"/>
                </a:lnTo>
                <a:lnTo>
                  <a:pt x="149" y="1225"/>
                </a:lnTo>
                <a:lnTo>
                  <a:pt x="189" y="1162"/>
                </a:lnTo>
                <a:lnTo>
                  <a:pt x="233" y="1102"/>
                </a:lnTo>
                <a:lnTo>
                  <a:pt x="284" y="1041"/>
                </a:lnTo>
                <a:lnTo>
                  <a:pt x="339" y="983"/>
                </a:lnTo>
                <a:lnTo>
                  <a:pt x="404" y="926"/>
                </a:lnTo>
                <a:lnTo>
                  <a:pt x="473" y="872"/>
                </a:lnTo>
                <a:lnTo>
                  <a:pt x="550" y="818"/>
                </a:lnTo>
                <a:lnTo>
                  <a:pt x="635" y="767"/>
                </a:lnTo>
                <a:lnTo>
                  <a:pt x="728" y="720"/>
                </a:lnTo>
                <a:lnTo>
                  <a:pt x="829" y="674"/>
                </a:lnTo>
                <a:lnTo>
                  <a:pt x="937" y="634"/>
                </a:lnTo>
                <a:lnTo>
                  <a:pt x="1055" y="595"/>
                </a:lnTo>
                <a:lnTo>
                  <a:pt x="1182" y="559"/>
                </a:lnTo>
                <a:lnTo>
                  <a:pt x="1337" y="522"/>
                </a:lnTo>
                <a:lnTo>
                  <a:pt x="1493" y="488"/>
                </a:lnTo>
                <a:lnTo>
                  <a:pt x="1648" y="458"/>
                </a:lnTo>
                <a:lnTo>
                  <a:pt x="1802" y="433"/>
                </a:lnTo>
                <a:lnTo>
                  <a:pt x="1955" y="409"/>
                </a:lnTo>
                <a:lnTo>
                  <a:pt x="2106" y="389"/>
                </a:lnTo>
                <a:lnTo>
                  <a:pt x="2256" y="370"/>
                </a:lnTo>
                <a:lnTo>
                  <a:pt x="2404" y="355"/>
                </a:lnTo>
                <a:lnTo>
                  <a:pt x="2550" y="340"/>
                </a:lnTo>
                <a:lnTo>
                  <a:pt x="2693" y="328"/>
                </a:lnTo>
                <a:lnTo>
                  <a:pt x="2833" y="318"/>
                </a:lnTo>
                <a:lnTo>
                  <a:pt x="2970" y="309"/>
                </a:lnTo>
                <a:lnTo>
                  <a:pt x="3103" y="301"/>
                </a:lnTo>
                <a:lnTo>
                  <a:pt x="3233" y="294"/>
                </a:lnTo>
                <a:lnTo>
                  <a:pt x="3360" y="287"/>
                </a:lnTo>
                <a:lnTo>
                  <a:pt x="3482" y="281"/>
                </a:lnTo>
                <a:lnTo>
                  <a:pt x="3600" y="274"/>
                </a:lnTo>
                <a:lnTo>
                  <a:pt x="3713" y="267"/>
                </a:lnTo>
                <a:lnTo>
                  <a:pt x="3821" y="259"/>
                </a:lnTo>
                <a:lnTo>
                  <a:pt x="3922" y="252"/>
                </a:lnTo>
                <a:lnTo>
                  <a:pt x="4020" y="242"/>
                </a:lnTo>
                <a:lnTo>
                  <a:pt x="4111" y="232"/>
                </a:lnTo>
                <a:lnTo>
                  <a:pt x="4196" y="220"/>
                </a:lnTo>
                <a:lnTo>
                  <a:pt x="4274" y="206"/>
                </a:lnTo>
                <a:lnTo>
                  <a:pt x="4346" y="189"/>
                </a:lnTo>
                <a:lnTo>
                  <a:pt x="4412" y="172"/>
                </a:lnTo>
                <a:lnTo>
                  <a:pt x="4469" y="152"/>
                </a:lnTo>
                <a:lnTo>
                  <a:pt x="4518" y="128"/>
                </a:lnTo>
                <a:lnTo>
                  <a:pt x="4562" y="101"/>
                </a:lnTo>
                <a:lnTo>
                  <a:pt x="4596" y="71"/>
                </a:lnTo>
                <a:lnTo>
                  <a:pt x="4621" y="37"/>
                </a:lnTo>
                <a:lnTo>
                  <a:pt x="4640" y="0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412" tIns="48205" rIns="96412" bIns="4820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7311977" y="2875004"/>
            <a:ext cx="687351" cy="2784322"/>
            <a:chOff x="7312026" y="2874963"/>
            <a:chExt cx="687388" cy="2784475"/>
          </a:xfrm>
          <a:solidFill>
            <a:schemeClr val="bg1"/>
          </a:solidFill>
        </p:grpSpPr>
        <p:sp>
          <p:nvSpPr>
            <p:cNvPr id="4150" name="Freeform 2357"/>
            <p:cNvSpPr>
              <a:spLocks/>
            </p:cNvSpPr>
            <p:nvPr/>
          </p:nvSpPr>
          <p:spPr bwMode="auto">
            <a:xfrm>
              <a:off x="7312026" y="5386388"/>
              <a:ext cx="206375" cy="273050"/>
            </a:xfrm>
            <a:custGeom>
              <a:avLst/>
              <a:gdLst>
                <a:gd name="T0" fmla="*/ 132 w 262"/>
                <a:gd name="T1" fmla="*/ 0 h 344"/>
                <a:gd name="T2" fmla="*/ 149 w 262"/>
                <a:gd name="T3" fmla="*/ 1 h 344"/>
                <a:gd name="T4" fmla="*/ 96 w 262"/>
                <a:gd name="T5" fmla="*/ 54 h 344"/>
                <a:gd name="T6" fmla="*/ 120 w 262"/>
                <a:gd name="T7" fmla="*/ 138 h 344"/>
                <a:gd name="T8" fmla="*/ 204 w 262"/>
                <a:gd name="T9" fmla="*/ 162 h 344"/>
                <a:gd name="T10" fmla="*/ 260 w 262"/>
                <a:gd name="T11" fmla="*/ 106 h 344"/>
                <a:gd name="T12" fmla="*/ 262 w 262"/>
                <a:gd name="T13" fmla="*/ 118 h 344"/>
                <a:gd name="T14" fmla="*/ 262 w 262"/>
                <a:gd name="T15" fmla="*/ 131 h 344"/>
                <a:gd name="T16" fmla="*/ 258 w 262"/>
                <a:gd name="T17" fmla="*/ 162 h 344"/>
                <a:gd name="T18" fmla="*/ 248 w 262"/>
                <a:gd name="T19" fmla="*/ 190 h 344"/>
                <a:gd name="T20" fmla="*/ 231 w 262"/>
                <a:gd name="T21" fmla="*/ 216 h 344"/>
                <a:gd name="T22" fmla="*/ 209 w 262"/>
                <a:gd name="T23" fmla="*/ 236 h 344"/>
                <a:gd name="T24" fmla="*/ 184 w 262"/>
                <a:gd name="T25" fmla="*/ 251 h 344"/>
                <a:gd name="T26" fmla="*/ 154 w 262"/>
                <a:gd name="T27" fmla="*/ 260 h 344"/>
                <a:gd name="T28" fmla="*/ 154 w 262"/>
                <a:gd name="T29" fmla="*/ 344 h 344"/>
                <a:gd name="T30" fmla="*/ 46 w 262"/>
                <a:gd name="T31" fmla="*/ 344 h 344"/>
                <a:gd name="T32" fmla="*/ 46 w 262"/>
                <a:gd name="T33" fmla="*/ 231 h 344"/>
                <a:gd name="T34" fmla="*/ 27 w 262"/>
                <a:gd name="T35" fmla="*/ 211 h 344"/>
                <a:gd name="T36" fmla="*/ 14 w 262"/>
                <a:gd name="T37" fmla="*/ 187 h 344"/>
                <a:gd name="T38" fmla="*/ 3 w 262"/>
                <a:gd name="T39" fmla="*/ 160 h 344"/>
                <a:gd name="T40" fmla="*/ 0 w 262"/>
                <a:gd name="T41" fmla="*/ 131 h 344"/>
                <a:gd name="T42" fmla="*/ 5 w 262"/>
                <a:gd name="T43" fmla="*/ 96 h 344"/>
                <a:gd name="T44" fmla="*/ 19 w 262"/>
                <a:gd name="T45" fmla="*/ 65 h 344"/>
                <a:gd name="T46" fmla="*/ 39 w 262"/>
                <a:gd name="T47" fmla="*/ 38 h 344"/>
                <a:gd name="T48" fmla="*/ 66 w 262"/>
                <a:gd name="T49" fmla="*/ 18 h 344"/>
                <a:gd name="T50" fmla="*/ 96 w 262"/>
                <a:gd name="T51" fmla="*/ 5 h 344"/>
                <a:gd name="T52" fmla="*/ 132 w 262"/>
                <a:gd name="T53" fmla="*/ 0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62" h="344">
                  <a:moveTo>
                    <a:pt x="132" y="0"/>
                  </a:moveTo>
                  <a:lnTo>
                    <a:pt x="149" y="1"/>
                  </a:lnTo>
                  <a:lnTo>
                    <a:pt x="96" y="54"/>
                  </a:lnTo>
                  <a:lnTo>
                    <a:pt x="120" y="138"/>
                  </a:lnTo>
                  <a:lnTo>
                    <a:pt x="204" y="162"/>
                  </a:lnTo>
                  <a:lnTo>
                    <a:pt x="260" y="106"/>
                  </a:lnTo>
                  <a:lnTo>
                    <a:pt x="262" y="118"/>
                  </a:lnTo>
                  <a:lnTo>
                    <a:pt x="262" y="131"/>
                  </a:lnTo>
                  <a:lnTo>
                    <a:pt x="258" y="162"/>
                  </a:lnTo>
                  <a:lnTo>
                    <a:pt x="248" y="190"/>
                  </a:lnTo>
                  <a:lnTo>
                    <a:pt x="231" y="216"/>
                  </a:lnTo>
                  <a:lnTo>
                    <a:pt x="209" y="236"/>
                  </a:lnTo>
                  <a:lnTo>
                    <a:pt x="184" y="251"/>
                  </a:lnTo>
                  <a:lnTo>
                    <a:pt x="154" y="260"/>
                  </a:lnTo>
                  <a:lnTo>
                    <a:pt x="154" y="344"/>
                  </a:lnTo>
                  <a:lnTo>
                    <a:pt x="46" y="344"/>
                  </a:lnTo>
                  <a:lnTo>
                    <a:pt x="46" y="231"/>
                  </a:lnTo>
                  <a:lnTo>
                    <a:pt x="27" y="211"/>
                  </a:lnTo>
                  <a:lnTo>
                    <a:pt x="14" y="187"/>
                  </a:lnTo>
                  <a:lnTo>
                    <a:pt x="3" y="160"/>
                  </a:lnTo>
                  <a:lnTo>
                    <a:pt x="0" y="131"/>
                  </a:lnTo>
                  <a:lnTo>
                    <a:pt x="5" y="96"/>
                  </a:lnTo>
                  <a:lnTo>
                    <a:pt x="19" y="65"/>
                  </a:lnTo>
                  <a:lnTo>
                    <a:pt x="39" y="38"/>
                  </a:lnTo>
                  <a:lnTo>
                    <a:pt x="66" y="18"/>
                  </a:lnTo>
                  <a:lnTo>
                    <a:pt x="96" y="5"/>
                  </a:lnTo>
                  <a:lnTo>
                    <a:pt x="1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4" name="任意多边形 2433"/>
            <p:cNvSpPr>
              <a:spLocks/>
            </p:cNvSpPr>
            <p:nvPr/>
          </p:nvSpPr>
          <p:spPr bwMode="auto">
            <a:xfrm>
              <a:off x="7405687" y="4200525"/>
              <a:ext cx="339726" cy="341313"/>
            </a:xfrm>
            <a:custGeom>
              <a:avLst/>
              <a:gdLst>
                <a:gd name="connsiteX0" fmla="*/ 185739 w 339726"/>
                <a:gd name="connsiteY0" fmla="*/ 211138 h 341313"/>
                <a:gd name="connsiteX1" fmla="*/ 189707 w 339726"/>
                <a:gd name="connsiteY1" fmla="*/ 211138 h 341313"/>
                <a:gd name="connsiteX2" fmla="*/ 189707 w 339726"/>
                <a:gd name="connsiteY2" fmla="*/ 212707 h 341313"/>
                <a:gd name="connsiteX3" fmla="*/ 189707 w 339726"/>
                <a:gd name="connsiteY3" fmla="*/ 215059 h 341313"/>
                <a:gd name="connsiteX4" fmla="*/ 189707 w 339726"/>
                <a:gd name="connsiteY4" fmla="*/ 218980 h 341313"/>
                <a:gd name="connsiteX5" fmla="*/ 191295 w 339726"/>
                <a:gd name="connsiteY5" fmla="*/ 226038 h 341313"/>
                <a:gd name="connsiteX6" fmla="*/ 191295 w 339726"/>
                <a:gd name="connsiteY6" fmla="*/ 232311 h 341313"/>
                <a:gd name="connsiteX7" fmla="*/ 191295 w 339726"/>
                <a:gd name="connsiteY7" fmla="*/ 241722 h 341313"/>
                <a:gd name="connsiteX8" fmla="*/ 192089 w 339726"/>
                <a:gd name="connsiteY8" fmla="*/ 251132 h 341313"/>
                <a:gd name="connsiteX9" fmla="*/ 192089 w 339726"/>
                <a:gd name="connsiteY9" fmla="*/ 261326 h 341313"/>
                <a:gd name="connsiteX10" fmla="*/ 192089 w 339726"/>
                <a:gd name="connsiteY10" fmla="*/ 273873 h 341313"/>
                <a:gd name="connsiteX11" fmla="*/ 193676 w 339726"/>
                <a:gd name="connsiteY11" fmla="*/ 285636 h 341313"/>
                <a:gd name="connsiteX12" fmla="*/ 193676 w 339726"/>
                <a:gd name="connsiteY12" fmla="*/ 291909 h 341313"/>
                <a:gd name="connsiteX13" fmla="*/ 193676 w 339726"/>
                <a:gd name="connsiteY13" fmla="*/ 298967 h 341313"/>
                <a:gd name="connsiteX14" fmla="*/ 193676 w 339726"/>
                <a:gd name="connsiteY14" fmla="*/ 313083 h 341313"/>
                <a:gd name="connsiteX15" fmla="*/ 192089 w 339726"/>
                <a:gd name="connsiteY15" fmla="*/ 327982 h 341313"/>
                <a:gd name="connsiteX16" fmla="*/ 192089 w 339726"/>
                <a:gd name="connsiteY16" fmla="*/ 341313 h 341313"/>
                <a:gd name="connsiteX17" fmla="*/ 169863 w 339726"/>
                <a:gd name="connsiteY17" fmla="*/ 341313 h 341313"/>
                <a:gd name="connsiteX18" fmla="*/ 169863 w 339726"/>
                <a:gd name="connsiteY18" fmla="*/ 339745 h 341313"/>
                <a:gd name="connsiteX19" fmla="*/ 172245 w 339726"/>
                <a:gd name="connsiteY19" fmla="*/ 324845 h 341313"/>
                <a:gd name="connsiteX20" fmla="*/ 174626 w 339726"/>
                <a:gd name="connsiteY20" fmla="*/ 312298 h 341313"/>
                <a:gd name="connsiteX21" fmla="*/ 176213 w 339726"/>
                <a:gd name="connsiteY21" fmla="*/ 297399 h 341313"/>
                <a:gd name="connsiteX22" fmla="*/ 178595 w 339726"/>
                <a:gd name="connsiteY22" fmla="*/ 285636 h 341313"/>
                <a:gd name="connsiteX23" fmla="*/ 180182 w 339726"/>
                <a:gd name="connsiteY23" fmla="*/ 272305 h 341313"/>
                <a:gd name="connsiteX24" fmla="*/ 181770 w 339726"/>
                <a:gd name="connsiteY24" fmla="*/ 261326 h 341313"/>
                <a:gd name="connsiteX25" fmla="*/ 183357 w 339726"/>
                <a:gd name="connsiteY25" fmla="*/ 251132 h 341313"/>
                <a:gd name="connsiteX26" fmla="*/ 183357 w 339726"/>
                <a:gd name="connsiteY26" fmla="*/ 240153 h 341313"/>
                <a:gd name="connsiteX27" fmla="*/ 184151 w 339726"/>
                <a:gd name="connsiteY27" fmla="*/ 232311 h 341313"/>
                <a:gd name="connsiteX28" fmla="*/ 184151 w 339726"/>
                <a:gd name="connsiteY28" fmla="*/ 226038 h 341313"/>
                <a:gd name="connsiteX29" fmla="*/ 185739 w 339726"/>
                <a:gd name="connsiteY29" fmla="*/ 218980 h 341313"/>
                <a:gd name="connsiteX30" fmla="*/ 185739 w 339726"/>
                <a:gd name="connsiteY30" fmla="*/ 215059 h 341313"/>
                <a:gd name="connsiteX31" fmla="*/ 185739 w 339726"/>
                <a:gd name="connsiteY31" fmla="*/ 212707 h 341313"/>
                <a:gd name="connsiteX32" fmla="*/ 298218 w 339726"/>
                <a:gd name="connsiteY32" fmla="*/ 173038 h 341313"/>
                <a:gd name="connsiteX33" fmla="*/ 314183 w 339726"/>
                <a:gd name="connsiteY33" fmla="*/ 173038 h 341313"/>
                <a:gd name="connsiteX34" fmla="*/ 327753 w 339726"/>
                <a:gd name="connsiteY34" fmla="*/ 174614 h 341313"/>
                <a:gd name="connsiteX35" fmla="*/ 337332 w 339726"/>
                <a:gd name="connsiteY35" fmla="*/ 175402 h 341313"/>
                <a:gd name="connsiteX36" fmla="*/ 339726 w 339726"/>
                <a:gd name="connsiteY36" fmla="*/ 175402 h 341313"/>
                <a:gd name="connsiteX37" fmla="*/ 339726 w 339726"/>
                <a:gd name="connsiteY37" fmla="*/ 179341 h 341313"/>
                <a:gd name="connsiteX38" fmla="*/ 338130 w 339726"/>
                <a:gd name="connsiteY38" fmla="*/ 188797 h 341313"/>
                <a:gd name="connsiteX39" fmla="*/ 334139 w 339726"/>
                <a:gd name="connsiteY39" fmla="*/ 200616 h 341313"/>
                <a:gd name="connsiteX40" fmla="*/ 329349 w 339726"/>
                <a:gd name="connsiteY40" fmla="*/ 217164 h 341313"/>
                <a:gd name="connsiteX41" fmla="*/ 320569 w 339726"/>
                <a:gd name="connsiteY41" fmla="*/ 234499 h 341313"/>
                <a:gd name="connsiteX42" fmla="*/ 310191 w 339726"/>
                <a:gd name="connsiteY42" fmla="*/ 250258 h 341313"/>
                <a:gd name="connsiteX43" fmla="*/ 294227 w 339726"/>
                <a:gd name="connsiteY43" fmla="*/ 263653 h 341313"/>
                <a:gd name="connsiteX44" fmla="*/ 272674 w 339726"/>
                <a:gd name="connsiteY44" fmla="*/ 273897 h 341313"/>
                <a:gd name="connsiteX45" fmla="*/ 249525 w 339726"/>
                <a:gd name="connsiteY45" fmla="*/ 279412 h 341313"/>
                <a:gd name="connsiteX46" fmla="*/ 229570 w 339726"/>
                <a:gd name="connsiteY46" fmla="*/ 280988 h 341313"/>
                <a:gd name="connsiteX47" fmla="*/ 212008 w 339726"/>
                <a:gd name="connsiteY47" fmla="*/ 279412 h 341313"/>
                <a:gd name="connsiteX48" fmla="*/ 199236 w 339726"/>
                <a:gd name="connsiteY48" fmla="*/ 277048 h 341313"/>
                <a:gd name="connsiteX49" fmla="*/ 206421 w 339726"/>
                <a:gd name="connsiteY49" fmla="*/ 271533 h 341313"/>
                <a:gd name="connsiteX50" fmla="*/ 216798 w 339726"/>
                <a:gd name="connsiteY50" fmla="*/ 262077 h 341313"/>
                <a:gd name="connsiteX51" fmla="*/ 222385 w 339726"/>
                <a:gd name="connsiteY51" fmla="*/ 256562 h 341313"/>
                <a:gd name="connsiteX52" fmla="*/ 227973 w 339726"/>
                <a:gd name="connsiteY52" fmla="*/ 252622 h 341313"/>
                <a:gd name="connsiteX53" fmla="*/ 241543 w 339726"/>
                <a:gd name="connsiteY53" fmla="*/ 242378 h 341313"/>
                <a:gd name="connsiteX54" fmla="*/ 243938 w 339726"/>
                <a:gd name="connsiteY54" fmla="*/ 240802 h 341313"/>
                <a:gd name="connsiteX55" fmla="*/ 247131 w 339726"/>
                <a:gd name="connsiteY55" fmla="*/ 238439 h 341313"/>
                <a:gd name="connsiteX56" fmla="*/ 253517 w 339726"/>
                <a:gd name="connsiteY56" fmla="*/ 232923 h 341313"/>
                <a:gd name="connsiteX57" fmla="*/ 259903 w 339726"/>
                <a:gd name="connsiteY57" fmla="*/ 228983 h 341313"/>
                <a:gd name="connsiteX58" fmla="*/ 265490 w 339726"/>
                <a:gd name="connsiteY58" fmla="*/ 223467 h 341313"/>
                <a:gd name="connsiteX59" fmla="*/ 272674 w 339726"/>
                <a:gd name="connsiteY59" fmla="*/ 219528 h 341313"/>
                <a:gd name="connsiteX60" fmla="*/ 277464 w 339726"/>
                <a:gd name="connsiteY60" fmla="*/ 215588 h 341313"/>
                <a:gd name="connsiteX61" fmla="*/ 288639 w 339726"/>
                <a:gd name="connsiteY61" fmla="*/ 209284 h 341313"/>
                <a:gd name="connsiteX62" fmla="*/ 292630 w 339726"/>
                <a:gd name="connsiteY62" fmla="*/ 206132 h 341313"/>
                <a:gd name="connsiteX63" fmla="*/ 298218 w 339726"/>
                <a:gd name="connsiteY63" fmla="*/ 202192 h 341313"/>
                <a:gd name="connsiteX64" fmla="*/ 300613 w 339726"/>
                <a:gd name="connsiteY64" fmla="*/ 200616 h 341313"/>
                <a:gd name="connsiteX65" fmla="*/ 304604 w 339726"/>
                <a:gd name="connsiteY65" fmla="*/ 198252 h 341313"/>
                <a:gd name="connsiteX66" fmla="*/ 307797 w 339726"/>
                <a:gd name="connsiteY66" fmla="*/ 196676 h 341313"/>
                <a:gd name="connsiteX67" fmla="*/ 310191 w 339726"/>
                <a:gd name="connsiteY67" fmla="*/ 195888 h 341313"/>
                <a:gd name="connsiteX68" fmla="*/ 311788 w 339726"/>
                <a:gd name="connsiteY68" fmla="*/ 194313 h 341313"/>
                <a:gd name="connsiteX69" fmla="*/ 310191 w 339726"/>
                <a:gd name="connsiteY69" fmla="*/ 194313 h 341313"/>
                <a:gd name="connsiteX70" fmla="*/ 307797 w 339726"/>
                <a:gd name="connsiteY70" fmla="*/ 195888 h 341313"/>
                <a:gd name="connsiteX71" fmla="*/ 304604 w 339726"/>
                <a:gd name="connsiteY71" fmla="*/ 198252 h 341313"/>
                <a:gd name="connsiteX72" fmla="*/ 300613 w 339726"/>
                <a:gd name="connsiteY72" fmla="*/ 199828 h 341313"/>
                <a:gd name="connsiteX73" fmla="*/ 296621 w 339726"/>
                <a:gd name="connsiteY73" fmla="*/ 202192 h 341313"/>
                <a:gd name="connsiteX74" fmla="*/ 292630 w 339726"/>
                <a:gd name="connsiteY74" fmla="*/ 204556 h 341313"/>
                <a:gd name="connsiteX75" fmla="*/ 287043 w 339726"/>
                <a:gd name="connsiteY75" fmla="*/ 207708 h 341313"/>
                <a:gd name="connsiteX76" fmla="*/ 276666 w 339726"/>
                <a:gd name="connsiteY76" fmla="*/ 213224 h 341313"/>
                <a:gd name="connsiteX77" fmla="*/ 269481 w 339726"/>
                <a:gd name="connsiteY77" fmla="*/ 217164 h 341313"/>
                <a:gd name="connsiteX78" fmla="*/ 264692 w 339726"/>
                <a:gd name="connsiteY78" fmla="*/ 221104 h 341313"/>
                <a:gd name="connsiteX79" fmla="*/ 257508 w 339726"/>
                <a:gd name="connsiteY79" fmla="*/ 225043 h 341313"/>
                <a:gd name="connsiteX80" fmla="*/ 251122 w 339726"/>
                <a:gd name="connsiteY80" fmla="*/ 228983 h 341313"/>
                <a:gd name="connsiteX81" fmla="*/ 243938 w 339726"/>
                <a:gd name="connsiteY81" fmla="*/ 232923 h 341313"/>
                <a:gd name="connsiteX82" fmla="*/ 239947 w 339726"/>
                <a:gd name="connsiteY82" fmla="*/ 235287 h 341313"/>
                <a:gd name="connsiteX83" fmla="*/ 237552 w 339726"/>
                <a:gd name="connsiteY83" fmla="*/ 238439 h 341313"/>
                <a:gd name="connsiteX84" fmla="*/ 223982 w 339726"/>
                <a:gd name="connsiteY84" fmla="*/ 246318 h 341313"/>
                <a:gd name="connsiteX85" fmla="*/ 216798 w 339726"/>
                <a:gd name="connsiteY85" fmla="*/ 251834 h 341313"/>
                <a:gd name="connsiteX86" fmla="*/ 212008 w 339726"/>
                <a:gd name="connsiteY86" fmla="*/ 255774 h 341313"/>
                <a:gd name="connsiteX87" fmla="*/ 199236 w 339726"/>
                <a:gd name="connsiteY87" fmla="*/ 264441 h 341313"/>
                <a:gd name="connsiteX88" fmla="*/ 198438 w 339726"/>
                <a:gd name="connsiteY88" fmla="*/ 266017 h 341313"/>
                <a:gd name="connsiteX89" fmla="*/ 200833 w 339726"/>
                <a:gd name="connsiteY89" fmla="*/ 252622 h 341313"/>
                <a:gd name="connsiteX90" fmla="*/ 206421 w 339726"/>
                <a:gd name="connsiteY90" fmla="*/ 236863 h 341313"/>
                <a:gd name="connsiteX91" fmla="*/ 214403 w 339726"/>
                <a:gd name="connsiteY91" fmla="*/ 219528 h 341313"/>
                <a:gd name="connsiteX92" fmla="*/ 226377 w 339726"/>
                <a:gd name="connsiteY92" fmla="*/ 203768 h 341313"/>
                <a:gd name="connsiteX93" fmla="*/ 241543 w 339726"/>
                <a:gd name="connsiteY93" fmla="*/ 188797 h 341313"/>
                <a:gd name="connsiteX94" fmla="*/ 259903 w 339726"/>
                <a:gd name="connsiteY94" fmla="*/ 179341 h 341313"/>
                <a:gd name="connsiteX95" fmla="*/ 279060 w 339726"/>
                <a:gd name="connsiteY95" fmla="*/ 174614 h 341313"/>
                <a:gd name="connsiteX96" fmla="*/ 54523 w 339726"/>
                <a:gd name="connsiteY96" fmla="*/ 128588 h 341313"/>
                <a:gd name="connsiteX97" fmla="*/ 73488 w 339726"/>
                <a:gd name="connsiteY97" fmla="*/ 128588 h 341313"/>
                <a:gd name="connsiteX98" fmla="*/ 93243 w 339726"/>
                <a:gd name="connsiteY98" fmla="*/ 131763 h 341313"/>
                <a:gd name="connsiteX99" fmla="*/ 112207 w 339726"/>
                <a:gd name="connsiteY99" fmla="*/ 138113 h 341313"/>
                <a:gd name="connsiteX100" fmla="*/ 131172 w 339726"/>
                <a:gd name="connsiteY100" fmla="*/ 151607 h 341313"/>
                <a:gd name="connsiteX101" fmla="*/ 145395 w 339726"/>
                <a:gd name="connsiteY101" fmla="*/ 167482 h 341313"/>
                <a:gd name="connsiteX102" fmla="*/ 157248 w 339726"/>
                <a:gd name="connsiteY102" fmla="*/ 183357 h 341313"/>
                <a:gd name="connsiteX103" fmla="*/ 166730 w 339726"/>
                <a:gd name="connsiteY103" fmla="*/ 200819 h 341313"/>
                <a:gd name="connsiteX104" fmla="*/ 172262 w 339726"/>
                <a:gd name="connsiteY104" fmla="*/ 214314 h 341313"/>
                <a:gd name="connsiteX105" fmla="*/ 176213 w 339726"/>
                <a:gd name="connsiteY105" fmla="*/ 225426 h 341313"/>
                <a:gd name="connsiteX106" fmla="*/ 166730 w 339726"/>
                <a:gd name="connsiteY106" fmla="*/ 221457 h 341313"/>
                <a:gd name="connsiteX107" fmla="*/ 152507 w 339726"/>
                <a:gd name="connsiteY107" fmla="*/ 215901 h 341313"/>
                <a:gd name="connsiteX108" fmla="*/ 144605 w 339726"/>
                <a:gd name="connsiteY108" fmla="*/ 213520 h 341313"/>
                <a:gd name="connsiteX109" fmla="*/ 135913 w 339726"/>
                <a:gd name="connsiteY109" fmla="*/ 209551 h 341313"/>
                <a:gd name="connsiteX110" fmla="*/ 120109 w 339726"/>
                <a:gd name="connsiteY110" fmla="*/ 202407 h 341313"/>
                <a:gd name="connsiteX111" fmla="*/ 116158 w 339726"/>
                <a:gd name="connsiteY111" fmla="*/ 200819 h 341313"/>
                <a:gd name="connsiteX112" fmla="*/ 110627 w 339726"/>
                <a:gd name="connsiteY112" fmla="*/ 198438 h 341313"/>
                <a:gd name="connsiteX113" fmla="*/ 102725 w 339726"/>
                <a:gd name="connsiteY113" fmla="*/ 196057 h 341313"/>
                <a:gd name="connsiteX114" fmla="*/ 96403 w 339726"/>
                <a:gd name="connsiteY114" fmla="*/ 192088 h 341313"/>
                <a:gd name="connsiteX115" fmla="*/ 88501 w 339726"/>
                <a:gd name="connsiteY115" fmla="*/ 187326 h 341313"/>
                <a:gd name="connsiteX116" fmla="*/ 80599 w 339726"/>
                <a:gd name="connsiteY116" fmla="*/ 183357 h 341313"/>
                <a:gd name="connsiteX117" fmla="*/ 73488 w 339726"/>
                <a:gd name="connsiteY117" fmla="*/ 180975 h 341313"/>
                <a:gd name="connsiteX118" fmla="*/ 67166 w 339726"/>
                <a:gd name="connsiteY118" fmla="*/ 177007 h 341313"/>
                <a:gd name="connsiteX119" fmla="*/ 60054 w 339726"/>
                <a:gd name="connsiteY119" fmla="*/ 174625 h 341313"/>
                <a:gd name="connsiteX120" fmla="*/ 54523 w 339726"/>
                <a:gd name="connsiteY120" fmla="*/ 170657 h 341313"/>
                <a:gd name="connsiteX121" fmla="*/ 49782 w 339726"/>
                <a:gd name="connsiteY121" fmla="*/ 167482 h 341313"/>
                <a:gd name="connsiteX122" fmla="*/ 45831 w 339726"/>
                <a:gd name="connsiteY122" fmla="*/ 165100 h 341313"/>
                <a:gd name="connsiteX123" fmla="*/ 41880 w 339726"/>
                <a:gd name="connsiteY123" fmla="*/ 163513 h 341313"/>
                <a:gd name="connsiteX124" fmla="*/ 45831 w 339726"/>
                <a:gd name="connsiteY124" fmla="*/ 165894 h 341313"/>
                <a:gd name="connsiteX125" fmla="*/ 49782 w 339726"/>
                <a:gd name="connsiteY125" fmla="*/ 169069 h 341313"/>
                <a:gd name="connsiteX126" fmla="*/ 53733 w 339726"/>
                <a:gd name="connsiteY126" fmla="*/ 173038 h 341313"/>
                <a:gd name="connsiteX127" fmla="*/ 60054 w 339726"/>
                <a:gd name="connsiteY127" fmla="*/ 175419 h 341313"/>
                <a:gd name="connsiteX128" fmla="*/ 65586 w 339726"/>
                <a:gd name="connsiteY128" fmla="*/ 179388 h 341313"/>
                <a:gd name="connsiteX129" fmla="*/ 71907 w 339726"/>
                <a:gd name="connsiteY129" fmla="*/ 183357 h 341313"/>
                <a:gd name="connsiteX130" fmla="*/ 79019 w 339726"/>
                <a:gd name="connsiteY130" fmla="*/ 187326 h 341313"/>
                <a:gd name="connsiteX131" fmla="*/ 85341 w 339726"/>
                <a:gd name="connsiteY131" fmla="*/ 192088 h 341313"/>
                <a:gd name="connsiteX132" fmla="*/ 93243 w 339726"/>
                <a:gd name="connsiteY132" fmla="*/ 196057 h 341313"/>
                <a:gd name="connsiteX133" fmla="*/ 100354 w 339726"/>
                <a:gd name="connsiteY133" fmla="*/ 200819 h 341313"/>
                <a:gd name="connsiteX134" fmla="*/ 108256 w 339726"/>
                <a:gd name="connsiteY134" fmla="*/ 204788 h 341313"/>
                <a:gd name="connsiteX135" fmla="*/ 112207 w 339726"/>
                <a:gd name="connsiteY135" fmla="*/ 206376 h 341313"/>
                <a:gd name="connsiteX136" fmla="*/ 116158 w 339726"/>
                <a:gd name="connsiteY136" fmla="*/ 209551 h 341313"/>
                <a:gd name="connsiteX137" fmla="*/ 131962 w 339726"/>
                <a:gd name="connsiteY137" fmla="*/ 217489 h 341313"/>
                <a:gd name="connsiteX138" fmla="*/ 140654 w 339726"/>
                <a:gd name="connsiteY138" fmla="*/ 221457 h 341313"/>
                <a:gd name="connsiteX139" fmla="*/ 148556 w 339726"/>
                <a:gd name="connsiteY139" fmla="*/ 225426 h 341313"/>
                <a:gd name="connsiteX140" fmla="*/ 162779 w 339726"/>
                <a:gd name="connsiteY140" fmla="*/ 231776 h 341313"/>
                <a:gd name="connsiteX141" fmla="*/ 165940 w 339726"/>
                <a:gd name="connsiteY141" fmla="*/ 233364 h 341313"/>
                <a:gd name="connsiteX142" fmla="*/ 150927 w 339726"/>
                <a:gd name="connsiteY142" fmla="*/ 237332 h 341313"/>
                <a:gd name="connsiteX143" fmla="*/ 131962 w 339726"/>
                <a:gd name="connsiteY143" fmla="*/ 239714 h 341313"/>
                <a:gd name="connsiteX144" fmla="*/ 110627 w 339726"/>
                <a:gd name="connsiteY144" fmla="*/ 241301 h 341313"/>
                <a:gd name="connsiteX145" fmla="*/ 88501 w 339726"/>
                <a:gd name="connsiteY145" fmla="*/ 238920 h 341313"/>
                <a:gd name="connsiteX146" fmla="*/ 65586 w 339726"/>
                <a:gd name="connsiteY146" fmla="*/ 230982 h 341313"/>
                <a:gd name="connsiteX147" fmla="*/ 46621 w 339726"/>
                <a:gd name="connsiteY147" fmla="*/ 217489 h 341313"/>
                <a:gd name="connsiteX148" fmla="*/ 32398 w 339726"/>
                <a:gd name="connsiteY148" fmla="*/ 200819 h 341313"/>
                <a:gd name="connsiteX149" fmla="*/ 20545 w 339726"/>
                <a:gd name="connsiteY149" fmla="*/ 184944 h 341313"/>
                <a:gd name="connsiteX150" fmla="*/ 11062 w 339726"/>
                <a:gd name="connsiteY150" fmla="*/ 167482 h 341313"/>
                <a:gd name="connsiteX151" fmla="*/ 5531 w 339726"/>
                <a:gd name="connsiteY151" fmla="*/ 153988 h 341313"/>
                <a:gd name="connsiteX152" fmla="*/ 1580 w 339726"/>
                <a:gd name="connsiteY152" fmla="*/ 143669 h 341313"/>
                <a:gd name="connsiteX153" fmla="*/ 0 w 339726"/>
                <a:gd name="connsiteY153" fmla="*/ 139700 h 341313"/>
                <a:gd name="connsiteX154" fmla="*/ 3161 w 339726"/>
                <a:gd name="connsiteY154" fmla="*/ 139700 h 341313"/>
                <a:gd name="connsiteX155" fmla="*/ 11062 w 339726"/>
                <a:gd name="connsiteY155" fmla="*/ 136525 h 341313"/>
                <a:gd name="connsiteX156" fmla="*/ 22915 w 339726"/>
                <a:gd name="connsiteY156" fmla="*/ 132557 h 341313"/>
                <a:gd name="connsiteX157" fmla="*/ 37139 w 339726"/>
                <a:gd name="connsiteY157" fmla="*/ 130175 h 341313"/>
                <a:gd name="connsiteX158" fmla="*/ 191688 w 339726"/>
                <a:gd name="connsiteY158" fmla="*/ 0 h 341313"/>
                <a:gd name="connsiteX159" fmla="*/ 194052 w 339726"/>
                <a:gd name="connsiteY159" fmla="*/ 2381 h 341313"/>
                <a:gd name="connsiteX160" fmla="*/ 200357 w 339726"/>
                <a:gd name="connsiteY160" fmla="*/ 7937 h 341313"/>
                <a:gd name="connsiteX161" fmla="*/ 209025 w 339726"/>
                <a:gd name="connsiteY161" fmla="*/ 19050 h 341313"/>
                <a:gd name="connsiteX162" fmla="*/ 219270 w 339726"/>
                <a:gd name="connsiteY162" fmla="*/ 30956 h 341313"/>
                <a:gd name="connsiteX163" fmla="*/ 228726 w 339726"/>
                <a:gd name="connsiteY163" fmla="*/ 46831 h 341313"/>
                <a:gd name="connsiteX164" fmla="*/ 238183 w 339726"/>
                <a:gd name="connsiteY164" fmla="*/ 64294 h 341313"/>
                <a:gd name="connsiteX165" fmla="*/ 243699 w 339726"/>
                <a:gd name="connsiteY165" fmla="*/ 84137 h 341313"/>
                <a:gd name="connsiteX166" fmla="*/ 246063 w 339726"/>
                <a:gd name="connsiteY166" fmla="*/ 105569 h 341313"/>
                <a:gd name="connsiteX167" fmla="*/ 243699 w 339726"/>
                <a:gd name="connsiteY167" fmla="*/ 130175 h 341313"/>
                <a:gd name="connsiteX168" fmla="*/ 235031 w 339726"/>
                <a:gd name="connsiteY168" fmla="*/ 153194 h 341313"/>
                <a:gd name="connsiteX169" fmla="*/ 224786 w 339726"/>
                <a:gd name="connsiteY169" fmla="*/ 171450 h 341313"/>
                <a:gd name="connsiteX170" fmla="*/ 212965 w 339726"/>
                <a:gd name="connsiteY170" fmla="*/ 188912 h 341313"/>
                <a:gd name="connsiteX171" fmla="*/ 203509 w 339726"/>
                <a:gd name="connsiteY171" fmla="*/ 200819 h 341313"/>
                <a:gd name="connsiteX172" fmla="*/ 195628 w 339726"/>
                <a:gd name="connsiteY172" fmla="*/ 209550 h 341313"/>
                <a:gd name="connsiteX173" fmla="*/ 194052 w 339726"/>
                <a:gd name="connsiteY173" fmla="*/ 198437 h 341313"/>
                <a:gd name="connsiteX174" fmla="*/ 191688 w 339726"/>
                <a:gd name="connsiteY174" fmla="*/ 182562 h 341313"/>
                <a:gd name="connsiteX175" fmla="*/ 191688 w 339726"/>
                <a:gd name="connsiteY175" fmla="*/ 173037 h 341313"/>
                <a:gd name="connsiteX176" fmla="*/ 190112 w 339726"/>
                <a:gd name="connsiteY176" fmla="*/ 163512 h 341313"/>
                <a:gd name="connsiteX177" fmla="*/ 188536 w 339726"/>
                <a:gd name="connsiteY177" fmla="*/ 144462 h 341313"/>
                <a:gd name="connsiteX178" fmla="*/ 188536 w 339726"/>
                <a:gd name="connsiteY178" fmla="*/ 139700 h 341313"/>
                <a:gd name="connsiteX179" fmla="*/ 188536 w 339726"/>
                <a:gd name="connsiteY179" fmla="*/ 135731 h 341313"/>
                <a:gd name="connsiteX180" fmla="*/ 188536 w 339726"/>
                <a:gd name="connsiteY180" fmla="*/ 124619 h 341313"/>
                <a:gd name="connsiteX181" fmla="*/ 188536 w 339726"/>
                <a:gd name="connsiteY181" fmla="*/ 116681 h 341313"/>
                <a:gd name="connsiteX182" fmla="*/ 187748 w 339726"/>
                <a:gd name="connsiteY182" fmla="*/ 107156 h 341313"/>
                <a:gd name="connsiteX183" fmla="*/ 187748 w 339726"/>
                <a:gd name="connsiteY183" fmla="*/ 97631 h 341313"/>
                <a:gd name="connsiteX184" fmla="*/ 187748 w 339726"/>
                <a:gd name="connsiteY184" fmla="*/ 89694 h 341313"/>
                <a:gd name="connsiteX185" fmla="*/ 188536 w 339726"/>
                <a:gd name="connsiteY185" fmla="*/ 81756 h 341313"/>
                <a:gd name="connsiteX186" fmla="*/ 188536 w 339726"/>
                <a:gd name="connsiteY186" fmla="*/ 73819 h 341313"/>
                <a:gd name="connsiteX187" fmla="*/ 188536 w 339726"/>
                <a:gd name="connsiteY187" fmla="*/ 66675 h 341313"/>
                <a:gd name="connsiteX188" fmla="*/ 188536 w 339726"/>
                <a:gd name="connsiteY188" fmla="*/ 60325 h 341313"/>
                <a:gd name="connsiteX189" fmla="*/ 188536 w 339726"/>
                <a:gd name="connsiteY189" fmla="*/ 54769 h 341313"/>
                <a:gd name="connsiteX190" fmla="*/ 188536 w 339726"/>
                <a:gd name="connsiteY190" fmla="*/ 50800 h 341313"/>
                <a:gd name="connsiteX191" fmla="*/ 190112 w 339726"/>
                <a:gd name="connsiteY191" fmla="*/ 45244 h 341313"/>
                <a:gd name="connsiteX192" fmla="*/ 190112 w 339726"/>
                <a:gd name="connsiteY192" fmla="*/ 42862 h 341313"/>
                <a:gd name="connsiteX193" fmla="*/ 188536 w 339726"/>
                <a:gd name="connsiteY193" fmla="*/ 45244 h 341313"/>
                <a:gd name="connsiteX194" fmla="*/ 188536 w 339726"/>
                <a:gd name="connsiteY194" fmla="*/ 50800 h 341313"/>
                <a:gd name="connsiteX195" fmla="*/ 187748 w 339726"/>
                <a:gd name="connsiteY195" fmla="*/ 54769 h 341313"/>
                <a:gd name="connsiteX196" fmla="*/ 187748 w 339726"/>
                <a:gd name="connsiteY196" fmla="*/ 60325 h 341313"/>
                <a:gd name="connsiteX197" fmla="*/ 186172 w 339726"/>
                <a:gd name="connsiteY197" fmla="*/ 66675 h 341313"/>
                <a:gd name="connsiteX198" fmla="*/ 186172 w 339726"/>
                <a:gd name="connsiteY198" fmla="*/ 73819 h 341313"/>
                <a:gd name="connsiteX199" fmla="*/ 184596 w 339726"/>
                <a:gd name="connsiteY199" fmla="*/ 81756 h 341313"/>
                <a:gd name="connsiteX200" fmla="*/ 184596 w 339726"/>
                <a:gd name="connsiteY200" fmla="*/ 89694 h 341313"/>
                <a:gd name="connsiteX201" fmla="*/ 183808 w 339726"/>
                <a:gd name="connsiteY201" fmla="*/ 97631 h 341313"/>
                <a:gd name="connsiteX202" fmla="*/ 183808 w 339726"/>
                <a:gd name="connsiteY202" fmla="*/ 107156 h 341313"/>
                <a:gd name="connsiteX203" fmla="*/ 183808 w 339726"/>
                <a:gd name="connsiteY203" fmla="*/ 115094 h 341313"/>
                <a:gd name="connsiteX204" fmla="*/ 182232 w 339726"/>
                <a:gd name="connsiteY204" fmla="*/ 124619 h 341313"/>
                <a:gd name="connsiteX205" fmla="*/ 182232 w 339726"/>
                <a:gd name="connsiteY205" fmla="*/ 135731 h 341313"/>
                <a:gd name="connsiteX206" fmla="*/ 182232 w 339726"/>
                <a:gd name="connsiteY206" fmla="*/ 139700 h 341313"/>
                <a:gd name="connsiteX207" fmla="*/ 182232 w 339726"/>
                <a:gd name="connsiteY207" fmla="*/ 144462 h 341313"/>
                <a:gd name="connsiteX208" fmla="*/ 182232 w 339726"/>
                <a:gd name="connsiteY208" fmla="*/ 163512 h 341313"/>
                <a:gd name="connsiteX209" fmla="*/ 182232 w 339726"/>
                <a:gd name="connsiteY209" fmla="*/ 173037 h 341313"/>
                <a:gd name="connsiteX210" fmla="*/ 182232 w 339726"/>
                <a:gd name="connsiteY210" fmla="*/ 182562 h 341313"/>
                <a:gd name="connsiteX211" fmla="*/ 182232 w 339726"/>
                <a:gd name="connsiteY211" fmla="*/ 192087 h 341313"/>
                <a:gd name="connsiteX212" fmla="*/ 182232 w 339726"/>
                <a:gd name="connsiteY212" fmla="*/ 200025 h 341313"/>
                <a:gd name="connsiteX213" fmla="*/ 182232 w 339726"/>
                <a:gd name="connsiteY213" fmla="*/ 202406 h 341313"/>
                <a:gd name="connsiteX214" fmla="*/ 171199 w 339726"/>
                <a:gd name="connsiteY214" fmla="*/ 190500 h 341313"/>
                <a:gd name="connsiteX215" fmla="*/ 159378 w 339726"/>
                <a:gd name="connsiteY215" fmla="*/ 174625 h 341313"/>
                <a:gd name="connsiteX216" fmla="*/ 149133 w 339726"/>
                <a:gd name="connsiteY216" fmla="*/ 153987 h 341313"/>
                <a:gd name="connsiteX217" fmla="*/ 141253 w 339726"/>
                <a:gd name="connsiteY217" fmla="*/ 131762 h 341313"/>
                <a:gd name="connsiteX218" fmla="*/ 136525 w 339726"/>
                <a:gd name="connsiteY218" fmla="*/ 105569 h 341313"/>
                <a:gd name="connsiteX219" fmla="*/ 139677 w 339726"/>
                <a:gd name="connsiteY219" fmla="*/ 84137 h 341313"/>
                <a:gd name="connsiteX220" fmla="*/ 145981 w 339726"/>
                <a:gd name="connsiteY220" fmla="*/ 64294 h 341313"/>
                <a:gd name="connsiteX221" fmla="*/ 153862 w 339726"/>
                <a:gd name="connsiteY221" fmla="*/ 46831 h 341313"/>
                <a:gd name="connsiteX222" fmla="*/ 164894 w 339726"/>
                <a:gd name="connsiteY222" fmla="*/ 30956 h 341313"/>
                <a:gd name="connsiteX223" fmla="*/ 174351 w 339726"/>
                <a:gd name="connsiteY223" fmla="*/ 19050 h 341313"/>
                <a:gd name="connsiteX224" fmla="*/ 183808 w 339726"/>
                <a:gd name="connsiteY224" fmla="*/ 7937 h 341313"/>
                <a:gd name="connsiteX225" fmla="*/ 188536 w 339726"/>
                <a:gd name="connsiteY225" fmla="*/ 2381 h 3413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</a:cxnLst>
              <a:rect l="l" t="t" r="r" b="b"/>
              <a:pathLst>
                <a:path w="339726" h="341313">
                  <a:moveTo>
                    <a:pt x="185739" y="211138"/>
                  </a:moveTo>
                  <a:lnTo>
                    <a:pt x="189707" y="211138"/>
                  </a:lnTo>
                  <a:lnTo>
                    <a:pt x="189707" y="212707"/>
                  </a:lnTo>
                  <a:lnTo>
                    <a:pt x="189707" y="215059"/>
                  </a:lnTo>
                  <a:lnTo>
                    <a:pt x="189707" y="218980"/>
                  </a:lnTo>
                  <a:lnTo>
                    <a:pt x="191295" y="226038"/>
                  </a:lnTo>
                  <a:lnTo>
                    <a:pt x="191295" y="232311"/>
                  </a:lnTo>
                  <a:lnTo>
                    <a:pt x="191295" y="241722"/>
                  </a:lnTo>
                  <a:lnTo>
                    <a:pt x="192089" y="251132"/>
                  </a:lnTo>
                  <a:lnTo>
                    <a:pt x="192089" y="261326"/>
                  </a:lnTo>
                  <a:lnTo>
                    <a:pt x="192089" y="273873"/>
                  </a:lnTo>
                  <a:lnTo>
                    <a:pt x="193676" y="285636"/>
                  </a:lnTo>
                  <a:lnTo>
                    <a:pt x="193676" y="291909"/>
                  </a:lnTo>
                  <a:lnTo>
                    <a:pt x="193676" y="298967"/>
                  </a:lnTo>
                  <a:lnTo>
                    <a:pt x="193676" y="313083"/>
                  </a:lnTo>
                  <a:lnTo>
                    <a:pt x="192089" y="327982"/>
                  </a:lnTo>
                  <a:lnTo>
                    <a:pt x="192089" y="341313"/>
                  </a:lnTo>
                  <a:lnTo>
                    <a:pt x="169863" y="341313"/>
                  </a:lnTo>
                  <a:lnTo>
                    <a:pt x="169863" y="339745"/>
                  </a:lnTo>
                  <a:lnTo>
                    <a:pt x="172245" y="324845"/>
                  </a:lnTo>
                  <a:lnTo>
                    <a:pt x="174626" y="312298"/>
                  </a:lnTo>
                  <a:lnTo>
                    <a:pt x="176213" y="297399"/>
                  </a:lnTo>
                  <a:lnTo>
                    <a:pt x="178595" y="285636"/>
                  </a:lnTo>
                  <a:lnTo>
                    <a:pt x="180182" y="272305"/>
                  </a:lnTo>
                  <a:lnTo>
                    <a:pt x="181770" y="261326"/>
                  </a:lnTo>
                  <a:lnTo>
                    <a:pt x="183357" y="251132"/>
                  </a:lnTo>
                  <a:lnTo>
                    <a:pt x="183357" y="240153"/>
                  </a:lnTo>
                  <a:lnTo>
                    <a:pt x="184151" y="232311"/>
                  </a:lnTo>
                  <a:lnTo>
                    <a:pt x="184151" y="226038"/>
                  </a:lnTo>
                  <a:lnTo>
                    <a:pt x="185739" y="218980"/>
                  </a:lnTo>
                  <a:lnTo>
                    <a:pt x="185739" y="215059"/>
                  </a:lnTo>
                  <a:lnTo>
                    <a:pt x="185739" y="212707"/>
                  </a:lnTo>
                  <a:close/>
                  <a:moveTo>
                    <a:pt x="298218" y="173038"/>
                  </a:moveTo>
                  <a:lnTo>
                    <a:pt x="314183" y="173038"/>
                  </a:lnTo>
                  <a:lnTo>
                    <a:pt x="327753" y="174614"/>
                  </a:lnTo>
                  <a:lnTo>
                    <a:pt x="337332" y="175402"/>
                  </a:lnTo>
                  <a:lnTo>
                    <a:pt x="339726" y="175402"/>
                  </a:lnTo>
                  <a:lnTo>
                    <a:pt x="339726" y="179341"/>
                  </a:lnTo>
                  <a:lnTo>
                    <a:pt x="338130" y="188797"/>
                  </a:lnTo>
                  <a:lnTo>
                    <a:pt x="334139" y="200616"/>
                  </a:lnTo>
                  <a:lnTo>
                    <a:pt x="329349" y="217164"/>
                  </a:lnTo>
                  <a:lnTo>
                    <a:pt x="320569" y="234499"/>
                  </a:lnTo>
                  <a:lnTo>
                    <a:pt x="310191" y="250258"/>
                  </a:lnTo>
                  <a:lnTo>
                    <a:pt x="294227" y="263653"/>
                  </a:lnTo>
                  <a:lnTo>
                    <a:pt x="272674" y="273897"/>
                  </a:lnTo>
                  <a:lnTo>
                    <a:pt x="249525" y="279412"/>
                  </a:lnTo>
                  <a:lnTo>
                    <a:pt x="229570" y="280988"/>
                  </a:lnTo>
                  <a:lnTo>
                    <a:pt x="212008" y="279412"/>
                  </a:lnTo>
                  <a:lnTo>
                    <a:pt x="199236" y="277048"/>
                  </a:lnTo>
                  <a:lnTo>
                    <a:pt x="206421" y="271533"/>
                  </a:lnTo>
                  <a:lnTo>
                    <a:pt x="216798" y="262077"/>
                  </a:lnTo>
                  <a:lnTo>
                    <a:pt x="222385" y="256562"/>
                  </a:lnTo>
                  <a:lnTo>
                    <a:pt x="227973" y="252622"/>
                  </a:lnTo>
                  <a:lnTo>
                    <a:pt x="241543" y="242378"/>
                  </a:lnTo>
                  <a:lnTo>
                    <a:pt x="243938" y="240802"/>
                  </a:lnTo>
                  <a:lnTo>
                    <a:pt x="247131" y="238439"/>
                  </a:lnTo>
                  <a:lnTo>
                    <a:pt x="253517" y="232923"/>
                  </a:lnTo>
                  <a:lnTo>
                    <a:pt x="259903" y="228983"/>
                  </a:lnTo>
                  <a:lnTo>
                    <a:pt x="265490" y="223467"/>
                  </a:lnTo>
                  <a:lnTo>
                    <a:pt x="272674" y="219528"/>
                  </a:lnTo>
                  <a:lnTo>
                    <a:pt x="277464" y="215588"/>
                  </a:lnTo>
                  <a:lnTo>
                    <a:pt x="288639" y="209284"/>
                  </a:lnTo>
                  <a:lnTo>
                    <a:pt x="292630" y="206132"/>
                  </a:lnTo>
                  <a:lnTo>
                    <a:pt x="298218" y="202192"/>
                  </a:lnTo>
                  <a:lnTo>
                    <a:pt x="300613" y="200616"/>
                  </a:lnTo>
                  <a:lnTo>
                    <a:pt x="304604" y="198252"/>
                  </a:lnTo>
                  <a:lnTo>
                    <a:pt x="307797" y="196676"/>
                  </a:lnTo>
                  <a:lnTo>
                    <a:pt x="310191" y="195888"/>
                  </a:lnTo>
                  <a:lnTo>
                    <a:pt x="311788" y="194313"/>
                  </a:lnTo>
                  <a:lnTo>
                    <a:pt x="310191" y="194313"/>
                  </a:lnTo>
                  <a:lnTo>
                    <a:pt x="307797" y="195888"/>
                  </a:lnTo>
                  <a:lnTo>
                    <a:pt x="304604" y="198252"/>
                  </a:lnTo>
                  <a:lnTo>
                    <a:pt x="300613" y="199828"/>
                  </a:lnTo>
                  <a:lnTo>
                    <a:pt x="296621" y="202192"/>
                  </a:lnTo>
                  <a:lnTo>
                    <a:pt x="292630" y="204556"/>
                  </a:lnTo>
                  <a:lnTo>
                    <a:pt x="287043" y="207708"/>
                  </a:lnTo>
                  <a:lnTo>
                    <a:pt x="276666" y="213224"/>
                  </a:lnTo>
                  <a:lnTo>
                    <a:pt x="269481" y="217164"/>
                  </a:lnTo>
                  <a:lnTo>
                    <a:pt x="264692" y="221104"/>
                  </a:lnTo>
                  <a:lnTo>
                    <a:pt x="257508" y="225043"/>
                  </a:lnTo>
                  <a:lnTo>
                    <a:pt x="251122" y="228983"/>
                  </a:lnTo>
                  <a:lnTo>
                    <a:pt x="243938" y="232923"/>
                  </a:lnTo>
                  <a:lnTo>
                    <a:pt x="239947" y="235287"/>
                  </a:lnTo>
                  <a:lnTo>
                    <a:pt x="237552" y="238439"/>
                  </a:lnTo>
                  <a:lnTo>
                    <a:pt x="223982" y="246318"/>
                  </a:lnTo>
                  <a:lnTo>
                    <a:pt x="216798" y="251834"/>
                  </a:lnTo>
                  <a:lnTo>
                    <a:pt x="212008" y="255774"/>
                  </a:lnTo>
                  <a:lnTo>
                    <a:pt x="199236" y="264441"/>
                  </a:lnTo>
                  <a:lnTo>
                    <a:pt x="198438" y="266017"/>
                  </a:lnTo>
                  <a:lnTo>
                    <a:pt x="200833" y="252622"/>
                  </a:lnTo>
                  <a:lnTo>
                    <a:pt x="206421" y="236863"/>
                  </a:lnTo>
                  <a:lnTo>
                    <a:pt x="214403" y="219528"/>
                  </a:lnTo>
                  <a:lnTo>
                    <a:pt x="226377" y="203768"/>
                  </a:lnTo>
                  <a:lnTo>
                    <a:pt x="241543" y="188797"/>
                  </a:lnTo>
                  <a:lnTo>
                    <a:pt x="259903" y="179341"/>
                  </a:lnTo>
                  <a:lnTo>
                    <a:pt x="279060" y="174614"/>
                  </a:lnTo>
                  <a:close/>
                  <a:moveTo>
                    <a:pt x="54523" y="128588"/>
                  </a:moveTo>
                  <a:lnTo>
                    <a:pt x="73488" y="128588"/>
                  </a:lnTo>
                  <a:lnTo>
                    <a:pt x="93243" y="131763"/>
                  </a:lnTo>
                  <a:lnTo>
                    <a:pt x="112207" y="138113"/>
                  </a:lnTo>
                  <a:lnTo>
                    <a:pt x="131172" y="151607"/>
                  </a:lnTo>
                  <a:lnTo>
                    <a:pt x="145395" y="167482"/>
                  </a:lnTo>
                  <a:lnTo>
                    <a:pt x="157248" y="183357"/>
                  </a:lnTo>
                  <a:lnTo>
                    <a:pt x="166730" y="200819"/>
                  </a:lnTo>
                  <a:lnTo>
                    <a:pt x="172262" y="214314"/>
                  </a:lnTo>
                  <a:lnTo>
                    <a:pt x="176213" y="225426"/>
                  </a:lnTo>
                  <a:lnTo>
                    <a:pt x="166730" y="221457"/>
                  </a:lnTo>
                  <a:lnTo>
                    <a:pt x="152507" y="215901"/>
                  </a:lnTo>
                  <a:lnTo>
                    <a:pt x="144605" y="213520"/>
                  </a:lnTo>
                  <a:lnTo>
                    <a:pt x="135913" y="209551"/>
                  </a:lnTo>
                  <a:lnTo>
                    <a:pt x="120109" y="202407"/>
                  </a:lnTo>
                  <a:lnTo>
                    <a:pt x="116158" y="200819"/>
                  </a:lnTo>
                  <a:lnTo>
                    <a:pt x="110627" y="198438"/>
                  </a:lnTo>
                  <a:lnTo>
                    <a:pt x="102725" y="196057"/>
                  </a:lnTo>
                  <a:lnTo>
                    <a:pt x="96403" y="192088"/>
                  </a:lnTo>
                  <a:lnTo>
                    <a:pt x="88501" y="187326"/>
                  </a:lnTo>
                  <a:lnTo>
                    <a:pt x="80599" y="183357"/>
                  </a:lnTo>
                  <a:lnTo>
                    <a:pt x="73488" y="180975"/>
                  </a:lnTo>
                  <a:lnTo>
                    <a:pt x="67166" y="177007"/>
                  </a:lnTo>
                  <a:lnTo>
                    <a:pt x="60054" y="174625"/>
                  </a:lnTo>
                  <a:lnTo>
                    <a:pt x="54523" y="170657"/>
                  </a:lnTo>
                  <a:lnTo>
                    <a:pt x="49782" y="167482"/>
                  </a:lnTo>
                  <a:lnTo>
                    <a:pt x="45831" y="165100"/>
                  </a:lnTo>
                  <a:lnTo>
                    <a:pt x="41880" y="163513"/>
                  </a:lnTo>
                  <a:lnTo>
                    <a:pt x="45831" y="165894"/>
                  </a:lnTo>
                  <a:lnTo>
                    <a:pt x="49782" y="169069"/>
                  </a:lnTo>
                  <a:lnTo>
                    <a:pt x="53733" y="173038"/>
                  </a:lnTo>
                  <a:lnTo>
                    <a:pt x="60054" y="175419"/>
                  </a:lnTo>
                  <a:lnTo>
                    <a:pt x="65586" y="179388"/>
                  </a:lnTo>
                  <a:lnTo>
                    <a:pt x="71907" y="183357"/>
                  </a:lnTo>
                  <a:lnTo>
                    <a:pt x="79019" y="187326"/>
                  </a:lnTo>
                  <a:lnTo>
                    <a:pt x="85341" y="192088"/>
                  </a:lnTo>
                  <a:lnTo>
                    <a:pt x="93243" y="196057"/>
                  </a:lnTo>
                  <a:lnTo>
                    <a:pt x="100354" y="200819"/>
                  </a:lnTo>
                  <a:lnTo>
                    <a:pt x="108256" y="204788"/>
                  </a:lnTo>
                  <a:lnTo>
                    <a:pt x="112207" y="206376"/>
                  </a:lnTo>
                  <a:lnTo>
                    <a:pt x="116158" y="209551"/>
                  </a:lnTo>
                  <a:lnTo>
                    <a:pt x="131962" y="217489"/>
                  </a:lnTo>
                  <a:lnTo>
                    <a:pt x="140654" y="221457"/>
                  </a:lnTo>
                  <a:lnTo>
                    <a:pt x="148556" y="225426"/>
                  </a:lnTo>
                  <a:lnTo>
                    <a:pt x="162779" y="231776"/>
                  </a:lnTo>
                  <a:lnTo>
                    <a:pt x="165940" y="233364"/>
                  </a:lnTo>
                  <a:lnTo>
                    <a:pt x="150927" y="237332"/>
                  </a:lnTo>
                  <a:lnTo>
                    <a:pt x="131962" y="239714"/>
                  </a:lnTo>
                  <a:lnTo>
                    <a:pt x="110627" y="241301"/>
                  </a:lnTo>
                  <a:lnTo>
                    <a:pt x="88501" y="238920"/>
                  </a:lnTo>
                  <a:lnTo>
                    <a:pt x="65586" y="230982"/>
                  </a:lnTo>
                  <a:lnTo>
                    <a:pt x="46621" y="217489"/>
                  </a:lnTo>
                  <a:lnTo>
                    <a:pt x="32398" y="200819"/>
                  </a:lnTo>
                  <a:lnTo>
                    <a:pt x="20545" y="184944"/>
                  </a:lnTo>
                  <a:lnTo>
                    <a:pt x="11062" y="167482"/>
                  </a:lnTo>
                  <a:lnTo>
                    <a:pt x="5531" y="153988"/>
                  </a:lnTo>
                  <a:lnTo>
                    <a:pt x="1580" y="143669"/>
                  </a:lnTo>
                  <a:lnTo>
                    <a:pt x="0" y="139700"/>
                  </a:lnTo>
                  <a:lnTo>
                    <a:pt x="3161" y="139700"/>
                  </a:lnTo>
                  <a:lnTo>
                    <a:pt x="11062" y="136525"/>
                  </a:lnTo>
                  <a:lnTo>
                    <a:pt x="22915" y="132557"/>
                  </a:lnTo>
                  <a:lnTo>
                    <a:pt x="37139" y="130175"/>
                  </a:lnTo>
                  <a:close/>
                  <a:moveTo>
                    <a:pt x="191688" y="0"/>
                  </a:moveTo>
                  <a:lnTo>
                    <a:pt x="194052" y="2381"/>
                  </a:lnTo>
                  <a:lnTo>
                    <a:pt x="200357" y="7937"/>
                  </a:lnTo>
                  <a:lnTo>
                    <a:pt x="209025" y="19050"/>
                  </a:lnTo>
                  <a:lnTo>
                    <a:pt x="219270" y="30956"/>
                  </a:lnTo>
                  <a:lnTo>
                    <a:pt x="228726" y="46831"/>
                  </a:lnTo>
                  <a:lnTo>
                    <a:pt x="238183" y="64294"/>
                  </a:lnTo>
                  <a:lnTo>
                    <a:pt x="243699" y="84137"/>
                  </a:lnTo>
                  <a:lnTo>
                    <a:pt x="246063" y="105569"/>
                  </a:lnTo>
                  <a:lnTo>
                    <a:pt x="243699" y="130175"/>
                  </a:lnTo>
                  <a:lnTo>
                    <a:pt x="235031" y="153194"/>
                  </a:lnTo>
                  <a:lnTo>
                    <a:pt x="224786" y="171450"/>
                  </a:lnTo>
                  <a:lnTo>
                    <a:pt x="212965" y="188912"/>
                  </a:lnTo>
                  <a:lnTo>
                    <a:pt x="203509" y="200819"/>
                  </a:lnTo>
                  <a:lnTo>
                    <a:pt x="195628" y="209550"/>
                  </a:lnTo>
                  <a:lnTo>
                    <a:pt x="194052" y="198437"/>
                  </a:lnTo>
                  <a:lnTo>
                    <a:pt x="191688" y="182562"/>
                  </a:lnTo>
                  <a:lnTo>
                    <a:pt x="191688" y="173037"/>
                  </a:lnTo>
                  <a:lnTo>
                    <a:pt x="190112" y="163512"/>
                  </a:lnTo>
                  <a:lnTo>
                    <a:pt x="188536" y="144462"/>
                  </a:lnTo>
                  <a:lnTo>
                    <a:pt x="188536" y="139700"/>
                  </a:lnTo>
                  <a:lnTo>
                    <a:pt x="188536" y="135731"/>
                  </a:lnTo>
                  <a:lnTo>
                    <a:pt x="188536" y="124619"/>
                  </a:lnTo>
                  <a:lnTo>
                    <a:pt x="188536" y="116681"/>
                  </a:lnTo>
                  <a:lnTo>
                    <a:pt x="187748" y="107156"/>
                  </a:lnTo>
                  <a:lnTo>
                    <a:pt x="187748" y="97631"/>
                  </a:lnTo>
                  <a:lnTo>
                    <a:pt x="187748" y="89694"/>
                  </a:lnTo>
                  <a:lnTo>
                    <a:pt x="188536" y="81756"/>
                  </a:lnTo>
                  <a:lnTo>
                    <a:pt x="188536" y="73819"/>
                  </a:lnTo>
                  <a:lnTo>
                    <a:pt x="188536" y="66675"/>
                  </a:lnTo>
                  <a:lnTo>
                    <a:pt x="188536" y="60325"/>
                  </a:lnTo>
                  <a:lnTo>
                    <a:pt x="188536" y="54769"/>
                  </a:lnTo>
                  <a:lnTo>
                    <a:pt x="188536" y="50800"/>
                  </a:lnTo>
                  <a:lnTo>
                    <a:pt x="190112" y="45244"/>
                  </a:lnTo>
                  <a:lnTo>
                    <a:pt x="190112" y="42862"/>
                  </a:lnTo>
                  <a:lnTo>
                    <a:pt x="188536" y="45244"/>
                  </a:lnTo>
                  <a:lnTo>
                    <a:pt x="188536" y="50800"/>
                  </a:lnTo>
                  <a:lnTo>
                    <a:pt x="187748" y="54769"/>
                  </a:lnTo>
                  <a:lnTo>
                    <a:pt x="187748" y="60325"/>
                  </a:lnTo>
                  <a:lnTo>
                    <a:pt x="186172" y="66675"/>
                  </a:lnTo>
                  <a:lnTo>
                    <a:pt x="186172" y="73819"/>
                  </a:lnTo>
                  <a:lnTo>
                    <a:pt x="184596" y="81756"/>
                  </a:lnTo>
                  <a:lnTo>
                    <a:pt x="184596" y="89694"/>
                  </a:lnTo>
                  <a:lnTo>
                    <a:pt x="183808" y="97631"/>
                  </a:lnTo>
                  <a:lnTo>
                    <a:pt x="183808" y="107156"/>
                  </a:lnTo>
                  <a:lnTo>
                    <a:pt x="183808" y="115094"/>
                  </a:lnTo>
                  <a:lnTo>
                    <a:pt x="182232" y="124619"/>
                  </a:lnTo>
                  <a:lnTo>
                    <a:pt x="182232" y="135731"/>
                  </a:lnTo>
                  <a:lnTo>
                    <a:pt x="182232" y="139700"/>
                  </a:lnTo>
                  <a:lnTo>
                    <a:pt x="182232" y="144462"/>
                  </a:lnTo>
                  <a:lnTo>
                    <a:pt x="182232" y="163512"/>
                  </a:lnTo>
                  <a:lnTo>
                    <a:pt x="182232" y="173037"/>
                  </a:lnTo>
                  <a:lnTo>
                    <a:pt x="182232" y="182562"/>
                  </a:lnTo>
                  <a:lnTo>
                    <a:pt x="182232" y="192087"/>
                  </a:lnTo>
                  <a:lnTo>
                    <a:pt x="182232" y="200025"/>
                  </a:lnTo>
                  <a:lnTo>
                    <a:pt x="182232" y="202406"/>
                  </a:lnTo>
                  <a:lnTo>
                    <a:pt x="171199" y="190500"/>
                  </a:lnTo>
                  <a:lnTo>
                    <a:pt x="159378" y="174625"/>
                  </a:lnTo>
                  <a:lnTo>
                    <a:pt x="149133" y="153987"/>
                  </a:lnTo>
                  <a:lnTo>
                    <a:pt x="141253" y="131762"/>
                  </a:lnTo>
                  <a:lnTo>
                    <a:pt x="136525" y="105569"/>
                  </a:lnTo>
                  <a:lnTo>
                    <a:pt x="139677" y="84137"/>
                  </a:lnTo>
                  <a:lnTo>
                    <a:pt x="145981" y="64294"/>
                  </a:lnTo>
                  <a:lnTo>
                    <a:pt x="153862" y="46831"/>
                  </a:lnTo>
                  <a:lnTo>
                    <a:pt x="164894" y="30956"/>
                  </a:lnTo>
                  <a:lnTo>
                    <a:pt x="174351" y="19050"/>
                  </a:lnTo>
                  <a:lnTo>
                    <a:pt x="183808" y="7937"/>
                  </a:lnTo>
                  <a:lnTo>
                    <a:pt x="188536" y="238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3" name="任意多边形 2432"/>
            <p:cNvSpPr>
              <a:spLocks/>
            </p:cNvSpPr>
            <p:nvPr/>
          </p:nvSpPr>
          <p:spPr bwMode="auto">
            <a:xfrm>
              <a:off x="7632701" y="2874963"/>
              <a:ext cx="366713" cy="301625"/>
            </a:xfrm>
            <a:custGeom>
              <a:avLst/>
              <a:gdLst>
                <a:gd name="connsiteX0" fmla="*/ 79375 w 366713"/>
                <a:gd name="connsiteY0" fmla="*/ 201612 h 301625"/>
                <a:gd name="connsiteX1" fmla="*/ 79375 w 366713"/>
                <a:gd name="connsiteY1" fmla="*/ 301625 h 301625"/>
                <a:gd name="connsiteX2" fmla="*/ 14287 w 366713"/>
                <a:gd name="connsiteY2" fmla="*/ 301625 h 301625"/>
                <a:gd name="connsiteX3" fmla="*/ 14287 w 366713"/>
                <a:gd name="connsiteY3" fmla="*/ 250418 h 301625"/>
                <a:gd name="connsiteX4" fmla="*/ 131743 w 366713"/>
                <a:gd name="connsiteY4" fmla="*/ 163512 h 301625"/>
                <a:gd name="connsiteX5" fmla="*/ 161925 w 366713"/>
                <a:gd name="connsiteY5" fmla="*/ 182562 h 301625"/>
                <a:gd name="connsiteX6" fmla="*/ 161925 w 366713"/>
                <a:gd name="connsiteY6" fmla="*/ 301625 h 301625"/>
                <a:gd name="connsiteX7" fmla="*/ 100012 w 366713"/>
                <a:gd name="connsiteY7" fmla="*/ 301625 h 301625"/>
                <a:gd name="connsiteX8" fmla="*/ 100012 w 366713"/>
                <a:gd name="connsiteY8" fmla="*/ 187325 h 301625"/>
                <a:gd name="connsiteX9" fmla="*/ 246062 w 366713"/>
                <a:gd name="connsiteY9" fmla="*/ 139700 h 301625"/>
                <a:gd name="connsiteX10" fmla="*/ 246062 w 366713"/>
                <a:gd name="connsiteY10" fmla="*/ 301625 h 301625"/>
                <a:gd name="connsiteX11" fmla="*/ 182562 w 366713"/>
                <a:gd name="connsiteY11" fmla="*/ 301625 h 301625"/>
                <a:gd name="connsiteX12" fmla="*/ 182562 w 366713"/>
                <a:gd name="connsiteY12" fmla="*/ 192346 h 301625"/>
                <a:gd name="connsiteX13" fmla="*/ 184130 w 366713"/>
                <a:gd name="connsiteY13" fmla="*/ 193941 h 301625"/>
                <a:gd name="connsiteX14" fmla="*/ 330200 w 366713"/>
                <a:gd name="connsiteY14" fmla="*/ 69850 h 301625"/>
                <a:gd name="connsiteX15" fmla="*/ 330200 w 366713"/>
                <a:gd name="connsiteY15" fmla="*/ 301625 h 301625"/>
                <a:gd name="connsiteX16" fmla="*/ 265112 w 366713"/>
                <a:gd name="connsiteY16" fmla="*/ 301625 h 301625"/>
                <a:gd name="connsiteX17" fmla="*/ 265112 w 366713"/>
                <a:gd name="connsiteY17" fmla="*/ 124011 h 301625"/>
                <a:gd name="connsiteX18" fmla="*/ 279211 w 366713"/>
                <a:gd name="connsiteY18" fmla="*/ 0 h 301625"/>
                <a:gd name="connsiteX19" fmla="*/ 366713 w 366713"/>
                <a:gd name="connsiteY19" fmla="*/ 3996 h 301625"/>
                <a:gd name="connsiteX20" fmla="*/ 356372 w 366713"/>
                <a:gd name="connsiteY20" fmla="*/ 90312 h 301625"/>
                <a:gd name="connsiteX21" fmla="*/ 333303 w 366713"/>
                <a:gd name="connsiteY21" fmla="*/ 88714 h 301625"/>
                <a:gd name="connsiteX22" fmla="*/ 338872 w 366713"/>
                <a:gd name="connsiteY22" fmla="*/ 43158 h 301625"/>
                <a:gd name="connsiteX23" fmla="*/ 184550 w 366713"/>
                <a:gd name="connsiteY23" fmla="*/ 174231 h 301625"/>
                <a:gd name="connsiteX24" fmla="*/ 132049 w 366713"/>
                <a:gd name="connsiteY24" fmla="*/ 143860 h 301625"/>
                <a:gd name="connsiteX25" fmla="*/ 15114 w 366713"/>
                <a:gd name="connsiteY25" fmla="*/ 231775 h 301625"/>
                <a:gd name="connsiteX26" fmla="*/ 0 w 366713"/>
                <a:gd name="connsiteY26" fmla="*/ 213393 h 301625"/>
                <a:gd name="connsiteX27" fmla="*/ 130458 w 366713"/>
                <a:gd name="connsiteY27" fmla="*/ 114289 h 301625"/>
                <a:gd name="connsiteX28" fmla="*/ 181368 w 366713"/>
                <a:gd name="connsiteY28" fmla="*/ 143860 h 301625"/>
                <a:gd name="connsiteX29" fmla="*/ 322167 w 366713"/>
                <a:gd name="connsiteY29" fmla="*/ 25575 h 301625"/>
                <a:gd name="connsiteX30" fmla="*/ 278416 w 366713"/>
                <a:gd name="connsiteY30" fmla="*/ 22378 h 30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366713" h="301625">
                  <a:moveTo>
                    <a:pt x="79375" y="201612"/>
                  </a:moveTo>
                  <a:lnTo>
                    <a:pt x="79375" y="301625"/>
                  </a:lnTo>
                  <a:lnTo>
                    <a:pt x="14287" y="301625"/>
                  </a:lnTo>
                  <a:lnTo>
                    <a:pt x="14287" y="250418"/>
                  </a:lnTo>
                  <a:close/>
                  <a:moveTo>
                    <a:pt x="131743" y="163512"/>
                  </a:moveTo>
                  <a:lnTo>
                    <a:pt x="161925" y="182562"/>
                  </a:lnTo>
                  <a:lnTo>
                    <a:pt x="161925" y="301625"/>
                  </a:lnTo>
                  <a:lnTo>
                    <a:pt x="100012" y="301625"/>
                  </a:lnTo>
                  <a:lnTo>
                    <a:pt x="100012" y="187325"/>
                  </a:lnTo>
                  <a:close/>
                  <a:moveTo>
                    <a:pt x="246062" y="139700"/>
                  </a:moveTo>
                  <a:lnTo>
                    <a:pt x="246062" y="301625"/>
                  </a:lnTo>
                  <a:lnTo>
                    <a:pt x="182562" y="301625"/>
                  </a:lnTo>
                  <a:lnTo>
                    <a:pt x="182562" y="192346"/>
                  </a:lnTo>
                  <a:lnTo>
                    <a:pt x="184130" y="193941"/>
                  </a:lnTo>
                  <a:close/>
                  <a:moveTo>
                    <a:pt x="330200" y="69850"/>
                  </a:moveTo>
                  <a:lnTo>
                    <a:pt x="330200" y="301625"/>
                  </a:lnTo>
                  <a:lnTo>
                    <a:pt x="265112" y="301625"/>
                  </a:lnTo>
                  <a:lnTo>
                    <a:pt x="265112" y="124011"/>
                  </a:lnTo>
                  <a:close/>
                  <a:moveTo>
                    <a:pt x="279211" y="0"/>
                  </a:moveTo>
                  <a:lnTo>
                    <a:pt x="366713" y="3996"/>
                  </a:lnTo>
                  <a:lnTo>
                    <a:pt x="356372" y="90312"/>
                  </a:lnTo>
                  <a:lnTo>
                    <a:pt x="333303" y="88714"/>
                  </a:lnTo>
                  <a:lnTo>
                    <a:pt x="338872" y="43158"/>
                  </a:lnTo>
                  <a:lnTo>
                    <a:pt x="184550" y="174231"/>
                  </a:lnTo>
                  <a:lnTo>
                    <a:pt x="132049" y="143860"/>
                  </a:lnTo>
                  <a:lnTo>
                    <a:pt x="15114" y="231775"/>
                  </a:lnTo>
                  <a:lnTo>
                    <a:pt x="0" y="213393"/>
                  </a:lnTo>
                  <a:lnTo>
                    <a:pt x="130458" y="114289"/>
                  </a:lnTo>
                  <a:lnTo>
                    <a:pt x="181368" y="143860"/>
                  </a:lnTo>
                  <a:lnTo>
                    <a:pt x="322167" y="25575"/>
                  </a:lnTo>
                  <a:lnTo>
                    <a:pt x="278416" y="22378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35" tIns="45717" rIns="91435" bIns="45717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TextBox 23"/>
          <p:cNvSpPr txBox="1"/>
          <p:nvPr/>
        </p:nvSpPr>
        <p:spPr>
          <a:xfrm>
            <a:off x="1581222" y="2343203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24"/>
          <p:cNvSpPr txBox="1"/>
          <p:nvPr/>
        </p:nvSpPr>
        <p:spPr>
          <a:xfrm>
            <a:off x="1581224" y="2077751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23"/>
          <p:cNvSpPr txBox="1"/>
          <p:nvPr/>
        </p:nvSpPr>
        <p:spPr>
          <a:xfrm>
            <a:off x="1581222" y="4945944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24"/>
          <p:cNvSpPr txBox="1"/>
          <p:nvPr/>
        </p:nvSpPr>
        <p:spPr>
          <a:xfrm>
            <a:off x="1581224" y="468049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8990604" y="3736160"/>
            <a:ext cx="2459097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4"/>
          <p:cNvSpPr txBox="1"/>
          <p:nvPr/>
        </p:nvSpPr>
        <p:spPr>
          <a:xfrm>
            <a:off x="8990606" y="3470708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345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50"/>
                                        <p:tgtEl>
                                          <p:spTgt spid="4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50"/>
                                        <p:tgtEl>
                                          <p:spTgt spid="4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50"/>
                                        <p:tgtEl>
                                          <p:spTgt spid="4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75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250"/>
                            </p:stCondLst>
                            <p:childTnLst>
                              <p:par>
                                <p:cTn id="5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44" grpId="0" animBg="1"/>
      <p:bldP spid="4145" grpId="0" animBg="1"/>
      <p:bldP spid="4146" grpId="0" animBg="1"/>
      <p:bldP spid="4147" grpId="0" animBg="1"/>
      <p:bldP spid="4148" grpId="0" animBg="1"/>
      <p:bldP spid="4149" grpId="0" animBg="1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-11709" y="448"/>
            <a:ext cx="12869314" cy="725747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-11709" y="3544317"/>
            <a:ext cx="5648996" cy="2808312"/>
          </a:xfrm>
          <a:prstGeom prst="rect">
            <a:avLst/>
          </a:prstGeom>
          <a:solidFill>
            <a:srgbClr val="00ADEE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-11709" y="4120381"/>
            <a:ext cx="557698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cap="all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800" cap="all" dirty="0">
              <a:solidFill>
                <a:schemeClr val="bg1"/>
              </a:solidFill>
              <a:latin typeface="方正正纤黑简体" panose="02000000000000000000" pitchFamily="2" charset="-122"/>
              <a:ea typeface="方正正纤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-11709" y="4843653"/>
            <a:ext cx="470866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动态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PPT/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框架完整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精美大气</a:t>
            </a:r>
            <a:r>
              <a:rPr lang="en-US" altLang="zh-CN" sz="2000" cap="all" dirty="0">
                <a:solidFill>
                  <a:schemeClr val="bg1"/>
                </a:solidFill>
                <a:cs typeface="Arial" panose="020B0604020202020204" pitchFamily="34" charset="0"/>
              </a:rPr>
              <a:t>/</a:t>
            </a:r>
            <a:r>
              <a:rPr lang="zh-CN" altLang="en-US" sz="2000" cap="all" dirty="0">
                <a:solidFill>
                  <a:schemeClr val="bg1"/>
                </a:solidFill>
                <a:cs typeface="Arial" panose="020B0604020202020204" pitchFamily="34" charset="0"/>
              </a:rPr>
              <a:t>企业宣传</a:t>
            </a: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-11709" y="5421171"/>
            <a:ext cx="5216948" cy="482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90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is suitable for the reporting on activities report | bio | work summary report, etc. | | meeting</a:t>
            </a:r>
            <a:endParaRPr lang="zh-CN" altLang="en-US" sz="90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02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3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8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30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7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054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450731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2015168"/>
            <a:ext cx="2647534" cy="18424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en-US" altLang="zh-CN" sz="900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US" altLang="zh-CN" sz="9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213716" cy="2230565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1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4843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6096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rgbClr val="0087E7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529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6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4242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450731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2015168"/>
            <a:ext cx="2647534" cy="184248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en-US" altLang="zh-CN" sz="900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US" altLang="zh-CN" sz="9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553690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99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895850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268268" y="584200"/>
            <a:ext cx="2322215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sz="12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+mn-lt"/>
              </a:rPr>
              <a:t>Click on add related title words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4937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B44C2018-C754-4C02-B791-ACF586AC44C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525.pptx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44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5ABFF"/>
      </a:accent1>
      <a:accent2>
        <a:srgbClr val="BCE3FF"/>
      </a:accent2>
      <a:accent3>
        <a:srgbClr val="35ABFF"/>
      </a:accent3>
      <a:accent4>
        <a:srgbClr val="BCE3FF"/>
      </a:accent4>
      <a:accent5>
        <a:srgbClr val="35ABFF"/>
      </a:accent5>
      <a:accent6>
        <a:srgbClr val="BCE3FF"/>
      </a:accent6>
      <a:hlink>
        <a:srgbClr val="35ABFF"/>
      </a:hlink>
      <a:folHlink>
        <a:srgbClr val="BCE3F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2954</Words>
  <Application>Microsoft Office PowerPoint</Application>
  <PresentationFormat>自定义</PresentationFormat>
  <Paragraphs>242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口腔护理</dc:title>
  <dc:creator/>
  <cp:keywords>www.1ppt.com</cp:keywords>
  <dc:description>www.1ppt.com</dc:description>
  <cp:lastModifiedBy/>
  <cp:revision>1</cp:revision>
  <dcterms:created xsi:type="dcterms:W3CDTF">2016-10-17T14:00:15Z</dcterms:created>
  <dcterms:modified xsi:type="dcterms:W3CDTF">2018-10-07T02:25:58Z</dcterms:modified>
</cp:coreProperties>
</file>