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5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2" r:id="rId2"/>
  </p:sldMasterIdLst>
  <p:notesMasterIdLst>
    <p:notesMasterId r:id="rId26"/>
  </p:notesMasterIdLst>
  <p:handoutMasterIdLst>
    <p:handoutMasterId r:id="rId27"/>
  </p:handoutMasterIdLst>
  <p:sldIdLst>
    <p:sldId id="3252" r:id="rId3"/>
    <p:sldId id="3253" r:id="rId4"/>
    <p:sldId id="3254" r:id="rId5"/>
    <p:sldId id="3179" r:id="rId6"/>
    <p:sldId id="3191" r:id="rId7"/>
    <p:sldId id="3171" r:id="rId8"/>
    <p:sldId id="3192" r:id="rId9"/>
    <p:sldId id="3255" r:id="rId10"/>
    <p:sldId id="3176" r:id="rId11"/>
    <p:sldId id="3170" r:id="rId12"/>
    <p:sldId id="3177" r:id="rId13"/>
    <p:sldId id="3169" r:id="rId14"/>
    <p:sldId id="3256" r:id="rId15"/>
    <p:sldId id="3178" r:id="rId16"/>
    <p:sldId id="3175" r:id="rId17"/>
    <p:sldId id="3190" r:id="rId18"/>
    <p:sldId id="3173" r:id="rId19"/>
    <p:sldId id="3257" r:id="rId20"/>
    <p:sldId id="3193" r:id="rId21"/>
    <p:sldId id="3172" r:id="rId22"/>
    <p:sldId id="3174" r:id="rId23"/>
    <p:sldId id="3258" r:id="rId24"/>
    <p:sldId id="325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8769"/>
    <a:srgbClr val="F16904"/>
    <a:srgbClr val="223D5E"/>
    <a:srgbClr val="EC206C"/>
    <a:srgbClr val="BC148E"/>
    <a:srgbClr val="0A1A3B"/>
    <a:srgbClr val="CE000D"/>
    <a:srgbClr val="FE67BE"/>
    <a:srgbClr val="84004C"/>
    <a:srgbClr val="8B2F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66" autoAdjust="0"/>
    <p:restoredTop sz="92986" autoAdjust="0"/>
  </p:normalViewPr>
  <p:slideViewPr>
    <p:cSldViewPr>
      <p:cViewPr>
        <p:scale>
          <a:sx n="33" d="100"/>
          <a:sy n="33" d="100"/>
        </p:scale>
        <p:origin x="-1170" y="-2082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1759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4902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93958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9541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4375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5563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1117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4200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8933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7719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512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9500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1385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9468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146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924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37939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6248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087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146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0626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838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" y="1083"/>
            <a:ext cx="12857578" cy="723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775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192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285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391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608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236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216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472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76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668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564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076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06106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4" y="1672349"/>
            <a:ext cx="12857163" cy="2951964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7"/>
          <p:cNvSpPr>
            <a:spLocks noChangeArrowheads="1"/>
          </p:cNvSpPr>
          <p:nvPr/>
        </p:nvSpPr>
        <p:spPr bwMode="auto">
          <a:xfrm>
            <a:off x="812512" y="3284562"/>
            <a:ext cx="1123372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新年工作计划总结</a:t>
            </a:r>
            <a:r>
              <a:rPr lang="en-US" altLang="zh-CN" sz="6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6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6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7"/>
          <p:cNvSpPr>
            <a:spLocks noChangeArrowheads="1"/>
          </p:cNvSpPr>
          <p:nvPr/>
        </p:nvSpPr>
        <p:spPr bwMode="auto">
          <a:xfrm>
            <a:off x="2936486" y="2669085"/>
            <a:ext cx="6985780" cy="615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4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微软雅黑" pitchFamily="34" charset="-122"/>
              </a:rPr>
              <a:t>奔跑</a:t>
            </a:r>
            <a:r>
              <a:rPr lang="zh-CN" altLang="en-US" sz="4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微软雅黑" pitchFamily="34" charset="-122"/>
              </a:rPr>
              <a:t>吧</a:t>
            </a:r>
            <a:r>
              <a:rPr lang="en-US" altLang="zh-CN" sz="4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微软雅黑" pitchFamily="34" charset="-122"/>
              </a:rPr>
              <a:t>201X</a:t>
            </a:r>
            <a:endParaRPr lang="zh-CN" altLang="en-US" sz="40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7762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" dur="34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42" fill="hold">
                                          <p:stCondLst>
                                            <p:cond delay="3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4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17" decel="50000" autoRev="1" fill="hold">
                                          <p:stCondLst>
                                            <p:cond delay="3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2" presetClass="entr" presetSubtype="0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6" grpId="0" animBg="1"/>
      <p:bldP spid="29" grpId="0"/>
      <p:bldP spid="3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941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761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887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207" y="1485813"/>
            <a:ext cx="5095364" cy="4261026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613" y="1485813"/>
            <a:ext cx="2201063" cy="4261026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169" y="2698157"/>
            <a:ext cx="1826109" cy="18261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517" y="3088054"/>
            <a:ext cx="1513416" cy="104631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7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  <a:p>
            <a:pPr algn="ctr"/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197" y="3256869"/>
            <a:ext cx="318423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1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850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1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850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189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121" y="2793857"/>
            <a:ext cx="5645383" cy="2212249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463" y="3217331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463" y="4311353"/>
            <a:ext cx="3270252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463" y="5405375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463" y="2939770"/>
            <a:ext cx="1916711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463" y="5157993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463" y="4048882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080" y="3999336"/>
            <a:ext cx="3680083" cy="1884573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371" y="2975152"/>
            <a:ext cx="2488907" cy="1544235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363" y="1820546"/>
            <a:ext cx="1432911" cy="1469491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6084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043" y="3813718"/>
            <a:ext cx="459466" cy="44367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420" y="2553902"/>
            <a:ext cx="480416" cy="48092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470" y="5174136"/>
            <a:ext cx="452288" cy="443672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417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38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277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920966" y="5286062"/>
            <a:ext cx="559550" cy="558194"/>
            <a:chOff x="4448949" y="5252205"/>
            <a:chExt cx="610979" cy="609498"/>
          </a:xfrm>
          <a:solidFill>
            <a:schemeClr val="accent3"/>
          </a:solidFill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06"/>
            <p:cNvSpPr>
              <a:spLocks/>
            </p:cNvSpPr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07"/>
            <p:cNvSpPr>
              <a:spLocks/>
            </p:cNvSpPr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08"/>
            <p:cNvSpPr>
              <a:spLocks/>
            </p:cNvSpPr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09"/>
            <p:cNvSpPr>
              <a:spLocks/>
            </p:cNvSpPr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10"/>
            <p:cNvSpPr>
              <a:spLocks/>
            </p:cNvSpPr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11"/>
            <p:cNvSpPr>
              <a:spLocks/>
            </p:cNvSpPr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12"/>
            <p:cNvSpPr>
              <a:spLocks/>
            </p:cNvSpPr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13"/>
            <p:cNvSpPr>
              <a:spLocks/>
            </p:cNvSpPr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14"/>
            <p:cNvSpPr>
              <a:spLocks/>
            </p:cNvSpPr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515"/>
            <p:cNvSpPr>
              <a:spLocks/>
            </p:cNvSpPr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516"/>
            <p:cNvSpPr>
              <a:spLocks/>
            </p:cNvSpPr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17"/>
            <p:cNvSpPr>
              <a:spLocks/>
            </p:cNvSpPr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104769" y="2479768"/>
            <a:ext cx="1515473" cy="1515473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493"/>
            <p:cNvSpPr>
              <a:spLocks/>
            </p:cNvSpPr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494"/>
            <p:cNvSpPr>
              <a:spLocks/>
            </p:cNvSpPr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22"/>
            <p:cNvSpPr>
              <a:spLocks/>
            </p:cNvSpPr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523"/>
            <p:cNvSpPr>
              <a:spLocks/>
            </p:cNvSpPr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24"/>
            <p:cNvSpPr>
              <a:spLocks/>
            </p:cNvSpPr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25"/>
            <p:cNvSpPr>
              <a:spLocks/>
            </p:cNvSpPr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26"/>
            <p:cNvSpPr>
              <a:spLocks/>
            </p:cNvSpPr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7"/>
            <p:cNvSpPr>
              <a:spLocks/>
            </p:cNvSpPr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35"/>
            <p:cNvSpPr>
              <a:spLocks/>
            </p:cNvSpPr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6"/>
            <p:cNvSpPr>
              <a:spLocks/>
            </p:cNvSpPr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703593" y="3841239"/>
            <a:ext cx="2102678" cy="2111024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495"/>
            <p:cNvSpPr>
              <a:spLocks/>
            </p:cNvSpPr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496"/>
            <p:cNvSpPr>
              <a:spLocks/>
            </p:cNvSpPr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97"/>
            <p:cNvSpPr>
              <a:spLocks/>
            </p:cNvSpPr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498"/>
            <p:cNvSpPr>
              <a:spLocks/>
            </p:cNvSpPr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500"/>
            <p:cNvSpPr>
              <a:spLocks/>
            </p:cNvSpPr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01"/>
            <p:cNvSpPr>
              <a:spLocks/>
            </p:cNvSpPr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03"/>
            <p:cNvSpPr>
              <a:spLocks/>
            </p:cNvSpPr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28"/>
            <p:cNvSpPr>
              <a:spLocks/>
            </p:cNvSpPr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29"/>
            <p:cNvSpPr>
              <a:spLocks/>
            </p:cNvSpPr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30"/>
            <p:cNvSpPr>
              <a:spLocks/>
            </p:cNvSpPr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1"/>
            <p:cNvSpPr>
              <a:spLocks/>
            </p:cNvSpPr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32"/>
            <p:cNvSpPr>
              <a:spLocks/>
            </p:cNvSpPr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33"/>
            <p:cNvSpPr>
              <a:spLocks/>
            </p:cNvSpPr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39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40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851920" y="2733158"/>
            <a:ext cx="559550" cy="560228"/>
            <a:chOff x="6557381" y="2464660"/>
            <a:chExt cx="610979" cy="611720"/>
          </a:xfrm>
          <a:solidFill>
            <a:schemeClr val="accent1"/>
          </a:solidFill>
        </p:grpSpPr>
        <p:sp>
          <p:nvSpPr>
            <p:cNvPr id="52" name="Freeform 541"/>
            <p:cNvSpPr>
              <a:spLocks/>
            </p:cNvSpPr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43"/>
            <p:cNvSpPr>
              <a:spLocks/>
            </p:cNvSpPr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44"/>
            <p:cNvSpPr>
              <a:spLocks/>
            </p:cNvSpPr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62328" y="2467054"/>
            <a:ext cx="3206968" cy="559484"/>
            <a:chOff x="7813899" y="2232029"/>
            <a:chExt cx="3501728" cy="610908"/>
          </a:xfrm>
        </p:grpSpPr>
        <p:sp>
          <p:nvSpPr>
            <p:cNvPr id="56" name="Rectangle 55"/>
            <p:cNvSpPr/>
            <p:nvPr/>
          </p:nvSpPr>
          <p:spPr>
            <a:xfrm>
              <a:off x="7813899" y="2534177"/>
              <a:ext cx="3501728" cy="3087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890898" y="2232029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1888237" y="5090712"/>
            <a:ext cx="2854350" cy="559484"/>
            <a:chOff x="7813899" y="2232029"/>
            <a:chExt cx="3116698" cy="610905"/>
          </a:xfrm>
        </p:grpSpPr>
        <p:sp>
          <p:nvSpPr>
            <p:cNvPr id="68" name="Rectangle 67"/>
            <p:cNvSpPr/>
            <p:nvPr/>
          </p:nvSpPr>
          <p:spPr>
            <a:xfrm>
              <a:off x="7813899" y="2534175"/>
              <a:ext cx="3116698" cy="30875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5154" y="2232029"/>
              <a:ext cx="1372264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906200" y="4650599"/>
            <a:ext cx="2980192" cy="1126447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680532" y="529285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46102" y="5312787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526417" y="5570149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091984" y="2620965"/>
            <a:ext cx="2980192" cy="1126447"/>
            <a:chOff x="741238" y="2041048"/>
            <a:chExt cx="3254106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945131" y="237374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68609" y="2416106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22687" y="2662067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068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207" y="1485813"/>
            <a:ext cx="5095364" cy="4261026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613" y="1485813"/>
            <a:ext cx="2201063" cy="4261026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169" y="2698157"/>
            <a:ext cx="1826109" cy="18261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517" y="3088054"/>
            <a:ext cx="1513416" cy="104631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7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  <a:p>
            <a:pPr algn="ctr"/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197" y="3256869"/>
            <a:ext cx="318423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1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850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1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850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36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accent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accent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accent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982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>
            <a:spLocks/>
          </p:cNvSpPr>
          <p:nvPr/>
        </p:nvSpPr>
        <p:spPr bwMode="auto">
          <a:xfrm>
            <a:off x="-28208" y="1485813"/>
            <a:ext cx="6129086" cy="4261026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1"/>
            </p:custDataLst>
          </p:nvPr>
        </p:nvSpPr>
        <p:spPr>
          <a:xfrm>
            <a:off x="6655460" y="2104241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2"/>
            </p:custDataLst>
          </p:nvPr>
        </p:nvSpPr>
        <p:spPr>
          <a:xfrm>
            <a:off x="7360418" y="2043807"/>
            <a:ext cx="2466406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r>
              <a:rPr lang="en-US" altLang="zh-CN" sz="11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Number_2"/>
          <p:cNvSpPr/>
          <p:nvPr>
            <p:custDataLst>
              <p:tags r:id="rId3"/>
            </p:custDataLst>
          </p:nvPr>
        </p:nvSpPr>
        <p:spPr>
          <a:xfrm>
            <a:off x="6655460" y="2973710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4"/>
            </p:custDataLst>
          </p:nvPr>
        </p:nvSpPr>
        <p:spPr>
          <a:xfrm>
            <a:off x="7360418" y="2913277"/>
            <a:ext cx="2466406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9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9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3"/>
          <p:cNvSpPr/>
          <p:nvPr>
            <p:custDataLst>
              <p:tags r:id="rId5"/>
            </p:custDataLst>
          </p:nvPr>
        </p:nvSpPr>
        <p:spPr>
          <a:xfrm>
            <a:off x="6655460" y="3843178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6"/>
            </p:custDataLst>
          </p:nvPr>
        </p:nvSpPr>
        <p:spPr>
          <a:xfrm>
            <a:off x="7360418" y="3782745"/>
            <a:ext cx="2466406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4"/>
          <p:cNvSpPr/>
          <p:nvPr>
            <p:custDataLst>
              <p:tags r:id="rId7"/>
            </p:custDataLst>
          </p:nvPr>
        </p:nvSpPr>
        <p:spPr>
          <a:xfrm>
            <a:off x="6655460" y="4712647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8"/>
            </p:custDataLst>
          </p:nvPr>
        </p:nvSpPr>
        <p:spPr>
          <a:xfrm>
            <a:off x="7360418" y="4652212"/>
            <a:ext cx="2466406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9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9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9"/>
            </p:custDataLst>
          </p:nvPr>
        </p:nvSpPr>
        <p:spPr>
          <a:xfrm>
            <a:off x="2713367" y="1719134"/>
            <a:ext cx="1769715" cy="3794384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865734" y="3277772"/>
            <a:ext cx="3299115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10677613" y="1485813"/>
            <a:ext cx="2201063" cy="4261026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653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18" grpId="0"/>
      <p:bldP spid="19" grpId="0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882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721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4" y="1672349"/>
            <a:ext cx="12857163" cy="2951964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7"/>
          <p:cNvSpPr>
            <a:spLocks noChangeArrowheads="1"/>
          </p:cNvSpPr>
          <p:nvPr/>
        </p:nvSpPr>
        <p:spPr bwMode="auto">
          <a:xfrm>
            <a:off x="812512" y="3284562"/>
            <a:ext cx="1123372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感谢聆听 批评指导</a:t>
            </a:r>
            <a:endParaRPr lang="zh-CN" altLang="en-US" sz="6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7"/>
          <p:cNvSpPr>
            <a:spLocks noChangeArrowheads="1"/>
          </p:cNvSpPr>
          <p:nvPr/>
        </p:nvSpPr>
        <p:spPr bwMode="auto">
          <a:xfrm>
            <a:off x="2936486" y="2669085"/>
            <a:ext cx="6985780" cy="615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4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微软雅黑" pitchFamily="34" charset="-122"/>
              </a:rPr>
              <a:t>奔跑</a:t>
            </a:r>
            <a:r>
              <a:rPr lang="zh-CN" altLang="en-US" sz="4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微软雅黑" pitchFamily="34" charset="-122"/>
              </a:rPr>
              <a:t>吧</a:t>
            </a:r>
            <a:r>
              <a:rPr lang="en-US" altLang="zh-CN" sz="4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微软雅黑" pitchFamily="34" charset="-122"/>
              </a:rPr>
              <a:t>201X</a:t>
            </a:r>
            <a:endParaRPr lang="zh-CN" altLang="en-US" sz="40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254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" dur="34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42" fill="hold">
                                          <p:stCondLst>
                                            <p:cond delay="3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4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17" decel="50000" autoRev="1" fill="hold">
                                          <p:stCondLst>
                                            <p:cond delay="3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2" presetClass="entr" presetSubtype="0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6" grpId="0" animBg="1"/>
      <p:bldP spid="29" grpId="0"/>
      <p:bldP spid="3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475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207" y="1485813"/>
            <a:ext cx="5095364" cy="4261026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613" y="1485813"/>
            <a:ext cx="2201063" cy="4261026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169" y="2698157"/>
            <a:ext cx="1826109" cy="18261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517" y="3088054"/>
            <a:ext cx="1513416" cy="104631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7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  <a:p>
            <a:pPr algn="ctr"/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197" y="3256869"/>
            <a:ext cx="318423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1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850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1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850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1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5710386" y="2562285"/>
            <a:ext cx="4537939" cy="2923503"/>
            <a:chOff x="6598556" y="1837747"/>
            <a:chExt cx="4954757" cy="3192032"/>
          </a:xfrm>
        </p:grpSpPr>
        <p:sp>
          <p:nvSpPr>
            <p:cNvPr id="21" name="Rounded Rectangle 20"/>
            <p:cNvSpPr/>
            <p:nvPr/>
          </p:nvSpPr>
          <p:spPr>
            <a:xfrm>
              <a:off x="65985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4769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84400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93184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0281454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1159817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5710383" y="4276661"/>
            <a:ext cx="360580" cy="121550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  <a:alpha val="7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2272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512964" y="3843965"/>
            <a:ext cx="360580" cy="1648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4853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396780" y="4723315"/>
            <a:ext cx="360580" cy="7688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08669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199361" y="4409261"/>
            <a:ext cx="360580" cy="108290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11251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083177" y="3292626"/>
            <a:ext cx="360580" cy="21995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95067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9885759" y="3892818"/>
            <a:ext cx="360580" cy="15993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97648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20199" y="3409697"/>
            <a:ext cx="2725951" cy="16250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20198" y="3063857"/>
            <a:ext cx="188004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5247442" y="2678313"/>
            <a:ext cx="5493" cy="300391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251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43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3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324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21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983677"/>
            <a:ext cx="4028238" cy="28906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415256" y="98367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535965" y="983677"/>
            <a:ext cx="4028238" cy="28906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94547" y="394943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415256" y="3949436"/>
            <a:ext cx="4028238" cy="28906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535965" y="394943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20547" y="1894979"/>
            <a:ext cx="3332686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676776" y="4978162"/>
            <a:ext cx="3284430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019088" y="4978162"/>
            <a:ext cx="3535197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矩形 32"/>
          <p:cNvSpPr/>
          <p:nvPr/>
        </p:nvSpPr>
        <p:spPr>
          <a:xfrm flipH="1">
            <a:off x="4415256" y="290694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32"/>
          <p:cNvSpPr/>
          <p:nvPr/>
        </p:nvSpPr>
        <p:spPr>
          <a:xfrm>
            <a:off x="3391426" y="587270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32"/>
          <p:cNvSpPr/>
          <p:nvPr/>
        </p:nvSpPr>
        <p:spPr>
          <a:xfrm rot="16200000">
            <a:off x="8553966" y="393143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91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207" y="1485813"/>
            <a:ext cx="5095364" cy="4261026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613" y="1485813"/>
            <a:ext cx="2201063" cy="4261026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169" y="2698157"/>
            <a:ext cx="1826109" cy="18261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517" y="3088054"/>
            <a:ext cx="1513416" cy="104631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7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  <a:p>
            <a:pPr algn="ctr"/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197" y="3256869"/>
            <a:ext cx="318423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1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850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1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850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32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4514" y="2980162"/>
            <a:ext cx="4956699" cy="1348764"/>
            <a:chOff x="-939773" y="2734405"/>
            <a:chExt cx="5411981" cy="1472650"/>
          </a:xfrm>
        </p:grpSpPr>
        <p:grpSp>
          <p:nvGrpSpPr>
            <p:cNvPr id="15" name="Group 14"/>
            <p:cNvGrpSpPr/>
            <p:nvPr/>
          </p:nvGrpSpPr>
          <p:grpSpPr>
            <a:xfrm>
              <a:off x="-939773" y="2734405"/>
              <a:ext cx="5411981" cy="1472650"/>
              <a:chOff x="-939773" y="2903219"/>
              <a:chExt cx="5411981" cy="147265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-939773" y="2903219"/>
                <a:ext cx="4653644" cy="14726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17"/>
            <p:cNvSpPr>
              <a:spLocks/>
            </p:cNvSpPr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69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394416" y="2862197"/>
              <a:ext cx="2475011" cy="913704"/>
              <a:chOff x="578142" y="3091663"/>
              <a:chExt cx="2475011" cy="913704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578142" y="3091663"/>
                <a:ext cx="1573817" cy="383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78142" y="3434509"/>
                <a:ext cx="2475011" cy="570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。</a:t>
                </a:r>
                <a:endParaRPr lang="en-GB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488634" y="1145184"/>
            <a:ext cx="9756306" cy="5018726"/>
            <a:chOff x="0" y="730879"/>
            <a:chExt cx="10652441" cy="547970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730879"/>
              <a:ext cx="10652441" cy="5479705"/>
              <a:chOff x="-4093176" y="-217744"/>
              <a:chExt cx="14178398" cy="7293488"/>
            </a:xfrm>
          </p:grpSpPr>
          <p:sp>
            <p:nvSpPr>
              <p:cNvPr id="6" name="Block Arc 5"/>
              <p:cNvSpPr/>
              <p:nvPr/>
            </p:nvSpPr>
            <p:spPr>
              <a:xfrm>
                <a:off x="-4093176" y="-217744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784110" y="12615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106777" y="1126066"/>
                <a:ext cx="1354666" cy="1354666"/>
              </a:xfrm>
              <a:prstGeom prst="ellipse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178048" y="2887132"/>
                <a:ext cx="6907174" cy="1083733"/>
              </a:xfrm>
              <a:custGeom>
                <a:avLst/>
                <a:gdLst>
                  <a:gd name="connsiteX0" fmla="*/ 0 w 6907174"/>
                  <a:gd name="connsiteY0" fmla="*/ 0 h 1083733"/>
                  <a:gd name="connsiteX1" fmla="*/ 6907174 w 6907174"/>
                  <a:gd name="connsiteY1" fmla="*/ 0 h 1083733"/>
                  <a:gd name="connsiteX2" fmla="*/ 6907174 w 6907174"/>
                  <a:gd name="connsiteY2" fmla="*/ 1083733 h 1083733"/>
                  <a:gd name="connsiteX3" fmla="*/ 0 w 6907174"/>
                  <a:gd name="connsiteY3" fmla="*/ 1083733 h 1083733"/>
                  <a:gd name="connsiteX4" fmla="*/ 0 w 6907174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7174" h="1083733">
                    <a:moveTo>
                      <a:pt x="0" y="0"/>
                    </a:moveTo>
                    <a:lnTo>
                      <a:pt x="6907174" y="0"/>
                    </a:lnTo>
                    <a:lnTo>
                      <a:pt x="6907174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500714" y="2751666"/>
                <a:ext cx="1354666" cy="1354666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784110" y="45127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106777" y="4377266"/>
                <a:ext cx="1354666" cy="1354666"/>
              </a:xfrm>
              <a:prstGeom prst="ellips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911576" y="2036133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GB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21217" y="3261651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GB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25247" y="4478807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GB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8114" y="1985453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98114" y="3175850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98114" y="4428125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2520131" y="5602816"/>
            <a:ext cx="772480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366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72D0302-E0A3-4307-99B2-A1CE343F3F3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524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8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FFC000"/>
      </a:accent2>
      <a:accent3>
        <a:srgbClr val="92D14F"/>
      </a:accent3>
      <a:accent4>
        <a:srgbClr val="0070C0"/>
      </a:accent4>
      <a:accent5>
        <a:srgbClr val="FFC000"/>
      </a:accent5>
      <a:accent6>
        <a:srgbClr val="92D14F"/>
      </a:accent6>
      <a:hlink>
        <a:srgbClr val="0070C0"/>
      </a:hlink>
      <a:folHlink>
        <a:srgbClr val="FFC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3124</Words>
  <Application>Microsoft Office PowerPoint</Application>
  <PresentationFormat>自定义</PresentationFormat>
  <Paragraphs>242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www.1ppt.com</cp:keywords>
  <dc:description>www.1ppt.com</dc:description>
  <cp:lastModifiedBy/>
  <cp:revision>1</cp:revision>
  <dcterms:created xsi:type="dcterms:W3CDTF">2016-10-17T14:00:15Z</dcterms:created>
  <dcterms:modified xsi:type="dcterms:W3CDTF">2018-10-08T02:33:44Z</dcterms:modified>
</cp:coreProperties>
</file>