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4" r:id="rId7"/>
    <p:sldId id="265" r:id="rId8"/>
    <p:sldId id="266" r:id="rId9"/>
    <p:sldId id="260" r:id="rId10"/>
    <p:sldId id="267" r:id="rId11"/>
    <p:sldId id="268" r:id="rId12"/>
    <p:sldId id="269" r:id="rId13"/>
    <p:sldId id="270" r:id="rId14"/>
    <p:sldId id="261" r:id="rId15"/>
    <p:sldId id="271" r:id="rId16"/>
    <p:sldId id="272" r:id="rId17"/>
    <p:sldId id="274" r:id="rId18"/>
    <p:sldId id="262" r:id="rId19"/>
    <p:sldId id="273" r:id="rId20"/>
    <p:sldId id="275" r:id="rId21"/>
    <p:sldId id="276" r:id="rId22"/>
    <p:sldId id="263" r:id="rId23"/>
    <p:sldId id="277" r:id="rId24"/>
    <p:sldId id="278" r:id="rId25"/>
    <p:sldId id="279" r:id="rId26"/>
    <p:sldId id="280" r:id="rId27"/>
    <p:sldId id="281" r:id="rId28"/>
    <p:sldId id="282"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AE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ACAA7C65-B6F5-44C3-AB3B-E7E5D716C528}"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2A122D9-700C-4B24-A0FF-0D199764DF09}" type="slidenum">
              <a:rPr lang="zh-CN" altLang="en-US" smtClean="0"/>
              <a:t>‹#›</a:t>
            </a:fld>
            <a:endParaRPr lang="zh-CN" altLang="en-US"/>
          </a:p>
        </p:txBody>
      </p:sp>
    </p:spTree>
    <p:extLst>
      <p:ext uri="{BB962C8B-B14F-4D97-AF65-F5344CB8AC3E}">
        <p14:creationId xmlns:p14="http://schemas.microsoft.com/office/powerpoint/2010/main" val="1890220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A7C65-B6F5-44C3-AB3B-E7E5D716C528}"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2A122D9-700C-4B24-A0FF-0D199764DF09}" type="slidenum">
              <a:rPr lang="zh-CN" altLang="en-US" smtClean="0"/>
              <a:t>‹#›</a:t>
            </a:fld>
            <a:endParaRPr lang="zh-CN" altLang="en-US"/>
          </a:p>
        </p:txBody>
      </p:sp>
    </p:spTree>
    <p:extLst>
      <p:ext uri="{BB962C8B-B14F-4D97-AF65-F5344CB8AC3E}">
        <p14:creationId xmlns:p14="http://schemas.microsoft.com/office/powerpoint/2010/main" val="1456063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273845"/>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A7C65-B6F5-44C3-AB3B-E7E5D716C528}"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2A122D9-700C-4B24-A0FF-0D199764DF09}" type="slidenum">
              <a:rPr lang="zh-CN" altLang="en-US" smtClean="0"/>
              <a:t>‹#›</a:t>
            </a:fld>
            <a:endParaRPr lang="zh-CN" altLang="en-US"/>
          </a:p>
        </p:txBody>
      </p:sp>
      <p:sp>
        <p:nvSpPr>
          <p:cNvPr id="8" name="矩形 7"/>
          <p:cNvSpPr/>
          <p:nvPr userDrawn="1"/>
        </p:nvSpPr>
        <p:spPr>
          <a:xfrm>
            <a:off x="661685" y="381674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4275768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73278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7925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1606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94896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20459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7950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24242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2967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A7C65-B6F5-44C3-AB3B-E7E5D716C528}"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2A122D9-700C-4B24-A0FF-0D199764DF09}" type="slidenum">
              <a:rPr lang="zh-CN" altLang="en-US" smtClean="0"/>
              <a:t>‹#›</a:t>
            </a:fld>
            <a:endParaRPr lang="zh-CN" altLang="en-US"/>
          </a:p>
        </p:txBody>
      </p:sp>
    </p:spTree>
    <p:extLst>
      <p:ext uri="{BB962C8B-B14F-4D97-AF65-F5344CB8AC3E}">
        <p14:creationId xmlns:p14="http://schemas.microsoft.com/office/powerpoint/2010/main" val="37362422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77494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60539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3796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ACAA7C65-B6F5-44C3-AB3B-E7E5D716C528}"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2A122D9-700C-4B24-A0FF-0D199764DF09}" type="slidenum">
              <a:rPr lang="zh-CN" altLang="en-US" smtClean="0"/>
              <a:t>‹#›</a:t>
            </a:fld>
            <a:endParaRPr lang="zh-CN" altLang="en-US"/>
          </a:p>
        </p:txBody>
      </p:sp>
    </p:spTree>
    <p:extLst>
      <p:ext uri="{BB962C8B-B14F-4D97-AF65-F5344CB8AC3E}">
        <p14:creationId xmlns:p14="http://schemas.microsoft.com/office/powerpoint/2010/main" val="264877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A7C65-B6F5-44C3-AB3B-E7E5D716C528}" type="datetimeFigureOut">
              <a:rPr lang="zh-CN" altLang="en-US" smtClean="0"/>
              <a:t>2018/9/21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2A122D9-700C-4B24-A0FF-0D199764DF09}" type="slidenum">
              <a:rPr lang="zh-CN" altLang="en-US" smtClean="0"/>
              <a:t>‹#›</a:t>
            </a:fld>
            <a:endParaRPr lang="zh-CN" altLang="en-US"/>
          </a:p>
        </p:txBody>
      </p:sp>
    </p:spTree>
    <p:extLst>
      <p:ext uri="{BB962C8B-B14F-4D97-AF65-F5344CB8AC3E}">
        <p14:creationId xmlns:p14="http://schemas.microsoft.com/office/powerpoint/2010/main" val="1820069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2"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A7C65-B6F5-44C3-AB3B-E7E5D716C528}" type="datetimeFigureOut">
              <a:rPr lang="zh-CN" altLang="en-US" smtClean="0"/>
              <a:t>2018/9/21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2A122D9-700C-4B24-A0FF-0D199764DF09}" type="slidenum">
              <a:rPr lang="zh-CN" altLang="en-US" smtClean="0"/>
              <a:t>‹#›</a:t>
            </a:fld>
            <a:endParaRPr lang="zh-CN" altLang="en-US"/>
          </a:p>
        </p:txBody>
      </p:sp>
    </p:spTree>
    <p:extLst>
      <p:ext uri="{BB962C8B-B14F-4D97-AF65-F5344CB8AC3E}">
        <p14:creationId xmlns:p14="http://schemas.microsoft.com/office/powerpoint/2010/main" val="3997423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A7C65-B6F5-44C3-AB3B-E7E5D716C528}" type="datetimeFigureOut">
              <a:rPr lang="zh-CN" altLang="en-US" smtClean="0"/>
              <a:t>2018/9/21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2A122D9-700C-4B24-A0FF-0D199764DF09}" type="slidenum">
              <a:rPr lang="zh-CN" altLang="en-US" smtClean="0"/>
              <a:t>‹#›</a:t>
            </a:fld>
            <a:endParaRPr lang="zh-CN" altLang="en-US"/>
          </a:p>
        </p:txBody>
      </p:sp>
    </p:spTree>
    <p:extLst>
      <p:ext uri="{BB962C8B-B14F-4D97-AF65-F5344CB8AC3E}">
        <p14:creationId xmlns:p14="http://schemas.microsoft.com/office/powerpoint/2010/main" val="2773082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A7C65-B6F5-44C3-AB3B-E7E5D716C528}" type="datetimeFigureOut">
              <a:rPr lang="zh-CN" altLang="en-US" smtClean="0"/>
              <a:t>2018/9/21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2A122D9-700C-4B24-A0FF-0D199764DF09}" type="slidenum">
              <a:rPr lang="zh-CN" altLang="en-US" smtClean="0"/>
              <a:t>‹#›</a:t>
            </a:fld>
            <a:endParaRPr lang="zh-CN" altLang="en-US"/>
          </a:p>
        </p:txBody>
      </p:sp>
    </p:spTree>
    <p:extLst>
      <p:ext uri="{BB962C8B-B14F-4D97-AF65-F5344CB8AC3E}">
        <p14:creationId xmlns:p14="http://schemas.microsoft.com/office/powerpoint/2010/main" val="914474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CAA7C65-B6F5-44C3-AB3B-E7E5D716C528}" type="datetimeFigureOut">
              <a:rPr lang="zh-CN" altLang="en-US" smtClean="0"/>
              <a:t>2018/9/21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2A122D9-700C-4B24-A0FF-0D199764DF09}" type="slidenum">
              <a:rPr lang="zh-CN" altLang="en-US" smtClean="0"/>
              <a:t>‹#›</a:t>
            </a:fld>
            <a:endParaRPr lang="zh-CN" altLang="en-US"/>
          </a:p>
        </p:txBody>
      </p:sp>
    </p:spTree>
    <p:extLst>
      <p:ext uri="{BB962C8B-B14F-4D97-AF65-F5344CB8AC3E}">
        <p14:creationId xmlns:p14="http://schemas.microsoft.com/office/powerpoint/2010/main" val="3867751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CAA7C65-B6F5-44C3-AB3B-E7E5D716C528}" type="datetimeFigureOut">
              <a:rPr lang="zh-CN" altLang="en-US" smtClean="0"/>
              <a:t>2018/9/21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2A122D9-700C-4B24-A0FF-0D199764DF09}" type="slidenum">
              <a:rPr lang="zh-CN" altLang="en-US" smtClean="0"/>
              <a:t>‹#›</a:t>
            </a:fld>
            <a:endParaRPr lang="zh-CN" altLang="en-US"/>
          </a:p>
        </p:txBody>
      </p:sp>
    </p:spTree>
    <p:extLst>
      <p:ext uri="{BB962C8B-B14F-4D97-AF65-F5344CB8AC3E}">
        <p14:creationId xmlns:p14="http://schemas.microsoft.com/office/powerpoint/2010/main" val="1184666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A7C65-B6F5-44C3-AB3B-E7E5D716C528}" type="datetimeFigureOut">
              <a:rPr lang="zh-CN" altLang="en-US" smtClean="0"/>
              <a:t>2018/9/21</a:t>
            </a:fld>
            <a:endParaRPr lang="zh-CN" alt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2A122D9-700C-4B24-A0FF-0D199764DF09}" type="slidenum">
              <a:rPr lang="zh-CN" altLang="en-US" smtClean="0"/>
              <a:t>‹#›</a:t>
            </a:fld>
            <a:endParaRPr lang="zh-CN" altLang="en-US"/>
          </a:p>
        </p:txBody>
      </p:sp>
    </p:spTree>
    <p:extLst>
      <p:ext uri="{BB962C8B-B14F-4D97-AF65-F5344CB8AC3E}">
        <p14:creationId xmlns:p14="http://schemas.microsoft.com/office/powerpoint/2010/main" val="10057950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2018/9/21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9336341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6"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tags" Target="../tags/tag28.xml"/><Relationship Id="rId18" Type="http://schemas.openxmlformats.org/officeDocument/2006/relationships/tags" Target="../tags/tag33.xml"/><Relationship Id="rId26" Type="http://schemas.openxmlformats.org/officeDocument/2006/relationships/tags" Target="../tags/tag41.xml"/><Relationship Id="rId3" Type="http://schemas.openxmlformats.org/officeDocument/2006/relationships/tags" Target="../tags/tag18.xml"/><Relationship Id="rId21" Type="http://schemas.openxmlformats.org/officeDocument/2006/relationships/tags" Target="../tags/tag36.xml"/><Relationship Id="rId7" Type="http://schemas.openxmlformats.org/officeDocument/2006/relationships/tags" Target="../tags/tag22.xml"/><Relationship Id="rId12" Type="http://schemas.openxmlformats.org/officeDocument/2006/relationships/tags" Target="../tags/tag27.xml"/><Relationship Id="rId17" Type="http://schemas.openxmlformats.org/officeDocument/2006/relationships/tags" Target="../tags/tag32.xml"/><Relationship Id="rId25" Type="http://schemas.openxmlformats.org/officeDocument/2006/relationships/tags" Target="../tags/tag40.xml"/><Relationship Id="rId2" Type="http://schemas.openxmlformats.org/officeDocument/2006/relationships/tags" Target="../tags/tag17.xml"/><Relationship Id="rId16" Type="http://schemas.openxmlformats.org/officeDocument/2006/relationships/tags" Target="../tags/tag31.xml"/><Relationship Id="rId20" Type="http://schemas.openxmlformats.org/officeDocument/2006/relationships/tags" Target="../tags/tag35.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tags" Target="../tags/tag26.xml"/><Relationship Id="rId24" Type="http://schemas.openxmlformats.org/officeDocument/2006/relationships/tags" Target="../tags/tag39.xml"/><Relationship Id="rId5" Type="http://schemas.openxmlformats.org/officeDocument/2006/relationships/tags" Target="../tags/tag20.xml"/><Relationship Id="rId15" Type="http://schemas.openxmlformats.org/officeDocument/2006/relationships/tags" Target="../tags/tag30.xml"/><Relationship Id="rId23" Type="http://schemas.openxmlformats.org/officeDocument/2006/relationships/tags" Target="../tags/tag38.xml"/><Relationship Id="rId10" Type="http://schemas.openxmlformats.org/officeDocument/2006/relationships/tags" Target="../tags/tag25.xml"/><Relationship Id="rId19" Type="http://schemas.openxmlformats.org/officeDocument/2006/relationships/tags" Target="../tags/tag34.xml"/><Relationship Id="rId4" Type="http://schemas.openxmlformats.org/officeDocument/2006/relationships/tags" Target="../tags/tag19.xml"/><Relationship Id="rId9" Type="http://schemas.openxmlformats.org/officeDocument/2006/relationships/tags" Target="../tags/tag24.xml"/><Relationship Id="rId14" Type="http://schemas.openxmlformats.org/officeDocument/2006/relationships/tags" Target="../tags/tag29.xml"/><Relationship Id="rId22" Type="http://schemas.openxmlformats.org/officeDocument/2006/relationships/tags" Target="../tags/tag37.xml"/><Relationship Id="rId27"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334280" y="100128"/>
            <a:ext cx="1788430" cy="1788430"/>
            <a:chOff x="1356017" y="1793117"/>
            <a:chExt cx="1788430" cy="1788430"/>
          </a:xfrm>
        </p:grpSpPr>
        <p:grpSp>
          <p:nvGrpSpPr>
            <p:cNvPr id="11" name="组合 10"/>
            <p:cNvGrpSpPr/>
            <p:nvPr/>
          </p:nvGrpSpPr>
          <p:grpSpPr>
            <a:xfrm>
              <a:off x="1356017" y="1793117"/>
              <a:ext cx="1788430" cy="1788430"/>
              <a:chOff x="4240335" y="3008435"/>
              <a:chExt cx="3711332" cy="3711332"/>
            </a:xfrm>
          </p:grpSpPr>
          <p:sp>
            <p:nvSpPr>
              <p:cNvPr id="12" name="椭圆 11"/>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3" name="组合 12"/>
              <p:cNvGrpSpPr/>
              <p:nvPr/>
            </p:nvGrpSpPr>
            <p:grpSpPr>
              <a:xfrm>
                <a:off x="4710169" y="3478269"/>
                <a:ext cx="2771663" cy="2771663"/>
                <a:chOff x="2193191" y="1899415"/>
                <a:chExt cx="2421376" cy="2421376"/>
              </a:xfrm>
              <a:effectLst/>
            </p:grpSpPr>
            <p:sp>
              <p:nvSpPr>
                <p:cNvPr id="14" name="椭圆 13"/>
                <p:cNvSpPr/>
                <p:nvPr/>
              </p:nvSpPr>
              <p:spPr>
                <a:xfrm>
                  <a:off x="2193191" y="1899415"/>
                  <a:ext cx="2421376" cy="2421376"/>
                </a:xfrm>
                <a:prstGeom prst="ellipse">
                  <a:avLst/>
                </a:prstGeom>
                <a:solidFill>
                  <a:srgbClr val="6CAE43"/>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5" name="椭圆 14"/>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pic>
          <p:nvPicPr>
            <p:cNvPr id="9" name="图片 2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785685" y="2238088"/>
              <a:ext cx="910676" cy="898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1" name="矩形 20"/>
          <p:cNvSpPr/>
          <p:nvPr/>
        </p:nvSpPr>
        <p:spPr>
          <a:xfrm>
            <a:off x="0" y="4965339"/>
            <a:ext cx="9150394" cy="174193"/>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2" name="文本框 13"/>
          <p:cNvSpPr txBox="1">
            <a:spLocks noChangeArrowheads="1"/>
          </p:cNvSpPr>
          <p:nvPr/>
        </p:nvSpPr>
        <p:spPr bwMode="auto">
          <a:xfrm>
            <a:off x="1587872" y="2675204"/>
            <a:ext cx="44712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en-US" altLang="zh-CN" sz="1800" dirty="0">
                <a:solidFill>
                  <a:srgbClr val="242B33"/>
                </a:solidFill>
                <a:latin typeface="微软雅黑" panose="020B0503020204020204" pitchFamily="34" charset="-122"/>
                <a:ea typeface="微软雅黑" panose="020B0503020204020204" pitchFamily="34" charset="-122"/>
              </a:rPr>
              <a:t>The graduation thesis report template</a:t>
            </a:r>
            <a:r>
              <a:rPr lang="en-US" altLang="zh-CN" sz="1800" dirty="0" smtClean="0">
                <a:solidFill>
                  <a:srgbClr val="242B33"/>
                </a:solidFill>
                <a:latin typeface="微软雅黑" panose="020B0503020204020204" pitchFamily="34" charset="-122"/>
                <a:ea typeface="微软雅黑" panose="020B0503020204020204" pitchFamily="34" charset="-122"/>
              </a:rPr>
              <a:t> </a:t>
            </a:r>
            <a:endParaRPr lang="zh-CN" altLang="en-US" sz="1800" dirty="0">
              <a:solidFill>
                <a:srgbClr val="242B33"/>
              </a:solidFill>
              <a:latin typeface="微软雅黑" panose="020B0503020204020204" pitchFamily="34" charset="-122"/>
              <a:ea typeface="微软雅黑" panose="020B0503020204020204" pitchFamily="34" charset="-122"/>
            </a:endParaRPr>
          </a:p>
        </p:txBody>
      </p:sp>
      <p:sp>
        <p:nvSpPr>
          <p:cNvPr id="23" name="文本框 14"/>
          <p:cNvSpPr txBox="1">
            <a:spLocks noChangeArrowheads="1"/>
          </p:cNvSpPr>
          <p:nvPr/>
        </p:nvSpPr>
        <p:spPr bwMode="auto">
          <a:xfrm>
            <a:off x="2186813" y="3932483"/>
            <a:ext cx="15552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800" dirty="0">
                <a:solidFill>
                  <a:srgbClr val="242B33"/>
                </a:solidFill>
                <a:latin typeface="微软雅黑" panose="020B0503020204020204" pitchFamily="34" charset="-122"/>
                <a:ea typeface="微软雅黑" panose="020B0503020204020204" pitchFamily="34" charset="-122"/>
              </a:rPr>
              <a:t>答辩人</a:t>
            </a:r>
            <a:r>
              <a:rPr lang="zh-CN" altLang="en-US" sz="1800" dirty="0" smtClean="0">
                <a:solidFill>
                  <a:srgbClr val="242B33"/>
                </a:solidFill>
                <a:latin typeface="微软雅黑" panose="020B0503020204020204" pitchFamily="34" charset="-122"/>
                <a:ea typeface="微软雅黑" panose="020B0503020204020204" pitchFamily="34" charset="-122"/>
              </a:rPr>
              <a:t>：</a:t>
            </a:r>
            <a:r>
              <a:rPr lang="en-US" altLang="zh-CN" sz="1800" dirty="0" smtClean="0">
                <a:solidFill>
                  <a:srgbClr val="242B33"/>
                </a:solidFill>
                <a:latin typeface="微软雅黑" panose="020B0503020204020204" pitchFamily="34" charset="-122"/>
                <a:ea typeface="微软雅黑" panose="020B0503020204020204" pitchFamily="34" charset="-122"/>
              </a:rPr>
              <a:t>XXX</a:t>
            </a:r>
            <a:endParaRPr lang="zh-CN" altLang="en-US" sz="1800" dirty="0">
              <a:solidFill>
                <a:srgbClr val="242B33"/>
              </a:solidFill>
              <a:latin typeface="微软雅黑" panose="020B0503020204020204" pitchFamily="34" charset="-122"/>
              <a:ea typeface="微软雅黑" panose="020B0503020204020204" pitchFamily="34" charset="-122"/>
            </a:endParaRPr>
          </a:p>
        </p:txBody>
      </p:sp>
      <p:sp>
        <p:nvSpPr>
          <p:cNvPr id="24" name="文本框 15"/>
          <p:cNvSpPr txBox="1">
            <a:spLocks noChangeArrowheads="1"/>
          </p:cNvSpPr>
          <p:nvPr/>
        </p:nvSpPr>
        <p:spPr bwMode="auto">
          <a:xfrm>
            <a:off x="1467618" y="1782103"/>
            <a:ext cx="62151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4800" dirty="0" smtClean="0">
                <a:solidFill>
                  <a:srgbClr val="242B33"/>
                </a:solidFill>
                <a:latin typeface="微软雅黑" panose="020B0503020204020204" pitchFamily="34" charset="-122"/>
                <a:ea typeface="微软雅黑" panose="020B0503020204020204" pitchFamily="34" charset="-122"/>
              </a:rPr>
              <a:t>毕业论文答辩</a:t>
            </a:r>
            <a:r>
              <a:rPr lang="en-US" altLang="zh-CN" sz="4800" dirty="0" smtClean="0">
                <a:solidFill>
                  <a:srgbClr val="242B33"/>
                </a:solidFill>
                <a:latin typeface="微软雅黑" panose="020B0503020204020204" pitchFamily="34" charset="-122"/>
                <a:ea typeface="微软雅黑" panose="020B0503020204020204" pitchFamily="34" charset="-122"/>
              </a:rPr>
              <a:t>PPT</a:t>
            </a:r>
            <a:r>
              <a:rPr lang="zh-CN" altLang="en-US" sz="4800" dirty="0" smtClean="0">
                <a:solidFill>
                  <a:srgbClr val="242B33"/>
                </a:solidFill>
                <a:latin typeface="微软雅黑" panose="020B0503020204020204" pitchFamily="34" charset="-122"/>
                <a:ea typeface="微软雅黑" panose="020B0503020204020204" pitchFamily="34" charset="-122"/>
              </a:rPr>
              <a:t>模版</a:t>
            </a:r>
            <a:endParaRPr lang="zh-CN" altLang="en-US" sz="4800" dirty="0">
              <a:solidFill>
                <a:srgbClr val="242B33"/>
              </a:solidFill>
              <a:latin typeface="微软雅黑" panose="020B0503020204020204" pitchFamily="34" charset="-122"/>
              <a:ea typeface="微软雅黑" panose="020B0503020204020204" pitchFamily="34" charset="-122"/>
            </a:endParaRPr>
          </a:p>
        </p:txBody>
      </p:sp>
      <p:sp>
        <p:nvSpPr>
          <p:cNvPr id="25" name="文本框 14"/>
          <p:cNvSpPr txBox="1">
            <a:spLocks noChangeArrowheads="1"/>
          </p:cNvSpPr>
          <p:nvPr/>
        </p:nvSpPr>
        <p:spPr bwMode="auto">
          <a:xfrm>
            <a:off x="5223703" y="3932483"/>
            <a:ext cx="13244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800" dirty="0">
                <a:solidFill>
                  <a:srgbClr val="242B33"/>
                </a:solidFill>
                <a:latin typeface="微软雅黑" panose="020B0503020204020204" pitchFamily="34" charset="-122"/>
                <a:ea typeface="微软雅黑" panose="020B0503020204020204" pitchFamily="34" charset="-122"/>
              </a:rPr>
              <a:t>导师</a:t>
            </a:r>
            <a:r>
              <a:rPr lang="zh-CN" altLang="en-US" sz="1800" dirty="0" smtClean="0">
                <a:solidFill>
                  <a:srgbClr val="242B33"/>
                </a:solidFill>
                <a:latin typeface="微软雅黑" panose="020B0503020204020204" pitchFamily="34" charset="-122"/>
                <a:ea typeface="微软雅黑" panose="020B0503020204020204" pitchFamily="34" charset="-122"/>
              </a:rPr>
              <a:t>：</a:t>
            </a:r>
            <a:r>
              <a:rPr lang="en-US" altLang="zh-CN" sz="1800" dirty="0" smtClean="0">
                <a:solidFill>
                  <a:srgbClr val="242B33"/>
                </a:solidFill>
                <a:latin typeface="微软雅黑" panose="020B0503020204020204" pitchFamily="34" charset="-122"/>
                <a:ea typeface="微软雅黑" panose="020B0503020204020204" pitchFamily="34" charset="-122"/>
              </a:rPr>
              <a:t>XXX</a:t>
            </a:r>
            <a:endParaRPr lang="zh-CN" altLang="en-US" sz="1800" dirty="0">
              <a:solidFill>
                <a:srgbClr val="242B33"/>
              </a:solidFill>
              <a:latin typeface="微软雅黑" panose="020B0503020204020204" pitchFamily="34" charset="-122"/>
              <a:ea typeface="微软雅黑" panose="020B0503020204020204" pitchFamily="34" charset="-122"/>
            </a:endParaRPr>
          </a:p>
        </p:txBody>
      </p:sp>
      <p:sp>
        <p:nvSpPr>
          <p:cNvPr id="26" name="圆角矩形 25"/>
          <p:cNvSpPr/>
          <p:nvPr/>
        </p:nvSpPr>
        <p:spPr>
          <a:xfrm>
            <a:off x="2353349" y="3330448"/>
            <a:ext cx="4391725" cy="431915"/>
          </a:xfrm>
          <a:prstGeom prst="roundRect">
            <a:avLst/>
          </a:prstGeom>
          <a:solidFill>
            <a:srgbClr val="6CAE43"/>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sz="1100">
              <a:latin typeface="微软雅黑" panose="020B0503020204020204" pitchFamily="34" charset="-122"/>
              <a:ea typeface="微软雅黑" panose="020B0503020204020204" pitchFamily="34" charset="-122"/>
            </a:endParaRPr>
          </a:p>
        </p:txBody>
      </p:sp>
      <p:sp>
        <p:nvSpPr>
          <p:cNvPr id="27" name="TextBox 23"/>
          <p:cNvSpPr txBox="1"/>
          <p:nvPr/>
        </p:nvSpPr>
        <p:spPr>
          <a:xfrm>
            <a:off x="2937685" y="3310292"/>
            <a:ext cx="2492936" cy="369304"/>
          </a:xfrm>
          <a:prstGeom prst="rect">
            <a:avLst/>
          </a:prstGeom>
          <a:noFill/>
        </p:spPr>
        <p:txBody>
          <a:bodyPr wrap="none" lIns="91413" tIns="45706" rIns="91413" bIns="45706" rtlCol="0">
            <a:spAutoFit/>
          </a:bodyPr>
          <a:lstStyle/>
          <a:p>
            <a:r>
              <a:rPr lang="zh-CN" altLang="en-US" sz="1800" dirty="0">
                <a:solidFill>
                  <a:schemeClr val="bg1"/>
                </a:solidFill>
                <a:effectLst>
                  <a:outerShdw blurRad="50800" dist="38100" dir="10800000" algn="r" rotWithShape="0">
                    <a:prstClr val="black">
                      <a:alpha val="40000"/>
                    </a:prstClr>
                  </a:outerShdw>
                </a:effectLst>
                <a:latin typeface="微软雅黑" panose="020B0503020204020204" pitchFamily="34" charset="-122"/>
                <a:ea typeface="微软雅黑" panose="020B0503020204020204" pitchFamily="34" charset="-122"/>
              </a:rPr>
              <a:t>在这输入您</a:t>
            </a:r>
            <a:r>
              <a:rPr lang="zh-CN" altLang="en-US" sz="1800" dirty="0" smtClean="0">
                <a:solidFill>
                  <a:schemeClr val="bg1"/>
                </a:solidFill>
                <a:effectLst>
                  <a:outerShdw blurRad="50800" dist="38100" dir="10800000" algn="r" rotWithShape="0">
                    <a:prstClr val="black">
                      <a:alpha val="40000"/>
                    </a:prstClr>
                  </a:outerShdw>
                </a:effectLst>
                <a:latin typeface="微软雅黑" panose="020B0503020204020204" pitchFamily="34" charset="-122"/>
                <a:ea typeface="微软雅黑" panose="020B0503020204020204" pitchFamily="34" charset="-122"/>
              </a:rPr>
              <a:t>的学校名字</a:t>
            </a:r>
            <a:endParaRPr lang="zh-CN" altLang="en-US" sz="1800" dirty="0">
              <a:solidFill>
                <a:schemeClr val="bg1"/>
              </a:solidFill>
              <a:effectLst>
                <a:outerShdw blurRad="50800" dist="38100" dir="10800000" algn="r"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28" name="Group 91"/>
          <p:cNvGrpSpPr>
            <a:grpSpLocks/>
          </p:cNvGrpSpPr>
          <p:nvPr/>
        </p:nvGrpSpPr>
        <p:grpSpPr bwMode="auto">
          <a:xfrm>
            <a:off x="2364063" y="3345967"/>
            <a:ext cx="390552" cy="509378"/>
            <a:chOff x="936" y="1480"/>
            <a:chExt cx="1589" cy="2073"/>
          </a:xfrm>
        </p:grpSpPr>
        <p:grpSp>
          <p:nvGrpSpPr>
            <p:cNvPr id="29" name="组合 33"/>
            <p:cNvGrpSpPr>
              <a:grpSpLocks/>
            </p:cNvGrpSpPr>
            <p:nvPr/>
          </p:nvGrpSpPr>
          <p:grpSpPr bwMode="auto">
            <a:xfrm>
              <a:off x="985" y="1584"/>
              <a:ext cx="1441" cy="1969"/>
              <a:chOff x="1754168" y="3653262"/>
              <a:chExt cx="1857599" cy="2542022"/>
            </a:xfrm>
          </p:grpSpPr>
          <p:sp>
            <p:nvSpPr>
              <p:cNvPr id="34" name="椭圆 33"/>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400" dirty="0">
                  <a:latin typeface="微软雅黑" panose="020B0503020204020204" pitchFamily="34" charset="-122"/>
                  <a:ea typeface="微软雅黑" panose="020B0503020204020204" pitchFamily="34" charset="-122"/>
                </a:endParaRPr>
              </a:p>
            </p:txBody>
          </p:sp>
          <p:sp>
            <p:nvSpPr>
              <p:cNvPr id="35" name="椭圆 34"/>
              <p:cNvSpPr/>
              <p:nvPr/>
            </p:nvSpPr>
            <p:spPr>
              <a:xfrm>
                <a:off x="1911556" y="3810650"/>
                <a:ext cx="1542822" cy="1542820"/>
              </a:xfrm>
              <a:prstGeom prst="ellipse">
                <a:avLst/>
              </a:prstGeom>
              <a:solidFill>
                <a:srgbClr val="C20100"/>
              </a:soli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latin typeface="微软雅黑" panose="020B0503020204020204" pitchFamily="34" charset="-122"/>
                  <a:ea typeface="微软雅黑" panose="020B0503020204020204" pitchFamily="34" charset="-122"/>
                </a:endParaRPr>
              </a:p>
            </p:txBody>
          </p:sp>
          <p:sp>
            <p:nvSpPr>
              <p:cNvPr id="36" name="椭圆 35"/>
              <p:cNvSpPr/>
              <p:nvPr/>
            </p:nvSpPr>
            <p:spPr>
              <a:xfrm>
                <a:off x="1890879" y="3789973"/>
                <a:ext cx="1584176" cy="1584174"/>
              </a:xfrm>
              <a:prstGeom prst="ellipse">
                <a:avLst/>
              </a:prstGeom>
              <a:solidFill>
                <a:srgbClr val="6CAE43"/>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400" dirty="0">
                  <a:solidFill>
                    <a:srgbClr val="0087CF"/>
                  </a:solidFill>
                  <a:latin typeface="微软雅黑" panose="020B0503020204020204" pitchFamily="34" charset="-122"/>
                  <a:ea typeface="微软雅黑" panose="020B0503020204020204" pitchFamily="34" charset="-122"/>
                </a:endParaRPr>
              </a:p>
            </p:txBody>
          </p:sp>
          <p:sp>
            <p:nvSpPr>
              <p:cNvPr id="37" name="矩形 36"/>
              <p:cNvSpPr/>
              <p:nvPr/>
            </p:nvSpPr>
            <p:spPr>
              <a:xfrm>
                <a:off x="2196990" y="4093184"/>
                <a:ext cx="968881" cy="2102100"/>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000">
                  <a:solidFill>
                    <a:srgbClr val="CA0098"/>
                  </a:solidFill>
                  <a:latin typeface="微软雅黑" panose="020B0503020204020204" pitchFamily="34" charset="-122"/>
                  <a:ea typeface="微软雅黑" panose="020B0503020204020204" pitchFamily="34" charset="-122"/>
                </a:endParaRPr>
              </a:p>
            </p:txBody>
          </p:sp>
        </p:grpSp>
        <p:grpSp>
          <p:nvGrpSpPr>
            <p:cNvPr id="30" name="组合 4"/>
            <p:cNvGrpSpPr>
              <a:grpSpLocks/>
            </p:cNvGrpSpPr>
            <p:nvPr/>
          </p:nvGrpSpPr>
          <p:grpSpPr bwMode="auto">
            <a:xfrm>
              <a:off x="936" y="1480"/>
              <a:ext cx="1589" cy="1588"/>
              <a:chOff x="3733576" y="3930057"/>
              <a:chExt cx="1801556" cy="1800152"/>
            </a:xfrm>
          </p:grpSpPr>
          <p:sp>
            <p:nvSpPr>
              <p:cNvPr id="31" name="椭圆 30"/>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solidFill>
                    <a:prstClr val="white"/>
                  </a:solidFill>
                  <a:latin typeface="微软雅黑" panose="020B0503020204020204" pitchFamily="34" charset="-122"/>
                  <a:ea typeface="微软雅黑" panose="020B0503020204020204" pitchFamily="34" charset="-122"/>
                </a:endParaRPr>
              </a:p>
            </p:txBody>
          </p:sp>
          <p:sp>
            <p:nvSpPr>
              <p:cNvPr id="32" name="任意多边形 6"/>
              <p:cNvSpPr/>
              <p:nvPr/>
            </p:nvSpPr>
            <p:spPr>
              <a:xfrm>
                <a:off x="3734710" y="3930057"/>
                <a:ext cx="1800422" cy="1800152"/>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solidFill>
                    <a:prstClr val="white"/>
                  </a:solidFill>
                  <a:latin typeface="微软雅黑" panose="020B0503020204020204" pitchFamily="34" charset="-122"/>
                  <a:ea typeface="微软雅黑" panose="020B0503020204020204" pitchFamily="34" charset="-122"/>
                </a:endParaRPr>
              </a:p>
            </p:txBody>
          </p:sp>
          <p:sp>
            <p:nvSpPr>
              <p:cNvPr id="33"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solidFill>
                    <a:prstClr val="white"/>
                  </a:solidFill>
                  <a:latin typeface="微软雅黑" panose="020B0503020204020204" pitchFamily="34" charset="-122"/>
                  <a:ea typeface="微软雅黑" panose="020B0503020204020204" pitchFamily="34" charset="-122"/>
                </a:endParaRPr>
              </a:p>
            </p:txBody>
          </p:sp>
        </p:grpSp>
      </p:grpSp>
      <p:pic>
        <p:nvPicPr>
          <p:cNvPr id="38" name="Picture 6" descr="D:\360data\重要数据\桌面\未标题-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07869" y="3454999"/>
            <a:ext cx="1475294" cy="35357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7018403"/>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strVal val="4*#ppt_w"/>
                                          </p:val>
                                        </p:tav>
                                        <p:tav tm="100000">
                                          <p:val>
                                            <p:strVal val="#ppt_w"/>
                                          </p:val>
                                        </p:tav>
                                      </p:tavLst>
                                    </p:anim>
                                    <p:anim calcmode="lin" valueType="num">
                                      <p:cBhvr>
                                        <p:cTn id="13" dur="500" fill="hold"/>
                                        <p:tgtEl>
                                          <p:spTgt spid="20"/>
                                        </p:tgtEl>
                                        <p:attrNameLst>
                                          <p:attrName>ppt_h</p:attrName>
                                        </p:attrNameLst>
                                      </p:cBhvr>
                                      <p:tavLst>
                                        <p:tav tm="0">
                                          <p:val>
                                            <p:strVal val="4*#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38" presetClass="entr" presetSubtype="0" accel="50000" fill="hold" grpId="0" nodeType="clickEffect">
                                  <p:stCondLst>
                                    <p:cond delay="0"/>
                                  </p:stCondLst>
                                  <p:iterate type="lt">
                                    <p:tmPct val="50000"/>
                                  </p:iterate>
                                  <p:childTnLst>
                                    <p:set>
                                      <p:cBhvr>
                                        <p:cTn id="17" dur="1" fill="hold">
                                          <p:stCondLst>
                                            <p:cond delay="0"/>
                                          </p:stCondLst>
                                        </p:cTn>
                                        <p:tgtEl>
                                          <p:spTgt spid="24"/>
                                        </p:tgtEl>
                                        <p:attrNameLst>
                                          <p:attrName>style.visibility</p:attrName>
                                        </p:attrNameLst>
                                      </p:cBhvr>
                                      <p:to>
                                        <p:strVal val="visible"/>
                                      </p:to>
                                    </p:set>
                                    <p:set>
                                      <p:cBhvr>
                                        <p:cTn id="18" dur="455" fill="hold">
                                          <p:stCondLst>
                                            <p:cond delay="0"/>
                                          </p:stCondLst>
                                        </p:cTn>
                                        <p:tgtEl>
                                          <p:spTgt spid="24"/>
                                        </p:tgtEl>
                                        <p:attrNameLst>
                                          <p:attrName>style.rotation</p:attrName>
                                        </p:attrNameLst>
                                      </p:cBhvr>
                                      <p:to>
                                        <p:strVal val="-45.0"/>
                                      </p:to>
                                    </p:set>
                                    <p:anim calcmode="lin" valueType="num">
                                      <p:cBhvr>
                                        <p:cTn id="19" dur="455" fill="hold">
                                          <p:stCondLst>
                                            <p:cond delay="455"/>
                                          </p:stCondLst>
                                        </p:cTn>
                                        <p:tgtEl>
                                          <p:spTgt spid="24"/>
                                        </p:tgtEl>
                                        <p:attrNameLst>
                                          <p:attrName>style.rotation</p:attrName>
                                        </p:attrNameLst>
                                      </p:cBhvr>
                                      <p:tavLst>
                                        <p:tav tm="0">
                                          <p:val>
                                            <p:fltVal val="-45"/>
                                          </p:val>
                                        </p:tav>
                                        <p:tav tm="69900">
                                          <p:val>
                                            <p:fltVal val="45"/>
                                          </p:val>
                                        </p:tav>
                                        <p:tav tm="100000">
                                          <p:val>
                                            <p:fltVal val="0"/>
                                          </p:val>
                                        </p:tav>
                                      </p:tavLst>
                                    </p:anim>
                                    <p:anim calcmode="lin" valueType="num">
                                      <p:cBhvr>
                                        <p:cTn id="20" dur="455" fill="hold">
                                          <p:stCondLst>
                                            <p:cond delay="0"/>
                                          </p:stCondLst>
                                        </p:cTn>
                                        <p:tgtEl>
                                          <p:spTgt spid="24"/>
                                        </p:tgtEl>
                                        <p:attrNameLst>
                                          <p:attrName>ppt_y</p:attrName>
                                        </p:attrNameLst>
                                      </p:cBhvr>
                                      <p:tavLst>
                                        <p:tav tm="0">
                                          <p:val>
                                            <p:strVal val="#ppt_y-1"/>
                                          </p:val>
                                        </p:tav>
                                        <p:tav tm="100000">
                                          <p:val>
                                            <p:strVal val="#ppt_y-(0.354*#ppt_w-0.172*#ppt_h)"/>
                                          </p:val>
                                        </p:tav>
                                      </p:tavLst>
                                    </p:anim>
                                    <p:anim calcmode="lin" valueType="num">
                                      <p:cBhvr>
                                        <p:cTn id="21" dur="156" decel="50000" autoRev="1" fill="hold">
                                          <p:stCondLst>
                                            <p:cond delay="455"/>
                                          </p:stCondLst>
                                        </p:cTn>
                                        <p:tgtEl>
                                          <p:spTgt spid="24"/>
                                        </p:tgtEl>
                                        <p:attrNameLst>
                                          <p:attrName>ppt_y</p:attrName>
                                        </p:attrNameLst>
                                      </p:cBhvr>
                                      <p:tavLst>
                                        <p:tav tm="0">
                                          <p:val>
                                            <p:strVal val="#ppt_y-(0.354*#ppt_w-0.172*#ppt_h)"/>
                                          </p:val>
                                        </p:tav>
                                        <p:tav tm="100000">
                                          <p:val>
                                            <p:strVal val="#ppt_y-(0.354*#ppt_w-0.172*#ppt_h)-#ppt_h/2"/>
                                          </p:val>
                                        </p:tav>
                                      </p:tavLst>
                                    </p:anim>
                                    <p:anim calcmode="lin" valueType="num">
                                      <p:cBhvr>
                                        <p:cTn id="22" dur="136" fill="hold">
                                          <p:stCondLst>
                                            <p:cond delay="864"/>
                                          </p:stCondLst>
                                        </p:cTn>
                                        <p:tgtEl>
                                          <p:spTgt spid="24"/>
                                        </p:tgtEl>
                                        <p:attrNameLst>
                                          <p:attrName>ppt_y</p:attrName>
                                        </p:attrNameLst>
                                      </p:cBhvr>
                                      <p:tavLst>
                                        <p:tav tm="0">
                                          <p:val>
                                            <p:strVal val="#ppt_y-(0.354*#ppt_w-0.172*#ppt_h)"/>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iterate type="lt">
                                    <p:tmPct val="10000"/>
                                  </p:iterate>
                                  <p:childTnLst>
                                    <p:set>
                                      <p:cBhvr>
                                        <p:cTn id="26" dur="1" fill="hold">
                                          <p:stCondLst>
                                            <p:cond delay="0"/>
                                          </p:stCondLst>
                                        </p:cTn>
                                        <p:tgtEl>
                                          <p:spTgt spid="22"/>
                                        </p:tgtEl>
                                        <p:attrNameLst>
                                          <p:attrName>style.visibility</p:attrName>
                                        </p:attrNameLst>
                                      </p:cBhvr>
                                      <p:to>
                                        <p:strVal val="visible"/>
                                      </p:to>
                                    </p:set>
                                    <p:animEffect transition="in" filter="barn(inVertical)">
                                      <p:cBhvr>
                                        <p:cTn id="27" dur="500"/>
                                        <p:tgtEl>
                                          <p:spTgt spid="22"/>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1000"/>
                                        <p:tgtEl>
                                          <p:spTgt spid="23"/>
                                        </p:tgtEl>
                                      </p:cBhvr>
                                    </p:animEffect>
                                    <p:anim calcmode="lin" valueType="num">
                                      <p:cBhvr>
                                        <p:cTn id="31" dur="1000" fill="hold"/>
                                        <p:tgtEl>
                                          <p:spTgt spid="23"/>
                                        </p:tgtEl>
                                        <p:attrNameLst>
                                          <p:attrName>ppt_x</p:attrName>
                                        </p:attrNameLst>
                                      </p:cBhvr>
                                      <p:tavLst>
                                        <p:tav tm="0">
                                          <p:val>
                                            <p:strVal val="#ppt_x"/>
                                          </p:val>
                                        </p:tav>
                                        <p:tav tm="100000">
                                          <p:val>
                                            <p:strVal val="#ppt_x"/>
                                          </p:val>
                                        </p:tav>
                                      </p:tavLst>
                                    </p:anim>
                                    <p:anim calcmode="lin" valueType="num">
                                      <p:cBhvr>
                                        <p:cTn id="32" dur="1000" fill="hold"/>
                                        <p:tgtEl>
                                          <p:spTgt spid="2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childTnLst>
                          </p:cTn>
                        </p:par>
                        <p:par>
                          <p:cTn id="38" fill="hold">
                            <p:stCondLst>
                              <p:cond delay="2100"/>
                            </p:stCondLst>
                            <p:childTnLst>
                              <p:par>
                                <p:cTn id="39" presetID="10" presetClass="entr" presetSubtype="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childTnLst>
                          </p:cTn>
                        </p:par>
                        <p:par>
                          <p:cTn id="42" fill="hold">
                            <p:stCondLst>
                              <p:cond delay="2600"/>
                            </p:stCondLst>
                            <p:childTnLst>
                              <p:par>
                                <p:cTn id="43" presetID="10" presetClass="entr" presetSubtype="0"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par>
                          <p:cTn id="46" fill="hold">
                            <p:stCondLst>
                              <p:cond delay="3100"/>
                            </p:stCondLst>
                            <p:childTnLst>
                              <p:par>
                                <p:cTn id="47" presetID="2" presetClass="entr" presetSubtype="4"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ppt_x"/>
                                          </p:val>
                                        </p:tav>
                                        <p:tav tm="100000">
                                          <p:val>
                                            <p:strVal val="#ppt_x"/>
                                          </p:val>
                                        </p:tav>
                                      </p:tavLst>
                                    </p:anim>
                                    <p:anim calcmode="lin" valueType="num">
                                      <p:cBhvr additive="base">
                                        <p:cTn id="50" dur="500" fill="hold"/>
                                        <p:tgtEl>
                                          <p:spTgt spid="38"/>
                                        </p:tgtEl>
                                        <p:attrNameLst>
                                          <p:attrName>ppt_y</p:attrName>
                                        </p:attrNameLst>
                                      </p:cBhvr>
                                      <p:tavLst>
                                        <p:tav tm="0">
                                          <p:val>
                                            <p:strVal val="1+#ppt_h/2"/>
                                          </p:val>
                                        </p:tav>
                                        <p:tav tm="100000">
                                          <p:val>
                                            <p:strVal val="#ppt_y"/>
                                          </p:val>
                                        </p:tav>
                                      </p:tavLst>
                                    </p:anim>
                                  </p:childTnLst>
                                </p:cTn>
                              </p:par>
                            </p:childTnLst>
                          </p:cTn>
                        </p:par>
                        <p:par>
                          <p:cTn id="51" fill="hold">
                            <p:stCondLst>
                              <p:cond delay="3600"/>
                            </p:stCondLst>
                            <p:childTnLst>
                              <p:par>
                                <p:cTn id="52" presetID="42" presetClass="path" presetSubtype="0" accel="50000" decel="50000" fill="hold" nodeType="afterEffect">
                                  <p:stCondLst>
                                    <p:cond delay="0"/>
                                  </p:stCondLst>
                                  <p:childTnLst>
                                    <p:animMotion origin="layout" path="M -1.38889E-6 -6.17284E-7 L 0.42031 0.00093 " pathEditMode="relative" rAng="0" ptsTypes="AA">
                                      <p:cBhvr>
                                        <p:cTn id="53" dur="2000" fill="hold"/>
                                        <p:tgtEl>
                                          <p:spTgt spid="28"/>
                                        </p:tgtEl>
                                        <p:attrNameLst>
                                          <p:attrName>ppt_x</p:attrName>
                                          <p:attrName>ppt_y</p:attrName>
                                        </p:attrNameLst>
                                      </p:cBhvr>
                                      <p:rCtr x="21007" y="31"/>
                                    </p:animMotion>
                                  </p:childTnLst>
                                </p:cTn>
                              </p:par>
                              <p:par>
                                <p:cTn id="54" presetID="42" presetClass="path" presetSubtype="0" accel="50000" decel="50000" fill="hold" nodeType="withEffect">
                                  <p:stCondLst>
                                    <p:cond delay="0"/>
                                  </p:stCondLst>
                                  <p:childTnLst>
                                    <p:animMotion origin="layout" path="M 3.88889E-6 -2.09877E-6 L 0.41458 -0.00216 " pathEditMode="relative" rAng="0" ptsTypes="AA">
                                      <p:cBhvr>
                                        <p:cTn id="55" dur="2000" fill="hold"/>
                                        <p:tgtEl>
                                          <p:spTgt spid="38"/>
                                        </p:tgtEl>
                                        <p:attrNameLst>
                                          <p:attrName>ppt_x</p:attrName>
                                          <p:attrName>ppt_y</p:attrName>
                                        </p:attrNameLst>
                                      </p:cBhvr>
                                      <p:rCtr x="20729" y="-123"/>
                                    </p:animMotion>
                                  </p:childTnLst>
                                </p:cTn>
                              </p:par>
                              <p:par>
                                <p:cTn id="56" presetID="22" presetClass="entr" presetSubtype="8" fill="hold" grpId="0" nodeType="withEffect">
                                  <p:stCondLst>
                                    <p:cond delay="40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1600"/>
                                        <p:tgtEl>
                                          <p:spTgt spid="27"/>
                                        </p:tgtEl>
                                      </p:cBhvr>
                                    </p:animEffect>
                                  </p:childTnLst>
                                </p:cTn>
                              </p:par>
                            </p:childTnLst>
                          </p:cTn>
                        </p:par>
                        <p:par>
                          <p:cTn id="59" fill="hold">
                            <p:stCondLst>
                              <p:cond delay="5600"/>
                            </p:stCondLst>
                            <p:childTnLst>
                              <p:par>
                                <p:cTn id="60" presetID="10" presetClass="exit" presetSubtype="0" fill="hold" nodeType="afterEffect">
                                  <p:stCondLst>
                                    <p:cond delay="0"/>
                                  </p:stCondLst>
                                  <p:childTnLst>
                                    <p:animEffect transition="out" filter="fade">
                                      <p:cBhvr>
                                        <p:cTn id="61" dur="500"/>
                                        <p:tgtEl>
                                          <p:spTgt spid="28"/>
                                        </p:tgtEl>
                                      </p:cBhvr>
                                    </p:animEffect>
                                    <p:set>
                                      <p:cBhvr>
                                        <p:cTn id="62" dur="1" fill="hold">
                                          <p:stCondLst>
                                            <p:cond delay="499"/>
                                          </p:stCondLst>
                                        </p:cTn>
                                        <p:tgtEl>
                                          <p:spTgt spid="28"/>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38"/>
                                        </p:tgtEl>
                                      </p:cBhvr>
                                    </p:animEffect>
                                    <p:set>
                                      <p:cBhvr>
                                        <p:cTn id="65" dur="1" fill="hold">
                                          <p:stCondLst>
                                            <p:cond delay="499"/>
                                          </p:stCondLst>
                                        </p:cTn>
                                        <p:tgtEl>
                                          <p:spTgt spid="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p:bldP spid="24" grpId="0"/>
      <p:bldP spid="25" grpId="0"/>
      <p:bldP spid="26" grpId="0" animBg="1"/>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10" name="任意多边形 9"/>
          <p:cNvSpPr/>
          <p:nvPr/>
        </p:nvSpPr>
        <p:spPr>
          <a:xfrm rot="6916869">
            <a:off x="882894" y="2403791"/>
            <a:ext cx="1066523" cy="95775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6CAE43"/>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11" name="组合 10"/>
          <p:cNvGrpSpPr/>
          <p:nvPr/>
        </p:nvGrpSpPr>
        <p:grpSpPr>
          <a:xfrm>
            <a:off x="866577" y="2109023"/>
            <a:ext cx="957755" cy="1066523"/>
            <a:chOff x="1155433" y="2812030"/>
            <a:chExt cx="1277006" cy="1422030"/>
          </a:xfrm>
        </p:grpSpPr>
        <p:sp>
          <p:nvSpPr>
            <p:cNvPr id="12" name="任意多边形 11"/>
            <p:cNvSpPr/>
            <p:nvPr/>
          </p:nvSpPr>
          <p:spPr>
            <a:xfrm rot="5400000">
              <a:off x="1082921"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13" name="Freeform 803"/>
            <p:cNvSpPr>
              <a:spLocks/>
            </p:cNvSpPr>
            <p:nvPr/>
          </p:nvSpPr>
          <p:spPr bwMode="auto">
            <a:xfrm>
              <a:off x="1471313" y="3216084"/>
              <a:ext cx="645246" cy="613922"/>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6CAE43"/>
            </a:solidFill>
            <a:ln>
              <a:noFill/>
            </a:ln>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grpSp>
      <p:sp>
        <p:nvSpPr>
          <p:cNvPr id="14" name="任意多边形 13"/>
          <p:cNvSpPr/>
          <p:nvPr/>
        </p:nvSpPr>
        <p:spPr>
          <a:xfrm rot="14683131" flipV="1">
            <a:off x="3004867" y="2163407"/>
            <a:ext cx="1066523" cy="95775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6CAE43"/>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15" name="组合 14"/>
          <p:cNvGrpSpPr/>
          <p:nvPr/>
        </p:nvGrpSpPr>
        <p:grpSpPr>
          <a:xfrm>
            <a:off x="2988552" y="2349407"/>
            <a:ext cx="957755" cy="1066523"/>
            <a:chOff x="3984734" y="3132541"/>
            <a:chExt cx="1277006" cy="1422030"/>
          </a:xfrm>
        </p:grpSpPr>
        <p:sp>
          <p:nvSpPr>
            <p:cNvPr id="16" name="任意多边形 15"/>
            <p:cNvSpPr/>
            <p:nvPr/>
          </p:nvSpPr>
          <p:spPr>
            <a:xfrm rot="16200000" flipV="1">
              <a:off x="391222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17" name="组合 16"/>
            <p:cNvGrpSpPr/>
            <p:nvPr/>
          </p:nvGrpSpPr>
          <p:grpSpPr>
            <a:xfrm>
              <a:off x="4246205" y="3536373"/>
              <a:ext cx="754063" cy="614364"/>
              <a:chOff x="8323263" y="-182563"/>
              <a:chExt cx="754063" cy="614364"/>
            </a:xfrm>
            <a:solidFill>
              <a:srgbClr val="2FA598"/>
            </a:solidFill>
          </p:grpSpPr>
          <p:sp>
            <p:nvSpPr>
              <p:cNvPr id="18"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19"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20"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21"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22"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23"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grpSp>
      </p:grpSp>
      <p:sp>
        <p:nvSpPr>
          <p:cNvPr id="24" name="任意多边形 23"/>
          <p:cNvSpPr/>
          <p:nvPr/>
        </p:nvSpPr>
        <p:spPr>
          <a:xfrm rot="6916869">
            <a:off x="5199725" y="2403791"/>
            <a:ext cx="1066523" cy="95775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6CAE43"/>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25" name="组合 24"/>
          <p:cNvGrpSpPr/>
          <p:nvPr/>
        </p:nvGrpSpPr>
        <p:grpSpPr>
          <a:xfrm>
            <a:off x="5183408" y="2109023"/>
            <a:ext cx="957755" cy="1066523"/>
            <a:chOff x="6911208" y="2812030"/>
            <a:chExt cx="1277006" cy="1422030"/>
          </a:xfrm>
        </p:grpSpPr>
        <p:sp>
          <p:nvSpPr>
            <p:cNvPr id="26" name="任意多边形 25"/>
            <p:cNvSpPr/>
            <p:nvPr/>
          </p:nvSpPr>
          <p:spPr>
            <a:xfrm rot="5400000">
              <a:off x="6838696"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27" name="组合 26"/>
            <p:cNvGrpSpPr/>
            <p:nvPr/>
          </p:nvGrpSpPr>
          <p:grpSpPr>
            <a:xfrm>
              <a:off x="7230623" y="3209347"/>
              <a:ext cx="638175" cy="630238"/>
              <a:chOff x="2089150" y="2809876"/>
              <a:chExt cx="638175" cy="630238"/>
            </a:xfrm>
            <a:solidFill>
              <a:srgbClr val="2FA598"/>
            </a:solidFill>
          </p:grpSpPr>
          <p:sp>
            <p:nvSpPr>
              <p:cNvPr id="28" name="Freeform 828"/>
              <p:cNvSpPr>
                <a:spLocks noEditPoints="1"/>
              </p:cNvSpPr>
              <p:nvPr/>
            </p:nvSpPr>
            <p:spPr bwMode="auto">
              <a:xfrm>
                <a:off x="2089150" y="2809876"/>
                <a:ext cx="552450" cy="630238"/>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29" name="Rectangle 829"/>
              <p:cNvSpPr>
                <a:spLocks noChangeArrowheads="1"/>
              </p:cNvSpPr>
              <p:nvPr/>
            </p:nvSpPr>
            <p:spPr bwMode="auto">
              <a:xfrm>
                <a:off x="2671762" y="2809876"/>
                <a:ext cx="55563" cy="142875"/>
              </a:xfrm>
              <a:prstGeom prst="rect">
                <a:avLst/>
              </a:prstGeom>
              <a:solidFill>
                <a:srgbClr val="6CAE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30" name="Rectangle 830"/>
              <p:cNvSpPr>
                <a:spLocks noChangeArrowheads="1"/>
              </p:cNvSpPr>
              <p:nvPr/>
            </p:nvSpPr>
            <p:spPr bwMode="auto">
              <a:xfrm>
                <a:off x="2671762" y="2990851"/>
                <a:ext cx="55563" cy="146050"/>
              </a:xfrm>
              <a:prstGeom prst="rect">
                <a:avLst/>
              </a:prstGeom>
              <a:solidFill>
                <a:srgbClr val="6CAE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31" name="Rectangle 831"/>
              <p:cNvSpPr>
                <a:spLocks noChangeArrowheads="1"/>
              </p:cNvSpPr>
              <p:nvPr/>
            </p:nvSpPr>
            <p:spPr bwMode="auto">
              <a:xfrm>
                <a:off x="2671762" y="3173413"/>
                <a:ext cx="55563" cy="146050"/>
              </a:xfrm>
              <a:prstGeom prst="rect">
                <a:avLst/>
              </a:prstGeom>
              <a:solidFill>
                <a:srgbClr val="6CAE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grpSp>
      </p:grpSp>
      <p:sp>
        <p:nvSpPr>
          <p:cNvPr id="32" name="任意多边形 31"/>
          <p:cNvSpPr/>
          <p:nvPr/>
        </p:nvSpPr>
        <p:spPr>
          <a:xfrm rot="14683131" flipV="1">
            <a:off x="7265289" y="2163407"/>
            <a:ext cx="1066523" cy="95775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6CAE43"/>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33" name="组合 32"/>
          <p:cNvGrpSpPr/>
          <p:nvPr/>
        </p:nvGrpSpPr>
        <p:grpSpPr>
          <a:xfrm>
            <a:off x="7248972" y="2349407"/>
            <a:ext cx="957755" cy="1066523"/>
            <a:chOff x="9665294" y="3132541"/>
            <a:chExt cx="1277006" cy="1422030"/>
          </a:xfrm>
        </p:grpSpPr>
        <p:sp>
          <p:nvSpPr>
            <p:cNvPr id="34" name="任意多边形 33"/>
            <p:cNvSpPr/>
            <p:nvPr/>
          </p:nvSpPr>
          <p:spPr>
            <a:xfrm rot="16200000" flipV="1">
              <a:off x="959278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35" name="Freeform 817"/>
            <p:cNvSpPr>
              <a:spLocks noEditPoints="1"/>
            </p:cNvSpPr>
            <p:nvPr/>
          </p:nvSpPr>
          <p:spPr bwMode="auto">
            <a:xfrm>
              <a:off x="9976772" y="3554629"/>
              <a:ext cx="654050" cy="652463"/>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6CAE43"/>
            </a:solidFill>
            <a:ln>
              <a:noFill/>
            </a:ln>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grpSp>
      <p:sp>
        <p:nvSpPr>
          <p:cNvPr id="36" name="矩形 35"/>
          <p:cNvSpPr/>
          <p:nvPr/>
        </p:nvSpPr>
        <p:spPr>
          <a:xfrm>
            <a:off x="537305" y="3635417"/>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37" name="矩形 36"/>
          <p:cNvSpPr/>
          <p:nvPr/>
        </p:nvSpPr>
        <p:spPr>
          <a:xfrm>
            <a:off x="746330" y="4019735"/>
            <a:ext cx="1261884" cy="480131"/>
          </a:xfrm>
          <a:prstGeom prst="rect">
            <a:avLst/>
          </a:prstGeom>
        </p:spPr>
        <p:txBody>
          <a:bodyPr wrap="non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
        <p:nvSpPr>
          <p:cNvPr id="38" name="矩形 37"/>
          <p:cNvSpPr/>
          <p:nvPr/>
        </p:nvSpPr>
        <p:spPr>
          <a:xfrm>
            <a:off x="2659280" y="1106491"/>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39" name="矩形 38"/>
          <p:cNvSpPr/>
          <p:nvPr/>
        </p:nvSpPr>
        <p:spPr>
          <a:xfrm>
            <a:off x="2894920" y="1490809"/>
            <a:ext cx="1261884" cy="480131"/>
          </a:xfrm>
          <a:prstGeom prst="rect">
            <a:avLst/>
          </a:prstGeom>
        </p:spPr>
        <p:txBody>
          <a:bodyPr wrap="non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
        <p:nvSpPr>
          <p:cNvPr id="40" name="矩形 39"/>
          <p:cNvSpPr/>
          <p:nvPr/>
        </p:nvSpPr>
        <p:spPr>
          <a:xfrm>
            <a:off x="4854136" y="3569365"/>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41" name="矩形 40"/>
          <p:cNvSpPr/>
          <p:nvPr/>
        </p:nvSpPr>
        <p:spPr>
          <a:xfrm>
            <a:off x="5089775" y="3953683"/>
            <a:ext cx="1261884" cy="480131"/>
          </a:xfrm>
          <a:prstGeom prst="rect">
            <a:avLst/>
          </a:prstGeom>
        </p:spPr>
        <p:txBody>
          <a:bodyPr wrap="non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
        <p:nvSpPr>
          <p:cNvPr id="42" name="矩形 41"/>
          <p:cNvSpPr/>
          <p:nvPr/>
        </p:nvSpPr>
        <p:spPr>
          <a:xfrm>
            <a:off x="6919700" y="1076540"/>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43" name="矩形 42"/>
          <p:cNvSpPr/>
          <p:nvPr/>
        </p:nvSpPr>
        <p:spPr>
          <a:xfrm>
            <a:off x="7128725" y="1460858"/>
            <a:ext cx="1261884" cy="480131"/>
          </a:xfrm>
          <a:prstGeom prst="rect">
            <a:avLst/>
          </a:prstGeom>
        </p:spPr>
        <p:txBody>
          <a:bodyPr wrap="non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Tree>
    <p:extLst>
      <p:ext uri="{BB962C8B-B14F-4D97-AF65-F5344CB8AC3E}">
        <p14:creationId xmlns:p14="http://schemas.microsoft.com/office/powerpoint/2010/main" val="262316942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49" presetClass="entr" presetSubtype="0" decel="10000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 calcmode="lin" valueType="num">
                                      <p:cBhvr>
                                        <p:cTn id="26" dur="500" fill="hold"/>
                                        <p:tgtEl>
                                          <p:spTgt spid="11"/>
                                        </p:tgtEl>
                                        <p:attrNameLst>
                                          <p:attrName>style.rotation</p:attrName>
                                        </p:attrNameLst>
                                      </p:cBhvr>
                                      <p:tavLst>
                                        <p:tav tm="0">
                                          <p:val>
                                            <p:fltVal val="360"/>
                                          </p:val>
                                        </p:tav>
                                        <p:tav tm="100000">
                                          <p:val>
                                            <p:fltVal val="0"/>
                                          </p:val>
                                        </p:tav>
                                      </p:tavLst>
                                    </p:anim>
                                    <p:animEffect transition="in" filter="fade">
                                      <p:cBhvr>
                                        <p:cTn id="27" dur="500"/>
                                        <p:tgtEl>
                                          <p:spTgt spid="11"/>
                                        </p:tgtEl>
                                      </p:cBhvr>
                                    </p:animEffect>
                                  </p:childTnLst>
                                </p:cTn>
                              </p:par>
                              <p:par>
                                <p:cTn id="28" presetID="12" presetClass="entr" presetSubtype="1"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p:tgtEl>
                                          <p:spTgt spid="10"/>
                                        </p:tgtEl>
                                        <p:attrNameLst>
                                          <p:attrName>ppt_y</p:attrName>
                                        </p:attrNameLst>
                                      </p:cBhvr>
                                      <p:tavLst>
                                        <p:tav tm="0">
                                          <p:val>
                                            <p:strVal val="#ppt_y-#ppt_h*1.125000"/>
                                          </p:val>
                                        </p:tav>
                                        <p:tav tm="100000">
                                          <p:val>
                                            <p:strVal val="#ppt_y"/>
                                          </p:val>
                                        </p:tav>
                                      </p:tavLst>
                                    </p:anim>
                                    <p:animEffect transition="in" filter="wipe(down)">
                                      <p:cBhvr>
                                        <p:cTn id="31" dur="500"/>
                                        <p:tgtEl>
                                          <p:spTgt spid="10"/>
                                        </p:tgtEl>
                                      </p:cBhvr>
                                    </p:animEffect>
                                  </p:childTnLst>
                                </p:cTn>
                              </p:par>
                            </p:childTnLst>
                          </p:cTn>
                        </p:par>
                        <p:par>
                          <p:cTn id="32" fill="hold">
                            <p:stCondLst>
                              <p:cond delay="2100"/>
                            </p:stCondLst>
                            <p:childTnLst>
                              <p:par>
                                <p:cTn id="33" presetID="16" presetClass="entr" presetSubtype="37"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400"/>
                                        <p:tgtEl>
                                          <p:spTgt spid="36"/>
                                        </p:tgtEl>
                                      </p:cBhvr>
                                    </p:animEffect>
                                  </p:childTnLst>
                                </p:cTn>
                              </p:par>
                              <p:par>
                                <p:cTn id="36" presetID="50" presetClass="entr" presetSubtype="0" decel="10000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800" fill="hold"/>
                                        <p:tgtEl>
                                          <p:spTgt spid="37"/>
                                        </p:tgtEl>
                                        <p:attrNameLst>
                                          <p:attrName>ppt_w</p:attrName>
                                        </p:attrNameLst>
                                      </p:cBhvr>
                                      <p:tavLst>
                                        <p:tav tm="0">
                                          <p:val>
                                            <p:strVal val="#ppt_w+.3"/>
                                          </p:val>
                                        </p:tav>
                                        <p:tav tm="100000">
                                          <p:val>
                                            <p:strVal val="#ppt_w"/>
                                          </p:val>
                                        </p:tav>
                                      </p:tavLst>
                                    </p:anim>
                                    <p:anim calcmode="lin" valueType="num">
                                      <p:cBhvr>
                                        <p:cTn id="39" dur="800" fill="hold"/>
                                        <p:tgtEl>
                                          <p:spTgt spid="37"/>
                                        </p:tgtEl>
                                        <p:attrNameLst>
                                          <p:attrName>ppt_h</p:attrName>
                                        </p:attrNameLst>
                                      </p:cBhvr>
                                      <p:tavLst>
                                        <p:tav tm="0">
                                          <p:val>
                                            <p:strVal val="#ppt_h"/>
                                          </p:val>
                                        </p:tav>
                                        <p:tav tm="100000">
                                          <p:val>
                                            <p:strVal val="#ppt_h"/>
                                          </p:val>
                                        </p:tav>
                                      </p:tavLst>
                                    </p:anim>
                                    <p:animEffect transition="in" filter="fade">
                                      <p:cBhvr>
                                        <p:cTn id="40" dur="800"/>
                                        <p:tgtEl>
                                          <p:spTgt spid="37"/>
                                        </p:tgtEl>
                                      </p:cBhvr>
                                    </p:animEffect>
                                  </p:childTnLst>
                                </p:cTn>
                              </p:par>
                            </p:childTnLst>
                          </p:cTn>
                        </p:par>
                        <p:par>
                          <p:cTn id="41" fill="hold">
                            <p:stCondLst>
                              <p:cond delay="2900"/>
                            </p:stCondLst>
                            <p:childTnLst>
                              <p:par>
                                <p:cTn id="42" presetID="49" presetClass="entr" presetSubtype="0" decel="100000"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 calcmode="lin" valueType="num">
                                      <p:cBhvr>
                                        <p:cTn id="46" dur="500" fill="hold"/>
                                        <p:tgtEl>
                                          <p:spTgt spid="15"/>
                                        </p:tgtEl>
                                        <p:attrNameLst>
                                          <p:attrName>style.rotation</p:attrName>
                                        </p:attrNameLst>
                                      </p:cBhvr>
                                      <p:tavLst>
                                        <p:tav tm="0">
                                          <p:val>
                                            <p:fltVal val="360"/>
                                          </p:val>
                                        </p:tav>
                                        <p:tav tm="100000">
                                          <p:val>
                                            <p:fltVal val="0"/>
                                          </p:val>
                                        </p:tav>
                                      </p:tavLst>
                                    </p:anim>
                                    <p:animEffect transition="in" filter="fade">
                                      <p:cBhvr>
                                        <p:cTn id="47" dur="500"/>
                                        <p:tgtEl>
                                          <p:spTgt spid="15"/>
                                        </p:tgtEl>
                                      </p:cBhvr>
                                    </p:animEffect>
                                  </p:childTnLst>
                                </p:cTn>
                              </p:par>
                              <p:par>
                                <p:cTn id="48" presetID="12" presetClass="entr" presetSubtype="4"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p:tgtEl>
                                          <p:spTgt spid="14"/>
                                        </p:tgtEl>
                                        <p:attrNameLst>
                                          <p:attrName>ppt_y</p:attrName>
                                        </p:attrNameLst>
                                      </p:cBhvr>
                                      <p:tavLst>
                                        <p:tav tm="0">
                                          <p:val>
                                            <p:strVal val="#ppt_y+#ppt_h*1.125000"/>
                                          </p:val>
                                        </p:tav>
                                        <p:tav tm="100000">
                                          <p:val>
                                            <p:strVal val="#ppt_y"/>
                                          </p:val>
                                        </p:tav>
                                      </p:tavLst>
                                    </p:anim>
                                    <p:animEffect transition="in" filter="wipe(up)">
                                      <p:cBhvr>
                                        <p:cTn id="51" dur="500"/>
                                        <p:tgtEl>
                                          <p:spTgt spid="14"/>
                                        </p:tgtEl>
                                      </p:cBhvr>
                                    </p:animEffect>
                                  </p:childTnLst>
                                </p:cTn>
                              </p:par>
                            </p:childTnLst>
                          </p:cTn>
                        </p:par>
                        <p:par>
                          <p:cTn id="52" fill="hold">
                            <p:stCondLst>
                              <p:cond delay="3400"/>
                            </p:stCondLst>
                            <p:childTnLst>
                              <p:par>
                                <p:cTn id="53" presetID="16" presetClass="entr" presetSubtype="37"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barn(outVertical)">
                                      <p:cBhvr>
                                        <p:cTn id="55" dur="400"/>
                                        <p:tgtEl>
                                          <p:spTgt spid="38"/>
                                        </p:tgtEl>
                                      </p:cBhvr>
                                    </p:animEffect>
                                  </p:childTnLst>
                                </p:cTn>
                              </p:par>
                              <p:par>
                                <p:cTn id="56" presetID="50" presetClass="entr" presetSubtype="0" decel="100000" fill="hold" grpId="0" nodeType="with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p:cTn id="58" dur="800" fill="hold"/>
                                        <p:tgtEl>
                                          <p:spTgt spid="39"/>
                                        </p:tgtEl>
                                        <p:attrNameLst>
                                          <p:attrName>ppt_w</p:attrName>
                                        </p:attrNameLst>
                                      </p:cBhvr>
                                      <p:tavLst>
                                        <p:tav tm="0">
                                          <p:val>
                                            <p:strVal val="#ppt_w+.3"/>
                                          </p:val>
                                        </p:tav>
                                        <p:tav tm="100000">
                                          <p:val>
                                            <p:strVal val="#ppt_w"/>
                                          </p:val>
                                        </p:tav>
                                      </p:tavLst>
                                    </p:anim>
                                    <p:anim calcmode="lin" valueType="num">
                                      <p:cBhvr>
                                        <p:cTn id="59" dur="800" fill="hold"/>
                                        <p:tgtEl>
                                          <p:spTgt spid="39"/>
                                        </p:tgtEl>
                                        <p:attrNameLst>
                                          <p:attrName>ppt_h</p:attrName>
                                        </p:attrNameLst>
                                      </p:cBhvr>
                                      <p:tavLst>
                                        <p:tav tm="0">
                                          <p:val>
                                            <p:strVal val="#ppt_h"/>
                                          </p:val>
                                        </p:tav>
                                        <p:tav tm="100000">
                                          <p:val>
                                            <p:strVal val="#ppt_h"/>
                                          </p:val>
                                        </p:tav>
                                      </p:tavLst>
                                    </p:anim>
                                    <p:animEffect transition="in" filter="fade">
                                      <p:cBhvr>
                                        <p:cTn id="60" dur="800"/>
                                        <p:tgtEl>
                                          <p:spTgt spid="39"/>
                                        </p:tgtEl>
                                      </p:cBhvr>
                                    </p:animEffect>
                                  </p:childTnLst>
                                </p:cTn>
                              </p:par>
                            </p:childTnLst>
                          </p:cTn>
                        </p:par>
                        <p:par>
                          <p:cTn id="61" fill="hold">
                            <p:stCondLst>
                              <p:cond delay="4200"/>
                            </p:stCondLst>
                            <p:childTnLst>
                              <p:par>
                                <p:cTn id="62" presetID="49" presetClass="entr" presetSubtype="0" decel="100000" fill="hold" nodeType="after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ppt_w</p:attrName>
                                        </p:attrNameLst>
                                      </p:cBhvr>
                                      <p:tavLst>
                                        <p:tav tm="0">
                                          <p:val>
                                            <p:fltVal val="0"/>
                                          </p:val>
                                        </p:tav>
                                        <p:tav tm="100000">
                                          <p:val>
                                            <p:strVal val="#ppt_w"/>
                                          </p:val>
                                        </p:tav>
                                      </p:tavLst>
                                    </p:anim>
                                    <p:anim calcmode="lin" valueType="num">
                                      <p:cBhvr>
                                        <p:cTn id="65" dur="500" fill="hold"/>
                                        <p:tgtEl>
                                          <p:spTgt spid="25"/>
                                        </p:tgtEl>
                                        <p:attrNameLst>
                                          <p:attrName>ppt_h</p:attrName>
                                        </p:attrNameLst>
                                      </p:cBhvr>
                                      <p:tavLst>
                                        <p:tav tm="0">
                                          <p:val>
                                            <p:fltVal val="0"/>
                                          </p:val>
                                        </p:tav>
                                        <p:tav tm="100000">
                                          <p:val>
                                            <p:strVal val="#ppt_h"/>
                                          </p:val>
                                        </p:tav>
                                      </p:tavLst>
                                    </p:anim>
                                    <p:anim calcmode="lin" valueType="num">
                                      <p:cBhvr>
                                        <p:cTn id="66" dur="500" fill="hold"/>
                                        <p:tgtEl>
                                          <p:spTgt spid="25"/>
                                        </p:tgtEl>
                                        <p:attrNameLst>
                                          <p:attrName>style.rotation</p:attrName>
                                        </p:attrNameLst>
                                      </p:cBhvr>
                                      <p:tavLst>
                                        <p:tav tm="0">
                                          <p:val>
                                            <p:fltVal val="360"/>
                                          </p:val>
                                        </p:tav>
                                        <p:tav tm="100000">
                                          <p:val>
                                            <p:fltVal val="0"/>
                                          </p:val>
                                        </p:tav>
                                      </p:tavLst>
                                    </p:anim>
                                    <p:animEffect transition="in" filter="fade">
                                      <p:cBhvr>
                                        <p:cTn id="67" dur="500"/>
                                        <p:tgtEl>
                                          <p:spTgt spid="25"/>
                                        </p:tgtEl>
                                      </p:cBhvr>
                                    </p:animEffect>
                                  </p:childTnLst>
                                </p:cTn>
                              </p:par>
                              <p:par>
                                <p:cTn id="68" presetID="12" presetClass="entr" presetSubtype="1" fill="hold" grpId="0" nodeType="with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500"/>
                                        <p:tgtEl>
                                          <p:spTgt spid="24"/>
                                        </p:tgtEl>
                                        <p:attrNameLst>
                                          <p:attrName>ppt_y</p:attrName>
                                        </p:attrNameLst>
                                      </p:cBhvr>
                                      <p:tavLst>
                                        <p:tav tm="0">
                                          <p:val>
                                            <p:strVal val="#ppt_y-#ppt_h*1.125000"/>
                                          </p:val>
                                        </p:tav>
                                        <p:tav tm="100000">
                                          <p:val>
                                            <p:strVal val="#ppt_y"/>
                                          </p:val>
                                        </p:tav>
                                      </p:tavLst>
                                    </p:anim>
                                    <p:animEffect transition="in" filter="wipe(down)">
                                      <p:cBhvr>
                                        <p:cTn id="71" dur="500"/>
                                        <p:tgtEl>
                                          <p:spTgt spid="24"/>
                                        </p:tgtEl>
                                      </p:cBhvr>
                                    </p:animEffect>
                                  </p:childTnLst>
                                </p:cTn>
                              </p:par>
                            </p:childTnLst>
                          </p:cTn>
                        </p:par>
                        <p:par>
                          <p:cTn id="72" fill="hold">
                            <p:stCondLst>
                              <p:cond delay="4700"/>
                            </p:stCondLst>
                            <p:childTnLst>
                              <p:par>
                                <p:cTn id="73" presetID="16" presetClass="entr" presetSubtype="37"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barn(outVertical)">
                                      <p:cBhvr>
                                        <p:cTn id="75" dur="400"/>
                                        <p:tgtEl>
                                          <p:spTgt spid="40"/>
                                        </p:tgtEl>
                                      </p:cBhvr>
                                    </p:animEffect>
                                  </p:childTnLst>
                                </p:cTn>
                              </p:par>
                              <p:par>
                                <p:cTn id="76" presetID="50" presetClass="entr" presetSubtype="0" decel="100000"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p:cTn id="78" dur="800" fill="hold"/>
                                        <p:tgtEl>
                                          <p:spTgt spid="41"/>
                                        </p:tgtEl>
                                        <p:attrNameLst>
                                          <p:attrName>ppt_w</p:attrName>
                                        </p:attrNameLst>
                                      </p:cBhvr>
                                      <p:tavLst>
                                        <p:tav tm="0">
                                          <p:val>
                                            <p:strVal val="#ppt_w+.3"/>
                                          </p:val>
                                        </p:tav>
                                        <p:tav tm="100000">
                                          <p:val>
                                            <p:strVal val="#ppt_w"/>
                                          </p:val>
                                        </p:tav>
                                      </p:tavLst>
                                    </p:anim>
                                    <p:anim calcmode="lin" valueType="num">
                                      <p:cBhvr>
                                        <p:cTn id="79" dur="800" fill="hold"/>
                                        <p:tgtEl>
                                          <p:spTgt spid="41"/>
                                        </p:tgtEl>
                                        <p:attrNameLst>
                                          <p:attrName>ppt_h</p:attrName>
                                        </p:attrNameLst>
                                      </p:cBhvr>
                                      <p:tavLst>
                                        <p:tav tm="0">
                                          <p:val>
                                            <p:strVal val="#ppt_h"/>
                                          </p:val>
                                        </p:tav>
                                        <p:tav tm="100000">
                                          <p:val>
                                            <p:strVal val="#ppt_h"/>
                                          </p:val>
                                        </p:tav>
                                      </p:tavLst>
                                    </p:anim>
                                    <p:animEffect transition="in" filter="fade">
                                      <p:cBhvr>
                                        <p:cTn id="80" dur="800"/>
                                        <p:tgtEl>
                                          <p:spTgt spid="41"/>
                                        </p:tgtEl>
                                      </p:cBhvr>
                                    </p:animEffect>
                                  </p:childTnLst>
                                </p:cTn>
                              </p:par>
                            </p:childTnLst>
                          </p:cTn>
                        </p:par>
                        <p:par>
                          <p:cTn id="81" fill="hold">
                            <p:stCondLst>
                              <p:cond delay="5500"/>
                            </p:stCondLst>
                            <p:childTnLst>
                              <p:par>
                                <p:cTn id="82" presetID="49" presetClass="entr" presetSubtype="0" decel="100000" fill="hold" nodeType="afterEffect">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cBhvr>
                                        <p:cTn id="84" dur="500" fill="hold"/>
                                        <p:tgtEl>
                                          <p:spTgt spid="33"/>
                                        </p:tgtEl>
                                        <p:attrNameLst>
                                          <p:attrName>ppt_w</p:attrName>
                                        </p:attrNameLst>
                                      </p:cBhvr>
                                      <p:tavLst>
                                        <p:tav tm="0">
                                          <p:val>
                                            <p:fltVal val="0"/>
                                          </p:val>
                                        </p:tav>
                                        <p:tav tm="100000">
                                          <p:val>
                                            <p:strVal val="#ppt_w"/>
                                          </p:val>
                                        </p:tav>
                                      </p:tavLst>
                                    </p:anim>
                                    <p:anim calcmode="lin" valueType="num">
                                      <p:cBhvr>
                                        <p:cTn id="85" dur="500" fill="hold"/>
                                        <p:tgtEl>
                                          <p:spTgt spid="33"/>
                                        </p:tgtEl>
                                        <p:attrNameLst>
                                          <p:attrName>ppt_h</p:attrName>
                                        </p:attrNameLst>
                                      </p:cBhvr>
                                      <p:tavLst>
                                        <p:tav tm="0">
                                          <p:val>
                                            <p:fltVal val="0"/>
                                          </p:val>
                                        </p:tav>
                                        <p:tav tm="100000">
                                          <p:val>
                                            <p:strVal val="#ppt_h"/>
                                          </p:val>
                                        </p:tav>
                                      </p:tavLst>
                                    </p:anim>
                                    <p:anim calcmode="lin" valueType="num">
                                      <p:cBhvr>
                                        <p:cTn id="86" dur="500" fill="hold"/>
                                        <p:tgtEl>
                                          <p:spTgt spid="33"/>
                                        </p:tgtEl>
                                        <p:attrNameLst>
                                          <p:attrName>style.rotation</p:attrName>
                                        </p:attrNameLst>
                                      </p:cBhvr>
                                      <p:tavLst>
                                        <p:tav tm="0">
                                          <p:val>
                                            <p:fltVal val="360"/>
                                          </p:val>
                                        </p:tav>
                                        <p:tav tm="100000">
                                          <p:val>
                                            <p:fltVal val="0"/>
                                          </p:val>
                                        </p:tav>
                                      </p:tavLst>
                                    </p:anim>
                                    <p:animEffect transition="in" filter="fade">
                                      <p:cBhvr>
                                        <p:cTn id="87" dur="500"/>
                                        <p:tgtEl>
                                          <p:spTgt spid="33"/>
                                        </p:tgtEl>
                                      </p:cBhvr>
                                    </p:animEffect>
                                  </p:childTnLst>
                                </p:cTn>
                              </p:par>
                              <p:par>
                                <p:cTn id="88" presetID="12" presetClass="entr" presetSubtype="4"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 calcmode="lin" valueType="num">
                                      <p:cBhvr additive="base">
                                        <p:cTn id="90" dur="500"/>
                                        <p:tgtEl>
                                          <p:spTgt spid="32"/>
                                        </p:tgtEl>
                                        <p:attrNameLst>
                                          <p:attrName>ppt_y</p:attrName>
                                        </p:attrNameLst>
                                      </p:cBhvr>
                                      <p:tavLst>
                                        <p:tav tm="0">
                                          <p:val>
                                            <p:strVal val="#ppt_y+#ppt_h*1.125000"/>
                                          </p:val>
                                        </p:tav>
                                        <p:tav tm="100000">
                                          <p:val>
                                            <p:strVal val="#ppt_y"/>
                                          </p:val>
                                        </p:tav>
                                      </p:tavLst>
                                    </p:anim>
                                    <p:animEffect transition="in" filter="wipe(up)">
                                      <p:cBhvr>
                                        <p:cTn id="91" dur="500"/>
                                        <p:tgtEl>
                                          <p:spTgt spid="32"/>
                                        </p:tgtEl>
                                      </p:cBhvr>
                                    </p:animEffect>
                                  </p:childTnLst>
                                </p:cTn>
                              </p:par>
                            </p:childTnLst>
                          </p:cTn>
                        </p:par>
                        <p:par>
                          <p:cTn id="92" fill="hold">
                            <p:stCondLst>
                              <p:cond delay="6000"/>
                            </p:stCondLst>
                            <p:childTnLst>
                              <p:par>
                                <p:cTn id="93" presetID="16" presetClass="entr" presetSubtype="37" fill="hold" grpId="0" nodeType="afterEffect">
                                  <p:stCondLst>
                                    <p:cond delay="0"/>
                                  </p:stCondLst>
                                  <p:childTnLst>
                                    <p:set>
                                      <p:cBhvr>
                                        <p:cTn id="94" dur="1" fill="hold">
                                          <p:stCondLst>
                                            <p:cond delay="0"/>
                                          </p:stCondLst>
                                        </p:cTn>
                                        <p:tgtEl>
                                          <p:spTgt spid="42"/>
                                        </p:tgtEl>
                                        <p:attrNameLst>
                                          <p:attrName>style.visibility</p:attrName>
                                        </p:attrNameLst>
                                      </p:cBhvr>
                                      <p:to>
                                        <p:strVal val="visible"/>
                                      </p:to>
                                    </p:set>
                                    <p:animEffect transition="in" filter="barn(outVertical)">
                                      <p:cBhvr>
                                        <p:cTn id="95" dur="400"/>
                                        <p:tgtEl>
                                          <p:spTgt spid="42"/>
                                        </p:tgtEl>
                                      </p:cBhvr>
                                    </p:animEffect>
                                  </p:childTnLst>
                                </p:cTn>
                              </p:par>
                              <p:par>
                                <p:cTn id="96" presetID="50" presetClass="entr" presetSubtype="0" decel="100000" fill="hold" grpId="0" nodeType="withEffect">
                                  <p:stCondLst>
                                    <p:cond delay="0"/>
                                  </p:stCondLst>
                                  <p:childTnLst>
                                    <p:set>
                                      <p:cBhvr>
                                        <p:cTn id="97" dur="1" fill="hold">
                                          <p:stCondLst>
                                            <p:cond delay="0"/>
                                          </p:stCondLst>
                                        </p:cTn>
                                        <p:tgtEl>
                                          <p:spTgt spid="43"/>
                                        </p:tgtEl>
                                        <p:attrNameLst>
                                          <p:attrName>style.visibility</p:attrName>
                                        </p:attrNameLst>
                                      </p:cBhvr>
                                      <p:to>
                                        <p:strVal val="visible"/>
                                      </p:to>
                                    </p:set>
                                    <p:anim calcmode="lin" valueType="num">
                                      <p:cBhvr>
                                        <p:cTn id="98" dur="800" fill="hold"/>
                                        <p:tgtEl>
                                          <p:spTgt spid="43"/>
                                        </p:tgtEl>
                                        <p:attrNameLst>
                                          <p:attrName>ppt_w</p:attrName>
                                        </p:attrNameLst>
                                      </p:cBhvr>
                                      <p:tavLst>
                                        <p:tav tm="0">
                                          <p:val>
                                            <p:strVal val="#ppt_w+.3"/>
                                          </p:val>
                                        </p:tav>
                                        <p:tav tm="100000">
                                          <p:val>
                                            <p:strVal val="#ppt_w"/>
                                          </p:val>
                                        </p:tav>
                                      </p:tavLst>
                                    </p:anim>
                                    <p:anim calcmode="lin" valueType="num">
                                      <p:cBhvr>
                                        <p:cTn id="99" dur="800" fill="hold"/>
                                        <p:tgtEl>
                                          <p:spTgt spid="43"/>
                                        </p:tgtEl>
                                        <p:attrNameLst>
                                          <p:attrName>ppt_h</p:attrName>
                                        </p:attrNameLst>
                                      </p:cBhvr>
                                      <p:tavLst>
                                        <p:tav tm="0">
                                          <p:val>
                                            <p:strVal val="#ppt_h"/>
                                          </p:val>
                                        </p:tav>
                                        <p:tav tm="100000">
                                          <p:val>
                                            <p:strVal val="#ppt_h"/>
                                          </p:val>
                                        </p:tav>
                                      </p:tavLst>
                                    </p:anim>
                                    <p:animEffect transition="in" filter="fade">
                                      <p:cBhvr>
                                        <p:cTn id="100" dur="8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animBg="1"/>
      <p:bldP spid="14" grpId="0" animBg="1"/>
      <p:bldP spid="24" grpId="0" animBg="1"/>
      <p:bldP spid="32" grpId="0" animBg="1"/>
      <p:bldP spid="36" grpId="0"/>
      <p:bldP spid="37" grpId="0"/>
      <p:bldP spid="38" grpId="0"/>
      <p:bldP spid="39" grpId="0"/>
      <p:bldP spid="40" grpId="0"/>
      <p:bldP spid="41" grpId="0"/>
      <p:bldP spid="42" grpId="0"/>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Group 5"/>
          <p:cNvGrpSpPr>
            <a:grpSpLocks/>
          </p:cNvGrpSpPr>
          <p:nvPr/>
        </p:nvGrpSpPr>
        <p:grpSpPr bwMode="auto">
          <a:xfrm>
            <a:off x="1384412" y="2683596"/>
            <a:ext cx="951811" cy="953626"/>
            <a:chOff x="0" y="0"/>
            <a:chExt cx="1080120" cy="1080120"/>
          </a:xfrm>
        </p:grpSpPr>
        <p:grpSp>
          <p:nvGrpSpPr>
            <p:cNvPr id="11" name="Group 6"/>
            <p:cNvGrpSpPr>
              <a:grpSpLocks/>
            </p:cNvGrpSpPr>
            <p:nvPr/>
          </p:nvGrpSpPr>
          <p:grpSpPr bwMode="auto">
            <a:xfrm>
              <a:off x="0" y="0"/>
              <a:ext cx="1080120" cy="1080120"/>
              <a:chOff x="0" y="0"/>
              <a:chExt cx="1080120" cy="1080120"/>
            </a:xfrm>
          </p:grpSpPr>
          <p:sp>
            <p:nvSpPr>
              <p:cNvPr id="13" name="椭圆 12"/>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14" name="椭圆 5"/>
              <p:cNvSpPr>
                <a:spLocks noChangeArrowheads="1"/>
              </p:cNvSpPr>
              <p:nvPr/>
            </p:nvSpPr>
            <p:spPr bwMode="auto">
              <a:xfrm>
                <a:off x="72008" y="72008"/>
                <a:ext cx="936104" cy="936104"/>
              </a:xfrm>
              <a:prstGeom prst="ellipse">
                <a:avLst/>
              </a:prstGeom>
              <a:solidFill>
                <a:srgbClr val="6CAE43"/>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12" name="文本框 10"/>
            <p:cNvSpPr>
              <a:spLocks noChangeArrowheads="1"/>
            </p:cNvSpPr>
            <p:nvPr/>
          </p:nvSpPr>
          <p:spPr bwMode="auto">
            <a:xfrm>
              <a:off x="126851" y="365759"/>
              <a:ext cx="820776" cy="348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400" b="1" dirty="0">
                  <a:solidFill>
                    <a:schemeClr val="bg1">
                      <a:lumMod val="95000"/>
                    </a:schemeClr>
                  </a:solidFill>
                  <a:sym typeface="微软雅黑" pitchFamily="34" charset="-122"/>
                </a:rPr>
                <a:t>关键词</a:t>
              </a:r>
            </a:p>
          </p:txBody>
        </p:sp>
      </p:grpSp>
      <p:grpSp>
        <p:nvGrpSpPr>
          <p:cNvPr id="15" name="Group 10"/>
          <p:cNvGrpSpPr>
            <a:grpSpLocks/>
          </p:cNvGrpSpPr>
          <p:nvPr/>
        </p:nvGrpSpPr>
        <p:grpSpPr bwMode="auto">
          <a:xfrm>
            <a:off x="2367018" y="1414895"/>
            <a:ext cx="1305941" cy="1306509"/>
            <a:chOff x="0" y="0"/>
            <a:chExt cx="1080120" cy="1080120"/>
          </a:xfrm>
        </p:grpSpPr>
        <p:grpSp>
          <p:nvGrpSpPr>
            <p:cNvPr id="16" name="Group 11"/>
            <p:cNvGrpSpPr>
              <a:grpSpLocks/>
            </p:cNvGrpSpPr>
            <p:nvPr/>
          </p:nvGrpSpPr>
          <p:grpSpPr bwMode="auto">
            <a:xfrm>
              <a:off x="0" y="0"/>
              <a:ext cx="1080120" cy="1080120"/>
              <a:chOff x="0" y="0"/>
              <a:chExt cx="1080120" cy="1080120"/>
            </a:xfrm>
          </p:grpSpPr>
          <p:sp>
            <p:nvSpPr>
              <p:cNvPr id="18" name="椭圆 17"/>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19" name="椭圆 18"/>
              <p:cNvSpPr>
                <a:spLocks noChangeArrowheads="1"/>
              </p:cNvSpPr>
              <p:nvPr/>
            </p:nvSpPr>
            <p:spPr bwMode="auto">
              <a:xfrm>
                <a:off x="72008" y="72008"/>
                <a:ext cx="936104" cy="936104"/>
              </a:xfrm>
              <a:prstGeom prst="ellipse">
                <a:avLst/>
              </a:prstGeom>
              <a:solidFill>
                <a:srgbClr val="6CAE43"/>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17" name="文本框 26"/>
            <p:cNvSpPr>
              <a:spLocks noChangeArrowheads="1"/>
            </p:cNvSpPr>
            <p:nvPr/>
          </p:nvSpPr>
          <p:spPr bwMode="auto">
            <a:xfrm>
              <a:off x="209139" y="400115"/>
              <a:ext cx="661847" cy="279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chemeClr val="bg1">
                      <a:lumMod val="95000"/>
                    </a:schemeClr>
                  </a:solidFill>
                  <a:sym typeface="微软雅黑" pitchFamily="34" charset="-122"/>
                </a:rPr>
                <a:t>关键词</a:t>
              </a:r>
            </a:p>
          </p:txBody>
        </p:sp>
      </p:grpSp>
      <p:grpSp>
        <p:nvGrpSpPr>
          <p:cNvPr id="20" name="Group 15"/>
          <p:cNvGrpSpPr>
            <a:grpSpLocks/>
          </p:cNvGrpSpPr>
          <p:nvPr/>
        </p:nvGrpSpPr>
        <p:grpSpPr bwMode="auto">
          <a:xfrm>
            <a:off x="4095674" y="2683597"/>
            <a:ext cx="1170169" cy="1170677"/>
            <a:chOff x="0" y="0"/>
            <a:chExt cx="1080120" cy="1080120"/>
          </a:xfrm>
        </p:grpSpPr>
        <p:grpSp>
          <p:nvGrpSpPr>
            <p:cNvPr id="21" name="Group 16"/>
            <p:cNvGrpSpPr>
              <a:grpSpLocks/>
            </p:cNvGrpSpPr>
            <p:nvPr/>
          </p:nvGrpSpPr>
          <p:grpSpPr bwMode="auto">
            <a:xfrm>
              <a:off x="0" y="0"/>
              <a:ext cx="1080120" cy="1080120"/>
              <a:chOff x="0" y="0"/>
              <a:chExt cx="1080120" cy="1080120"/>
            </a:xfrm>
          </p:grpSpPr>
          <p:sp>
            <p:nvSpPr>
              <p:cNvPr id="23" name="椭圆 22"/>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24" name="椭圆 23"/>
              <p:cNvSpPr>
                <a:spLocks noChangeArrowheads="1"/>
              </p:cNvSpPr>
              <p:nvPr/>
            </p:nvSpPr>
            <p:spPr bwMode="auto">
              <a:xfrm>
                <a:off x="72008" y="72008"/>
                <a:ext cx="936104" cy="936104"/>
              </a:xfrm>
              <a:prstGeom prst="ellipse">
                <a:avLst/>
              </a:prstGeom>
              <a:solidFill>
                <a:srgbClr val="6CAE43"/>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22" name="文本框 31"/>
            <p:cNvSpPr>
              <a:spLocks noChangeArrowheads="1"/>
            </p:cNvSpPr>
            <p:nvPr/>
          </p:nvSpPr>
          <p:spPr bwMode="auto">
            <a:xfrm>
              <a:off x="170741" y="398075"/>
              <a:ext cx="738639" cy="312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chemeClr val="bg1"/>
                  </a:solidFill>
                  <a:sym typeface="微软雅黑" pitchFamily="34" charset="-122"/>
                </a:rPr>
                <a:t>关键词</a:t>
              </a:r>
            </a:p>
          </p:txBody>
        </p:sp>
      </p:grpSp>
      <p:grpSp>
        <p:nvGrpSpPr>
          <p:cNvPr id="25" name="Group 20"/>
          <p:cNvGrpSpPr>
            <a:grpSpLocks/>
          </p:cNvGrpSpPr>
          <p:nvPr/>
        </p:nvGrpSpPr>
        <p:grpSpPr bwMode="auto">
          <a:xfrm>
            <a:off x="5486874" y="843558"/>
            <a:ext cx="1714659" cy="1715406"/>
            <a:chOff x="0" y="0"/>
            <a:chExt cx="1080120" cy="1080120"/>
          </a:xfrm>
        </p:grpSpPr>
        <p:grpSp>
          <p:nvGrpSpPr>
            <p:cNvPr id="26" name="Group 21"/>
            <p:cNvGrpSpPr>
              <a:grpSpLocks/>
            </p:cNvGrpSpPr>
            <p:nvPr/>
          </p:nvGrpSpPr>
          <p:grpSpPr bwMode="auto">
            <a:xfrm>
              <a:off x="0" y="0"/>
              <a:ext cx="1080120" cy="1080120"/>
              <a:chOff x="0" y="0"/>
              <a:chExt cx="1080120" cy="1080120"/>
            </a:xfrm>
          </p:grpSpPr>
          <p:sp>
            <p:nvSpPr>
              <p:cNvPr id="28" name="椭圆 27"/>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29" name="椭圆 28"/>
              <p:cNvSpPr>
                <a:spLocks noChangeArrowheads="1"/>
              </p:cNvSpPr>
              <p:nvPr/>
            </p:nvSpPr>
            <p:spPr bwMode="auto">
              <a:xfrm>
                <a:off x="72008" y="72008"/>
                <a:ext cx="936104" cy="936104"/>
              </a:xfrm>
              <a:prstGeom prst="ellipse">
                <a:avLst/>
              </a:prstGeom>
              <a:solidFill>
                <a:srgbClr val="6CAE43"/>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27" name="文本框 37"/>
            <p:cNvSpPr>
              <a:spLocks noChangeArrowheads="1"/>
            </p:cNvSpPr>
            <p:nvPr/>
          </p:nvSpPr>
          <p:spPr bwMode="auto">
            <a:xfrm>
              <a:off x="239547" y="414093"/>
              <a:ext cx="601023" cy="25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000" b="1" dirty="0">
                  <a:solidFill>
                    <a:schemeClr val="bg1">
                      <a:lumMod val="95000"/>
                    </a:schemeClr>
                  </a:solidFill>
                  <a:sym typeface="微软雅黑" pitchFamily="34" charset="-122"/>
                </a:rPr>
                <a:t>关键词</a:t>
              </a:r>
            </a:p>
          </p:txBody>
        </p:sp>
      </p:grpSp>
      <p:cxnSp>
        <p:nvCxnSpPr>
          <p:cNvPr id="30" name="直接连接符 13"/>
          <p:cNvCxnSpPr>
            <a:cxnSpLocks noChangeShapeType="1"/>
            <a:stCxn id="13" idx="7"/>
            <a:endCxn id="18" idx="3"/>
          </p:cNvCxnSpPr>
          <p:nvPr/>
        </p:nvCxnSpPr>
        <p:spPr bwMode="auto">
          <a:xfrm flipV="1">
            <a:off x="2196831" y="2530069"/>
            <a:ext cx="361434" cy="293180"/>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1" name="直接连接符 17"/>
          <p:cNvCxnSpPr>
            <a:cxnSpLocks noChangeShapeType="1"/>
            <a:endCxn id="23" idx="1"/>
          </p:cNvCxnSpPr>
          <p:nvPr/>
        </p:nvCxnSpPr>
        <p:spPr bwMode="auto">
          <a:xfrm>
            <a:off x="3585893" y="2364322"/>
            <a:ext cx="681146" cy="490717"/>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2" name="直接连接符 20"/>
          <p:cNvCxnSpPr>
            <a:cxnSpLocks noChangeShapeType="1"/>
            <a:stCxn id="23" idx="7"/>
            <a:endCxn id="28" idx="3"/>
          </p:cNvCxnSpPr>
          <p:nvPr/>
        </p:nvCxnSpPr>
        <p:spPr bwMode="auto">
          <a:xfrm flipV="1">
            <a:off x="5094474" y="2307749"/>
            <a:ext cx="643504" cy="547289"/>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3" name="直接连接符 23"/>
          <p:cNvCxnSpPr>
            <a:cxnSpLocks noChangeShapeType="1"/>
            <a:stCxn id="42" idx="5"/>
            <a:endCxn id="13" idx="1"/>
          </p:cNvCxnSpPr>
          <p:nvPr/>
        </p:nvCxnSpPr>
        <p:spPr bwMode="auto">
          <a:xfrm>
            <a:off x="1224312" y="2609667"/>
            <a:ext cx="299489" cy="213584"/>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4" name="直接连接符 33"/>
          <p:cNvCxnSpPr>
            <a:cxnSpLocks noChangeShapeType="1"/>
            <a:stCxn id="43" idx="7"/>
            <a:endCxn id="23" idx="3"/>
          </p:cNvCxnSpPr>
          <p:nvPr/>
        </p:nvCxnSpPr>
        <p:spPr bwMode="auto">
          <a:xfrm flipV="1">
            <a:off x="3965597" y="3682832"/>
            <a:ext cx="301442" cy="278043"/>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5" name="直接连接符 72"/>
          <p:cNvCxnSpPr>
            <a:cxnSpLocks noChangeShapeType="1"/>
            <a:stCxn id="28" idx="6"/>
            <a:endCxn id="44" idx="1"/>
          </p:cNvCxnSpPr>
          <p:nvPr/>
        </p:nvCxnSpPr>
        <p:spPr bwMode="auto">
          <a:xfrm>
            <a:off x="7201531" y="1701261"/>
            <a:ext cx="397800" cy="281076"/>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sp>
        <p:nvSpPr>
          <p:cNvPr id="36" name="矩形 76"/>
          <p:cNvSpPr>
            <a:spLocks noChangeArrowheads="1"/>
          </p:cNvSpPr>
          <p:nvPr/>
        </p:nvSpPr>
        <p:spPr bwMode="auto">
          <a:xfrm>
            <a:off x="1138637" y="3645623"/>
            <a:ext cx="1366129" cy="26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r>
              <a:rPr lang="en-US" altLang="zh-CN" sz="1000" dirty="0">
                <a:solidFill>
                  <a:schemeClr val="tx1">
                    <a:lumMod val="65000"/>
                    <a:lumOff val="35000"/>
                  </a:schemeClr>
                </a:solidFill>
                <a:sym typeface="微软雅黑" pitchFamily="34" charset="-122"/>
              </a:rPr>
              <a:t> </a:t>
            </a:r>
            <a:endParaRPr lang="zh-CN" altLang="en-US" sz="1000" dirty="0">
              <a:solidFill>
                <a:schemeClr val="tx1">
                  <a:lumMod val="65000"/>
                  <a:lumOff val="35000"/>
                </a:schemeClr>
              </a:solidFill>
              <a:sym typeface="微软雅黑" pitchFamily="34" charset="-122"/>
            </a:endParaRPr>
          </a:p>
        </p:txBody>
      </p:sp>
      <p:sp>
        <p:nvSpPr>
          <p:cNvPr id="37" name="矩形 80"/>
          <p:cNvSpPr>
            <a:spLocks noChangeArrowheads="1"/>
          </p:cNvSpPr>
          <p:nvPr/>
        </p:nvSpPr>
        <p:spPr bwMode="auto">
          <a:xfrm>
            <a:off x="2324200" y="2748010"/>
            <a:ext cx="1366129" cy="26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r>
              <a:rPr lang="en-US" altLang="zh-CN" sz="1000" dirty="0">
                <a:solidFill>
                  <a:schemeClr val="tx1">
                    <a:lumMod val="65000"/>
                    <a:lumOff val="35000"/>
                  </a:schemeClr>
                </a:solidFill>
                <a:sym typeface="微软雅黑" pitchFamily="34" charset="-122"/>
              </a:rPr>
              <a:t> </a:t>
            </a:r>
            <a:endParaRPr lang="zh-CN" altLang="en-US" sz="1000" dirty="0">
              <a:solidFill>
                <a:schemeClr val="tx1">
                  <a:lumMod val="65000"/>
                  <a:lumOff val="35000"/>
                </a:schemeClr>
              </a:solidFill>
              <a:sym typeface="微软雅黑" pitchFamily="34" charset="-122"/>
            </a:endParaRPr>
          </a:p>
        </p:txBody>
      </p:sp>
      <p:sp>
        <p:nvSpPr>
          <p:cNvPr id="38" name="矩形 81"/>
          <p:cNvSpPr>
            <a:spLocks noChangeArrowheads="1"/>
          </p:cNvSpPr>
          <p:nvPr/>
        </p:nvSpPr>
        <p:spPr bwMode="auto">
          <a:xfrm>
            <a:off x="4027664" y="3889280"/>
            <a:ext cx="1366129" cy="26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r>
              <a:rPr lang="en-US" altLang="zh-CN" sz="1000" dirty="0">
                <a:solidFill>
                  <a:schemeClr val="tx1">
                    <a:lumMod val="65000"/>
                    <a:lumOff val="35000"/>
                  </a:schemeClr>
                </a:solidFill>
                <a:sym typeface="微软雅黑" pitchFamily="34" charset="-122"/>
              </a:rPr>
              <a:t> </a:t>
            </a:r>
            <a:endParaRPr lang="zh-CN" altLang="en-US" sz="1000" dirty="0">
              <a:solidFill>
                <a:schemeClr val="tx1">
                  <a:lumMod val="65000"/>
                  <a:lumOff val="35000"/>
                </a:schemeClr>
              </a:solidFill>
              <a:sym typeface="微软雅黑" pitchFamily="34" charset="-122"/>
            </a:endParaRPr>
          </a:p>
        </p:txBody>
      </p:sp>
      <p:sp>
        <p:nvSpPr>
          <p:cNvPr id="39" name="矩形 82"/>
          <p:cNvSpPr>
            <a:spLocks noChangeArrowheads="1"/>
          </p:cNvSpPr>
          <p:nvPr/>
        </p:nvSpPr>
        <p:spPr bwMode="auto">
          <a:xfrm>
            <a:off x="5661139" y="2581372"/>
            <a:ext cx="1366129" cy="26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p>
        </p:txBody>
      </p:sp>
      <p:sp>
        <p:nvSpPr>
          <p:cNvPr id="40" name="矩形 85"/>
          <p:cNvSpPr>
            <a:spLocks noChangeArrowheads="1"/>
          </p:cNvSpPr>
          <p:nvPr/>
        </p:nvSpPr>
        <p:spPr bwMode="auto">
          <a:xfrm>
            <a:off x="6082680" y="3060978"/>
            <a:ext cx="2322686" cy="333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383" tIns="43191" rIns="86383" bIns="4319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eaLnBrk="1" hangingPunct="1">
              <a:spcBef>
                <a:spcPct val="0"/>
              </a:spcBef>
              <a:buFont typeface="Arial" charset="0"/>
              <a:buNone/>
            </a:pPr>
            <a:r>
              <a:rPr lang="zh-CN" altLang="en-US" sz="1600" b="1" dirty="0">
                <a:solidFill>
                  <a:srgbClr val="6CAE43"/>
                </a:solidFill>
                <a:sym typeface="微软雅黑" pitchFamily="34" charset="-122"/>
              </a:rPr>
              <a:t>添加主要观点</a:t>
            </a:r>
            <a:endParaRPr lang="zh-CN" altLang="en-US" sz="1600" dirty="0">
              <a:solidFill>
                <a:srgbClr val="6CAE43"/>
              </a:solidFill>
              <a:latin typeface="Arial" charset="0"/>
              <a:ea typeface="宋体" pitchFamily="2" charset="-122"/>
            </a:endParaRPr>
          </a:p>
        </p:txBody>
      </p:sp>
      <p:sp>
        <p:nvSpPr>
          <p:cNvPr id="41" name="文本框 13"/>
          <p:cNvSpPr txBox="1"/>
          <p:nvPr/>
        </p:nvSpPr>
        <p:spPr>
          <a:xfrm>
            <a:off x="5701539" y="3423221"/>
            <a:ext cx="2739912" cy="807889"/>
          </a:xfrm>
          <a:prstGeom prst="rect">
            <a:avLst/>
          </a:prstGeom>
          <a:noFill/>
        </p:spPr>
        <p:txBody>
          <a:bodyPr wrap="square" lIns="68558" tIns="34278" rIns="68558" bIns="34278" rtlCol="0">
            <a:spAutoFit/>
          </a:bodyPr>
          <a:lstStyle/>
          <a:p>
            <a:pPr>
              <a:lnSpc>
                <a:spcPct val="120000"/>
              </a:lnSpc>
              <a:spcBef>
                <a:spcPct val="0"/>
              </a:spcBef>
              <a:buNone/>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42" name="椭圆 56"/>
          <p:cNvSpPr>
            <a:spLocks noChangeArrowheads="1"/>
          </p:cNvSpPr>
          <p:nvPr/>
        </p:nvSpPr>
        <p:spPr bwMode="auto">
          <a:xfrm rot="21019161">
            <a:off x="876078" y="2306905"/>
            <a:ext cx="383524" cy="383691"/>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43" name="椭圆 58"/>
          <p:cNvSpPr>
            <a:spLocks noChangeArrowheads="1"/>
          </p:cNvSpPr>
          <p:nvPr/>
        </p:nvSpPr>
        <p:spPr bwMode="auto">
          <a:xfrm>
            <a:off x="3545050" y="3888484"/>
            <a:ext cx="492703" cy="494318"/>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44" name="椭圆 70"/>
          <p:cNvSpPr>
            <a:spLocks noChangeArrowheads="1"/>
          </p:cNvSpPr>
          <p:nvPr/>
        </p:nvSpPr>
        <p:spPr bwMode="auto">
          <a:xfrm>
            <a:off x="7515905" y="1898873"/>
            <a:ext cx="569687" cy="569935"/>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Tree>
    <p:extLst>
      <p:ext uri="{BB962C8B-B14F-4D97-AF65-F5344CB8AC3E}">
        <p14:creationId xmlns:p14="http://schemas.microsoft.com/office/powerpoint/2010/main" val="40914440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22" presetClass="entr" presetSubtype="8"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wipe(left)">
                                      <p:cBhvr>
                                        <p:cTn id="24" dur="500"/>
                                        <p:tgtEl>
                                          <p:spTgt spid="42"/>
                                        </p:tgtEl>
                                      </p:cBhvr>
                                    </p:animEffect>
                                  </p:childTnLst>
                                </p:cTn>
                              </p:par>
                            </p:childTnLst>
                          </p:cTn>
                        </p:par>
                        <p:par>
                          <p:cTn id="25" fill="hold">
                            <p:stCondLst>
                              <p:cond delay="2100"/>
                            </p:stCondLst>
                            <p:childTnLst>
                              <p:par>
                                <p:cTn id="26" presetID="22" presetClass="entr" presetSubtype="8"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left)">
                                      <p:cBhvr>
                                        <p:cTn id="28" dur="350"/>
                                        <p:tgtEl>
                                          <p:spTgt spid="33"/>
                                        </p:tgtEl>
                                      </p:cBhvr>
                                    </p:animEffect>
                                  </p:childTnLst>
                                </p:cTn>
                              </p:par>
                            </p:childTnLst>
                          </p:cTn>
                        </p:par>
                        <p:par>
                          <p:cTn id="29" fill="hold">
                            <p:stCondLst>
                              <p:cond delay="2450"/>
                            </p:stCondLst>
                            <p:childTnLst>
                              <p:par>
                                <p:cTn id="30" presetID="22" presetClass="entr" presetSubtype="8"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650"/>
                                        <p:tgtEl>
                                          <p:spTgt spid="10"/>
                                        </p:tgtEl>
                                      </p:cBhvr>
                                    </p:animEffect>
                                  </p:childTnLst>
                                </p:cTn>
                              </p:par>
                              <p:par>
                                <p:cTn id="33" presetID="10"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400"/>
                                        <p:tgtEl>
                                          <p:spTgt spid="36"/>
                                        </p:tgtEl>
                                      </p:cBhvr>
                                    </p:animEffect>
                                  </p:childTnLst>
                                </p:cTn>
                              </p:par>
                            </p:childTnLst>
                          </p:cTn>
                        </p:par>
                        <p:par>
                          <p:cTn id="36" fill="hold">
                            <p:stCondLst>
                              <p:cond delay="3100"/>
                            </p:stCondLst>
                            <p:childTnLst>
                              <p:par>
                                <p:cTn id="37" presetID="22" presetClass="entr" presetSubtype="8"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350"/>
                                        <p:tgtEl>
                                          <p:spTgt spid="30"/>
                                        </p:tgtEl>
                                      </p:cBhvr>
                                    </p:animEffect>
                                  </p:childTnLst>
                                </p:cTn>
                              </p:par>
                            </p:childTnLst>
                          </p:cTn>
                        </p:par>
                        <p:par>
                          <p:cTn id="40" fill="hold">
                            <p:stCondLst>
                              <p:cond delay="3450"/>
                            </p:stCondLst>
                            <p:childTnLst>
                              <p:par>
                                <p:cTn id="41" presetID="22" presetClass="entr" presetSubtype="8"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75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childTnLst>
                          </p:cTn>
                        </p:par>
                        <p:par>
                          <p:cTn id="47" fill="hold">
                            <p:stCondLst>
                              <p:cond delay="4200"/>
                            </p:stCondLst>
                            <p:childTnLst>
                              <p:par>
                                <p:cTn id="48" presetID="22" presetClass="entr" presetSubtype="8" fill="hold"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left)">
                                      <p:cBhvr>
                                        <p:cTn id="50" dur="450"/>
                                        <p:tgtEl>
                                          <p:spTgt spid="31"/>
                                        </p:tgtEl>
                                      </p:cBhvr>
                                    </p:animEffect>
                                  </p:childTnLst>
                                </p:cTn>
                              </p:par>
                            </p:childTnLst>
                          </p:cTn>
                        </p:par>
                        <p:par>
                          <p:cTn id="51" fill="hold">
                            <p:stCondLst>
                              <p:cond delay="4650"/>
                            </p:stCondLst>
                            <p:childTnLst>
                              <p:par>
                                <p:cTn id="52" presetID="22" presetClass="entr" presetSubtype="8" fill="hold"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left)">
                                      <p:cBhvr>
                                        <p:cTn id="54" dur="650"/>
                                        <p:tgtEl>
                                          <p:spTgt spid="20"/>
                                        </p:tgtEl>
                                      </p:cBhvr>
                                    </p:animEffect>
                                  </p:childTnLst>
                                </p:cTn>
                              </p:par>
                              <p:par>
                                <p:cTn id="55" presetID="10" presetClass="entr" presetSubtype="0" fill="hold" grpId="0" nodeType="withEffect">
                                  <p:stCondLst>
                                    <p:cond delay="25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400"/>
                                        <p:tgtEl>
                                          <p:spTgt spid="38"/>
                                        </p:tgtEl>
                                      </p:cBhvr>
                                    </p:animEffect>
                                  </p:childTnLst>
                                </p:cTn>
                              </p:par>
                            </p:childTnLst>
                          </p:cTn>
                        </p:par>
                        <p:par>
                          <p:cTn id="58" fill="hold">
                            <p:stCondLst>
                              <p:cond delay="5300"/>
                            </p:stCondLst>
                            <p:childTnLst>
                              <p:par>
                                <p:cTn id="59" presetID="22" presetClass="entr" presetSubtype="8" fill="hold"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wipe(left)">
                                      <p:cBhvr>
                                        <p:cTn id="61" dur="450"/>
                                        <p:tgtEl>
                                          <p:spTgt spid="32"/>
                                        </p:tgtEl>
                                      </p:cBhvr>
                                    </p:animEffect>
                                  </p:childTnLst>
                                </p:cTn>
                              </p:par>
                              <p:par>
                                <p:cTn id="62" presetID="22" presetClass="entr" presetSubtype="2" fill="hold"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right)">
                                      <p:cBhvr>
                                        <p:cTn id="64" dur="400"/>
                                        <p:tgtEl>
                                          <p:spTgt spid="34"/>
                                        </p:tgtEl>
                                      </p:cBhvr>
                                    </p:animEffect>
                                  </p:childTnLst>
                                </p:cTn>
                              </p:par>
                            </p:childTnLst>
                          </p:cTn>
                        </p:par>
                        <p:par>
                          <p:cTn id="65" fill="hold">
                            <p:stCondLst>
                              <p:cond delay="5750"/>
                            </p:stCondLst>
                            <p:childTnLst>
                              <p:par>
                                <p:cTn id="66" presetID="22" presetClass="entr" presetSubtype="8" fill="hold"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wipe(left)">
                                      <p:cBhvr>
                                        <p:cTn id="68" dur="750"/>
                                        <p:tgtEl>
                                          <p:spTgt spid="25"/>
                                        </p:tgtEl>
                                      </p:cBhvr>
                                    </p:animEffect>
                                  </p:childTnLst>
                                </p:cTn>
                              </p:par>
                              <p:par>
                                <p:cTn id="69" presetID="10" presetClass="entr" presetSubtype="0" fill="hold" grpId="0" nodeType="withEffect">
                                  <p:stCondLst>
                                    <p:cond delay="25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500"/>
                                        <p:tgtEl>
                                          <p:spTgt spid="39"/>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43"/>
                                        </p:tgtEl>
                                        <p:attrNameLst>
                                          <p:attrName>style.visibility</p:attrName>
                                        </p:attrNameLst>
                                      </p:cBhvr>
                                      <p:to>
                                        <p:strVal val="visible"/>
                                      </p:to>
                                    </p:set>
                                    <p:animEffect transition="in" filter="wipe(right)">
                                      <p:cBhvr>
                                        <p:cTn id="74" dur="400"/>
                                        <p:tgtEl>
                                          <p:spTgt spid="43"/>
                                        </p:tgtEl>
                                      </p:cBhvr>
                                    </p:animEffect>
                                  </p:childTnLst>
                                </p:cTn>
                              </p:par>
                            </p:childTnLst>
                          </p:cTn>
                        </p:par>
                        <p:par>
                          <p:cTn id="75" fill="hold">
                            <p:stCondLst>
                              <p:cond delay="6500"/>
                            </p:stCondLst>
                            <p:childTnLst>
                              <p:par>
                                <p:cTn id="76" presetID="22" presetClass="entr" presetSubtype="8" fill="hold" nodeType="afterEffect">
                                  <p:stCondLst>
                                    <p:cond delay="0"/>
                                  </p:stCondLst>
                                  <p:childTnLst>
                                    <p:set>
                                      <p:cBhvr>
                                        <p:cTn id="77" dur="1" fill="hold">
                                          <p:stCondLst>
                                            <p:cond delay="0"/>
                                          </p:stCondLst>
                                        </p:cTn>
                                        <p:tgtEl>
                                          <p:spTgt spid="35"/>
                                        </p:tgtEl>
                                        <p:attrNameLst>
                                          <p:attrName>style.visibility</p:attrName>
                                        </p:attrNameLst>
                                      </p:cBhvr>
                                      <p:to>
                                        <p:strVal val="visible"/>
                                      </p:to>
                                    </p:set>
                                    <p:animEffect transition="in" filter="wipe(left)">
                                      <p:cBhvr>
                                        <p:cTn id="78" dur="350"/>
                                        <p:tgtEl>
                                          <p:spTgt spid="35"/>
                                        </p:tgtEl>
                                      </p:cBhvr>
                                    </p:animEffect>
                                  </p:childTnLst>
                                </p:cTn>
                              </p:par>
                            </p:childTnLst>
                          </p:cTn>
                        </p:par>
                        <p:par>
                          <p:cTn id="79" fill="hold">
                            <p:stCondLst>
                              <p:cond delay="6850"/>
                            </p:stCondLst>
                            <p:childTnLst>
                              <p:par>
                                <p:cTn id="80" presetID="22" presetClass="entr" presetSubtype="8" fill="hold" grpId="0" nodeType="afterEffect">
                                  <p:stCondLst>
                                    <p:cond delay="0"/>
                                  </p:stCondLst>
                                  <p:childTnLst>
                                    <p:set>
                                      <p:cBhvr>
                                        <p:cTn id="81" dur="1" fill="hold">
                                          <p:stCondLst>
                                            <p:cond delay="0"/>
                                          </p:stCondLst>
                                        </p:cTn>
                                        <p:tgtEl>
                                          <p:spTgt spid="44"/>
                                        </p:tgtEl>
                                        <p:attrNameLst>
                                          <p:attrName>style.visibility</p:attrName>
                                        </p:attrNameLst>
                                      </p:cBhvr>
                                      <p:to>
                                        <p:strVal val="visible"/>
                                      </p:to>
                                    </p:set>
                                    <p:animEffect transition="in" filter="wipe(left)">
                                      <p:cBhvr>
                                        <p:cTn id="82" dur="400"/>
                                        <p:tgtEl>
                                          <p:spTgt spid="44"/>
                                        </p:tgtEl>
                                      </p:cBhvr>
                                    </p:animEffect>
                                  </p:childTnLst>
                                </p:cTn>
                              </p:par>
                            </p:childTnLst>
                          </p:cTn>
                        </p:par>
                        <p:par>
                          <p:cTn id="83" fill="hold">
                            <p:stCondLst>
                              <p:cond delay="7250"/>
                            </p:stCondLst>
                            <p:childTnLst>
                              <p:par>
                                <p:cTn id="84" presetID="26" presetClass="emph" presetSubtype="0" fill="hold" nodeType="afterEffect">
                                  <p:stCondLst>
                                    <p:cond delay="0"/>
                                  </p:stCondLst>
                                  <p:childTnLst>
                                    <p:animEffect transition="out" filter="fade">
                                      <p:cBhvr>
                                        <p:cTn id="85" dur="500" tmFilter="0, 0; .2, .5; .8, .5; 1, 0"/>
                                        <p:tgtEl>
                                          <p:spTgt spid="10"/>
                                        </p:tgtEl>
                                      </p:cBhvr>
                                    </p:animEffect>
                                    <p:animScale>
                                      <p:cBhvr>
                                        <p:cTn id="86" dur="250" autoRev="1" fill="hold"/>
                                        <p:tgtEl>
                                          <p:spTgt spid="10"/>
                                        </p:tgtEl>
                                      </p:cBhvr>
                                      <p:by x="105000" y="105000"/>
                                    </p:animScale>
                                  </p:childTnLst>
                                </p:cTn>
                              </p:par>
                              <p:par>
                                <p:cTn id="87" presetID="26" presetClass="emph" presetSubtype="0" fill="hold" nodeType="withEffect">
                                  <p:stCondLst>
                                    <p:cond delay="500"/>
                                  </p:stCondLst>
                                  <p:childTnLst>
                                    <p:animEffect transition="out" filter="fade">
                                      <p:cBhvr>
                                        <p:cTn id="88" dur="500" tmFilter="0, 0; .2, .5; .8, .5; 1, 0"/>
                                        <p:tgtEl>
                                          <p:spTgt spid="15"/>
                                        </p:tgtEl>
                                      </p:cBhvr>
                                    </p:animEffect>
                                    <p:animScale>
                                      <p:cBhvr>
                                        <p:cTn id="89" dur="250" autoRev="1" fill="hold"/>
                                        <p:tgtEl>
                                          <p:spTgt spid="15"/>
                                        </p:tgtEl>
                                      </p:cBhvr>
                                      <p:by x="105000" y="105000"/>
                                    </p:animScale>
                                  </p:childTnLst>
                                </p:cTn>
                              </p:par>
                              <p:par>
                                <p:cTn id="90" presetID="26" presetClass="emph" presetSubtype="0" fill="hold" nodeType="withEffect">
                                  <p:stCondLst>
                                    <p:cond delay="250"/>
                                  </p:stCondLst>
                                  <p:childTnLst>
                                    <p:animEffect transition="out" filter="fade">
                                      <p:cBhvr>
                                        <p:cTn id="91" dur="500" tmFilter="0, 0; .2, .5; .8, .5; 1, 0"/>
                                        <p:tgtEl>
                                          <p:spTgt spid="20"/>
                                        </p:tgtEl>
                                      </p:cBhvr>
                                    </p:animEffect>
                                    <p:animScale>
                                      <p:cBhvr>
                                        <p:cTn id="92" dur="250" autoRev="1" fill="hold"/>
                                        <p:tgtEl>
                                          <p:spTgt spid="20"/>
                                        </p:tgtEl>
                                      </p:cBhvr>
                                      <p:by x="105000" y="105000"/>
                                    </p:animScale>
                                  </p:childTnLst>
                                </p:cTn>
                              </p:par>
                              <p:par>
                                <p:cTn id="93" presetID="26" presetClass="emph" presetSubtype="0" fill="hold" nodeType="withEffect">
                                  <p:stCondLst>
                                    <p:cond delay="750"/>
                                  </p:stCondLst>
                                  <p:childTnLst>
                                    <p:animEffect transition="out" filter="fade">
                                      <p:cBhvr>
                                        <p:cTn id="94" dur="500" tmFilter="0, 0; .2, .5; .8, .5; 1, 0"/>
                                        <p:tgtEl>
                                          <p:spTgt spid="25"/>
                                        </p:tgtEl>
                                      </p:cBhvr>
                                    </p:animEffect>
                                    <p:animScale>
                                      <p:cBhvr>
                                        <p:cTn id="95" dur="250" autoRev="1" fill="hold"/>
                                        <p:tgtEl>
                                          <p:spTgt spid="25"/>
                                        </p:tgtEl>
                                      </p:cBhvr>
                                      <p:by x="105000" y="105000"/>
                                    </p:animScale>
                                  </p:childTnLst>
                                </p:cTn>
                              </p:par>
                            </p:childTnLst>
                          </p:cTn>
                        </p:par>
                        <p:par>
                          <p:cTn id="96" fill="hold">
                            <p:stCondLst>
                              <p:cond delay="8500"/>
                            </p:stCondLst>
                            <p:childTnLst>
                              <p:par>
                                <p:cTn id="97" presetID="22" presetClass="entr" presetSubtype="2" fill="hold" grpId="0" nodeType="after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wipe(right)">
                                      <p:cBhvr>
                                        <p:cTn id="99" dur="500"/>
                                        <p:tgtEl>
                                          <p:spTgt spid="40"/>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1"/>
                                        </p:tgtEl>
                                        <p:attrNameLst>
                                          <p:attrName>style.visibility</p:attrName>
                                        </p:attrNameLst>
                                      </p:cBhvr>
                                      <p:to>
                                        <p:strVal val="visible"/>
                                      </p:to>
                                    </p:set>
                                    <p:animEffect transition="in" filter="wipe(right)">
                                      <p:cBhvr>
                                        <p:cTn id="102"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36" grpId="0"/>
      <p:bldP spid="37" grpId="0"/>
      <p:bldP spid="38" grpId="0"/>
      <p:bldP spid="39" grpId="0"/>
      <p:bldP spid="40" grpId="0"/>
      <p:bldP spid="41" grpId="0"/>
      <p:bldP spid="42" grpId="0" animBg="1"/>
      <p:bldP spid="43" grpId="0" animBg="1"/>
      <p:bldP spid="4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35" name="Group 42"/>
          <p:cNvGrpSpPr/>
          <p:nvPr/>
        </p:nvGrpSpPr>
        <p:grpSpPr>
          <a:xfrm>
            <a:off x="6850852" y="1701970"/>
            <a:ext cx="997218" cy="762000"/>
            <a:chOff x="5026025" y="3435350"/>
            <a:chExt cx="1770063" cy="1352551"/>
          </a:xfrm>
          <a:solidFill>
            <a:srgbClr val="6CAE43"/>
          </a:solidFill>
        </p:grpSpPr>
        <p:sp>
          <p:nvSpPr>
            <p:cNvPr id="36" name="Freeform 5"/>
            <p:cNvSpPr>
              <a:spLocks/>
            </p:cNvSpPr>
            <p:nvPr/>
          </p:nvSpPr>
          <p:spPr bwMode="auto">
            <a:xfrm>
              <a:off x="5397500" y="3484563"/>
              <a:ext cx="1030288" cy="1303338"/>
            </a:xfrm>
            <a:custGeom>
              <a:avLst/>
              <a:gdLst>
                <a:gd name="T0" fmla="*/ 89 w 274"/>
                <a:gd name="T1" fmla="*/ 160 h 345"/>
                <a:gd name="T2" fmla="*/ 8 w 274"/>
                <a:gd name="T3" fmla="*/ 345 h 345"/>
                <a:gd name="T4" fmla="*/ 265 w 274"/>
                <a:gd name="T5" fmla="*/ 345 h 345"/>
                <a:gd name="T6" fmla="*/ 184 w 274"/>
                <a:gd name="T7" fmla="*/ 160 h 345"/>
                <a:gd name="T8" fmla="*/ 226 w 274"/>
                <a:gd name="T9" fmla="*/ 88 h 345"/>
                <a:gd name="T10" fmla="*/ 137 w 274"/>
                <a:gd name="T11" fmla="*/ 0 h 345"/>
                <a:gd name="T12" fmla="*/ 47 w 274"/>
                <a:gd name="T13" fmla="*/ 86 h 345"/>
                <a:gd name="T14" fmla="*/ 89 w 274"/>
                <a:gd name="T15" fmla="*/ 160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345">
                  <a:moveTo>
                    <a:pt x="89" y="160"/>
                  </a:moveTo>
                  <a:cubicBezTo>
                    <a:pt x="13" y="191"/>
                    <a:pt x="0" y="272"/>
                    <a:pt x="8" y="345"/>
                  </a:cubicBezTo>
                  <a:cubicBezTo>
                    <a:pt x="265" y="345"/>
                    <a:pt x="265" y="345"/>
                    <a:pt x="265" y="345"/>
                  </a:cubicBezTo>
                  <a:cubicBezTo>
                    <a:pt x="274" y="272"/>
                    <a:pt x="261" y="191"/>
                    <a:pt x="184" y="160"/>
                  </a:cubicBezTo>
                  <a:cubicBezTo>
                    <a:pt x="209" y="145"/>
                    <a:pt x="225" y="118"/>
                    <a:pt x="226" y="88"/>
                  </a:cubicBezTo>
                  <a:cubicBezTo>
                    <a:pt x="226" y="40"/>
                    <a:pt x="187" y="1"/>
                    <a:pt x="137" y="0"/>
                  </a:cubicBezTo>
                  <a:cubicBezTo>
                    <a:pt x="88" y="0"/>
                    <a:pt x="48" y="38"/>
                    <a:pt x="47" y="86"/>
                  </a:cubicBezTo>
                  <a:cubicBezTo>
                    <a:pt x="47" y="117"/>
                    <a:pt x="64" y="145"/>
                    <a:pt x="89"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37" name="Freeform 6"/>
            <p:cNvSpPr>
              <a:spLocks/>
            </p:cNvSpPr>
            <p:nvPr/>
          </p:nvSpPr>
          <p:spPr bwMode="auto">
            <a:xfrm>
              <a:off x="6210300" y="3435350"/>
              <a:ext cx="585788" cy="1027113"/>
            </a:xfrm>
            <a:custGeom>
              <a:avLst/>
              <a:gdLst>
                <a:gd name="T0" fmla="*/ 0 w 156"/>
                <a:gd name="T1" fmla="*/ 173 h 272"/>
                <a:gd name="T2" fmla="*/ 70 w 156"/>
                <a:gd name="T3" fmla="*/ 272 h 272"/>
                <a:gd name="T4" fmla="*/ 151 w 156"/>
                <a:gd name="T5" fmla="*/ 271 h 272"/>
                <a:gd name="T6" fmla="*/ 91 w 156"/>
                <a:gd name="T7" fmla="*/ 136 h 272"/>
                <a:gd name="T8" fmla="*/ 122 w 156"/>
                <a:gd name="T9" fmla="*/ 82 h 272"/>
                <a:gd name="T10" fmla="*/ 8 w 156"/>
                <a:gd name="T11" fmla="*/ 40 h 272"/>
                <a:gd name="T12" fmla="*/ 0 w 156"/>
                <a:gd name="T13" fmla="*/ 173 h 272"/>
              </a:gdLst>
              <a:ahLst/>
              <a:cxnLst>
                <a:cxn ang="0">
                  <a:pos x="T0" y="T1"/>
                </a:cxn>
                <a:cxn ang="0">
                  <a:pos x="T2" y="T3"/>
                </a:cxn>
                <a:cxn ang="0">
                  <a:pos x="T4" y="T5"/>
                </a:cxn>
                <a:cxn ang="0">
                  <a:pos x="T6" y="T7"/>
                </a:cxn>
                <a:cxn ang="0">
                  <a:pos x="T8" y="T9"/>
                </a:cxn>
                <a:cxn ang="0">
                  <a:pos x="T10" y="T11"/>
                </a:cxn>
                <a:cxn ang="0">
                  <a:pos x="T12" y="T13"/>
                </a:cxn>
              </a:cxnLst>
              <a:rect l="0" t="0" r="r" b="b"/>
              <a:pathLst>
                <a:path w="156" h="272">
                  <a:moveTo>
                    <a:pt x="0" y="173"/>
                  </a:moveTo>
                  <a:cubicBezTo>
                    <a:pt x="39" y="188"/>
                    <a:pt x="64" y="230"/>
                    <a:pt x="70" y="272"/>
                  </a:cubicBezTo>
                  <a:cubicBezTo>
                    <a:pt x="151" y="271"/>
                    <a:pt x="151" y="271"/>
                    <a:pt x="151" y="271"/>
                  </a:cubicBezTo>
                  <a:cubicBezTo>
                    <a:pt x="156" y="218"/>
                    <a:pt x="147" y="158"/>
                    <a:pt x="91" y="136"/>
                  </a:cubicBezTo>
                  <a:cubicBezTo>
                    <a:pt x="110" y="125"/>
                    <a:pt x="122" y="105"/>
                    <a:pt x="122" y="82"/>
                  </a:cubicBezTo>
                  <a:cubicBezTo>
                    <a:pt x="121" y="25"/>
                    <a:pt x="47" y="0"/>
                    <a:pt x="8" y="40"/>
                  </a:cubicBezTo>
                  <a:cubicBezTo>
                    <a:pt x="47" y="75"/>
                    <a:pt x="35" y="147"/>
                    <a:pt x="0" y="1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38" name="Freeform 7"/>
            <p:cNvSpPr>
              <a:spLocks/>
            </p:cNvSpPr>
            <p:nvPr/>
          </p:nvSpPr>
          <p:spPr bwMode="auto">
            <a:xfrm>
              <a:off x="5026025" y="3435350"/>
              <a:ext cx="590550" cy="1027113"/>
            </a:xfrm>
            <a:custGeom>
              <a:avLst/>
              <a:gdLst>
                <a:gd name="T0" fmla="*/ 5 w 157"/>
                <a:gd name="T1" fmla="*/ 271 h 272"/>
                <a:gd name="T2" fmla="*/ 86 w 157"/>
                <a:gd name="T3" fmla="*/ 272 h 272"/>
                <a:gd name="T4" fmla="*/ 157 w 157"/>
                <a:gd name="T5" fmla="*/ 173 h 272"/>
                <a:gd name="T6" fmla="*/ 148 w 157"/>
                <a:gd name="T7" fmla="*/ 40 h 272"/>
                <a:gd name="T8" fmla="*/ 34 w 157"/>
                <a:gd name="T9" fmla="*/ 82 h 272"/>
                <a:gd name="T10" fmla="*/ 65 w 157"/>
                <a:gd name="T11" fmla="*/ 136 h 272"/>
                <a:gd name="T12" fmla="*/ 5 w 157"/>
                <a:gd name="T13" fmla="*/ 271 h 272"/>
              </a:gdLst>
              <a:ahLst/>
              <a:cxnLst>
                <a:cxn ang="0">
                  <a:pos x="T0" y="T1"/>
                </a:cxn>
                <a:cxn ang="0">
                  <a:pos x="T2" y="T3"/>
                </a:cxn>
                <a:cxn ang="0">
                  <a:pos x="T4" y="T5"/>
                </a:cxn>
                <a:cxn ang="0">
                  <a:pos x="T6" y="T7"/>
                </a:cxn>
                <a:cxn ang="0">
                  <a:pos x="T8" y="T9"/>
                </a:cxn>
                <a:cxn ang="0">
                  <a:pos x="T10" y="T11"/>
                </a:cxn>
                <a:cxn ang="0">
                  <a:pos x="T12" y="T13"/>
                </a:cxn>
              </a:cxnLst>
              <a:rect l="0" t="0" r="r" b="b"/>
              <a:pathLst>
                <a:path w="157" h="272">
                  <a:moveTo>
                    <a:pt x="5" y="271"/>
                  </a:moveTo>
                  <a:cubicBezTo>
                    <a:pt x="86" y="272"/>
                    <a:pt x="86" y="272"/>
                    <a:pt x="86" y="272"/>
                  </a:cubicBezTo>
                  <a:cubicBezTo>
                    <a:pt x="91" y="233"/>
                    <a:pt x="120" y="186"/>
                    <a:pt x="157" y="173"/>
                  </a:cubicBezTo>
                  <a:cubicBezTo>
                    <a:pt x="118" y="147"/>
                    <a:pt x="108" y="77"/>
                    <a:pt x="148" y="40"/>
                  </a:cubicBezTo>
                  <a:cubicBezTo>
                    <a:pt x="109" y="0"/>
                    <a:pt x="35" y="25"/>
                    <a:pt x="34" y="82"/>
                  </a:cubicBezTo>
                  <a:cubicBezTo>
                    <a:pt x="34" y="105"/>
                    <a:pt x="46" y="125"/>
                    <a:pt x="65" y="136"/>
                  </a:cubicBezTo>
                  <a:cubicBezTo>
                    <a:pt x="9" y="158"/>
                    <a:pt x="0" y="218"/>
                    <a:pt x="5" y="2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grpSp>
      <p:grpSp>
        <p:nvGrpSpPr>
          <p:cNvPr id="39" name="Group 43"/>
          <p:cNvGrpSpPr/>
          <p:nvPr/>
        </p:nvGrpSpPr>
        <p:grpSpPr>
          <a:xfrm>
            <a:off x="1239708" y="1646977"/>
            <a:ext cx="814388" cy="763191"/>
            <a:chOff x="2206625" y="3460750"/>
            <a:chExt cx="1085850" cy="1017588"/>
          </a:xfrm>
          <a:solidFill>
            <a:srgbClr val="6CAE43"/>
          </a:solidFill>
        </p:grpSpPr>
        <p:sp>
          <p:nvSpPr>
            <p:cNvPr id="40" name="Freeform 8"/>
            <p:cNvSpPr>
              <a:spLocks noEditPoints="1"/>
            </p:cNvSpPr>
            <p:nvPr/>
          </p:nvSpPr>
          <p:spPr bwMode="auto">
            <a:xfrm>
              <a:off x="2819400" y="3514725"/>
              <a:ext cx="209550" cy="211138"/>
            </a:xfrm>
            <a:custGeom>
              <a:avLst/>
              <a:gdLst>
                <a:gd name="T0" fmla="*/ 30 w 56"/>
                <a:gd name="T1" fmla="*/ 1 h 56"/>
                <a:gd name="T2" fmla="*/ 14 w 56"/>
                <a:gd name="T3" fmla="*/ 4 h 56"/>
                <a:gd name="T4" fmla="*/ 2 w 56"/>
                <a:gd name="T5" fmla="*/ 21 h 56"/>
                <a:gd name="T6" fmla="*/ 1 w 56"/>
                <a:gd name="T7" fmla="*/ 26 h 56"/>
                <a:gd name="T8" fmla="*/ 26 w 56"/>
                <a:gd name="T9" fmla="*/ 55 h 56"/>
                <a:gd name="T10" fmla="*/ 55 w 56"/>
                <a:gd name="T11" fmla="*/ 30 h 56"/>
                <a:gd name="T12" fmla="*/ 30 w 56"/>
                <a:gd name="T13" fmla="*/ 1 h 56"/>
                <a:gd name="T14" fmla="*/ 38 w 56"/>
                <a:gd name="T15" fmla="*/ 44 h 56"/>
                <a:gd name="T16" fmla="*/ 15 w 56"/>
                <a:gd name="T17" fmla="*/ 44 h 56"/>
                <a:gd name="T18" fmla="*/ 15 w 56"/>
                <a:gd name="T19" fmla="*/ 40 h 56"/>
                <a:gd name="T20" fmla="*/ 19 w 56"/>
                <a:gd name="T21" fmla="*/ 36 h 56"/>
                <a:gd name="T22" fmla="*/ 29 w 56"/>
                <a:gd name="T23" fmla="*/ 22 h 56"/>
                <a:gd name="T24" fmla="*/ 24 w 56"/>
                <a:gd name="T25" fmla="*/ 18 h 56"/>
                <a:gd name="T26" fmla="*/ 18 w 56"/>
                <a:gd name="T27" fmla="*/ 20 h 56"/>
                <a:gd name="T28" fmla="*/ 15 w 56"/>
                <a:gd name="T29" fmla="*/ 15 h 56"/>
                <a:gd name="T30" fmla="*/ 26 w 56"/>
                <a:gd name="T31" fmla="*/ 12 h 56"/>
                <a:gd name="T32" fmla="*/ 37 w 56"/>
                <a:gd name="T33" fmla="*/ 22 h 56"/>
                <a:gd name="T34" fmla="*/ 28 w 56"/>
                <a:gd name="T35" fmla="*/ 35 h 56"/>
                <a:gd name="T36" fmla="*/ 25 w 56"/>
                <a:gd name="T37" fmla="*/ 38 h 56"/>
                <a:gd name="T38" fmla="*/ 25 w 56"/>
                <a:gd name="T39" fmla="*/ 38 h 56"/>
                <a:gd name="T40" fmla="*/ 38 w 56"/>
                <a:gd name="T41" fmla="*/ 38 h 56"/>
                <a:gd name="T42" fmla="*/ 38 w 56"/>
                <a:gd name="T43"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6">
                  <a:moveTo>
                    <a:pt x="30" y="1"/>
                  </a:moveTo>
                  <a:cubicBezTo>
                    <a:pt x="24" y="0"/>
                    <a:pt x="19" y="2"/>
                    <a:pt x="14" y="4"/>
                  </a:cubicBezTo>
                  <a:cubicBezTo>
                    <a:pt x="13" y="12"/>
                    <a:pt x="8" y="19"/>
                    <a:pt x="2" y="21"/>
                  </a:cubicBezTo>
                  <a:cubicBezTo>
                    <a:pt x="1" y="23"/>
                    <a:pt x="1" y="25"/>
                    <a:pt x="1" y="26"/>
                  </a:cubicBezTo>
                  <a:cubicBezTo>
                    <a:pt x="0" y="41"/>
                    <a:pt x="11" y="54"/>
                    <a:pt x="26" y="55"/>
                  </a:cubicBezTo>
                  <a:cubicBezTo>
                    <a:pt x="41" y="56"/>
                    <a:pt x="54" y="45"/>
                    <a:pt x="55" y="30"/>
                  </a:cubicBezTo>
                  <a:cubicBezTo>
                    <a:pt x="56" y="15"/>
                    <a:pt x="45" y="2"/>
                    <a:pt x="30" y="1"/>
                  </a:cubicBezTo>
                  <a:close/>
                  <a:moveTo>
                    <a:pt x="38" y="44"/>
                  </a:moveTo>
                  <a:cubicBezTo>
                    <a:pt x="15" y="44"/>
                    <a:pt x="15" y="44"/>
                    <a:pt x="15" y="44"/>
                  </a:cubicBezTo>
                  <a:cubicBezTo>
                    <a:pt x="15" y="40"/>
                    <a:pt x="15" y="40"/>
                    <a:pt x="15" y="40"/>
                  </a:cubicBezTo>
                  <a:cubicBezTo>
                    <a:pt x="19" y="36"/>
                    <a:pt x="19" y="36"/>
                    <a:pt x="19" y="36"/>
                  </a:cubicBezTo>
                  <a:cubicBezTo>
                    <a:pt x="26" y="30"/>
                    <a:pt x="29" y="26"/>
                    <a:pt x="29" y="22"/>
                  </a:cubicBezTo>
                  <a:cubicBezTo>
                    <a:pt x="29" y="20"/>
                    <a:pt x="28" y="18"/>
                    <a:pt x="24" y="18"/>
                  </a:cubicBezTo>
                  <a:cubicBezTo>
                    <a:pt x="22" y="18"/>
                    <a:pt x="19" y="19"/>
                    <a:pt x="18" y="20"/>
                  </a:cubicBezTo>
                  <a:cubicBezTo>
                    <a:pt x="15" y="15"/>
                    <a:pt x="15" y="15"/>
                    <a:pt x="15" y="15"/>
                  </a:cubicBezTo>
                  <a:cubicBezTo>
                    <a:pt x="18" y="13"/>
                    <a:pt x="22" y="12"/>
                    <a:pt x="26" y="12"/>
                  </a:cubicBezTo>
                  <a:cubicBezTo>
                    <a:pt x="33" y="12"/>
                    <a:pt x="37" y="16"/>
                    <a:pt x="37" y="22"/>
                  </a:cubicBezTo>
                  <a:cubicBezTo>
                    <a:pt x="37" y="27"/>
                    <a:pt x="33" y="31"/>
                    <a:pt x="28" y="35"/>
                  </a:cubicBezTo>
                  <a:cubicBezTo>
                    <a:pt x="25" y="38"/>
                    <a:pt x="25" y="38"/>
                    <a:pt x="25" y="38"/>
                  </a:cubicBezTo>
                  <a:cubicBezTo>
                    <a:pt x="25" y="38"/>
                    <a:pt x="25" y="38"/>
                    <a:pt x="25" y="38"/>
                  </a:cubicBezTo>
                  <a:cubicBezTo>
                    <a:pt x="38" y="38"/>
                    <a:pt x="38" y="38"/>
                    <a:pt x="38" y="38"/>
                  </a:cubicBezTo>
                  <a:lnTo>
                    <a:pt x="38"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41" name="Freeform 9"/>
            <p:cNvSpPr>
              <a:spLocks noEditPoints="1"/>
            </p:cNvSpPr>
            <p:nvPr/>
          </p:nvSpPr>
          <p:spPr bwMode="auto">
            <a:xfrm>
              <a:off x="2206625" y="3725863"/>
              <a:ext cx="1085850" cy="752475"/>
            </a:xfrm>
            <a:custGeom>
              <a:avLst/>
              <a:gdLst>
                <a:gd name="T0" fmla="*/ 268 w 289"/>
                <a:gd name="T1" fmla="*/ 33 h 199"/>
                <a:gd name="T2" fmla="*/ 268 w 289"/>
                <a:gd name="T3" fmla="*/ 39 h 199"/>
                <a:gd name="T4" fmla="*/ 277 w 289"/>
                <a:gd name="T5" fmla="*/ 46 h 199"/>
                <a:gd name="T6" fmla="*/ 260 w 289"/>
                <a:gd name="T7" fmla="*/ 43 h 199"/>
                <a:gd name="T8" fmla="*/ 258 w 289"/>
                <a:gd name="T9" fmla="*/ 56 h 199"/>
                <a:gd name="T10" fmla="*/ 275 w 289"/>
                <a:gd name="T11" fmla="*/ 61 h 199"/>
                <a:gd name="T12" fmla="*/ 276 w 289"/>
                <a:gd name="T13" fmla="*/ 60 h 199"/>
                <a:gd name="T14" fmla="*/ 273 w 289"/>
                <a:gd name="T15" fmla="*/ 66 h 199"/>
                <a:gd name="T16" fmla="*/ 254 w 289"/>
                <a:gd name="T17" fmla="*/ 64 h 199"/>
                <a:gd name="T18" fmla="*/ 157 w 289"/>
                <a:gd name="T19" fmla="*/ 10 h 199"/>
                <a:gd name="T20" fmla="*/ 151 w 289"/>
                <a:gd name="T21" fmla="*/ 20 h 199"/>
                <a:gd name="T22" fmla="*/ 186 w 289"/>
                <a:gd name="T23" fmla="*/ 32 h 199"/>
                <a:gd name="T24" fmla="*/ 186 w 289"/>
                <a:gd name="T25" fmla="*/ 40 h 199"/>
                <a:gd name="T26" fmla="*/ 108 w 289"/>
                <a:gd name="T27" fmla="*/ 40 h 199"/>
                <a:gd name="T28" fmla="*/ 105 w 289"/>
                <a:gd name="T29" fmla="*/ 32 h 199"/>
                <a:gd name="T30" fmla="*/ 119 w 289"/>
                <a:gd name="T31" fmla="*/ 26 h 199"/>
                <a:gd name="T32" fmla="*/ 108 w 289"/>
                <a:gd name="T33" fmla="*/ 15 h 199"/>
                <a:gd name="T34" fmla="*/ 88 w 289"/>
                <a:gd name="T35" fmla="*/ 23 h 199"/>
                <a:gd name="T36" fmla="*/ 64 w 289"/>
                <a:gd name="T37" fmla="*/ 19 h 199"/>
                <a:gd name="T38" fmla="*/ 70 w 289"/>
                <a:gd name="T39" fmla="*/ 33 h 199"/>
                <a:gd name="T40" fmla="*/ 42 w 289"/>
                <a:gd name="T41" fmla="*/ 66 h 199"/>
                <a:gd name="T42" fmla="*/ 32 w 289"/>
                <a:gd name="T43" fmla="*/ 65 h 199"/>
                <a:gd name="T44" fmla="*/ 0 w 289"/>
                <a:gd name="T45" fmla="*/ 104 h 199"/>
                <a:gd name="T46" fmla="*/ 32 w 289"/>
                <a:gd name="T47" fmla="*/ 144 h 199"/>
                <a:gd name="T48" fmla="*/ 54 w 289"/>
                <a:gd name="T49" fmla="*/ 140 h 199"/>
                <a:gd name="T50" fmla="*/ 78 w 289"/>
                <a:gd name="T51" fmla="*/ 161 h 199"/>
                <a:gd name="T52" fmla="*/ 83 w 289"/>
                <a:gd name="T53" fmla="*/ 180 h 199"/>
                <a:gd name="T54" fmla="*/ 116 w 289"/>
                <a:gd name="T55" fmla="*/ 196 h 199"/>
                <a:gd name="T56" fmla="*/ 149 w 289"/>
                <a:gd name="T57" fmla="*/ 180 h 199"/>
                <a:gd name="T58" fmla="*/ 162 w 289"/>
                <a:gd name="T59" fmla="*/ 179 h 199"/>
                <a:gd name="T60" fmla="*/ 161 w 289"/>
                <a:gd name="T61" fmla="*/ 182 h 199"/>
                <a:gd name="T62" fmla="*/ 194 w 289"/>
                <a:gd name="T63" fmla="*/ 199 h 199"/>
                <a:gd name="T64" fmla="*/ 226 w 289"/>
                <a:gd name="T65" fmla="*/ 182 h 199"/>
                <a:gd name="T66" fmla="*/ 227 w 289"/>
                <a:gd name="T67" fmla="*/ 155 h 199"/>
                <a:gd name="T68" fmla="*/ 261 w 289"/>
                <a:gd name="T69" fmla="*/ 94 h 199"/>
                <a:gd name="T70" fmla="*/ 258 w 289"/>
                <a:gd name="T71" fmla="*/ 74 h 199"/>
                <a:gd name="T72" fmla="*/ 282 w 289"/>
                <a:gd name="T73" fmla="*/ 64 h 199"/>
                <a:gd name="T74" fmla="*/ 283 w 289"/>
                <a:gd name="T75" fmla="*/ 55 h 199"/>
                <a:gd name="T76" fmla="*/ 268 w 289"/>
                <a:gd name="T77" fmla="*/ 33 h 199"/>
                <a:gd name="T78" fmla="*/ 272 w 289"/>
                <a:gd name="T79" fmla="*/ 55 h 199"/>
                <a:gd name="T80" fmla="*/ 264 w 289"/>
                <a:gd name="T81" fmla="*/ 50 h 199"/>
                <a:gd name="T82" fmla="*/ 268 w 289"/>
                <a:gd name="T83" fmla="*/ 49 h 199"/>
                <a:gd name="T84" fmla="*/ 274 w 289"/>
                <a:gd name="T85" fmla="*/ 55 h 199"/>
                <a:gd name="T86" fmla="*/ 272 w 289"/>
                <a:gd name="T87" fmla="*/ 55 h 199"/>
                <a:gd name="T88" fmla="*/ 12 w 289"/>
                <a:gd name="T89" fmla="*/ 111 h 199"/>
                <a:gd name="T90" fmla="*/ 6 w 289"/>
                <a:gd name="T91" fmla="*/ 102 h 199"/>
                <a:gd name="T92" fmla="*/ 12 w 289"/>
                <a:gd name="T93" fmla="*/ 92 h 199"/>
                <a:gd name="T94" fmla="*/ 18 w 289"/>
                <a:gd name="T95" fmla="*/ 102 h 199"/>
                <a:gd name="T96" fmla="*/ 12 w 289"/>
                <a:gd name="T97" fmla="*/ 111 h 199"/>
                <a:gd name="T98" fmla="*/ 33 w 289"/>
                <a:gd name="T99" fmla="*/ 115 h 199"/>
                <a:gd name="T100" fmla="*/ 26 w 289"/>
                <a:gd name="T101" fmla="*/ 105 h 199"/>
                <a:gd name="T102" fmla="*/ 33 w 289"/>
                <a:gd name="T103" fmla="*/ 95 h 199"/>
                <a:gd name="T104" fmla="*/ 39 w 289"/>
                <a:gd name="T105" fmla="*/ 105 h 199"/>
                <a:gd name="T106" fmla="*/ 33 w 289"/>
                <a:gd name="T107" fmla="*/ 115 h 199"/>
                <a:gd name="T108" fmla="*/ 68 w 289"/>
                <a:gd name="T109" fmla="*/ 69 h 199"/>
                <a:gd name="T110" fmla="*/ 59 w 289"/>
                <a:gd name="T111" fmla="*/ 74 h 199"/>
                <a:gd name="T112" fmla="*/ 60 w 289"/>
                <a:gd name="T113" fmla="*/ 73 h 199"/>
                <a:gd name="T114" fmla="*/ 60 w 289"/>
                <a:gd name="T115" fmla="*/ 67 h 199"/>
                <a:gd name="T116" fmla="*/ 54 w 289"/>
                <a:gd name="T117" fmla="*/ 69 h 199"/>
                <a:gd name="T118" fmla="*/ 53 w 289"/>
                <a:gd name="T119" fmla="*/ 71 h 199"/>
                <a:gd name="T120" fmla="*/ 54 w 289"/>
                <a:gd name="T121" fmla="*/ 60 h 199"/>
                <a:gd name="T122" fmla="*/ 67 w 289"/>
                <a:gd name="T123" fmla="*/ 55 h 199"/>
                <a:gd name="T124" fmla="*/ 68 w 289"/>
                <a:gd name="T125" fmla="*/ 6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9" h="199">
                  <a:moveTo>
                    <a:pt x="268" y="33"/>
                  </a:moveTo>
                  <a:cubicBezTo>
                    <a:pt x="265" y="34"/>
                    <a:pt x="262" y="40"/>
                    <a:pt x="268" y="39"/>
                  </a:cubicBezTo>
                  <a:cubicBezTo>
                    <a:pt x="273" y="38"/>
                    <a:pt x="276" y="42"/>
                    <a:pt x="277" y="46"/>
                  </a:cubicBezTo>
                  <a:cubicBezTo>
                    <a:pt x="273" y="42"/>
                    <a:pt x="266" y="40"/>
                    <a:pt x="260" y="43"/>
                  </a:cubicBezTo>
                  <a:cubicBezTo>
                    <a:pt x="255" y="46"/>
                    <a:pt x="254" y="51"/>
                    <a:pt x="258" y="56"/>
                  </a:cubicBezTo>
                  <a:cubicBezTo>
                    <a:pt x="262" y="60"/>
                    <a:pt x="269" y="62"/>
                    <a:pt x="275" y="61"/>
                  </a:cubicBezTo>
                  <a:cubicBezTo>
                    <a:pt x="276" y="60"/>
                    <a:pt x="276" y="60"/>
                    <a:pt x="276" y="60"/>
                  </a:cubicBezTo>
                  <a:cubicBezTo>
                    <a:pt x="276" y="63"/>
                    <a:pt x="276" y="65"/>
                    <a:pt x="273" y="66"/>
                  </a:cubicBezTo>
                  <a:cubicBezTo>
                    <a:pt x="268" y="71"/>
                    <a:pt x="259" y="68"/>
                    <a:pt x="254" y="64"/>
                  </a:cubicBezTo>
                  <a:cubicBezTo>
                    <a:pt x="239" y="34"/>
                    <a:pt x="202" y="12"/>
                    <a:pt x="157" y="10"/>
                  </a:cubicBezTo>
                  <a:cubicBezTo>
                    <a:pt x="156" y="14"/>
                    <a:pt x="154" y="17"/>
                    <a:pt x="151" y="20"/>
                  </a:cubicBezTo>
                  <a:cubicBezTo>
                    <a:pt x="163" y="20"/>
                    <a:pt x="175" y="23"/>
                    <a:pt x="186" y="32"/>
                  </a:cubicBezTo>
                  <a:cubicBezTo>
                    <a:pt x="186" y="40"/>
                    <a:pt x="186" y="40"/>
                    <a:pt x="186" y="40"/>
                  </a:cubicBezTo>
                  <a:cubicBezTo>
                    <a:pt x="186" y="40"/>
                    <a:pt x="154" y="16"/>
                    <a:pt x="108" y="40"/>
                  </a:cubicBezTo>
                  <a:cubicBezTo>
                    <a:pt x="105" y="32"/>
                    <a:pt x="105" y="32"/>
                    <a:pt x="105" y="32"/>
                  </a:cubicBezTo>
                  <a:cubicBezTo>
                    <a:pt x="105" y="32"/>
                    <a:pt x="111" y="29"/>
                    <a:pt x="119" y="26"/>
                  </a:cubicBezTo>
                  <a:cubicBezTo>
                    <a:pt x="115" y="23"/>
                    <a:pt x="111" y="20"/>
                    <a:pt x="108" y="15"/>
                  </a:cubicBezTo>
                  <a:cubicBezTo>
                    <a:pt x="101" y="17"/>
                    <a:pt x="94" y="20"/>
                    <a:pt x="88" y="23"/>
                  </a:cubicBezTo>
                  <a:cubicBezTo>
                    <a:pt x="93" y="0"/>
                    <a:pt x="54" y="15"/>
                    <a:pt x="64" y="19"/>
                  </a:cubicBezTo>
                  <a:cubicBezTo>
                    <a:pt x="74" y="23"/>
                    <a:pt x="70" y="33"/>
                    <a:pt x="70" y="33"/>
                  </a:cubicBezTo>
                  <a:cubicBezTo>
                    <a:pt x="58" y="42"/>
                    <a:pt x="48" y="54"/>
                    <a:pt x="42" y="66"/>
                  </a:cubicBezTo>
                  <a:cubicBezTo>
                    <a:pt x="41" y="66"/>
                    <a:pt x="33" y="65"/>
                    <a:pt x="32" y="65"/>
                  </a:cubicBezTo>
                  <a:cubicBezTo>
                    <a:pt x="14" y="65"/>
                    <a:pt x="0" y="83"/>
                    <a:pt x="0" y="104"/>
                  </a:cubicBezTo>
                  <a:cubicBezTo>
                    <a:pt x="0" y="126"/>
                    <a:pt x="14" y="144"/>
                    <a:pt x="32" y="144"/>
                  </a:cubicBezTo>
                  <a:cubicBezTo>
                    <a:pt x="37" y="144"/>
                    <a:pt x="49" y="142"/>
                    <a:pt x="54" y="140"/>
                  </a:cubicBezTo>
                  <a:cubicBezTo>
                    <a:pt x="60" y="148"/>
                    <a:pt x="69" y="155"/>
                    <a:pt x="78" y="161"/>
                  </a:cubicBezTo>
                  <a:cubicBezTo>
                    <a:pt x="89" y="168"/>
                    <a:pt x="83" y="180"/>
                    <a:pt x="83" y="180"/>
                  </a:cubicBezTo>
                  <a:cubicBezTo>
                    <a:pt x="83" y="189"/>
                    <a:pt x="98" y="196"/>
                    <a:pt x="116" y="196"/>
                  </a:cubicBezTo>
                  <a:cubicBezTo>
                    <a:pt x="134" y="196"/>
                    <a:pt x="149" y="189"/>
                    <a:pt x="149" y="180"/>
                  </a:cubicBezTo>
                  <a:cubicBezTo>
                    <a:pt x="153" y="180"/>
                    <a:pt x="157" y="179"/>
                    <a:pt x="162" y="179"/>
                  </a:cubicBezTo>
                  <a:cubicBezTo>
                    <a:pt x="161" y="180"/>
                    <a:pt x="161" y="181"/>
                    <a:pt x="161" y="182"/>
                  </a:cubicBezTo>
                  <a:cubicBezTo>
                    <a:pt x="161" y="192"/>
                    <a:pt x="176" y="199"/>
                    <a:pt x="194" y="199"/>
                  </a:cubicBezTo>
                  <a:cubicBezTo>
                    <a:pt x="212" y="199"/>
                    <a:pt x="226" y="192"/>
                    <a:pt x="226" y="182"/>
                  </a:cubicBezTo>
                  <a:cubicBezTo>
                    <a:pt x="226" y="182"/>
                    <a:pt x="214" y="167"/>
                    <a:pt x="227" y="155"/>
                  </a:cubicBezTo>
                  <a:cubicBezTo>
                    <a:pt x="247" y="138"/>
                    <a:pt x="261" y="118"/>
                    <a:pt x="261" y="94"/>
                  </a:cubicBezTo>
                  <a:cubicBezTo>
                    <a:pt x="261" y="88"/>
                    <a:pt x="260" y="81"/>
                    <a:pt x="258" y="74"/>
                  </a:cubicBezTo>
                  <a:cubicBezTo>
                    <a:pt x="267" y="76"/>
                    <a:pt x="278" y="73"/>
                    <a:pt x="282" y="64"/>
                  </a:cubicBezTo>
                  <a:cubicBezTo>
                    <a:pt x="284" y="61"/>
                    <a:pt x="284" y="58"/>
                    <a:pt x="283" y="55"/>
                  </a:cubicBezTo>
                  <a:cubicBezTo>
                    <a:pt x="289" y="45"/>
                    <a:pt x="282" y="29"/>
                    <a:pt x="268" y="33"/>
                  </a:cubicBezTo>
                  <a:close/>
                  <a:moveTo>
                    <a:pt x="272" y="55"/>
                  </a:moveTo>
                  <a:cubicBezTo>
                    <a:pt x="269" y="54"/>
                    <a:pt x="266" y="52"/>
                    <a:pt x="264" y="50"/>
                  </a:cubicBezTo>
                  <a:cubicBezTo>
                    <a:pt x="260" y="46"/>
                    <a:pt x="266" y="47"/>
                    <a:pt x="268" y="49"/>
                  </a:cubicBezTo>
                  <a:cubicBezTo>
                    <a:pt x="270" y="50"/>
                    <a:pt x="273" y="52"/>
                    <a:pt x="274" y="55"/>
                  </a:cubicBezTo>
                  <a:cubicBezTo>
                    <a:pt x="273" y="55"/>
                    <a:pt x="273" y="55"/>
                    <a:pt x="272" y="55"/>
                  </a:cubicBezTo>
                  <a:close/>
                  <a:moveTo>
                    <a:pt x="12" y="111"/>
                  </a:moveTo>
                  <a:cubicBezTo>
                    <a:pt x="9" y="111"/>
                    <a:pt x="6" y="107"/>
                    <a:pt x="6" y="102"/>
                  </a:cubicBezTo>
                  <a:cubicBezTo>
                    <a:pt x="6" y="96"/>
                    <a:pt x="9" y="92"/>
                    <a:pt x="12" y="92"/>
                  </a:cubicBezTo>
                  <a:cubicBezTo>
                    <a:pt x="15" y="92"/>
                    <a:pt x="18" y="96"/>
                    <a:pt x="18" y="102"/>
                  </a:cubicBezTo>
                  <a:cubicBezTo>
                    <a:pt x="18" y="107"/>
                    <a:pt x="15" y="111"/>
                    <a:pt x="12" y="111"/>
                  </a:cubicBezTo>
                  <a:close/>
                  <a:moveTo>
                    <a:pt x="33" y="115"/>
                  </a:moveTo>
                  <a:cubicBezTo>
                    <a:pt x="29" y="115"/>
                    <a:pt x="26" y="110"/>
                    <a:pt x="26" y="105"/>
                  </a:cubicBezTo>
                  <a:cubicBezTo>
                    <a:pt x="26" y="99"/>
                    <a:pt x="29" y="95"/>
                    <a:pt x="33" y="95"/>
                  </a:cubicBezTo>
                  <a:cubicBezTo>
                    <a:pt x="36" y="95"/>
                    <a:pt x="39" y="99"/>
                    <a:pt x="39" y="105"/>
                  </a:cubicBezTo>
                  <a:cubicBezTo>
                    <a:pt x="39" y="110"/>
                    <a:pt x="36" y="115"/>
                    <a:pt x="33" y="115"/>
                  </a:cubicBezTo>
                  <a:close/>
                  <a:moveTo>
                    <a:pt x="68" y="69"/>
                  </a:moveTo>
                  <a:cubicBezTo>
                    <a:pt x="65" y="72"/>
                    <a:pt x="62" y="74"/>
                    <a:pt x="59" y="74"/>
                  </a:cubicBezTo>
                  <a:cubicBezTo>
                    <a:pt x="60" y="74"/>
                    <a:pt x="60" y="74"/>
                    <a:pt x="60" y="73"/>
                  </a:cubicBezTo>
                  <a:cubicBezTo>
                    <a:pt x="62" y="71"/>
                    <a:pt x="62" y="68"/>
                    <a:pt x="60" y="67"/>
                  </a:cubicBezTo>
                  <a:cubicBezTo>
                    <a:pt x="58" y="65"/>
                    <a:pt x="56" y="66"/>
                    <a:pt x="54" y="69"/>
                  </a:cubicBezTo>
                  <a:cubicBezTo>
                    <a:pt x="53" y="70"/>
                    <a:pt x="53" y="70"/>
                    <a:pt x="53" y="71"/>
                  </a:cubicBezTo>
                  <a:cubicBezTo>
                    <a:pt x="51" y="68"/>
                    <a:pt x="51" y="64"/>
                    <a:pt x="54" y="60"/>
                  </a:cubicBezTo>
                  <a:cubicBezTo>
                    <a:pt x="57" y="55"/>
                    <a:pt x="63" y="53"/>
                    <a:pt x="67" y="55"/>
                  </a:cubicBezTo>
                  <a:cubicBezTo>
                    <a:pt x="71" y="58"/>
                    <a:pt x="71" y="64"/>
                    <a:pt x="6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42" name="Freeform 10"/>
            <p:cNvSpPr>
              <a:spLocks noEditPoints="1"/>
            </p:cNvSpPr>
            <p:nvPr/>
          </p:nvSpPr>
          <p:spPr bwMode="auto">
            <a:xfrm>
              <a:off x="2608263" y="3638550"/>
              <a:ext cx="184150" cy="185738"/>
            </a:xfrm>
            <a:custGeom>
              <a:avLst/>
              <a:gdLst>
                <a:gd name="T0" fmla="*/ 45 w 49"/>
                <a:gd name="T1" fmla="*/ 18 h 49"/>
                <a:gd name="T2" fmla="*/ 18 w 49"/>
                <a:gd name="T3" fmla="*/ 4 h 49"/>
                <a:gd name="T4" fmla="*/ 4 w 49"/>
                <a:gd name="T5" fmla="*/ 31 h 49"/>
                <a:gd name="T6" fmla="*/ 31 w 49"/>
                <a:gd name="T7" fmla="*/ 45 h 49"/>
                <a:gd name="T8" fmla="*/ 45 w 49"/>
                <a:gd name="T9" fmla="*/ 18 h 49"/>
                <a:gd name="T10" fmla="*/ 19 w 49"/>
                <a:gd name="T11" fmla="*/ 39 h 49"/>
                <a:gd name="T12" fmla="*/ 13 w 49"/>
                <a:gd name="T13" fmla="*/ 40 h 49"/>
                <a:gd name="T14" fmla="*/ 12 w 49"/>
                <a:gd name="T15" fmla="*/ 36 h 49"/>
                <a:gd name="T16" fmla="*/ 17 w 49"/>
                <a:gd name="T17" fmla="*/ 35 h 49"/>
                <a:gd name="T18" fmla="*/ 20 w 49"/>
                <a:gd name="T19" fmla="*/ 31 h 49"/>
                <a:gd name="T20" fmla="*/ 13 w 49"/>
                <a:gd name="T21" fmla="*/ 30 h 49"/>
                <a:gd name="T22" fmla="*/ 10 w 49"/>
                <a:gd name="T23" fmla="*/ 31 h 49"/>
                <a:gd name="T24" fmla="*/ 7 w 49"/>
                <a:gd name="T25" fmla="*/ 20 h 49"/>
                <a:gd name="T26" fmla="*/ 18 w 49"/>
                <a:gd name="T27" fmla="*/ 16 h 49"/>
                <a:gd name="T28" fmla="*/ 20 w 49"/>
                <a:gd name="T29" fmla="*/ 19 h 49"/>
                <a:gd name="T30" fmla="*/ 12 w 49"/>
                <a:gd name="T31" fmla="*/ 22 h 49"/>
                <a:gd name="T32" fmla="*/ 13 w 49"/>
                <a:gd name="T33" fmla="*/ 26 h 49"/>
                <a:gd name="T34" fmla="*/ 14 w 49"/>
                <a:gd name="T35" fmla="*/ 25 h 49"/>
                <a:gd name="T36" fmla="*/ 20 w 49"/>
                <a:gd name="T37" fmla="*/ 24 h 49"/>
                <a:gd name="T38" fmla="*/ 24 w 49"/>
                <a:gd name="T39" fmla="*/ 28 h 49"/>
                <a:gd name="T40" fmla="*/ 19 w 49"/>
                <a:gd name="T41" fmla="*/ 39 h 49"/>
                <a:gd name="T42" fmla="*/ 37 w 49"/>
                <a:gd name="T43" fmla="*/ 31 h 49"/>
                <a:gd name="T44" fmla="*/ 25 w 49"/>
                <a:gd name="T45" fmla="*/ 24 h 49"/>
                <a:gd name="T46" fmla="*/ 29 w 49"/>
                <a:gd name="T47" fmla="*/ 11 h 49"/>
                <a:gd name="T48" fmla="*/ 40 w 49"/>
                <a:gd name="T49" fmla="*/ 18 h 49"/>
                <a:gd name="T50" fmla="*/ 37 w 49"/>
                <a:gd name="T51" fmla="*/ 3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5" y="18"/>
                  </a:moveTo>
                  <a:cubicBezTo>
                    <a:pt x="41" y="6"/>
                    <a:pt x="29" y="0"/>
                    <a:pt x="18" y="4"/>
                  </a:cubicBezTo>
                  <a:cubicBezTo>
                    <a:pt x="6" y="8"/>
                    <a:pt x="0" y="20"/>
                    <a:pt x="4" y="31"/>
                  </a:cubicBezTo>
                  <a:cubicBezTo>
                    <a:pt x="8" y="43"/>
                    <a:pt x="20" y="49"/>
                    <a:pt x="31" y="45"/>
                  </a:cubicBezTo>
                  <a:cubicBezTo>
                    <a:pt x="43" y="41"/>
                    <a:pt x="49" y="29"/>
                    <a:pt x="45" y="18"/>
                  </a:cubicBezTo>
                  <a:close/>
                  <a:moveTo>
                    <a:pt x="19" y="39"/>
                  </a:moveTo>
                  <a:cubicBezTo>
                    <a:pt x="16" y="40"/>
                    <a:pt x="14" y="40"/>
                    <a:pt x="13" y="40"/>
                  </a:cubicBezTo>
                  <a:cubicBezTo>
                    <a:pt x="12" y="36"/>
                    <a:pt x="12" y="36"/>
                    <a:pt x="12" y="36"/>
                  </a:cubicBezTo>
                  <a:cubicBezTo>
                    <a:pt x="13" y="36"/>
                    <a:pt x="15" y="36"/>
                    <a:pt x="17" y="35"/>
                  </a:cubicBezTo>
                  <a:cubicBezTo>
                    <a:pt x="19" y="34"/>
                    <a:pt x="20" y="33"/>
                    <a:pt x="20" y="31"/>
                  </a:cubicBezTo>
                  <a:cubicBezTo>
                    <a:pt x="19" y="29"/>
                    <a:pt x="17" y="28"/>
                    <a:pt x="13" y="30"/>
                  </a:cubicBezTo>
                  <a:cubicBezTo>
                    <a:pt x="12" y="30"/>
                    <a:pt x="11" y="30"/>
                    <a:pt x="10" y="31"/>
                  </a:cubicBezTo>
                  <a:cubicBezTo>
                    <a:pt x="7" y="20"/>
                    <a:pt x="7" y="20"/>
                    <a:pt x="7" y="20"/>
                  </a:cubicBezTo>
                  <a:cubicBezTo>
                    <a:pt x="18" y="16"/>
                    <a:pt x="18" y="16"/>
                    <a:pt x="18" y="16"/>
                  </a:cubicBezTo>
                  <a:cubicBezTo>
                    <a:pt x="20" y="19"/>
                    <a:pt x="20" y="19"/>
                    <a:pt x="20" y="19"/>
                  </a:cubicBezTo>
                  <a:cubicBezTo>
                    <a:pt x="12" y="22"/>
                    <a:pt x="12" y="22"/>
                    <a:pt x="12" y="22"/>
                  </a:cubicBezTo>
                  <a:cubicBezTo>
                    <a:pt x="13" y="26"/>
                    <a:pt x="13" y="26"/>
                    <a:pt x="13" y="26"/>
                  </a:cubicBezTo>
                  <a:cubicBezTo>
                    <a:pt x="13" y="25"/>
                    <a:pt x="14" y="25"/>
                    <a:pt x="14" y="25"/>
                  </a:cubicBezTo>
                  <a:cubicBezTo>
                    <a:pt x="16" y="24"/>
                    <a:pt x="18" y="24"/>
                    <a:pt x="20" y="24"/>
                  </a:cubicBezTo>
                  <a:cubicBezTo>
                    <a:pt x="22" y="25"/>
                    <a:pt x="23" y="26"/>
                    <a:pt x="24" y="28"/>
                  </a:cubicBezTo>
                  <a:cubicBezTo>
                    <a:pt x="26" y="32"/>
                    <a:pt x="24" y="37"/>
                    <a:pt x="19" y="39"/>
                  </a:cubicBezTo>
                  <a:close/>
                  <a:moveTo>
                    <a:pt x="37" y="31"/>
                  </a:moveTo>
                  <a:cubicBezTo>
                    <a:pt x="32" y="33"/>
                    <a:pt x="28" y="30"/>
                    <a:pt x="25" y="24"/>
                  </a:cubicBezTo>
                  <a:cubicBezTo>
                    <a:pt x="23" y="18"/>
                    <a:pt x="24" y="13"/>
                    <a:pt x="29" y="11"/>
                  </a:cubicBezTo>
                  <a:cubicBezTo>
                    <a:pt x="34" y="9"/>
                    <a:pt x="38" y="13"/>
                    <a:pt x="40" y="18"/>
                  </a:cubicBezTo>
                  <a:cubicBezTo>
                    <a:pt x="43" y="24"/>
                    <a:pt x="42" y="29"/>
                    <a:pt x="3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43" name="Freeform 11"/>
            <p:cNvSpPr>
              <a:spLocks/>
            </p:cNvSpPr>
            <p:nvPr/>
          </p:nvSpPr>
          <p:spPr bwMode="auto">
            <a:xfrm>
              <a:off x="2714625" y="3692525"/>
              <a:ext cx="33338" cy="52388"/>
            </a:xfrm>
            <a:custGeom>
              <a:avLst/>
              <a:gdLst>
                <a:gd name="T0" fmla="*/ 2 w 9"/>
                <a:gd name="T1" fmla="*/ 0 h 14"/>
                <a:gd name="T2" fmla="*/ 2 w 9"/>
                <a:gd name="T3" fmla="*/ 8 h 14"/>
                <a:gd name="T4" fmla="*/ 8 w 9"/>
                <a:gd name="T5" fmla="*/ 14 h 14"/>
                <a:gd name="T6" fmla="*/ 8 w 9"/>
                <a:gd name="T7" fmla="*/ 6 h 14"/>
                <a:gd name="T8" fmla="*/ 2 w 9"/>
                <a:gd name="T9" fmla="*/ 0 h 14"/>
              </a:gdLst>
              <a:ahLst/>
              <a:cxnLst>
                <a:cxn ang="0">
                  <a:pos x="T0" y="T1"/>
                </a:cxn>
                <a:cxn ang="0">
                  <a:pos x="T2" y="T3"/>
                </a:cxn>
                <a:cxn ang="0">
                  <a:pos x="T4" y="T5"/>
                </a:cxn>
                <a:cxn ang="0">
                  <a:pos x="T6" y="T7"/>
                </a:cxn>
                <a:cxn ang="0">
                  <a:pos x="T8" y="T9"/>
                </a:cxn>
              </a:cxnLst>
              <a:rect l="0" t="0" r="r" b="b"/>
              <a:pathLst>
                <a:path w="9" h="14">
                  <a:moveTo>
                    <a:pt x="2" y="0"/>
                  </a:moveTo>
                  <a:cubicBezTo>
                    <a:pt x="1" y="1"/>
                    <a:pt x="0" y="4"/>
                    <a:pt x="2" y="8"/>
                  </a:cubicBezTo>
                  <a:cubicBezTo>
                    <a:pt x="4" y="13"/>
                    <a:pt x="6" y="14"/>
                    <a:pt x="8" y="14"/>
                  </a:cubicBezTo>
                  <a:cubicBezTo>
                    <a:pt x="9" y="13"/>
                    <a:pt x="9" y="10"/>
                    <a:pt x="8" y="6"/>
                  </a:cubicBezTo>
                  <a:cubicBezTo>
                    <a:pt x="6" y="2"/>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44" name="Freeform 12"/>
            <p:cNvSpPr>
              <a:spLocks noEditPoints="1"/>
            </p:cNvSpPr>
            <p:nvPr/>
          </p:nvSpPr>
          <p:spPr bwMode="auto">
            <a:xfrm>
              <a:off x="2732088" y="3460750"/>
              <a:ext cx="128588" cy="125413"/>
            </a:xfrm>
            <a:custGeom>
              <a:avLst/>
              <a:gdLst>
                <a:gd name="T0" fmla="*/ 18 w 34"/>
                <a:gd name="T1" fmla="*/ 0 h 33"/>
                <a:gd name="T2" fmla="*/ 1 w 34"/>
                <a:gd name="T3" fmla="*/ 15 h 33"/>
                <a:gd name="T4" fmla="*/ 16 w 34"/>
                <a:gd name="T5" fmla="*/ 33 h 33"/>
                <a:gd name="T6" fmla="*/ 33 w 34"/>
                <a:gd name="T7" fmla="*/ 18 h 33"/>
                <a:gd name="T8" fmla="*/ 18 w 34"/>
                <a:gd name="T9" fmla="*/ 0 h 33"/>
                <a:gd name="T10" fmla="*/ 12 w 34"/>
                <a:gd name="T11" fmla="*/ 24 h 33"/>
                <a:gd name="T12" fmla="*/ 8 w 34"/>
                <a:gd name="T13" fmla="*/ 24 h 33"/>
                <a:gd name="T14" fmla="*/ 8 w 34"/>
                <a:gd name="T15" fmla="*/ 12 h 33"/>
                <a:gd name="T16" fmla="*/ 8 w 34"/>
                <a:gd name="T17" fmla="*/ 12 h 33"/>
                <a:gd name="T18" fmla="*/ 5 w 34"/>
                <a:gd name="T19" fmla="*/ 13 h 33"/>
                <a:gd name="T20" fmla="*/ 5 w 34"/>
                <a:gd name="T21" fmla="*/ 11 h 33"/>
                <a:gd name="T22" fmla="*/ 9 w 34"/>
                <a:gd name="T23" fmla="*/ 9 h 33"/>
                <a:gd name="T24" fmla="*/ 12 w 34"/>
                <a:gd name="T25" fmla="*/ 9 h 33"/>
                <a:gd name="T26" fmla="*/ 12 w 34"/>
                <a:gd name="T27" fmla="*/ 24 h 33"/>
                <a:gd name="T28" fmla="*/ 23 w 34"/>
                <a:gd name="T29" fmla="*/ 25 h 33"/>
                <a:gd name="T30" fmla="*/ 17 w 34"/>
                <a:gd name="T31" fmla="*/ 17 h 33"/>
                <a:gd name="T32" fmla="*/ 23 w 34"/>
                <a:gd name="T33" fmla="*/ 8 h 33"/>
                <a:gd name="T34" fmla="*/ 29 w 34"/>
                <a:gd name="T35" fmla="*/ 16 h 33"/>
                <a:gd name="T36" fmla="*/ 23 w 34"/>
                <a:gd name="T37"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3">
                  <a:moveTo>
                    <a:pt x="18" y="0"/>
                  </a:moveTo>
                  <a:cubicBezTo>
                    <a:pt x="9" y="0"/>
                    <a:pt x="1" y="6"/>
                    <a:pt x="1" y="15"/>
                  </a:cubicBezTo>
                  <a:cubicBezTo>
                    <a:pt x="0" y="24"/>
                    <a:pt x="7" y="32"/>
                    <a:pt x="16" y="33"/>
                  </a:cubicBezTo>
                  <a:cubicBezTo>
                    <a:pt x="25" y="33"/>
                    <a:pt x="33" y="27"/>
                    <a:pt x="33" y="18"/>
                  </a:cubicBezTo>
                  <a:cubicBezTo>
                    <a:pt x="34" y="9"/>
                    <a:pt x="27" y="1"/>
                    <a:pt x="18" y="0"/>
                  </a:cubicBezTo>
                  <a:close/>
                  <a:moveTo>
                    <a:pt x="12" y="24"/>
                  </a:moveTo>
                  <a:cubicBezTo>
                    <a:pt x="8" y="24"/>
                    <a:pt x="8" y="24"/>
                    <a:pt x="8" y="24"/>
                  </a:cubicBezTo>
                  <a:cubicBezTo>
                    <a:pt x="8" y="12"/>
                    <a:pt x="8" y="12"/>
                    <a:pt x="8" y="12"/>
                  </a:cubicBezTo>
                  <a:cubicBezTo>
                    <a:pt x="8" y="12"/>
                    <a:pt x="8" y="12"/>
                    <a:pt x="8" y="12"/>
                  </a:cubicBezTo>
                  <a:cubicBezTo>
                    <a:pt x="5" y="13"/>
                    <a:pt x="5" y="13"/>
                    <a:pt x="5" y="13"/>
                  </a:cubicBezTo>
                  <a:cubicBezTo>
                    <a:pt x="5" y="11"/>
                    <a:pt x="5" y="11"/>
                    <a:pt x="5" y="11"/>
                  </a:cubicBezTo>
                  <a:cubicBezTo>
                    <a:pt x="9" y="9"/>
                    <a:pt x="9" y="9"/>
                    <a:pt x="9" y="9"/>
                  </a:cubicBezTo>
                  <a:cubicBezTo>
                    <a:pt x="12" y="9"/>
                    <a:pt x="12" y="9"/>
                    <a:pt x="12" y="9"/>
                  </a:cubicBezTo>
                  <a:lnTo>
                    <a:pt x="12" y="24"/>
                  </a:lnTo>
                  <a:close/>
                  <a:moveTo>
                    <a:pt x="23" y="25"/>
                  </a:moveTo>
                  <a:cubicBezTo>
                    <a:pt x="19" y="25"/>
                    <a:pt x="17" y="21"/>
                    <a:pt x="17" y="17"/>
                  </a:cubicBezTo>
                  <a:cubicBezTo>
                    <a:pt x="17" y="12"/>
                    <a:pt x="19" y="8"/>
                    <a:pt x="23" y="8"/>
                  </a:cubicBezTo>
                  <a:cubicBezTo>
                    <a:pt x="27" y="8"/>
                    <a:pt x="29" y="12"/>
                    <a:pt x="29" y="16"/>
                  </a:cubicBezTo>
                  <a:cubicBezTo>
                    <a:pt x="29" y="21"/>
                    <a:pt x="27" y="25"/>
                    <a:pt x="2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45" name="Freeform 13"/>
            <p:cNvSpPr>
              <a:spLocks/>
            </p:cNvSpPr>
            <p:nvPr/>
          </p:nvSpPr>
          <p:spPr bwMode="auto">
            <a:xfrm>
              <a:off x="2811463" y="3503613"/>
              <a:ext cx="15875" cy="41275"/>
            </a:xfrm>
            <a:custGeom>
              <a:avLst/>
              <a:gdLst>
                <a:gd name="T0" fmla="*/ 2 w 4"/>
                <a:gd name="T1" fmla="*/ 0 h 11"/>
                <a:gd name="T2" fmla="*/ 0 w 4"/>
                <a:gd name="T3" fmla="*/ 6 h 11"/>
                <a:gd name="T4" fmla="*/ 2 w 4"/>
                <a:gd name="T5" fmla="*/ 11 h 11"/>
                <a:gd name="T6" fmla="*/ 4 w 4"/>
                <a:gd name="T7" fmla="*/ 5 h 11"/>
                <a:gd name="T8" fmla="*/ 2 w 4"/>
                <a:gd name="T9" fmla="*/ 0 h 11"/>
              </a:gdLst>
              <a:ahLst/>
              <a:cxnLst>
                <a:cxn ang="0">
                  <a:pos x="T0" y="T1"/>
                </a:cxn>
                <a:cxn ang="0">
                  <a:pos x="T2" y="T3"/>
                </a:cxn>
                <a:cxn ang="0">
                  <a:pos x="T4" y="T5"/>
                </a:cxn>
                <a:cxn ang="0">
                  <a:pos x="T6" y="T7"/>
                </a:cxn>
                <a:cxn ang="0">
                  <a:pos x="T8" y="T9"/>
                </a:cxn>
              </a:cxnLst>
              <a:rect l="0" t="0" r="r" b="b"/>
              <a:pathLst>
                <a:path w="4" h="11">
                  <a:moveTo>
                    <a:pt x="2" y="0"/>
                  </a:moveTo>
                  <a:cubicBezTo>
                    <a:pt x="1" y="0"/>
                    <a:pt x="0" y="2"/>
                    <a:pt x="0" y="6"/>
                  </a:cubicBezTo>
                  <a:cubicBezTo>
                    <a:pt x="0" y="9"/>
                    <a:pt x="1" y="11"/>
                    <a:pt x="2" y="11"/>
                  </a:cubicBezTo>
                  <a:cubicBezTo>
                    <a:pt x="3" y="11"/>
                    <a:pt x="4" y="9"/>
                    <a:pt x="4" y="5"/>
                  </a:cubicBezTo>
                  <a:cubicBezTo>
                    <a:pt x="4" y="2"/>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grpSp>
      <p:grpSp>
        <p:nvGrpSpPr>
          <p:cNvPr id="46" name="Group 56"/>
          <p:cNvGrpSpPr/>
          <p:nvPr/>
        </p:nvGrpSpPr>
        <p:grpSpPr>
          <a:xfrm>
            <a:off x="4043365" y="1743306"/>
            <a:ext cx="1057275" cy="682229"/>
            <a:chOff x="3630613" y="3930650"/>
            <a:chExt cx="1409700" cy="909638"/>
          </a:xfrm>
          <a:solidFill>
            <a:srgbClr val="6CAE43"/>
          </a:solidFill>
        </p:grpSpPr>
        <p:sp>
          <p:nvSpPr>
            <p:cNvPr id="47" name="Freeform 14"/>
            <p:cNvSpPr>
              <a:spLocks noEditPoints="1"/>
            </p:cNvSpPr>
            <p:nvPr/>
          </p:nvSpPr>
          <p:spPr bwMode="auto">
            <a:xfrm>
              <a:off x="3630613" y="4730750"/>
              <a:ext cx="1409700" cy="109538"/>
            </a:xfrm>
            <a:custGeom>
              <a:avLst/>
              <a:gdLst>
                <a:gd name="T0" fmla="*/ 360 w 375"/>
                <a:gd name="T1" fmla="*/ 0 h 29"/>
                <a:gd name="T2" fmla="*/ 15 w 375"/>
                <a:gd name="T3" fmla="*/ 0 h 29"/>
                <a:gd name="T4" fmla="*/ 0 w 375"/>
                <a:gd name="T5" fmla="*/ 14 h 29"/>
                <a:gd name="T6" fmla="*/ 15 w 375"/>
                <a:gd name="T7" fmla="*/ 29 h 29"/>
                <a:gd name="T8" fmla="*/ 360 w 375"/>
                <a:gd name="T9" fmla="*/ 29 h 29"/>
                <a:gd name="T10" fmla="*/ 375 w 375"/>
                <a:gd name="T11" fmla="*/ 14 h 29"/>
                <a:gd name="T12" fmla="*/ 360 w 375"/>
                <a:gd name="T13" fmla="*/ 0 h 29"/>
                <a:gd name="T14" fmla="*/ 210 w 375"/>
                <a:gd name="T15" fmla="*/ 14 h 29"/>
                <a:gd name="T16" fmla="*/ 165 w 375"/>
                <a:gd name="T17" fmla="*/ 14 h 29"/>
                <a:gd name="T18" fmla="*/ 161 w 375"/>
                <a:gd name="T19" fmla="*/ 10 h 29"/>
                <a:gd name="T20" fmla="*/ 165 w 375"/>
                <a:gd name="T21" fmla="*/ 6 h 29"/>
                <a:gd name="T22" fmla="*/ 210 w 375"/>
                <a:gd name="T23" fmla="*/ 6 h 29"/>
                <a:gd name="T24" fmla="*/ 214 w 375"/>
                <a:gd name="T25" fmla="*/ 10 h 29"/>
                <a:gd name="T26" fmla="*/ 210 w 375"/>
                <a:gd name="T27"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 h="29">
                  <a:moveTo>
                    <a:pt x="360" y="0"/>
                  </a:moveTo>
                  <a:cubicBezTo>
                    <a:pt x="15" y="0"/>
                    <a:pt x="15" y="0"/>
                    <a:pt x="15" y="0"/>
                  </a:cubicBezTo>
                  <a:cubicBezTo>
                    <a:pt x="7" y="0"/>
                    <a:pt x="0" y="6"/>
                    <a:pt x="0" y="14"/>
                  </a:cubicBezTo>
                  <a:cubicBezTo>
                    <a:pt x="0" y="22"/>
                    <a:pt x="7" y="29"/>
                    <a:pt x="15" y="29"/>
                  </a:cubicBezTo>
                  <a:cubicBezTo>
                    <a:pt x="360" y="29"/>
                    <a:pt x="360" y="29"/>
                    <a:pt x="360" y="29"/>
                  </a:cubicBezTo>
                  <a:cubicBezTo>
                    <a:pt x="368" y="29"/>
                    <a:pt x="375" y="22"/>
                    <a:pt x="375" y="14"/>
                  </a:cubicBezTo>
                  <a:cubicBezTo>
                    <a:pt x="375" y="6"/>
                    <a:pt x="368" y="0"/>
                    <a:pt x="360" y="0"/>
                  </a:cubicBezTo>
                  <a:close/>
                  <a:moveTo>
                    <a:pt x="210" y="14"/>
                  </a:moveTo>
                  <a:cubicBezTo>
                    <a:pt x="165" y="14"/>
                    <a:pt x="165" y="14"/>
                    <a:pt x="165" y="14"/>
                  </a:cubicBezTo>
                  <a:cubicBezTo>
                    <a:pt x="163" y="14"/>
                    <a:pt x="161" y="13"/>
                    <a:pt x="161" y="10"/>
                  </a:cubicBezTo>
                  <a:cubicBezTo>
                    <a:pt x="161" y="8"/>
                    <a:pt x="163" y="6"/>
                    <a:pt x="165" y="6"/>
                  </a:cubicBezTo>
                  <a:cubicBezTo>
                    <a:pt x="210" y="6"/>
                    <a:pt x="210" y="6"/>
                    <a:pt x="210" y="6"/>
                  </a:cubicBezTo>
                  <a:cubicBezTo>
                    <a:pt x="212" y="6"/>
                    <a:pt x="214" y="8"/>
                    <a:pt x="214" y="10"/>
                  </a:cubicBezTo>
                  <a:cubicBezTo>
                    <a:pt x="214" y="13"/>
                    <a:pt x="212" y="14"/>
                    <a:pt x="21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48" name="Freeform 15"/>
            <p:cNvSpPr>
              <a:spLocks noEditPoints="1"/>
            </p:cNvSpPr>
            <p:nvPr/>
          </p:nvSpPr>
          <p:spPr bwMode="auto">
            <a:xfrm>
              <a:off x="3713163" y="3930650"/>
              <a:ext cx="1244600" cy="766763"/>
            </a:xfrm>
            <a:custGeom>
              <a:avLst/>
              <a:gdLst>
                <a:gd name="T0" fmla="*/ 311 w 331"/>
                <a:gd name="T1" fmla="*/ 0 h 203"/>
                <a:gd name="T2" fmla="*/ 20 w 331"/>
                <a:gd name="T3" fmla="*/ 0 h 203"/>
                <a:gd name="T4" fmla="*/ 0 w 331"/>
                <a:gd name="T5" fmla="*/ 20 h 203"/>
                <a:gd name="T6" fmla="*/ 0 w 331"/>
                <a:gd name="T7" fmla="*/ 183 h 203"/>
                <a:gd name="T8" fmla="*/ 20 w 331"/>
                <a:gd name="T9" fmla="*/ 203 h 203"/>
                <a:gd name="T10" fmla="*/ 311 w 331"/>
                <a:gd name="T11" fmla="*/ 203 h 203"/>
                <a:gd name="T12" fmla="*/ 331 w 331"/>
                <a:gd name="T13" fmla="*/ 183 h 203"/>
                <a:gd name="T14" fmla="*/ 331 w 331"/>
                <a:gd name="T15" fmla="*/ 20 h 203"/>
                <a:gd name="T16" fmla="*/ 311 w 331"/>
                <a:gd name="T17" fmla="*/ 0 h 203"/>
                <a:gd name="T18" fmla="*/ 315 w 331"/>
                <a:gd name="T19" fmla="*/ 175 h 203"/>
                <a:gd name="T20" fmla="*/ 296 w 331"/>
                <a:gd name="T21" fmla="*/ 193 h 203"/>
                <a:gd name="T22" fmla="*/ 35 w 331"/>
                <a:gd name="T23" fmla="*/ 193 h 203"/>
                <a:gd name="T24" fmla="*/ 17 w 331"/>
                <a:gd name="T25" fmla="*/ 175 h 203"/>
                <a:gd name="T26" fmla="*/ 17 w 331"/>
                <a:gd name="T27" fmla="*/ 28 h 203"/>
                <a:gd name="T28" fmla="*/ 35 w 331"/>
                <a:gd name="T29" fmla="*/ 10 h 203"/>
                <a:gd name="T30" fmla="*/ 296 w 331"/>
                <a:gd name="T31" fmla="*/ 10 h 203"/>
                <a:gd name="T32" fmla="*/ 315 w 331"/>
                <a:gd name="T33" fmla="*/ 28 h 203"/>
                <a:gd name="T34" fmla="*/ 315 w 331"/>
                <a:gd name="T35" fmla="*/ 17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1" h="203">
                  <a:moveTo>
                    <a:pt x="311" y="0"/>
                  </a:moveTo>
                  <a:cubicBezTo>
                    <a:pt x="20" y="0"/>
                    <a:pt x="20" y="0"/>
                    <a:pt x="20" y="0"/>
                  </a:cubicBezTo>
                  <a:cubicBezTo>
                    <a:pt x="9" y="0"/>
                    <a:pt x="0" y="9"/>
                    <a:pt x="0" y="20"/>
                  </a:cubicBezTo>
                  <a:cubicBezTo>
                    <a:pt x="0" y="183"/>
                    <a:pt x="0" y="183"/>
                    <a:pt x="0" y="183"/>
                  </a:cubicBezTo>
                  <a:cubicBezTo>
                    <a:pt x="0" y="194"/>
                    <a:pt x="9" y="203"/>
                    <a:pt x="20" y="203"/>
                  </a:cubicBezTo>
                  <a:cubicBezTo>
                    <a:pt x="311" y="203"/>
                    <a:pt x="311" y="203"/>
                    <a:pt x="311" y="203"/>
                  </a:cubicBezTo>
                  <a:cubicBezTo>
                    <a:pt x="322" y="203"/>
                    <a:pt x="331" y="194"/>
                    <a:pt x="331" y="183"/>
                  </a:cubicBezTo>
                  <a:cubicBezTo>
                    <a:pt x="331" y="20"/>
                    <a:pt x="331" y="20"/>
                    <a:pt x="331" y="20"/>
                  </a:cubicBezTo>
                  <a:cubicBezTo>
                    <a:pt x="331" y="9"/>
                    <a:pt x="322" y="0"/>
                    <a:pt x="311" y="0"/>
                  </a:cubicBezTo>
                  <a:close/>
                  <a:moveTo>
                    <a:pt x="315" y="175"/>
                  </a:moveTo>
                  <a:cubicBezTo>
                    <a:pt x="315" y="185"/>
                    <a:pt x="306" y="193"/>
                    <a:pt x="296" y="193"/>
                  </a:cubicBezTo>
                  <a:cubicBezTo>
                    <a:pt x="35" y="193"/>
                    <a:pt x="35" y="193"/>
                    <a:pt x="35" y="193"/>
                  </a:cubicBezTo>
                  <a:cubicBezTo>
                    <a:pt x="25" y="193"/>
                    <a:pt x="17" y="185"/>
                    <a:pt x="17" y="175"/>
                  </a:cubicBezTo>
                  <a:cubicBezTo>
                    <a:pt x="17" y="28"/>
                    <a:pt x="17" y="28"/>
                    <a:pt x="17" y="28"/>
                  </a:cubicBezTo>
                  <a:cubicBezTo>
                    <a:pt x="17" y="18"/>
                    <a:pt x="25" y="10"/>
                    <a:pt x="35" y="10"/>
                  </a:cubicBezTo>
                  <a:cubicBezTo>
                    <a:pt x="296" y="10"/>
                    <a:pt x="296" y="10"/>
                    <a:pt x="296" y="10"/>
                  </a:cubicBezTo>
                  <a:cubicBezTo>
                    <a:pt x="306" y="10"/>
                    <a:pt x="315" y="18"/>
                    <a:pt x="315" y="28"/>
                  </a:cubicBezTo>
                  <a:lnTo>
                    <a:pt x="315"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49" name="Freeform 16"/>
            <p:cNvSpPr>
              <a:spLocks noEditPoints="1"/>
            </p:cNvSpPr>
            <p:nvPr/>
          </p:nvSpPr>
          <p:spPr bwMode="auto">
            <a:xfrm>
              <a:off x="3800828" y="3985275"/>
              <a:ext cx="1053394" cy="651460"/>
            </a:xfrm>
            <a:custGeom>
              <a:avLst/>
              <a:gdLst>
                <a:gd name="T0" fmla="*/ 279 w 298"/>
                <a:gd name="T1" fmla="*/ 0 h 183"/>
                <a:gd name="T2" fmla="*/ 18 w 298"/>
                <a:gd name="T3" fmla="*/ 0 h 183"/>
                <a:gd name="T4" fmla="*/ 0 w 298"/>
                <a:gd name="T5" fmla="*/ 18 h 183"/>
                <a:gd name="T6" fmla="*/ 0 w 298"/>
                <a:gd name="T7" fmla="*/ 165 h 183"/>
                <a:gd name="T8" fmla="*/ 18 w 298"/>
                <a:gd name="T9" fmla="*/ 183 h 183"/>
                <a:gd name="T10" fmla="*/ 279 w 298"/>
                <a:gd name="T11" fmla="*/ 183 h 183"/>
                <a:gd name="T12" fmla="*/ 298 w 298"/>
                <a:gd name="T13" fmla="*/ 165 h 183"/>
                <a:gd name="T14" fmla="*/ 298 w 298"/>
                <a:gd name="T15" fmla="*/ 18 h 183"/>
                <a:gd name="T16" fmla="*/ 279 w 298"/>
                <a:gd name="T17" fmla="*/ 0 h 183"/>
                <a:gd name="T18" fmla="*/ 287 w 298"/>
                <a:gd name="T19" fmla="*/ 40 h 183"/>
                <a:gd name="T20" fmla="*/ 233 w 298"/>
                <a:gd name="T21" fmla="*/ 98 h 183"/>
                <a:gd name="T22" fmla="*/ 232 w 298"/>
                <a:gd name="T23" fmla="*/ 98 h 183"/>
                <a:gd name="T24" fmla="*/ 232 w 298"/>
                <a:gd name="T25" fmla="*/ 98 h 183"/>
                <a:gd name="T26" fmla="*/ 232 w 298"/>
                <a:gd name="T27" fmla="*/ 98 h 183"/>
                <a:gd name="T28" fmla="*/ 231 w 298"/>
                <a:gd name="T29" fmla="*/ 98 h 183"/>
                <a:gd name="T30" fmla="*/ 228 w 298"/>
                <a:gd name="T31" fmla="*/ 100 h 183"/>
                <a:gd name="T32" fmla="*/ 226 w 298"/>
                <a:gd name="T33" fmla="*/ 99 h 183"/>
                <a:gd name="T34" fmla="*/ 221 w 298"/>
                <a:gd name="T35" fmla="*/ 96 h 183"/>
                <a:gd name="T36" fmla="*/ 198 w 298"/>
                <a:gd name="T37" fmla="*/ 73 h 183"/>
                <a:gd name="T38" fmla="*/ 158 w 298"/>
                <a:gd name="T39" fmla="*/ 131 h 183"/>
                <a:gd name="T40" fmla="*/ 149 w 298"/>
                <a:gd name="T41" fmla="*/ 133 h 183"/>
                <a:gd name="T42" fmla="*/ 147 w 298"/>
                <a:gd name="T43" fmla="*/ 130 h 183"/>
                <a:gd name="T44" fmla="*/ 144 w 298"/>
                <a:gd name="T45" fmla="*/ 128 h 183"/>
                <a:gd name="T46" fmla="*/ 117 w 298"/>
                <a:gd name="T47" fmla="*/ 101 h 183"/>
                <a:gd name="T48" fmla="*/ 18 w 298"/>
                <a:gd name="T49" fmla="*/ 163 h 183"/>
                <a:gd name="T50" fmla="*/ 9 w 298"/>
                <a:gd name="T51" fmla="*/ 161 h 183"/>
                <a:gd name="T52" fmla="*/ 11 w 298"/>
                <a:gd name="T53" fmla="*/ 152 h 183"/>
                <a:gd name="T54" fmla="*/ 115 w 298"/>
                <a:gd name="T55" fmla="*/ 87 h 183"/>
                <a:gd name="T56" fmla="*/ 118 w 298"/>
                <a:gd name="T57" fmla="*/ 86 h 183"/>
                <a:gd name="T58" fmla="*/ 123 w 298"/>
                <a:gd name="T59" fmla="*/ 88 h 183"/>
                <a:gd name="T60" fmla="*/ 152 w 298"/>
                <a:gd name="T61" fmla="*/ 117 h 183"/>
                <a:gd name="T62" fmla="*/ 191 w 298"/>
                <a:gd name="T63" fmla="*/ 60 h 183"/>
                <a:gd name="T64" fmla="*/ 196 w 298"/>
                <a:gd name="T65" fmla="*/ 57 h 183"/>
                <a:gd name="T66" fmla="*/ 204 w 298"/>
                <a:gd name="T67" fmla="*/ 61 h 183"/>
                <a:gd name="T68" fmla="*/ 227 w 298"/>
                <a:gd name="T69" fmla="*/ 84 h 183"/>
                <a:gd name="T70" fmla="*/ 278 w 298"/>
                <a:gd name="T71" fmla="*/ 31 h 183"/>
                <a:gd name="T72" fmla="*/ 287 w 298"/>
                <a:gd name="T73" fmla="*/ 31 h 183"/>
                <a:gd name="T74" fmla="*/ 287 w 298"/>
                <a:gd name="T75" fmla="*/ 4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8" h="183">
                  <a:moveTo>
                    <a:pt x="279" y="0"/>
                  </a:moveTo>
                  <a:cubicBezTo>
                    <a:pt x="18" y="0"/>
                    <a:pt x="18" y="0"/>
                    <a:pt x="18" y="0"/>
                  </a:cubicBezTo>
                  <a:cubicBezTo>
                    <a:pt x="8" y="0"/>
                    <a:pt x="0" y="8"/>
                    <a:pt x="0" y="18"/>
                  </a:cubicBezTo>
                  <a:cubicBezTo>
                    <a:pt x="0" y="165"/>
                    <a:pt x="0" y="165"/>
                    <a:pt x="0" y="165"/>
                  </a:cubicBezTo>
                  <a:cubicBezTo>
                    <a:pt x="0" y="175"/>
                    <a:pt x="8" y="183"/>
                    <a:pt x="18" y="183"/>
                  </a:cubicBezTo>
                  <a:cubicBezTo>
                    <a:pt x="279" y="183"/>
                    <a:pt x="279" y="183"/>
                    <a:pt x="279" y="183"/>
                  </a:cubicBezTo>
                  <a:cubicBezTo>
                    <a:pt x="289" y="183"/>
                    <a:pt x="298" y="175"/>
                    <a:pt x="298" y="165"/>
                  </a:cubicBezTo>
                  <a:cubicBezTo>
                    <a:pt x="298" y="18"/>
                    <a:pt x="298" y="18"/>
                    <a:pt x="298" y="18"/>
                  </a:cubicBezTo>
                  <a:cubicBezTo>
                    <a:pt x="298" y="8"/>
                    <a:pt x="289" y="0"/>
                    <a:pt x="279" y="0"/>
                  </a:cubicBezTo>
                  <a:close/>
                  <a:moveTo>
                    <a:pt x="287" y="40"/>
                  </a:moveTo>
                  <a:cubicBezTo>
                    <a:pt x="233" y="98"/>
                    <a:pt x="233" y="98"/>
                    <a:pt x="233" y="98"/>
                  </a:cubicBezTo>
                  <a:cubicBezTo>
                    <a:pt x="232" y="98"/>
                    <a:pt x="232" y="98"/>
                    <a:pt x="232" y="98"/>
                  </a:cubicBezTo>
                  <a:cubicBezTo>
                    <a:pt x="232" y="98"/>
                    <a:pt x="232" y="98"/>
                    <a:pt x="232" y="98"/>
                  </a:cubicBezTo>
                  <a:cubicBezTo>
                    <a:pt x="232" y="98"/>
                    <a:pt x="232" y="98"/>
                    <a:pt x="232" y="98"/>
                  </a:cubicBezTo>
                  <a:cubicBezTo>
                    <a:pt x="232" y="98"/>
                    <a:pt x="232" y="98"/>
                    <a:pt x="231" y="98"/>
                  </a:cubicBezTo>
                  <a:cubicBezTo>
                    <a:pt x="231" y="99"/>
                    <a:pt x="229" y="100"/>
                    <a:pt x="228" y="100"/>
                  </a:cubicBezTo>
                  <a:cubicBezTo>
                    <a:pt x="227" y="100"/>
                    <a:pt x="226" y="99"/>
                    <a:pt x="226" y="99"/>
                  </a:cubicBezTo>
                  <a:cubicBezTo>
                    <a:pt x="224" y="99"/>
                    <a:pt x="222" y="98"/>
                    <a:pt x="221" y="96"/>
                  </a:cubicBezTo>
                  <a:cubicBezTo>
                    <a:pt x="198" y="73"/>
                    <a:pt x="198" y="73"/>
                    <a:pt x="198" y="73"/>
                  </a:cubicBezTo>
                  <a:cubicBezTo>
                    <a:pt x="158" y="131"/>
                    <a:pt x="158" y="131"/>
                    <a:pt x="158" y="131"/>
                  </a:cubicBezTo>
                  <a:cubicBezTo>
                    <a:pt x="156" y="134"/>
                    <a:pt x="152" y="135"/>
                    <a:pt x="149" y="133"/>
                  </a:cubicBezTo>
                  <a:cubicBezTo>
                    <a:pt x="148" y="132"/>
                    <a:pt x="147" y="131"/>
                    <a:pt x="147" y="130"/>
                  </a:cubicBezTo>
                  <a:cubicBezTo>
                    <a:pt x="146" y="129"/>
                    <a:pt x="145" y="129"/>
                    <a:pt x="144" y="128"/>
                  </a:cubicBezTo>
                  <a:cubicBezTo>
                    <a:pt x="117" y="101"/>
                    <a:pt x="117" y="101"/>
                    <a:pt x="117" y="101"/>
                  </a:cubicBezTo>
                  <a:cubicBezTo>
                    <a:pt x="18" y="163"/>
                    <a:pt x="18" y="163"/>
                    <a:pt x="18" y="163"/>
                  </a:cubicBezTo>
                  <a:cubicBezTo>
                    <a:pt x="15" y="165"/>
                    <a:pt x="11" y="164"/>
                    <a:pt x="9" y="161"/>
                  </a:cubicBezTo>
                  <a:cubicBezTo>
                    <a:pt x="7" y="158"/>
                    <a:pt x="8" y="154"/>
                    <a:pt x="11" y="152"/>
                  </a:cubicBezTo>
                  <a:cubicBezTo>
                    <a:pt x="115" y="87"/>
                    <a:pt x="115" y="87"/>
                    <a:pt x="115" y="87"/>
                  </a:cubicBezTo>
                  <a:cubicBezTo>
                    <a:pt x="116" y="86"/>
                    <a:pt x="117" y="86"/>
                    <a:pt x="118" y="86"/>
                  </a:cubicBezTo>
                  <a:cubicBezTo>
                    <a:pt x="120" y="86"/>
                    <a:pt x="122" y="87"/>
                    <a:pt x="123" y="88"/>
                  </a:cubicBezTo>
                  <a:cubicBezTo>
                    <a:pt x="152" y="117"/>
                    <a:pt x="152" y="117"/>
                    <a:pt x="152" y="117"/>
                  </a:cubicBezTo>
                  <a:cubicBezTo>
                    <a:pt x="191" y="60"/>
                    <a:pt x="191" y="60"/>
                    <a:pt x="191" y="60"/>
                  </a:cubicBezTo>
                  <a:cubicBezTo>
                    <a:pt x="192" y="58"/>
                    <a:pt x="194" y="57"/>
                    <a:pt x="196" y="57"/>
                  </a:cubicBezTo>
                  <a:cubicBezTo>
                    <a:pt x="199" y="57"/>
                    <a:pt x="202" y="58"/>
                    <a:pt x="204" y="61"/>
                  </a:cubicBezTo>
                  <a:cubicBezTo>
                    <a:pt x="227" y="84"/>
                    <a:pt x="227" y="84"/>
                    <a:pt x="227" y="84"/>
                  </a:cubicBezTo>
                  <a:cubicBezTo>
                    <a:pt x="278" y="31"/>
                    <a:pt x="278" y="31"/>
                    <a:pt x="278" y="31"/>
                  </a:cubicBezTo>
                  <a:cubicBezTo>
                    <a:pt x="280" y="28"/>
                    <a:pt x="284" y="28"/>
                    <a:pt x="287" y="31"/>
                  </a:cubicBezTo>
                  <a:cubicBezTo>
                    <a:pt x="289" y="33"/>
                    <a:pt x="290" y="37"/>
                    <a:pt x="28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dirty="0">
                <a:solidFill>
                  <a:prstClr val="black"/>
                </a:solidFill>
                <a:latin typeface="微软雅黑" pitchFamily="34" charset="-122"/>
                <a:ea typeface="微软雅黑" pitchFamily="34" charset="-122"/>
              </a:endParaRPr>
            </a:p>
          </p:txBody>
        </p:sp>
      </p:grpSp>
      <p:sp>
        <p:nvSpPr>
          <p:cNvPr id="50" name="TextBox 34"/>
          <p:cNvSpPr txBox="1"/>
          <p:nvPr/>
        </p:nvSpPr>
        <p:spPr>
          <a:xfrm>
            <a:off x="762728" y="3699793"/>
            <a:ext cx="7618544"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zh-CN" altLang="en-US" sz="900" dirty="0">
                <a:solidFill>
                  <a:prstClr val="white">
                    <a:lumMod val="65000"/>
                  </a:prstClr>
                </a:solidFill>
                <a:latin typeface="微软雅黑" pitchFamily="34" charset="-122"/>
                <a:ea typeface="微软雅黑" pitchFamily="34" charset="-122"/>
              </a:rPr>
              <a:t>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a:t>
            </a:r>
            <a:endParaRPr lang="en-US" altLang="zh-CN" sz="900" dirty="0">
              <a:solidFill>
                <a:prstClr val="white">
                  <a:lumMod val="65000"/>
                </a:prstClr>
              </a:solidFill>
              <a:latin typeface="微软雅黑" pitchFamily="34" charset="-122"/>
              <a:ea typeface="微软雅黑" pitchFamily="34" charset="-122"/>
            </a:endParaRPr>
          </a:p>
          <a:p>
            <a:pPr algn="just">
              <a:lnSpc>
                <a:spcPct val="150000"/>
              </a:lnSpc>
            </a:pPr>
            <a:r>
              <a:rPr lang="zh-CN" altLang="en-US" sz="900" dirty="0">
                <a:solidFill>
                  <a:prstClr val="white">
                    <a:lumMod val="65000"/>
                  </a:prstClr>
                </a:solidFill>
                <a:latin typeface="微软雅黑" pitchFamily="34" charset="-122"/>
                <a:ea typeface="微软雅黑" pitchFamily="34" charset="-122"/>
              </a:rPr>
              <a:t>输入你的文字信息输入你的文字信息输入你的文字信息输入你的文字信息输入你的文字信息输入你的文字信息输入你的文字信息</a:t>
            </a:r>
            <a:endParaRPr lang="en-US" sz="900" dirty="0">
              <a:solidFill>
                <a:prstClr val="white">
                  <a:lumMod val="65000"/>
                </a:prstClr>
              </a:solidFill>
              <a:latin typeface="微软雅黑" pitchFamily="34" charset="-122"/>
              <a:ea typeface="微软雅黑" pitchFamily="34" charset="-122"/>
            </a:endParaRPr>
          </a:p>
        </p:txBody>
      </p:sp>
      <p:grpSp>
        <p:nvGrpSpPr>
          <p:cNvPr id="51" name="Group 272"/>
          <p:cNvGrpSpPr/>
          <p:nvPr/>
        </p:nvGrpSpPr>
        <p:grpSpPr>
          <a:xfrm>
            <a:off x="749937" y="2631574"/>
            <a:ext cx="2162655" cy="768159"/>
            <a:chOff x="999915" y="3997956"/>
            <a:chExt cx="2883538" cy="1024212"/>
          </a:xfrm>
        </p:grpSpPr>
        <p:sp>
          <p:nvSpPr>
            <p:cNvPr id="52" name="TextBox 263"/>
            <p:cNvSpPr txBox="1"/>
            <p:nvPr/>
          </p:nvSpPr>
          <p:spPr>
            <a:xfrm>
              <a:off x="1482914" y="4104342"/>
              <a:ext cx="2400539" cy="815608"/>
            </a:xfrm>
            <a:prstGeom prst="rect">
              <a:avLst/>
            </a:prstGeom>
            <a:noFill/>
          </p:spPr>
          <p:txBody>
            <a:bodyPr wrap="square" rtlCol="0">
              <a:spAutoFit/>
            </a:bodyPr>
            <a:lstStyle/>
            <a:p>
              <a:pPr>
                <a:lnSpc>
                  <a:spcPct val="150000"/>
                </a:lnSpc>
              </a:pPr>
              <a:r>
                <a:rPr lang="zh-CN" altLang="en-US" sz="750" dirty="0">
                  <a:latin typeface="微软雅黑" pitchFamily="34" charset="-122"/>
                  <a:ea typeface="微软雅黑" pitchFamily="34" charset="-122"/>
                </a:rPr>
                <a:t>输入你的文字信息输入你的文字信息输入你的文字信息输入你的文字信息输入你的文字信息</a:t>
              </a:r>
              <a:endParaRPr lang="en-US" sz="750" b="1" dirty="0">
                <a:latin typeface="微软雅黑" pitchFamily="34" charset="-122"/>
                <a:ea typeface="微软雅黑" pitchFamily="34" charset="-122"/>
              </a:endParaRPr>
            </a:p>
          </p:txBody>
        </p:sp>
        <p:sp>
          <p:nvSpPr>
            <p:cNvPr id="53" name="TextBox 266"/>
            <p:cNvSpPr txBox="1"/>
            <p:nvPr/>
          </p:nvSpPr>
          <p:spPr>
            <a:xfrm rot="16200000">
              <a:off x="764808" y="4233063"/>
              <a:ext cx="1024212" cy="553997"/>
            </a:xfrm>
            <a:prstGeom prst="rect">
              <a:avLst/>
            </a:prstGeom>
            <a:noFill/>
          </p:spPr>
          <p:txBody>
            <a:bodyPr wrap="none" rtlCol="0">
              <a:spAutoFit/>
            </a:bodyPr>
            <a:lstStyle/>
            <a:p>
              <a:r>
                <a:rPr lang="id-ID" sz="2100" b="1" dirty="0">
                  <a:solidFill>
                    <a:srgbClr val="6CAE43"/>
                  </a:solidFill>
                  <a:latin typeface="微软雅黑" pitchFamily="34" charset="-122"/>
                  <a:ea typeface="微软雅黑" pitchFamily="34" charset="-122"/>
                  <a:cs typeface="Calibri" panose="020F0502020204030204" pitchFamily="34" charset="0"/>
                </a:rPr>
                <a:t>75%</a:t>
              </a:r>
            </a:p>
          </p:txBody>
        </p:sp>
      </p:grpSp>
      <p:grpSp>
        <p:nvGrpSpPr>
          <p:cNvPr id="54" name="Group 57"/>
          <p:cNvGrpSpPr/>
          <p:nvPr/>
        </p:nvGrpSpPr>
        <p:grpSpPr>
          <a:xfrm>
            <a:off x="3484907" y="2631574"/>
            <a:ext cx="2162655" cy="768159"/>
            <a:chOff x="4335668" y="3997956"/>
            <a:chExt cx="2883538" cy="1024212"/>
          </a:xfrm>
        </p:grpSpPr>
        <p:sp>
          <p:nvSpPr>
            <p:cNvPr id="55" name="TextBox 267"/>
            <p:cNvSpPr txBox="1"/>
            <p:nvPr/>
          </p:nvSpPr>
          <p:spPr>
            <a:xfrm>
              <a:off x="4818667" y="4104342"/>
              <a:ext cx="2400539" cy="815608"/>
            </a:xfrm>
            <a:prstGeom prst="rect">
              <a:avLst/>
            </a:prstGeom>
            <a:noFill/>
          </p:spPr>
          <p:txBody>
            <a:bodyPr wrap="square" rtlCol="0">
              <a:spAutoFit/>
            </a:bodyPr>
            <a:lstStyle/>
            <a:p>
              <a:pPr>
                <a:lnSpc>
                  <a:spcPct val="150000"/>
                </a:lnSpc>
              </a:pPr>
              <a:r>
                <a:rPr lang="zh-CN" altLang="en-US" sz="750" dirty="0">
                  <a:latin typeface="微软雅黑" pitchFamily="34" charset="-122"/>
                  <a:ea typeface="微软雅黑" pitchFamily="34" charset="-122"/>
                </a:rPr>
                <a:t>输入你的文字信息输入你的文字信息输入你的文字信息输入你的文字信息输入你的文字信息</a:t>
              </a:r>
              <a:endParaRPr lang="en-US" sz="750" b="1" dirty="0">
                <a:latin typeface="微软雅黑" pitchFamily="34" charset="-122"/>
                <a:ea typeface="微软雅黑" pitchFamily="34" charset="-122"/>
              </a:endParaRPr>
            </a:p>
          </p:txBody>
        </p:sp>
        <p:sp>
          <p:nvSpPr>
            <p:cNvPr id="56" name="TextBox 268"/>
            <p:cNvSpPr txBox="1"/>
            <p:nvPr/>
          </p:nvSpPr>
          <p:spPr>
            <a:xfrm rot="16200000">
              <a:off x="4100561" y="4233063"/>
              <a:ext cx="1024212" cy="553997"/>
            </a:xfrm>
            <a:prstGeom prst="rect">
              <a:avLst/>
            </a:prstGeom>
            <a:noFill/>
          </p:spPr>
          <p:txBody>
            <a:bodyPr wrap="none" rtlCol="0">
              <a:spAutoFit/>
            </a:bodyPr>
            <a:lstStyle/>
            <a:p>
              <a:r>
                <a:rPr lang="id-ID" sz="2100" b="1" dirty="0">
                  <a:solidFill>
                    <a:srgbClr val="6CAE43"/>
                  </a:solidFill>
                  <a:latin typeface="微软雅黑" pitchFamily="34" charset="-122"/>
                  <a:ea typeface="微软雅黑" pitchFamily="34" charset="-122"/>
                  <a:cs typeface="Calibri" panose="020F0502020204030204" pitchFamily="34" charset="0"/>
                </a:rPr>
                <a:t>55%</a:t>
              </a:r>
            </a:p>
          </p:txBody>
        </p:sp>
      </p:grpSp>
      <p:grpSp>
        <p:nvGrpSpPr>
          <p:cNvPr id="57" name="Group 269"/>
          <p:cNvGrpSpPr/>
          <p:nvPr/>
        </p:nvGrpSpPr>
        <p:grpSpPr>
          <a:xfrm>
            <a:off x="6343061" y="2631574"/>
            <a:ext cx="2162655" cy="768159"/>
            <a:chOff x="4335668" y="3997956"/>
            <a:chExt cx="2883538" cy="1024212"/>
          </a:xfrm>
        </p:grpSpPr>
        <p:sp>
          <p:nvSpPr>
            <p:cNvPr id="58" name="TextBox 270"/>
            <p:cNvSpPr txBox="1"/>
            <p:nvPr/>
          </p:nvSpPr>
          <p:spPr>
            <a:xfrm>
              <a:off x="4818667" y="4104342"/>
              <a:ext cx="2400539" cy="815608"/>
            </a:xfrm>
            <a:prstGeom prst="rect">
              <a:avLst/>
            </a:prstGeom>
            <a:noFill/>
          </p:spPr>
          <p:txBody>
            <a:bodyPr wrap="square" rtlCol="0">
              <a:spAutoFit/>
            </a:bodyPr>
            <a:lstStyle/>
            <a:p>
              <a:pPr>
                <a:lnSpc>
                  <a:spcPct val="150000"/>
                </a:lnSpc>
              </a:pPr>
              <a:r>
                <a:rPr lang="zh-CN" altLang="en-US" sz="750" dirty="0">
                  <a:latin typeface="微软雅黑" pitchFamily="34" charset="-122"/>
                  <a:ea typeface="微软雅黑" pitchFamily="34" charset="-122"/>
                </a:rPr>
                <a:t>输入你的文字信息输入你的文字信息输入你的文字信息输入你的文字信息输入你的文字信息</a:t>
              </a:r>
              <a:endParaRPr lang="en-US" sz="750" b="1" dirty="0">
                <a:latin typeface="微软雅黑" pitchFamily="34" charset="-122"/>
                <a:ea typeface="微软雅黑" pitchFamily="34" charset="-122"/>
              </a:endParaRPr>
            </a:p>
          </p:txBody>
        </p:sp>
        <p:sp>
          <p:nvSpPr>
            <p:cNvPr id="59" name="TextBox 271"/>
            <p:cNvSpPr txBox="1"/>
            <p:nvPr/>
          </p:nvSpPr>
          <p:spPr>
            <a:xfrm rot="16200000">
              <a:off x="4100561" y="4233063"/>
              <a:ext cx="1024212" cy="553997"/>
            </a:xfrm>
            <a:prstGeom prst="rect">
              <a:avLst/>
            </a:prstGeom>
            <a:noFill/>
          </p:spPr>
          <p:txBody>
            <a:bodyPr wrap="none" rtlCol="0">
              <a:spAutoFit/>
            </a:bodyPr>
            <a:lstStyle/>
            <a:p>
              <a:r>
                <a:rPr lang="id-ID" sz="2100" b="1" dirty="0">
                  <a:solidFill>
                    <a:srgbClr val="6CAE43"/>
                  </a:solidFill>
                  <a:latin typeface="微软雅黑" pitchFamily="34" charset="-122"/>
                  <a:ea typeface="微软雅黑" pitchFamily="34" charset="-122"/>
                  <a:cs typeface="Calibri" panose="020F0502020204030204" pitchFamily="34" charset="0"/>
                </a:rPr>
                <a:t>92%</a:t>
              </a:r>
            </a:p>
          </p:txBody>
        </p:sp>
      </p:grpSp>
    </p:spTree>
    <p:extLst>
      <p:ext uri="{BB962C8B-B14F-4D97-AF65-F5344CB8AC3E}">
        <p14:creationId xmlns:p14="http://schemas.microsoft.com/office/powerpoint/2010/main" val="361855517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par>
                                <p:cTn id="21" presetID="2" presetClass="entr" presetSubtype="4" fill="hold" nodeType="withEffect">
                                  <p:stCondLst>
                                    <p:cond delay="20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ppt_x"/>
                                          </p:val>
                                        </p:tav>
                                        <p:tav tm="100000">
                                          <p:val>
                                            <p:strVal val="#ppt_x"/>
                                          </p:val>
                                        </p:tav>
                                      </p:tavLst>
                                    </p:anim>
                                    <p:anim calcmode="lin" valueType="num">
                                      <p:cBhvr additive="base">
                                        <p:cTn id="24" dur="500" fill="hold"/>
                                        <p:tgtEl>
                                          <p:spTgt spid="3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40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ppt_x"/>
                                          </p:val>
                                        </p:tav>
                                        <p:tav tm="100000">
                                          <p:val>
                                            <p:strVal val="#ppt_x"/>
                                          </p:val>
                                        </p:tav>
                                      </p:tavLst>
                                    </p:anim>
                                    <p:anim calcmode="lin" valueType="num">
                                      <p:cBhvr additive="base">
                                        <p:cTn id="28" dur="500" fill="hold"/>
                                        <p:tgtEl>
                                          <p:spTgt spid="51"/>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60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ppt_x"/>
                                          </p:val>
                                        </p:tav>
                                        <p:tav tm="100000">
                                          <p:val>
                                            <p:strVal val="#ppt_x"/>
                                          </p:val>
                                        </p:tav>
                                      </p:tavLst>
                                    </p:anim>
                                    <p:anim calcmode="lin" valueType="num">
                                      <p:cBhvr additive="base">
                                        <p:cTn id="32" dur="500" fill="hold"/>
                                        <p:tgtEl>
                                          <p:spTgt spid="4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800"/>
                                  </p:stCondLst>
                                  <p:childTnLst>
                                    <p:set>
                                      <p:cBhvr>
                                        <p:cTn id="34" dur="1" fill="hold">
                                          <p:stCondLst>
                                            <p:cond delay="0"/>
                                          </p:stCondLst>
                                        </p:cTn>
                                        <p:tgtEl>
                                          <p:spTgt spid="54"/>
                                        </p:tgtEl>
                                        <p:attrNameLst>
                                          <p:attrName>style.visibility</p:attrName>
                                        </p:attrNameLst>
                                      </p:cBhvr>
                                      <p:to>
                                        <p:strVal val="visible"/>
                                      </p:to>
                                    </p:set>
                                    <p:anim calcmode="lin" valueType="num">
                                      <p:cBhvr additive="base">
                                        <p:cTn id="35" dur="500" fill="hold"/>
                                        <p:tgtEl>
                                          <p:spTgt spid="54"/>
                                        </p:tgtEl>
                                        <p:attrNameLst>
                                          <p:attrName>ppt_x</p:attrName>
                                        </p:attrNameLst>
                                      </p:cBhvr>
                                      <p:tavLst>
                                        <p:tav tm="0">
                                          <p:val>
                                            <p:strVal val="#ppt_x"/>
                                          </p:val>
                                        </p:tav>
                                        <p:tav tm="100000">
                                          <p:val>
                                            <p:strVal val="#ppt_x"/>
                                          </p:val>
                                        </p:tav>
                                      </p:tavLst>
                                    </p:anim>
                                    <p:anim calcmode="lin" valueType="num">
                                      <p:cBhvr additive="base">
                                        <p:cTn id="36" dur="500" fill="hold"/>
                                        <p:tgtEl>
                                          <p:spTgt spid="5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100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ppt_x"/>
                                          </p:val>
                                        </p:tav>
                                        <p:tav tm="100000">
                                          <p:val>
                                            <p:strVal val="#ppt_x"/>
                                          </p:val>
                                        </p:tav>
                                      </p:tavLst>
                                    </p:anim>
                                    <p:anim calcmode="lin" valueType="num">
                                      <p:cBhvr additive="base">
                                        <p:cTn id="40" dur="500" fill="hold"/>
                                        <p:tgtEl>
                                          <p:spTgt spid="35"/>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1200"/>
                                  </p:stCondLst>
                                  <p:childTnLst>
                                    <p:set>
                                      <p:cBhvr>
                                        <p:cTn id="42" dur="1" fill="hold">
                                          <p:stCondLst>
                                            <p:cond delay="0"/>
                                          </p:stCondLst>
                                        </p:cTn>
                                        <p:tgtEl>
                                          <p:spTgt spid="57"/>
                                        </p:tgtEl>
                                        <p:attrNameLst>
                                          <p:attrName>style.visibility</p:attrName>
                                        </p:attrNameLst>
                                      </p:cBhvr>
                                      <p:to>
                                        <p:strVal val="visible"/>
                                      </p:to>
                                    </p:set>
                                    <p:anim calcmode="lin" valueType="num">
                                      <p:cBhvr additive="base">
                                        <p:cTn id="43" dur="500" fill="hold"/>
                                        <p:tgtEl>
                                          <p:spTgt spid="57"/>
                                        </p:tgtEl>
                                        <p:attrNameLst>
                                          <p:attrName>ppt_x</p:attrName>
                                        </p:attrNameLst>
                                      </p:cBhvr>
                                      <p:tavLst>
                                        <p:tav tm="0">
                                          <p:val>
                                            <p:strVal val="#ppt_x"/>
                                          </p:val>
                                        </p:tav>
                                        <p:tav tm="100000">
                                          <p:val>
                                            <p:strVal val="#ppt_x"/>
                                          </p:val>
                                        </p:tav>
                                      </p:tavLst>
                                    </p:anim>
                                    <p:anim calcmode="lin" valueType="num">
                                      <p:cBhvr additive="base">
                                        <p:cTn id="44" dur="500" fill="hold"/>
                                        <p:tgtEl>
                                          <p:spTgt spid="57"/>
                                        </p:tgtEl>
                                        <p:attrNameLst>
                                          <p:attrName>ppt_y</p:attrName>
                                        </p:attrNameLst>
                                      </p:cBhvr>
                                      <p:tavLst>
                                        <p:tav tm="0">
                                          <p:val>
                                            <p:strVal val="1+#ppt_h/2"/>
                                          </p:val>
                                        </p:tav>
                                        <p:tav tm="100000">
                                          <p:val>
                                            <p:strVal val="#ppt_y"/>
                                          </p:val>
                                        </p:tav>
                                      </p:tavLst>
                                    </p:anim>
                                  </p:childTnLst>
                                </p:cTn>
                              </p:par>
                            </p:childTnLst>
                          </p:cTn>
                        </p:par>
                        <p:par>
                          <p:cTn id="45" fill="hold">
                            <p:stCondLst>
                              <p:cond delay="2200"/>
                            </p:stCondLst>
                            <p:childTnLst>
                              <p:par>
                                <p:cTn id="46" presetID="10" presetClass="entr" presetSubtype="0" fill="hold" grpId="0" nodeType="after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fade">
                                      <p:cBhvr>
                                        <p:cTn id="4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5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菱形 3"/>
          <p:cNvSpPr/>
          <p:nvPr/>
        </p:nvSpPr>
        <p:spPr>
          <a:xfrm>
            <a:off x="3387769" y="962145"/>
            <a:ext cx="2164080" cy="2164080"/>
          </a:xfrm>
          <a:prstGeom prst="diamond">
            <a:avLst/>
          </a:prstGeom>
          <a:solidFill>
            <a:srgbClr val="6CAE43"/>
          </a:solidFill>
          <a:ln w="38100">
            <a:gradFill flip="none" rotWithShape="1">
              <a:gsLst>
                <a:gs pos="0">
                  <a:schemeClr val="bg1">
                    <a:lumMod val="75000"/>
                  </a:schemeClr>
                </a:gs>
                <a:gs pos="100000">
                  <a:schemeClr val="bg1"/>
                </a:gs>
              </a:gsLst>
              <a:lin ang="8100000" scaled="1"/>
              <a:tileRect/>
            </a:gradFill>
          </a:ln>
          <a:effectLst>
            <a:innerShdw blurRad="635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菱形 4"/>
          <p:cNvSpPr/>
          <p:nvPr/>
        </p:nvSpPr>
        <p:spPr>
          <a:xfrm>
            <a:off x="3300139" y="596385"/>
            <a:ext cx="2339340" cy="2339340"/>
          </a:xfrm>
          <a:prstGeom prst="diamond">
            <a:avLst/>
          </a:prstGeom>
          <a:solidFill>
            <a:schemeClr val="bg1"/>
          </a:solidFill>
          <a:ln>
            <a:noFill/>
          </a:ln>
          <a:effectLst>
            <a:outerShdw blurRad="50800" dist="38100" dir="8100000" algn="tr" rotWithShape="0">
              <a:prstClr val="black">
                <a:alpha val="40000"/>
              </a:prstClr>
            </a:outerShdw>
          </a:effectLst>
          <a:scene3d>
            <a:camera prst="orthographicFront"/>
            <a:lightRig rig="threePt" dir="t">
              <a:rot lat="0" lon="0" rev="4800000"/>
            </a:lightRig>
          </a:scene3d>
          <a:sp3d>
            <a:bevelT w="6350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4014472" y="1259325"/>
            <a:ext cx="910675" cy="369332"/>
          </a:xfrm>
          <a:prstGeom prst="rect">
            <a:avLst/>
          </a:prstGeom>
          <a:noFill/>
        </p:spPr>
        <p:txBody>
          <a:bodyPr wrap="square" rtlCol="0">
            <a:spAutoFit/>
          </a:bodyPr>
          <a:lstStyle/>
          <a:p>
            <a:r>
              <a:rPr lang="en-US" altLang="zh-CN" sz="1800" dirty="0" smtClean="0">
                <a:solidFill>
                  <a:srgbClr val="6CAE43"/>
                </a:solidFill>
                <a:latin typeface="微软雅黑" panose="020B0503020204020204" pitchFamily="34" charset="-122"/>
                <a:ea typeface="微软雅黑" panose="020B0503020204020204" pitchFamily="34" charset="-122"/>
              </a:rPr>
              <a:t>Part3</a:t>
            </a:r>
            <a:endParaRPr lang="zh-CN" altLang="en-US" sz="1800" dirty="0">
              <a:solidFill>
                <a:srgbClr val="6CAE43"/>
              </a:solidFill>
              <a:latin typeface="微软雅黑" panose="020B0503020204020204" pitchFamily="34" charset="-122"/>
              <a:ea typeface="微软雅黑" panose="020B0503020204020204" pitchFamily="34" charset="-122"/>
            </a:endParaRPr>
          </a:p>
        </p:txBody>
      </p:sp>
      <p:sp>
        <p:nvSpPr>
          <p:cNvPr id="7" name="矩形 6"/>
          <p:cNvSpPr/>
          <p:nvPr/>
        </p:nvSpPr>
        <p:spPr>
          <a:xfrm>
            <a:off x="3454148" y="1535223"/>
            <a:ext cx="2031325" cy="461665"/>
          </a:xfrm>
          <a:prstGeom prst="rect">
            <a:avLst/>
          </a:prstGeom>
        </p:spPr>
        <p:txBody>
          <a:bodyPr wrap="none">
            <a:spAutoFit/>
          </a:bodyPr>
          <a:lstStyle/>
          <a:p>
            <a:r>
              <a:rPr lang="zh-CN" altLang="en-US" sz="2400" b="1" dirty="0" smtClean="0">
                <a:solidFill>
                  <a:srgbClr val="6CAE43"/>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单击添加标题</a:t>
            </a:r>
            <a:endParaRPr lang="zh-CN" altLang="en-US" sz="2400" b="1" dirty="0">
              <a:solidFill>
                <a:srgbClr val="6CAE43"/>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sp>
        <p:nvSpPr>
          <p:cNvPr id="8" name="KSO_Shape"/>
          <p:cNvSpPr>
            <a:spLocks/>
          </p:cNvSpPr>
          <p:nvPr/>
        </p:nvSpPr>
        <p:spPr bwMode="auto">
          <a:xfrm>
            <a:off x="4369364" y="2071899"/>
            <a:ext cx="200886" cy="401771"/>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rgbClr val="6CAE43"/>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9" name="矩形 8"/>
          <p:cNvSpPr/>
          <p:nvPr/>
        </p:nvSpPr>
        <p:spPr>
          <a:xfrm>
            <a:off x="3072477" y="3259776"/>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4701252" y="3243721"/>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3072477" y="3573352"/>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4701252" y="3557296"/>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4878718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9" presetClass="entr" presetSubtype="0" decel="10000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 calcmode="lin" valueType="num">
                                      <p:cBhvr>
                                        <p:cTn id="26" dur="500" fill="hold"/>
                                        <p:tgtEl>
                                          <p:spTgt spid="7"/>
                                        </p:tgtEl>
                                        <p:attrNameLst>
                                          <p:attrName>style.rotation</p:attrName>
                                        </p:attrNameLst>
                                      </p:cBhvr>
                                      <p:tavLst>
                                        <p:tav tm="0">
                                          <p:val>
                                            <p:fltVal val="360"/>
                                          </p:val>
                                        </p:tav>
                                        <p:tav tm="100000">
                                          <p:val>
                                            <p:fltVal val="0"/>
                                          </p:val>
                                        </p:tav>
                                      </p:tavLst>
                                    </p:anim>
                                    <p:animEffect transition="in" filter="fade">
                                      <p:cBhvr>
                                        <p:cTn id="27" dur="500"/>
                                        <p:tgtEl>
                                          <p:spTgt spid="7"/>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500"/>
                            </p:stCondLst>
                            <p:childTnLst>
                              <p:par>
                                <p:cTn id="35" presetID="50" presetClass="entr" presetSubtype="0" decel="10000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3"/>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par>
                                <p:cTn id="40" presetID="50" presetClass="entr" presetSubtype="0" decel="100000" fill="hold" grpId="0" nodeType="withEffect">
                                  <p:stCondLst>
                                    <p:cond delay="450"/>
                                  </p:stCondLst>
                                  <p:childTnLst>
                                    <p:set>
                                      <p:cBhvr>
                                        <p:cTn id="41" dur="1" fill="hold">
                                          <p:stCondLst>
                                            <p:cond delay="0"/>
                                          </p:stCondLst>
                                        </p:cTn>
                                        <p:tgtEl>
                                          <p:spTgt spid="10"/>
                                        </p:tgtEl>
                                        <p:attrNameLst>
                                          <p:attrName>style.visibility</p:attrName>
                                        </p:attrNameLst>
                                      </p:cBhvr>
                                      <p:to>
                                        <p:strVal val="visible"/>
                                      </p:to>
                                    </p:set>
                                    <p:anim calcmode="lin" valueType="num">
                                      <p:cBhvr>
                                        <p:cTn id="42" dur="1000" fill="hold"/>
                                        <p:tgtEl>
                                          <p:spTgt spid="10"/>
                                        </p:tgtEl>
                                        <p:attrNameLst>
                                          <p:attrName>ppt_w</p:attrName>
                                        </p:attrNameLst>
                                      </p:cBhvr>
                                      <p:tavLst>
                                        <p:tav tm="0">
                                          <p:val>
                                            <p:strVal val="#ppt_w+.3"/>
                                          </p:val>
                                        </p:tav>
                                        <p:tav tm="100000">
                                          <p:val>
                                            <p:strVal val="#ppt_w"/>
                                          </p:val>
                                        </p:tav>
                                      </p:tavLst>
                                    </p:anim>
                                    <p:anim calcmode="lin" valueType="num">
                                      <p:cBhvr>
                                        <p:cTn id="43" dur="1000" fill="hold"/>
                                        <p:tgtEl>
                                          <p:spTgt spid="10"/>
                                        </p:tgtEl>
                                        <p:attrNameLst>
                                          <p:attrName>ppt_h</p:attrName>
                                        </p:attrNameLst>
                                      </p:cBhvr>
                                      <p:tavLst>
                                        <p:tav tm="0">
                                          <p:val>
                                            <p:strVal val="#ppt_h"/>
                                          </p:val>
                                        </p:tav>
                                        <p:tav tm="100000">
                                          <p:val>
                                            <p:strVal val="#ppt_h"/>
                                          </p:val>
                                        </p:tav>
                                      </p:tavLst>
                                    </p:anim>
                                    <p:animEffect transition="in" filter="fade">
                                      <p:cBhvr>
                                        <p:cTn id="44" dur="1000"/>
                                        <p:tgtEl>
                                          <p:spTgt spid="10"/>
                                        </p:tgtEl>
                                      </p:cBhvr>
                                    </p:animEffect>
                                  </p:childTnLst>
                                </p:cTn>
                              </p:par>
                              <p:par>
                                <p:cTn id="45" presetID="50" presetClass="entr" presetSubtype="0" decel="100000" fill="hold" grpId="0" nodeType="withEffect">
                                  <p:stCondLst>
                                    <p:cond delay="85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strVal val="#ppt_w+.3"/>
                                          </p:val>
                                        </p:tav>
                                        <p:tav tm="100000">
                                          <p:val>
                                            <p:strVal val="#ppt_w"/>
                                          </p:val>
                                        </p:tav>
                                      </p:tavLst>
                                    </p:anim>
                                    <p:anim calcmode="lin" valueType="num">
                                      <p:cBhvr>
                                        <p:cTn id="48" dur="1000" fill="hold"/>
                                        <p:tgtEl>
                                          <p:spTgt spid="11"/>
                                        </p:tgtEl>
                                        <p:attrNameLst>
                                          <p:attrName>ppt_h</p:attrName>
                                        </p:attrNameLst>
                                      </p:cBhvr>
                                      <p:tavLst>
                                        <p:tav tm="0">
                                          <p:val>
                                            <p:strVal val="#ppt_h"/>
                                          </p:val>
                                        </p:tav>
                                        <p:tav tm="100000">
                                          <p:val>
                                            <p:strVal val="#ppt_h"/>
                                          </p:val>
                                        </p:tav>
                                      </p:tavLst>
                                    </p:anim>
                                    <p:animEffect transition="in" filter="fade">
                                      <p:cBhvr>
                                        <p:cTn id="49" dur="1000"/>
                                        <p:tgtEl>
                                          <p:spTgt spid="11"/>
                                        </p:tgtEl>
                                      </p:cBhvr>
                                    </p:animEffect>
                                  </p:childTnLst>
                                </p:cTn>
                              </p:par>
                              <p:par>
                                <p:cTn id="50" presetID="50" presetClass="entr" presetSubtype="0" decel="100000" fill="hold" grpId="0" nodeType="withEffect">
                                  <p:stCondLst>
                                    <p:cond delay="1250"/>
                                  </p:stCondLst>
                                  <p:childTnLst>
                                    <p:set>
                                      <p:cBhvr>
                                        <p:cTn id="51" dur="1" fill="hold">
                                          <p:stCondLst>
                                            <p:cond delay="0"/>
                                          </p:stCondLst>
                                        </p:cTn>
                                        <p:tgtEl>
                                          <p:spTgt spid="12"/>
                                        </p:tgtEl>
                                        <p:attrNameLst>
                                          <p:attrName>style.visibility</p:attrName>
                                        </p:attrNameLst>
                                      </p:cBhvr>
                                      <p:to>
                                        <p:strVal val="visible"/>
                                      </p:to>
                                    </p:set>
                                    <p:anim calcmode="lin" valueType="num">
                                      <p:cBhvr>
                                        <p:cTn id="52" dur="1000" fill="hold"/>
                                        <p:tgtEl>
                                          <p:spTgt spid="12"/>
                                        </p:tgtEl>
                                        <p:attrNameLst>
                                          <p:attrName>ppt_w</p:attrName>
                                        </p:attrNameLst>
                                      </p:cBhvr>
                                      <p:tavLst>
                                        <p:tav tm="0">
                                          <p:val>
                                            <p:strVal val="#ppt_w+.3"/>
                                          </p:val>
                                        </p:tav>
                                        <p:tav tm="100000">
                                          <p:val>
                                            <p:strVal val="#ppt_w"/>
                                          </p:val>
                                        </p:tav>
                                      </p:tavLst>
                                    </p:anim>
                                    <p:anim calcmode="lin" valueType="num">
                                      <p:cBhvr>
                                        <p:cTn id="53" dur="1000" fill="hold"/>
                                        <p:tgtEl>
                                          <p:spTgt spid="12"/>
                                        </p:tgtEl>
                                        <p:attrNameLst>
                                          <p:attrName>ppt_h</p:attrName>
                                        </p:attrNameLst>
                                      </p:cBhvr>
                                      <p:tavLst>
                                        <p:tav tm="0">
                                          <p:val>
                                            <p:strVal val="#ppt_h"/>
                                          </p:val>
                                        </p:tav>
                                        <p:tav tm="100000">
                                          <p:val>
                                            <p:strVal val="#ppt_h"/>
                                          </p:val>
                                        </p:tav>
                                      </p:tavLst>
                                    </p:anim>
                                    <p:animEffect transition="in" filter="fade">
                                      <p:cBhvr>
                                        <p:cTn id="5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9" grpId="0"/>
      <p:bldP spid="10"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10" name="原创设计师QQ598969553      _4"/>
          <p:cNvSpPr/>
          <p:nvPr/>
        </p:nvSpPr>
        <p:spPr>
          <a:xfrm>
            <a:off x="6168867" y="1493071"/>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sp>
        <p:nvSpPr>
          <p:cNvPr id="11" name="原创设计师QQ598969553      _5"/>
          <p:cNvSpPr/>
          <p:nvPr/>
        </p:nvSpPr>
        <p:spPr>
          <a:xfrm>
            <a:off x="2328339" y="1407976"/>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grpSp>
        <p:nvGrpSpPr>
          <p:cNvPr id="12" name="原创设计师QQ598969553      _6"/>
          <p:cNvGrpSpPr/>
          <p:nvPr/>
        </p:nvGrpSpPr>
        <p:grpSpPr>
          <a:xfrm>
            <a:off x="2454290" y="1489652"/>
            <a:ext cx="1669321" cy="804541"/>
            <a:chOff x="6084168" y="1274556"/>
            <a:chExt cx="1669538" cy="804355"/>
          </a:xfrm>
        </p:grpSpPr>
        <p:sp>
          <p:nvSpPr>
            <p:cNvPr id="13" name="TextBox 106"/>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4" name="TextBox 107"/>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5" name="原创设计师QQ598969553      _7"/>
          <p:cNvGrpSpPr/>
          <p:nvPr/>
        </p:nvGrpSpPr>
        <p:grpSpPr>
          <a:xfrm>
            <a:off x="6301878" y="1603002"/>
            <a:ext cx="1669321" cy="804541"/>
            <a:chOff x="6084168" y="1274556"/>
            <a:chExt cx="1669538" cy="804355"/>
          </a:xfrm>
        </p:grpSpPr>
        <p:sp>
          <p:nvSpPr>
            <p:cNvPr id="16" name="TextBox 109"/>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7" name="TextBox 110"/>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8" name="原创设计师QQ598969553      _8"/>
          <p:cNvGrpSpPr/>
          <p:nvPr/>
        </p:nvGrpSpPr>
        <p:grpSpPr>
          <a:xfrm>
            <a:off x="998472" y="1340956"/>
            <a:ext cx="1206440" cy="1172864"/>
            <a:chOff x="2201071" y="3406041"/>
            <a:chExt cx="1805286" cy="1805938"/>
          </a:xfrm>
        </p:grpSpPr>
        <p:grpSp>
          <p:nvGrpSpPr>
            <p:cNvPr id="19" name="组合 18"/>
            <p:cNvGrpSpPr/>
            <p:nvPr/>
          </p:nvGrpSpPr>
          <p:grpSpPr>
            <a:xfrm>
              <a:off x="2201071" y="3406041"/>
              <a:ext cx="1805286" cy="1805938"/>
              <a:chOff x="4345444" y="2542859"/>
              <a:chExt cx="1810550" cy="1811205"/>
            </a:xfrm>
          </p:grpSpPr>
          <p:grpSp>
            <p:nvGrpSpPr>
              <p:cNvPr id="21" name="组合 2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3" name="同心圆 6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24" name="椭圆 2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2" name="椭圆 21"/>
              <p:cNvSpPr/>
              <p:nvPr/>
            </p:nvSpPr>
            <p:spPr>
              <a:xfrm>
                <a:off x="4565570" y="2763062"/>
                <a:ext cx="1370298" cy="1370793"/>
              </a:xfrm>
              <a:prstGeom prst="ellipse">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0" name="TextBox 69"/>
            <p:cNvSpPr txBox="1"/>
            <p:nvPr/>
          </p:nvSpPr>
          <p:spPr>
            <a:xfrm>
              <a:off x="2694008"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grpSp>
        <p:nvGrpSpPr>
          <p:cNvPr id="25" name="原创设计师QQ598969553      _9"/>
          <p:cNvGrpSpPr/>
          <p:nvPr/>
        </p:nvGrpSpPr>
        <p:grpSpPr>
          <a:xfrm>
            <a:off x="4895440" y="1389991"/>
            <a:ext cx="1206440" cy="1172864"/>
            <a:chOff x="4811090" y="3406041"/>
            <a:chExt cx="1805286" cy="1805938"/>
          </a:xfrm>
        </p:grpSpPr>
        <p:grpSp>
          <p:nvGrpSpPr>
            <p:cNvPr id="26" name="组合 25"/>
            <p:cNvGrpSpPr/>
            <p:nvPr/>
          </p:nvGrpSpPr>
          <p:grpSpPr>
            <a:xfrm>
              <a:off x="4811090" y="3406041"/>
              <a:ext cx="1805286" cy="1805938"/>
              <a:chOff x="4345444" y="2542859"/>
              <a:chExt cx="1810550" cy="1811205"/>
            </a:xfrm>
          </p:grpSpPr>
          <p:grpSp>
            <p:nvGrpSpPr>
              <p:cNvPr id="28" name="组合 2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0" name="同心圆 8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31" name="椭圆 3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9" name="椭圆 28"/>
              <p:cNvSpPr/>
              <p:nvPr/>
            </p:nvSpPr>
            <p:spPr>
              <a:xfrm>
                <a:off x="4565570" y="2763062"/>
                <a:ext cx="1370298" cy="1370793"/>
              </a:xfrm>
              <a:prstGeom prst="ellipse">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7" name="TextBox 117"/>
            <p:cNvSpPr txBox="1"/>
            <p:nvPr/>
          </p:nvSpPr>
          <p:spPr>
            <a:xfrm>
              <a:off x="5304027"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sp>
        <p:nvSpPr>
          <p:cNvPr id="32" name="原创设计师QQ598969553      _10"/>
          <p:cNvSpPr/>
          <p:nvPr/>
        </p:nvSpPr>
        <p:spPr>
          <a:xfrm>
            <a:off x="6168867" y="3383281"/>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sp>
        <p:nvSpPr>
          <p:cNvPr id="33" name="原创设计师QQ598969553      _11"/>
          <p:cNvSpPr/>
          <p:nvPr/>
        </p:nvSpPr>
        <p:spPr>
          <a:xfrm>
            <a:off x="2328339" y="3298186"/>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grpSp>
        <p:nvGrpSpPr>
          <p:cNvPr id="34" name="原创设计师QQ598969553      _12"/>
          <p:cNvGrpSpPr/>
          <p:nvPr/>
        </p:nvGrpSpPr>
        <p:grpSpPr>
          <a:xfrm>
            <a:off x="2454290" y="3379862"/>
            <a:ext cx="1669321" cy="804541"/>
            <a:chOff x="6084168" y="1274556"/>
            <a:chExt cx="1669538" cy="804355"/>
          </a:xfrm>
        </p:grpSpPr>
        <p:sp>
          <p:nvSpPr>
            <p:cNvPr id="35" name="TextBox 58"/>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36" name="TextBox 59"/>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37" name="原创设计师QQ598969553      _13"/>
          <p:cNvGrpSpPr/>
          <p:nvPr/>
        </p:nvGrpSpPr>
        <p:grpSpPr>
          <a:xfrm>
            <a:off x="6301878" y="3493212"/>
            <a:ext cx="1669321" cy="804541"/>
            <a:chOff x="6084168" y="1274556"/>
            <a:chExt cx="1669538" cy="804355"/>
          </a:xfrm>
        </p:grpSpPr>
        <p:sp>
          <p:nvSpPr>
            <p:cNvPr id="38" name="TextBox 66"/>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39" name="TextBox 67"/>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40" name="原创设计师QQ598969553      _14"/>
          <p:cNvGrpSpPr/>
          <p:nvPr/>
        </p:nvGrpSpPr>
        <p:grpSpPr>
          <a:xfrm>
            <a:off x="998472" y="3231166"/>
            <a:ext cx="1206440" cy="1172864"/>
            <a:chOff x="2201071" y="3406041"/>
            <a:chExt cx="1805286" cy="1805938"/>
          </a:xfrm>
        </p:grpSpPr>
        <p:grpSp>
          <p:nvGrpSpPr>
            <p:cNvPr id="41" name="组合 40"/>
            <p:cNvGrpSpPr/>
            <p:nvPr/>
          </p:nvGrpSpPr>
          <p:grpSpPr>
            <a:xfrm>
              <a:off x="2201071" y="3406041"/>
              <a:ext cx="1805286" cy="1805938"/>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8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4" name="椭圆 43"/>
              <p:cNvSpPr/>
              <p:nvPr/>
            </p:nvSpPr>
            <p:spPr>
              <a:xfrm>
                <a:off x="4565570" y="2763062"/>
                <a:ext cx="1370298" cy="1370793"/>
              </a:xfrm>
              <a:prstGeom prst="ellipse">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2" name="TextBox 76"/>
            <p:cNvSpPr txBox="1"/>
            <p:nvPr/>
          </p:nvSpPr>
          <p:spPr>
            <a:xfrm>
              <a:off x="2694008"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grpSp>
        <p:nvGrpSpPr>
          <p:cNvPr id="47" name="原创设计师QQ598969553      _15"/>
          <p:cNvGrpSpPr/>
          <p:nvPr/>
        </p:nvGrpSpPr>
        <p:grpSpPr>
          <a:xfrm>
            <a:off x="4895440" y="3280201"/>
            <a:ext cx="1206440" cy="1172864"/>
            <a:chOff x="4811090" y="3406041"/>
            <a:chExt cx="1805286" cy="1805938"/>
          </a:xfrm>
        </p:grpSpPr>
        <p:grpSp>
          <p:nvGrpSpPr>
            <p:cNvPr id="48" name="组合 47"/>
            <p:cNvGrpSpPr/>
            <p:nvPr/>
          </p:nvGrpSpPr>
          <p:grpSpPr>
            <a:xfrm>
              <a:off x="4811090" y="3406041"/>
              <a:ext cx="1805286" cy="1805938"/>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9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1" name="椭圆 50"/>
              <p:cNvSpPr/>
              <p:nvPr/>
            </p:nvSpPr>
            <p:spPr>
              <a:xfrm>
                <a:off x="4565570" y="2763062"/>
                <a:ext cx="1370298" cy="1370793"/>
              </a:xfrm>
              <a:prstGeom prst="ellipse">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9" name="TextBox 89"/>
            <p:cNvSpPr txBox="1"/>
            <p:nvPr/>
          </p:nvSpPr>
          <p:spPr>
            <a:xfrm>
              <a:off x="5304027"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spTree>
    <p:extLst>
      <p:ext uri="{BB962C8B-B14F-4D97-AF65-F5344CB8AC3E}">
        <p14:creationId xmlns:p14="http://schemas.microsoft.com/office/powerpoint/2010/main" val="382227672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23" presetClass="entr" presetSubtype="16"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23" presetClass="entr" presetSubtype="16"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childTnLst>
                                </p:cTn>
                              </p:par>
                            </p:childTnLst>
                          </p:cTn>
                        </p:par>
                        <p:par>
                          <p:cTn id="36" fill="hold">
                            <p:stCondLst>
                              <p:cond delay="2100"/>
                            </p:stCondLst>
                            <p:childTnLst>
                              <p:par>
                                <p:cTn id="37" presetID="42" presetClass="entr" presetSubtype="0"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par>
                                <p:cTn id="42" presetID="47" presetClass="entr" presetSubtype="0"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1000"/>
                                        <p:tgtEl>
                                          <p:spTgt spid="15"/>
                                        </p:tgtEl>
                                      </p:cBhvr>
                                    </p:animEffect>
                                    <p:anim calcmode="lin" valueType="num">
                                      <p:cBhvr>
                                        <p:cTn id="45" dur="1000" fill="hold"/>
                                        <p:tgtEl>
                                          <p:spTgt spid="15"/>
                                        </p:tgtEl>
                                        <p:attrNameLst>
                                          <p:attrName>ppt_x</p:attrName>
                                        </p:attrNameLst>
                                      </p:cBhvr>
                                      <p:tavLst>
                                        <p:tav tm="0">
                                          <p:val>
                                            <p:strVal val="#ppt_x"/>
                                          </p:val>
                                        </p:tav>
                                        <p:tav tm="100000">
                                          <p:val>
                                            <p:strVal val="#ppt_x"/>
                                          </p:val>
                                        </p:tav>
                                      </p:tavLst>
                                    </p:anim>
                                    <p:anim calcmode="lin" valueType="num">
                                      <p:cBhvr>
                                        <p:cTn id="46" dur="1000" fill="hold"/>
                                        <p:tgtEl>
                                          <p:spTgt spid="15"/>
                                        </p:tgtEl>
                                        <p:attrNameLst>
                                          <p:attrName>ppt_y</p:attrName>
                                        </p:attrNameLst>
                                      </p:cBhvr>
                                      <p:tavLst>
                                        <p:tav tm="0">
                                          <p:val>
                                            <p:strVal val="#ppt_y-.1"/>
                                          </p:val>
                                        </p:tav>
                                        <p:tav tm="100000">
                                          <p:val>
                                            <p:strVal val="#ppt_y"/>
                                          </p:val>
                                        </p:tav>
                                      </p:tavLst>
                                    </p:anim>
                                  </p:childTnLst>
                                </p:cTn>
                              </p:par>
                              <p:par>
                                <p:cTn id="47" presetID="10" presetClass="entr" presetSubtype="0" fill="hold" grpId="0" nodeType="with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childTnLst>
                          </p:cTn>
                        </p:par>
                        <p:par>
                          <p:cTn id="53" fill="hold">
                            <p:stCondLst>
                              <p:cond delay="3100"/>
                            </p:stCondLst>
                            <p:childTnLst>
                              <p:par>
                                <p:cTn id="54" presetID="23" presetClass="entr" presetSubtype="16" fill="hold" nodeType="afterEffect">
                                  <p:stCondLst>
                                    <p:cond delay="0"/>
                                  </p:stCondLst>
                                  <p:childTnLst>
                                    <p:set>
                                      <p:cBhvr>
                                        <p:cTn id="55" dur="1" fill="hold">
                                          <p:stCondLst>
                                            <p:cond delay="0"/>
                                          </p:stCondLst>
                                        </p:cTn>
                                        <p:tgtEl>
                                          <p:spTgt spid="40"/>
                                        </p:tgtEl>
                                        <p:attrNameLst>
                                          <p:attrName>style.visibility</p:attrName>
                                        </p:attrNameLst>
                                      </p:cBhvr>
                                      <p:to>
                                        <p:strVal val="visible"/>
                                      </p:to>
                                    </p:set>
                                    <p:anim calcmode="lin" valueType="num">
                                      <p:cBhvr>
                                        <p:cTn id="56" dur="500" fill="hold"/>
                                        <p:tgtEl>
                                          <p:spTgt spid="40"/>
                                        </p:tgtEl>
                                        <p:attrNameLst>
                                          <p:attrName>ppt_w</p:attrName>
                                        </p:attrNameLst>
                                      </p:cBhvr>
                                      <p:tavLst>
                                        <p:tav tm="0">
                                          <p:val>
                                            <p:fltVal val="0"/>
                                          </p:val>
                                        </p:tav>
                                        <p:tav tm="100000">
                                          <p:val>
                                            <p:strVal val="#ppt_w"/>
                                          </p:val>
                                        </p:tav>
                                      </p:tavLst>
                                    </p:anim>
                                    <p:anim calcmode="lin" valueType="num">
                                      <p:cBhvr>
                                        <p:cTn id="57" dur="500" fill="hold"/>
                                        <p:tgtEl>
                                          <p:spTgt spid="40"/>
                                        </p:tgtEl>
                                        <p:attrNameLst>
                                          <p:attrName>ppt_h</p:attrName>
                                        </p:attrNameLst>
                                      </p:cBhvr>
                                      <p:tavLst>
                                        <p:tav tm="0">
                                          <p:val>
                                            <p:fltVal val="0"/>
                                          </p:val>
                                        </p:tav>
                                        <p:tav tm="100000">
                                          <p:val>
                                            <p:strVal val="#ppt_h"/>
                                          </p:val>
                                        </p:tav>
                                      </p:tavLst>
                                    </p:anim>
                                  </p:childTnLst>
                                </p:cTn>
                              </p:par>
                              <p:par>
                                <p:cTn id="58" presetID="23" presetClass="entr" presetSubtype="16" fill="hold" nodeType="withEffect">
                                  <p:stCondLst>
                                    <p:cond delay="0"/>
                                  </p:stCondLst>
                                  <p:childTnLst>
                                    <p:set>
                                      <p:cBhvr>
                                        <p:cTn id="59" dur="1" fill="hold">
                                          <p:stCondLst>
                                            <p:cond delay="0"/>
                                          </p:stCondLst>
                                        </p:cTn>
                                        <p:tgtEl>
                                          <p:spTgt spid="47"/>
                                        </p:tgtEl>
                                        <p:attrNameLst>
                                          <p:attrName>style.visibility</p:attrName>
                                        </p:attrNameLst>
                                      </p:cBhvr>
                                      <p:to>
                                        <p:strVal val="visible"/>
                                      </p:to>
                                    </p:set>
                                    <p:anim calcmode="lin" valueType="num">
                                      <p:cBhvr>
                                        <p:cTn id="60" dur="500" fill="hold"/>
                                        <p:tgtEl>
                                          <p:spTgt spid="47"/>
                                        </p:tgtEl>
                                        <p:attrNameLst>
                                          <p:attrName>ppt_w</p:attrName>
                                        </p:attrNameLst>
                                      </p:cBhvr>
                                      <p:tavLst>
                                        <p:tav tm="0">
                                          <p:val>
                                            <p:fltVal val="0"/>
                                          </p:val>
                                        </p:tav>
                                        <p:tav tm="100000">
                                          <p:val>
                                            <p:strVal val="#ppt_w"/>
                                          </p:val>
                                        </p:tav>
                                      </p:tavLst>
                                    </p:anim>
                                    <p:anim calcmode="lin" valueType="num">
                                      <p:cBhvr>
                                        <p:cTn id="61" dur="500" fill="hold"/>
                                        <p:tgtEl>
                                          <p:spTgt spid="47"/>
                                        </p:tgtEl>
                                        <p:attrNameLst>
                                          <p:attrName>ppt_h</p:attrName>
                                        </p:attrNameLst>
                                      </p:cBhvr>
                                      <p:tavLst>
                                        <p:tav tm="0">
                                          <p:val>
                                            <p:fltVal val="0"/>
                                          </p:val>
                                        </p:tav>
                                        <p:tav tm="100000">
                                          <p:val>
                                            <p:strVal val="#ppt_h"/>
                                          </p:val>
                                        </p:tav>
                                      </p:tavLst>
                                    </p:anim>
                                  </p:childTnLst>
                                </p:cTn>
                              </p:par>
                            </p:childTnLst>
                          </p:cTn>
                        </p:par>
                        <p:par>
                          <p:cTn id="62" fill="hold">
                            <p:stCondLst>
                              <p:cond delay="3600"/>
                            </p:stCondLst>
                            <p:childTnLst>
                              <p:par>
                                <p:cTn id="63" presetID="42" presetClass="entr" presetSubtype="0" fill="hold"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1000"/>
                                        <p:tgtEl>
                                          <p:spTgt spid="34"/>
                                        </p:tgtEl>
                                      </p:cBhvr>
                                    </p:animEffect>
                                    <p:anim calcmode="lin" valueType="num">
                                      <p:cBhvr>
                                        <p:cTn id="66" dur="1000" fill="hold"/>
                                        <p:tgtEl>
                                          <p:spTgt spid="34"/>
                                        </p:tgtEl>
                                        <p:attrNameLst>
                                          <p:attrName>ppt_x</p:attrName>
                                        </p:attrNameLst>
                                      </p:cBhvr>
                                      <p:tavLst>
                                        <p:tav tm="0">
                                          <p:val>
                                            <p:strVal val="#ppt_x"/>
                                          </p:val>
                                        </p:tav>
                                        <p:tav tm="100000">
                                          <p:val>
                                            <p:strVal val="#ppt_x"/>
                                          </p:val>
                                        </p:tav>
                                      </p:tavLst>
                                    </p:anim>
                                    <p:anim calcmode="lin" valueType="num">
                                      <p:cBhvr>
                                        <p:cTn id="67" dur="1000" fill="hold"/>
                                        <p:tgtEl>
                                          <p:spTgt spid="34"/>
                                        </p:tgtEl>
                                        <p:attrNameLst>
                                          <p:attrName>ppt_y</p:attrName>
                                        </p:attrNameLst>
                                      </p:cBhvr>
                                      <p:tavLst>
                                        <p:tav tm="0">
                                          <p:val>
                                            <p:strVal val="#ppt_y+.1"/>
                                          </p:val>
                                        </p:tav>
                                        <p:tav tm="100000">
                                          <p:val>
                                            <p:strVal val="#ppt_y"/>
                                          </p:val>
                                        </p:tav>
                                      </p:tavLst>
                                    </p:anim>
                                  </p:childTnLst>
                                </p:cTn>
                              </p:par>
                              <p:par>
                                <p:cTn id="68" presetID="47" presetClass="entr" presetSubtype="0" fill="hold"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1000"/>
                                        <p:tgtEl>
                                          <p:spTgt spid="37"/>
                                        </p:tgtEl>
                                      </p:cBhvr>
                                    </p:animEffect>
                                    <p:anim calcmode="lin" valueType="num">
                                      <p:cBhvr>
                                        <p:cTn id="71" dur="1000" fill="hold"/>
                                        <p:tgtEl>
                                          <p:spTgt spid="37"/>
                                        </p:tgtEl>
                                        <p:attrNameLst>
                                          <p:attrName>ppt_x</p:attrName>
                                        </p:attrNameLst>
                                      </p:cBhvr>
                                      <p:tavLst>
                                        <p:tav tm="0">
                                          <p:val>
                                            <p:strVal val="#ppt_x"/>
                                          </p:val>
                                        </p:tav>
                                        <p:tav tm="100000">
                                          <p:val>
                                            <p:strVal val="#ppt_x"/>
                                          </p:val>
                                        </p:tav>
                                      </p:tavLst>
                                    </p:anim>
                                    <p:anim calcmode="lin" valueType="num">
                                      <p:cBhvr>
                                        <p:cTn id="72"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animBg="1"/>
      <p:bldP spid="11" grpId="0" animBg="1"/>
      <p:bldP spid="32" grpId="0" animBg="1"/>
      <p:bldP spid="3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10" name="矩形 5"/>
          <p:cNvSpPr/>
          <p:nvPr/>
        </p:nvSpPr>
        <p:spPr>
          <a:xfrm rot="2919292">
            <a:off x="4645999" y="2378955"/>
            <a:ext cx="597665" cy="548919"/>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1" name="矩形 5"/>
          <p:cNvSpPr/>
          <p:nvPr/>
        </p:nvSpPr>
        <p:spPr>
          <a:xfrm rot="18719445">
            <a:off x="3796230" y="2329339"/>
            <a:ext cx="597665" cy="548919"/>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grpSp>
        <p:nvGrpSpPr>
          <p:cNvPr id="12" name="组合 11"/>
          <p:cNvGrpSpPr/>
          <p:nvPr/>
        </p:nvGrpSpPr>
        <p:grpSpPr>
          <a:xfrm>
            <a:off x="3386215" y="1923678"/>
            <a:ext cx="755887" cy="756084"/>
            <a:chOff x="4416945" y="2276872"/>
            <a:chExt cx="1008112" cy="1008112"/>
          </a:xfrm>
        </p:grpSpPr>
        <p:sp>
          <p:nvSpPr>
            <p:cNvPr id="13" name="椭圆 12"/>
            <p:cNvSpPr/>
            <p:nvPr/>
          </p:nvSpPr>
          <p:spPr>
            <a:xfrm>
              <a:off x="4416945" y="2276872"/>
              <a:ext cx="1008112" cy="1008112"/>
            </a:xfrm>
            <a:prstGeom prst="ellipse">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92"/>
            <p:cNvSpPr>
              <a:spLocks noEditPoints="1"/>
            </p:cNvSpPr>
            <p:nvPr/>
          </p:nvSpPr>
          <p:spPr bwMode="auto">
            <a:xfrm>
              <a:off x="4780507" y="2642667"/>
              <a:ext cx="280988" cy="287338"/>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5" name="组合 14"/>
          <p:cNvGrpSpPr/>
          <p:nvPr/>
        </p:nvGrpSpPr>
        <p:grpSpPr>
          <a:xfrm>
            <a:off x="4041206" y="2517745"/>
            <a:ext cx="964112" cy="964363"/>
            <a:chOff x="5290496" y="3068960"/>
            <a:chExt cx="1285817" cy="1285817"/>
          </a:xfrm>
        </p:grpSpPr>
        <p:sp>
          <p:nvSpPr>
            <p:cNvPr id="16" name="椭圆 15"/>
            <p:cNvSpPr/>
            <p:nvPr/>
          </p:nvSpPr>
          <p:spPr>
            <a:xfrm>
              <a:off x="5290496" y="3068960"/>
              <a:ext cx="1285817" cy="1285817"/>
            </a:xfrm>
            <a:prstGeom prst="ellipse">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90"/>
            <p:cNvSpPr>
              <a:spLocks noEditPoints="1"/>
            </p:cNvSpPr>
            <p:nvPr/>
          </p:nvSpPr>
          <p:spPr bwMode="auto">
            <a:xfrm>
              <a:off x="5823105" y="3574455"/>
              <a:ext cx="332983" cy="354529"/>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 name="组合 17"/>
          <p:cNvGrpSpPr/>
          <p:nvPr/>
        </p:nvGrpSpPr>
        <p:grpSpPr>
          <a:xfrm>
            <a:off x="4916326" y="1624364"/>
            <a:ext cx="1133831" cy="1134126"/>
            <a:chOff x="6457627" y="1877786"/>
            <a:chExt cx="1512168" cy="1512168"/>
          </a:xfrm>
        </p:grpSpPr>
        <p:sp>
          <p:nvSpPr>
            <p:cNvPr id="19" name="椭圆 18"/>
            <p:cNvSpPr/>
            <p:nvPr/>
          </p:nvSpPr>
          <p:spPr>
            <a:xfrm>
              <a:off x="6457627" y="1877786"/>
              <a:ext cx="1512168" cy="1512168"/>
            </a:xfrm>
            <a:prstGeom prst="ellipse">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96"/>
            <p:cNvSpPr>
              <a:spLocks noEditPoints="1"/>
            </p:cNvSpPr>
            <p:nvPr/>
          </p:nvSpPr>
          <p:spPr bwMode="auto">
            <a:xfrm>
              <a:off x="7045531" y="2430778"/>
              <a:ext cx="406183" cy="406183"/>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弧形 20"/>
          <p:cNvSpPr/>
          <p:nvPr/>
        </p:nvSpPr>
        <p:spPr>
          <a:xfrm rot="15231781">
            <a:off x="3205821" y="1822975"/>
            <a:ext cx="996506" cy="996247"/>
          </a:xfrm>
          <a:prstGeom prst="arc">
            <a:avLst>
              <a:gd name="adj1" fmla="val 10956006"/>
              <a:gd name="adj2" fmla="val 0"/>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22" name="弧形 21"/>
          <p:cNvSpPr/>
          <p:nvPr/>
        </p:nvSpPr>
        <p:spPr>
          <a:xfrm rot="8176387">
            <a:off x="3987744" y="2503253"/>
            <a:ext cx="1159712" cy="1160015"/>
          </a:xfrm>
          <a:prstGeom prst="arc">
            <a:avLst>
              <a:gd name="adj1" fmla="val 13244638"/>
              <a:gd name="adj2" fmla="val 56923"/>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23" name="椭圆 22"/>
          <p:cNvSpPr/>
          <p:nvPr/>
        </p:nvSpPr>
        <p:spPr>
          <a:xfrm>
            <a:off x="3569093" y="1722890"/>
            <a:ext cx="269960" cy="27003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4" name="标题 4"/>
          <p:cNvSpPr txBox="1">
            <a:spLocks/>
          </p:cNvSpPr>
          <p:nvPr/>
        </p:nvSpPr>
        <p:spPr>
          <a:xfrm>
            <a:off x="3536943" y="1730917"/>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01</a:t>
            </a:r>
          </a:p>
        </p:txBody>
      </p:sp>
      <p:sp>
        <p:nvSpPr>
          <p:cNvPr id="25" name="椭圆 24"/>
          <p:cNvSpPr/>
          <p:nvPr/>
        </p:nvSpPr>
        <p:spPr>
          <a:xfrm>
            <a:off x="3966312" y="3211795"/>
            <a:ext cx="269960" cy="27003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6" name="标题 4"/>
          <p:cNvSpPr txBox="1">
            <a:spLocks/>
          </p:cNvSpPr>
          <p:nvPr/>
        </p:nvSpPr>
        <p:spPr>
          <a:xfrm>
            <a:off x="3934163" y="3219823"/>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02</a:t>
            </a:r>
          </a:p>
        </p:txBody>
      </p:sp>
      <p:sp>
        <p:nvSpPr>
          <p:cNvPr id="27" name="椭圆 26"/>
          <p:cNvSpPr/>
          <p:nvPr/>
        </p:nvSpPr>
        <p:spPr>
          <a:xfrm>
            <a:off x="5532078" y="1437624"/>
            <a:ext cx="269960" cy="27003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8" name="标题 4"/>
          <p:cNvSpPr txBox="1">
            <a:spLocks/>
          </p:cNvSpPr>
          <p:nvPr/>
        </p:nvSpPr>
        <p:spPr>
          <a:xfrm>
            <a:off x="5499929" y="1445652"/>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03</a:t>
            </a:r>
          </a:p>
        </p:txBody>
      </p:sp>
      <p:sp>
        <p:nvSpPr>
          <p:cNvPr id="29" name="矩形 28"/>
          <p:cNvSpPr/>
          <p:nvPr/>
        </p:nvSpPr>
        <p:spPr>
          <a:xfrm>
            <a:off x="1225015" y="1669966"/>
            <a:ext cx="1163522" cy="300058"/>
          </a:xfrm>
          <a:prstGeom prst="rect">
            <a:avLst/>
          </a:prstGeom>
        </p:spPr>
        <p:txBody>
          <a:bodyPr wrap="square" lIns="68555" tIns="34278" rIns="68555" bIns="34278">
            <a:spAutoFit/>
          </a:bodyPr>
          <a:lstStyle/>
          <a:p>
            <a:r>
              <a:rPr lang="zh-CN" altLang="en-US" sz="1500" b="1" dirty="0">
                <a:solidFill>
                  <a:srgbClr val="6CAE43"/>
                </a:solidFill>
                <a:latin typeface="微软雅黑" pitchFamily="34" charset="-122"/>
                <a:ea typeface="微软雅黑" pitchFamily="34" charset="-122"/>
              </a:rPr>
              <a:t>添加标题</a:t>
            </a:r>
            <a:endParaRPr lang="en-US" altLang="zh-CN" sz="1500" b="1" dirty="0">
              <a:solidFill>
                <a:srgbClr val="6CAE43"/>
              </a:solidFill>
              <a:latin typeface="微软雅黑" pitchFamily="34" charset="-122"/>
              <a:ea typeface="微软雅黑" pitchFamily="34" charset="-122"/>
            </a:endParaRPr>
          </a:p>
        </p:txBody>
      </p:sp>
      <p:sp>
        <p:nvSpPr>
          <p:cNvPr id="30" name="矩形 47"/>
          <p:cNvSpPr>
            <a:spLocks noChangeArrowheads="1"/>
          </p:cNvSpPr>
          <p:nvPr/>
        </p:nvSpPr>
        <p:spPr bwMode="auto">
          <a:xfrm>
            <a:off x="1213482" y="1961999"/>
            <a:ext cx="1727742"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在此录入上述图表的描述明，在此录入上述图表的描述说。</a:t>
            </a:r>
          </a:p>
        </p:txBody>
      </p:sp>
      <p:sp>
        <p:nvSpPr>
          <p:cNvPr id="31" name="矩形 30"/>
          <p:cNvSpPr/>
          <p:nvPr/>
        </p:nvSpPr>
        <p:spPr>
          <a:xfrm>
            <a:off x="2431922" y="3456345"/>
            <a:ext cx="1163522" cy="300058"/>
          </a:xfrm>
          <a:prstGeom prst="rect">
            <a:avLst/>
          </a:prstGeom>
        </p:spPr>
        <p:txBody>
          <a:bodyPr wrap="square" lIns="68555" tIns="34278" rIns="68555" bIns="34278">
            <a:spAutoFit/>
          </a:bodyPr>
          <a:lstStyle/>
          <a:p>
            <a:r>
              <a:rPr lang="zh-CN" altLang="en-US" sz="1500" b="1" dirty="0">
                <a:solidFill>
                  <a:srgbClr val="6CAE43"/>
                </a:solidFill>
                <a:latin typeface="微软雅黑" pitchFamily="34" charset="-122"/>
                <a:ea typeface="微软雅黑" pitchFamily="34" charset="-122"/>
              </a:rPr>
              <a:t>添加标题</a:t>
            </a:r>
            <a:endParaRPr lang="en-US" altLang="zh-CN" sz="1500" b="1" dirty="0">
              <a:solidFill>
                <a:srgbClr val="6CAE43"/>
              </a:solidFill>
              <a:latin typeface="微软雅黑" pitchFamily="34" charset="-122"/>
              <a:ea typeface="微软雅黑" pitchFamily="34" charset="-122"/>
            </a:endParaRPr>
          </a:p>
        </p:txBody>
      </p:sp>
      <p:sp>
        <p:nvSpPr>
          <p:cNvPr id="32" name="矩形 47"/>
          <p:cNvSpPr>
            <a:spLocks noChangeArrowheads="1"/>
          </p:cNvSpPr>
          <p:nvPr/>
        </p:nvSpPr>
        <p:spPr bwMode="auto">
          <a:xfrm>
            <a:off x="2431409" y="3715327"/>
            <a:ext cx="1762649"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33" name="矩形 32"/>
          <p:cNvSpPr/>
          <p:nvPr/>
        </p:nvSpPr>
        <p:spPr>
          <a:xfrm>
            <a:off x="6320632" y="2376225"/>
            <a:ext cx="1163522" cy="300058"/>
          </a:xfrm>
          <a:prstGeom prst="rect">
            <a:avLst/>
          </a:prstGeom>
        </p:spPr>
        <p:txBody>
          <a:bodyPr wrap="square" lIns="68555" tIns="34278" rIns="68555" bIns="34278">
            <a:spAutoFit/>
          </a:bodyPr>
          <a:lstStyle/>
          <a:p>
            <a:r>
              <a:rPr lang="zh-CN" altLang="en-US" sz="1500" b="1" dirty="0">
                <a:solidFill>
                  <a:srgbClr val="6CAE43"/>
                </a:solidFill>
                <a:latin typeface="微软雅黑" pitchFamily="34" charset="-122"/>
                <a:ea typeface="微软雅黑" pitchFamily="34" charset="-122"/>
              </a:rPr>
              <a:t>添加标题</a:t>
            </a:r>
            <a:endParaRPr lang="en-US" altLang="zh-CN" sz="1500" b="1" dirty="0">
              <a:solidFill>
                <a:srgbClr val="6CAE43"/>
              </a:solidFill>
              <a:latin typeface="微软雅黑" pitchFamily="34" charset="-122"/>
              <a:ea typeface="微软雅黑" pitchFamily="34" charset="-122"/>
            </a:endParaRPr>
          </a:p>
        </p:txBody>
      </p:sp>
      <p:sp>
        <p:nvSpPr>
          <p:cNvPr id="34" name="矩形 47"/>
          <p:cNvSpPr>
            <a:spLocks noChangeArrowheads="1"/>
          </p:cNvSpPr>
          <p:nvPr/>
        </p:nvSpPr>
        <p:spPr bwMode="auto">
          <a:xfrm>
            <a:off x="6320116" y="2635207"/>
            <a:ext cx="1707368" cy="56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297789075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par>
                                <p:cTn id="21" presetID="53" presetClass="entr" presetSubtype="16" fill="hold" nodeType="withEffect">
                                  <p:stCondLst>
                                    <p:cond delay="50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par>
                                <p:cTn id="26" presetID="53" presetClass="entr" presetSubtype="16" fill="hold" nodeType="withEffect">
                                  <p:stCondLst>
                                    <p:cond delay="5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nodeType="withEffect">
                                  <p:stCondLst>
                                    <p:cond delay="50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22" presetClass="entr" presetSubtype="8" fill="hold" grpId="0" nodeType="withEffect">
                                  <p:stCondLst>
                                    <p:cond delay="1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100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par>
                                <p:cTn id="42" presetID="53" presetClass="entr" presetSubtype="16" fill="hold" grpId="0" nodeType="withEffect">
                                  <p:stCondLst>
                                    <p:cond delay="150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53" presetClass="entr" presetSubtype="16" fill="hold" grpId="0" nodeType="withEffect">
                                  <p:stCondLst>
                                    <p:cond delay="150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par>
                                <p:cTn id="52" presetID="53" presetClass="entr" presetSubtype="16" fill="hold" grpId="0" nodeType="withEffect">
                                  <p:stCondLst>
                                    <p:cond delay="150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par>
                                <p:cTn id="57" presetID="53" presetClass="entr" presetSubtype="16" fill="hold" grpId="0" nodeType="withEffect">
                                  <p:stCondLst>
                                    <p:cond delay="150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animEffect transition="in" filter="fade">
                                      <p:cBhvr>
                                        <p:cTn id="61" dur="500"/>
                                        <p:tgtEl>
                                          <p:spTgt spid="26"/>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27"/>
                                        </p:tgtEl>
                                        <p:attrNameLst>
                                          <p:attrName>style.visibility</p:attrName>
                                        </p:attrNameLst>
                                      </p:cBhvr>
                                      <p:to>
                                        <p:strVal val="visible"/>
                                      </p:to>
                                    </p:set>
                                    <p:anim calcmode="lin" valueType="num">
                                      <p:cBhvr>
                                        <p:cTn id="64" dur="500" fill="hold"/>
                                        <p:tgtEl>
                                          <p:spTgt spid="27"/>
                                        </p:tgtEl>
                                        <p:attrNameLst>
                                          <p:attrName>ppt_w</p:attrName>
                                        </p:attrNameLst>
                                      </p:cBhvr>
                                      <p:tavLst>
                                        <p:tav tm="0">
                                          <p:val>
                                            <p:fltVal val="0"/>
                                          </p:val>
                                        </p:tav>
                                        <p:tav tm="100000">
                                          <p:val>
                                            <p:strVal val="#ppt_w"/>
                                          </p:val>
                                        </p:tav>
                                      </p:tavLst>
                                    </p:anim>
                                    <p:anim calcmode="lin" valueType="num">
                                      <p:cBhvr>
                                        <p:cTn id="65" dur="500" fill="hold"/>
                                        <p:tgtEl>
                                          <p:spTgt spid="27"/>
                                        </p:tgtEl>
                                        <p:attrNameLst>
                                          <p:attrName>ppt_h</p:attrName>
                                        </p:attrNameLst>
                                      </p:cBhvr>
                                      <p:tavLst>
                                        <p:tav tm="0">
                                          <p:val>
                                            <p:fltVal val="0"/>
                                          </p:val>
                                        </p:tav>
                                        <p:tav tm="100000">
                                          <p:val>
                                            <p:strVal val="#ppt_h"/>
                                          </p:val>
                                        </p:tav>
                                      </p:tavLst>
                                    </p:anim>
                                    <p:animEffect transition="in" filter="fade">
                                      <p:cBhvr>
                                        <p:cTn id="66" dur="500"/>
                                        <p:tgtEl>
                                          <p:spTgt spid="27"/>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par>
                                <p:cTn id="72" presetID="14" presetClass="entr" presetSubtype="10" fill="hold" grpId="0" nodeType="withEffect">
                                  <p:stCondLst>
                                    <p:cond delay="2000"/>
                                  </p:stCondLst>
                                  <p:childTnLst>
                                    <p:set>
                                      <p:cBhvr>
                                        <p:cTn id="73" dur="1" fill="hold">
                                          <p:stCondLst>
                                            <p:cond delay="0"/>
                                          </p:stCondLst>
                                        </p:cTn>
                                        <p:tgtEl>
                                          <p:spTgt spid="29"/>
                                        </p:tgtEl>
                                        <p:attrNameLst>
                                          <p:attrName>style.visibility</p:attrName>
                                        </p:attrNameLst>
                                      </p:cBhvr>
                                      <p:to>
                                        <p:strVal val="visible"/>
                                      </p:to>
                                    </p:set>
                                    <p:animEffect transition="in" filter="randombar(horizontal)">
                                      <p:cBhvr>
                                        <p:cTn id="74" dur="400"/>
                                        <p:tgtEl>
                                          <p:spTgt spid="29"/>
                                        </p:tgtEl>
                                      </p:cBhvr>
                                    </p:animEffect>
                                  </p:childTnLst>
                                </p:cTn>
                              </p:par>
                              <p:par>
                                <p:cTn id="75" presetID="14" presetClass="entr" presetSubtype="10" fill="hold" grpId="0" nodeType="withEffect">
                                  <p:stCondLst>
                                    <p:cond delay="2000"/>
                                  </p:stCondLst>
                                  <p:childTnLst>
                                    <p:set>
                                      <p:cBhvr>
                                        <p:cTn id="76" dur="1" fill="hold">
                                          <p:stCondLst>
                                            <p:cond delay="0"/>
                                          </p:stCondLst>
                                        </p:cTn>
                                        <p:tgtEl>
                                          <p:spTgt spid="30"/>
                                        </p:tgtEl>
                                        <p:attrNameLst>
                                          <p:attrName>style.visibility</p:attrName>
                                        </p:attrNameLst>
                                      </p:cBhvr>
                                      <p:to>
                                        <p:strVal val="visible"/>
                                      </p:to>
                                    </p:set>
                                    <p:animEffect transition="in" filter="randombar(horizontal)">
                                      <p:cBhvr>
                                        <p:cTn id="77" dur="400"/>
                                        <p:tgtEl>
                                          <p:spTgt spid="30"/>
                                        </p:tgtEl>
                                      </p:cBhvr>
                                    </p:animEffect>
                                  </p:childTnLst>
                                </p:cTn>
                              </p:par>
                            </p:childTnLst>
                          </p:cTn>
                        </p:par>
                        <p:par>
                          <p:cTn id="78" fill="hold">
                            <p:stCondLst>
                              <p:cond delay="2900"/>
                            </p:stCondLst>
                            <p:childTnLst>
                              <p:par>
                                <p:cTn id="79" presetID="22" presetClass="entr" presetSubtype="1"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up)">
                                      <p:cBhvr>
                                        <p:cTn id="81" dur="500"/>
                                        <p:tgtEl>
                                          <p:spTgt spid="21"/>
                                        </p:tgtEl>
                                      </p:cBhvr>
                                    </p:animEffect>
                                  </p:childTnLst>
                                </p:cTn>
                              </p:par>
                              <p:par>
                                <p:cTn id="82" presetID="14" presetClass="entr" presetSubtype="10" fill="hold" grpId="0" nodeType="withEffect">
                                  <p:stCondLst>
                                    <p:cond delay="500"/>
                                  </p:stCondLst>
                                  <p:childTnLst>
                                    <p:set>
                                      <p:cBhvr>
                                        <p:cTn id="83" dur="1" fill="hold">
                                          <p:stCondLst>
                                            <p:cond delay="0"/>
                                          </p:stCondLst>
                                        </p:cTn>
                                        <p:tgtEl>
                                          <p:spTgt spid="31"/>
                                        </p:tgtEl>
                                        <p:attrNameLst>
                                          <p:attrName>style.visibility</p:attrName>
                                        </p:attrNameLst>
                                      </p:cBhvr>
                                      <p:to>
                                        <p:strVal val="visible"/>
                                      </p:to>
                                    </p:set>
                                    <p:animEffect transition="in" filter="randombar(horizontal)">
                                      <p:cBhvr>
                                        <p:cTn id="84" dur="400"/>
                                        <p:tgtEl>
                                          <p:spTgt spid="31"/>
                                        </p:tgtEl>
                                      </p:cBhvr>
                                    </p:animEffect>
                                  </p:childTnLst>
                                </p:cTn>
                              </p:par>
                              <p:par>
                                <p:cTn id="85" presetID="14" presetClass="entr" presetSubtype="10" fill="hold" grpId="0" nodeType="withEffect">
                                  <p:stCondLst>
                                    <p:cond delay="500"/>
                                  </p:stCondLst>
                                  <p:childTnLst>
                                    <p:set>
                                      <p:cBhvr>
                                        <p:cTn id="86" dur="1" fill="hold">
                                          <p:stCondLst>
                                            <p:cond delay="0"/>
                                          </p:stCondLst>
                                        </p:cTn>
                                        <p:tgtEl>
                                          <p:spTgt spid="32"/>
                                        </p:tgtEl>
                                        <p:attrNameLst>
                                          <p:attrName>style.visibility</p:attrName>
                                        </p:attrNameLst>
                                      </p:cBhvr>
                                      <p:to>
                                        <p:strVal val="visible"/>
                                      </p:to>
                                    </p:set>
                                    <p:animEffect transition="in" filter="randombar(horizontal)">
                                      <p:cBhvr>
                                        <p:cTn id="87" dur="400"/>
                                        <p:tgtEl>
                                          <p:spTgt spid="32"/>
                                        </p:tgtEl>
                                      </p:cBhvr>
                                    </p:animEffect>
                                  </p:childTnLst>
                                </p:cTn>
                              </p:par>
                            </p:childTnLst>
                          </p:cTn>
                        </p:par>
                        <p:par>
                          <p:cTn id="88" fill="hold">
                            <p:stCondLst>
                              <p:cond delay="3800"/>
                            </p:stCondLst>
                            <p:childTnLst>
                              <p:par>
                                <p:cTn id="89" presetID="22" presetClass="entr" presetSubtype="8"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Effect transition="in" filter="wipe(left)">
                                      <p:cBhvr>
                                        <p:cTn id="91" dur="500"/>
                                        <p:tgtEl>
                                          <p:spTgt spid="22"/>
                                        </p:tgtEl>
                                      </p:cBhvr>
                                    </p:animEffect>
                                  </p:childTnLst>
                                </p:cTn>
                              </p:par>
                              <p:par>
                                <p:cTn id="92" presetID="14" presetClass="entr" presetSubtype="10" fill="hold" grpId="0" nodeType="withEffect">
                                  <p:stCondLst>
                                    <p:cond delay="500"/>
                                  </p:stCondLst>
                                  <p:childTnLst>
                                    <p:set>
                                      <p:cBhvr>
                                        <p:cTn id="93" dur="1" fill="hold">
                                          <p:stCondLst>
                                            <p:cond delay="0"/>
                                          </p:stCondLst>
                                        </p:cTn>
                                        <p:tgtEl>
                                          <p:spTgt spid="33"/>
                                        </p:tgtEl>
                                        <p:attrNameLst>
                                          <p:attrName>style.visibility</p:attrName>
                                        </p:attrNameLst>
                                      </p:cBhvr>
                                      <p:to>
                                        <p:strVal val="visible"/>
                                      </p:to>
                                    </p:set>
                                    <p:animEffect transition="in" filter="randombar(horizontal)">
                                      <p:cBhvr>
                                        <p:cTn id="94" dur="400"/>
                                        <p:tgtEl>
                                          <p:spTgt spid="33"/>
                                        </p:tgtEl>
                                      </p:cBhvr>
                                    </p:animEffect>
                                  </p:childTnLst>
                                </p:cTn>
                              </p:par>
                              <p:par>
                                <p:cTn id="95" presetID="14" presetClass="entr" presetSubtype="10" fill="hold" grpId="0" nodeType="withEffect">
                                  <p:stCondLst>
                                    <p:cond delay="500"/>
                                  </p:stCondLst>
                                  <p:childTnLst>
                                    <p:set>
                                      <p:cBhvr>
                                        <p:cTn id="96" dur="1" fill="hold">
                                          <p:stCondLst>
                                            <p:cond delay="0"/>
                                          </p:stCondLst>
                                        </p:cTn>
                                        <p:tgtEl>
                                          <p:spTgt spid="34"/>
                                        </p:tgtEl>
                                        <p:attrNameLst>
                                          <p:attrName>style.visibility</p:attrName>
                                        </p:attrNameLst>
                                      </p:cBhvr>
                                      <p:to>
                                        <p:strVal val="visible"/>
                                      </p:to>
                                    </p:set>
                                    <p:animEffect transition="in" filter="randombar(horizontal)">
                                      <p:cBhvr>
                                        <p:cTn id="97" dur="4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animBg="1"/>
      <p:bldP spid="11" grpId="0" animBg="1"/>
      <p:bldP spid="21" grpId="0" animBg="1"/>
      <p:bldP spid="22" grpId="0" animBg="1"/>
      <p:bldP spid="23" grpId="0" animBg="1"/>
      <p:bldP spid="24" grpId="0"/>
      <p:bldP spid="25" grpId="0" animBg="1"/>
      <p:bldP spid="26" grpId="0"/>
      <p:bldP spid="27" grpId="0" animBg="1"/>
      <p:bldP spid="28" grpId="0"/>
      <p:bldP spid="29" grpId="0"/>
      <p:bldP spid="30" grpId="0"/>
      <p:bldP spid="31" grpId="0"/>
      <p:bldP spid="32" grpId="0"/>
      <p:bldP spid="33" grpId="0"/>
      <p:bldP spid="3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10" name="TextBox 5"/>
          <p:cNvSpPr txBox="1"/>
          <p:nvPr/>
        </p:nvSpPr>
        <p:spPr>
          <a:xfrm>
            <a:off x="2159225" y="1316572"/>
            <a:ext cx="4680520"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11" name="椭圆 10"/>
          <p:cNvSpPr/>
          <p:nvPr/>
        </p:nvSpPr>
        <p:spPr>
          <a:xfrm>
            <a:off x="1295130" y="1218466"/>
            <a:ext cx="687215" cy="687215"/>
          </a:xfrm>
          <a:prstGeom prst="ellipse">
            <a:avLst/>
          </a:prstGeom>
          <a:solidFill>
            <a:srgbClr val="6CAE4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FCFCFC"/>
                </a:solidFill>
                <a:latin typeface="微软雅黑" pitchFamily="34" charset="-122"/>
                <a:ea typeface="微软雅黑" pitchFamily="34" charset="-122"/>
              </a:rPr>
              <a:t>1</a:t>
            </a:r>
            <a:endParaRPr lang="zh-CN" altLang="en-US" sz="3200" dirty="0">
              <a:solidFill>
                <a:srgbClr val="FCFCFC"/>
              </a:solidFill>
              <a:latin typeface="微软雅黑" pitchFamily="34" charset="-122"/>
              <a:ea typeface="微软雅黑" pitchFamily="34" charset="-122"/>
            </a:endParaRPr>
          </a:p>
        </p:txBody>
      </p:sp>
      <p:grpSp>
        <p:nvGrpSpPr>
          <p:cNvPr id="12" name="组合 11"/>
          <p:cNvGrpSpPr/>
          <p:nvPr/>
        </p:nvGrpSpPr>
        <p:grpSpPr>
          <a:xfrm>
            <a:off x="1583162" y="1942579"/>
            <a:ext cx="677033" cy="677033"/>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6CAE43"/>
                </a:solidFill>
                <a:latin typeface="微软雅黑" pitchFamily="34" charset="-122"/>
                <a:ea typeface="微软雅黑" pitchFamily="34" charset="-122"/>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6CAE43"/>
                  </a:solidFill>
                  <a:latin typeface="微软雅黑" pitchFamily="34" charset="-122"/>
                  <a:ea typeface="微软雅黑" pitchFamily="34" charset="-122"/>
                </a:rPr>
                <a:t>2</a:t>
              </a:r>
              <a:endParaRPr lang="zh-CN" altLang="en-US" sz="3200" dirty="0">
                <a:solidFill>
                  <a:srgbClr val="6CAE43"/>
                </a:solidFill>
                <a:latin typeface="微软雅黑" pitchFamily="34" charset="-122"/>
                <a:ea typeface="微软雅黑" pitchFamily="34" charset="-122"/>
              </a:endParaRPr>
            </a:p>
          </p:txBody>
        </p:sp>
      </p:grpSp>
      <p:sp>
        <p:nvSpPr>
          <p:cNvPr id="15" name="椭圆 14"/>
          <p:cNvSpPr/>
          <p:nvPr/>
        </p:nvSpPr>
        <p:spPr>
          <a:xfrm>
            <a:off x="1871194" y="2662659"/>
            <a:ext cx="687215" cy="687215"/>
          </a:xfrm>
          <a:prstGeom prst="ellipse">
            <a:avLst/>
          </a:prstGeom>
          <a:solidFill>
            <a:srgbClr val="6CAE4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FCFCFC"/>
                </a:solidFill>
                <a:latin typeface="微软雅黑" pitchFamily="34" charset="-122"/>
                <a:ea typeface="微软雅黑" pitchFamily="34" charset="-122"/>
              </a:rPr>
              <a:t>3</a:t>
            </a:r>
            <a:endParaRPr lang="zh-CN" altLang="en-US" sz="3200" dirty="0">
              <a:solidFill>
                <a:srgbClr val="FCFCFC"/>
              </a:solidFill>
              <a:latin typeface="微软雅黑" pitchFamily="34" charset="-122"/>
              <a:ea typeface="微软雅黑" pitchFamily="34" charset="-122"/>
            </a:endParaRPr>
          </a:p>
        </p:txBody>
      </p:sp>
      <p:grpSp>
        <p:nvGrpSpPr>
          <p:cNvPr id="16" name="组合 15"/>
          <p:cNvGrpSpPr/>
          <p:nvPr/>
        </p:nvGrpSpPr>
        <p:grpSpPr>
          <a:xfrm>
            <a:off x="2159224" y="3382739"/>
            <a:ext cx="677033" cy="67703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6CAE43"/>
                </a:solidFill>
                <a:latin typeface="微软雅黑" pitchFamily="34" charset="-122"/>
                <a:ea typeface="微软雅黑" pitchFamily="34" charset="-122"/>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6CAE43"/>
                  </a:solidFill>
                  <a:latin typeface="微软雅黑" pitchFamily="34" charset="-122"/>
                  <a:ea typeface="微软雅黑" pitchFamily="34" charset="-122"/>
                </a:rPr>
                <a:t>4</a:t>
              </a:r>
              <a:endParaRPr lang="zh-CN" altLang="en-US" sz="3200" dirty="0">
                <a:solidFill>
                  <a:srgbClr val="6CAE43"/>
                </a:solidFill>
                <a:latin typeface="微软雅黑" pitchFamily="34" charset="-122"/>
                <a:ea typeface="微软雅黑" pitchFamily="34" charset="-122"/>
              </a:endParaRPr>
            </a:p>
          </p:txBody>
        </p:sp>
      </p:grpSp>
      <p:sp>
        <p:nvSpPr>
          <p:cNvPr id="19" name="椭圆 18"/>
          <p:cNvSpPr/>
          <p:nvPr/>
        </p:nvSpPr>
        <p:spPr>
          <a:xfrm>
            <a:off x="2447256" y="4113618"/>
            <a:ext cx="687215" cy="687215"/>
          </a:xfrm>
          <a:prstGeom prst="ellipse">
            <a:avLst/>
          </a:prstGeom>
          <a:solidFill>
            <a:srgbClr val="6CAE4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rgbClr val="FCFCFC"/>
                </a:solidFill>
                <a:latin typeface="微软雅黑" pitchFamily="34" charset="-122"/>
                <a:ea typeface="微软雅黑" pitchFamily="34" charset="-122"/>
              </a:rPr>
              <a:t>5</a:t>
            </a:r>
            <a:endParaRPr lang="zh-CN" altLang="en-US" sz="3200" dirty="0">
              <a:solidFill>
                <a:srgbClr val="FCFCFC"/>
              </a:solidFill>
              <a:latin typeface="微软雅黑" pitchFamily="34" charset="-122"/>
              <a:ea typeface="微软雅黑" pitchFamily="34" charset="-122"/>
            </a:endParaRPr>
          </a:p>
        </p:txBody>
      </p:sp>
      <p:sp>
        <p:nvSpPr>
          <p:cNvPr id="20" name="TextBox 21"/>
          <p:cNvSpPr txBox="1"/>
          <p:nvPr/>
        </p:nvSpPr>
        <p:spPr>
          <a:xfrm>
            <a:off x="2375248" y="2031018"/>
            <a:ext cx="5472608"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21" name="TextBox 22"/>
          <p:cNvSpPr txBox="1"/>
          <p:nvPr/>
        </p:nvSpPr>
        <p:spPr>
          <a:xfrm>
            <a:off x="2663280" y="2756594"/>
            <a:ext cx="5544616"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22" name="TextBox 23"/>
          <p:cNvSpPr txBox="1"/>
          <p:nvPr/>
        </p:nvSpPr>
        <p:spPr>
          <a:xfrm>
            <a:off x="3023320" y="3454746"/>
            <a:ext cx="5688632"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23" name="TextBox 24"/>
          <p:cNvSpPr txBox="1"/>
          <p:nvPr/>
        </p:nvSpPr>
        <p:spPr>
          <a:xfrm>
            <a:off x="3311353" y="4246834"/>
            <a:ext cx="5832649"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Tree>
    <p:extLst>
      <p:ext uri="{BB962C8B-B14F-4D97-AF65-F5344CB8AC3E}">
        <p14:creationId xmlns:p14="http://schemas.microsoft.com/office/powerpoint/2010/main" val="112452296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2" presetClass="entr" presetSubtype="4" fill="hold" grpId="0" nodeType="afterEffect" p14:presetBounceEnd="66667">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14:bounceEnd="66667">
                                          <p:cBhvr additive="base">
                                            <p:cTn id="24" dur="5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par>
                              <p:cTn id="26" fill="hold">
                                <p:stCondLst>
                                  <p:cond delay="2100"/>
                                </p:stCondLst>
                                <p:childTnLst>
                                  <p:par>
                                    <p:cTn id="27" presetID="2" presetClass="entr" presetSubtype="1" fill="hold" nodeType="afterEffect" p14:presetBounceEnd="66667">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14:bounceEnd="66667">
                                          <p:cBhvr additive="base">
                                            <p:cTn id="29" dur="500" fill="hold"/>
                                            <p:tgtEl>
                                              <p:spTgt spid="12"/>
                                            </p:tgtEl>
                                            <p:attrNameLst>
                                              <p:attrName>ppt_x</p:attrName>
                                            </p:attrNameLst>
                                          </p:cBhvr>
                                          <p:tavLst>
                                            <p:tav tm="0">
                                              <p:val>
                                                <p:strVal val="#ppt_x"/>
                                              </p:val>
                                            </p:tav>
                                            <p:tav tm="100000">
                                              <p:val>
                                                <p:strVal val="#ppt_x"/>
                                              </p:val>
                                            </p:tav>
                                          </p:tavLst>
                                        </p:anim>
                                        <p:anim calcmode="lin" valueType="num" p14:bounceEnd="66667">
                                          <p:cBhvr additive="base">
                                            <p:cTn id="30" dur="500" fill="hold"/>
                                            <p:tgtEl>
                                              <p:spTgt spid="12"/>
                                            </p:tgtEl>
                                            <p:attrNameLst>
                                              <p:attrName>ppt_y</p:attrName>
                                            </p:attrNameLst>
                                          </p:cBhvr>
                                          <p:tavLst>
                                            <p:tav tm="0">
                                              <p:val>
                                                <p:strVal val="0-#ppt_h/2"/>
                                              </p:val>
                                            </p:tav>
                                            <p:tav tm="100000">
                                              <p:val>
                                                <p:strVal val="#ppt_y"/>
                                              </p:val>
                                            </p:tav>
                                          </p:tavLst>
                                        </p:anim>
                                      </p:childTnLst>
                                    </p:cTn>
                                  </p:par>
                                </p:childTnLst>
                              </p:cTn>
                            </p:par>
                            <p:par>
                              <p:cTn id="31" fill="hold">
                                <p:stCondLst>
                                  <p:cond delay="2600"/>
                                </p:stCondLst>
                                <p:childTnLst>
                                  <p:par>
                                    <p:cTn id="32" presetID="2" presetClass="entr" presetSubtype="4" fill="hold" grpId="0" nodeType="afterEffect" p14:presetBounceEnd="66667">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14:bounceEnd="66667">
                                          <p:cBhvr additive="base">
                                            <p:cTn id="34" dur="500" fill="hold"/>
                                            <p:tgtEl>
                                              <p:spTgt spid="15"/>
                                            </p:tgtEl>
                                            <p:attrNameLst>
                                              <p:attrName>ppt_x</p:attrName>
                                            </p:attrNameLst>
                                          </p:cBhvr>
                                          <p:tavLst>
                                            <p:tav tm="0">
                                              <p:val>
                                                <p:strVal val="#ppt_x"/>
                                              </p:val>
                                            </p:tav>
                                            <p:tav tm="100000">
                                              <p:val>
                                                <p:strVal val="#ppt_x"/>
                                              </p:val>
                                            </p:tav>
                                          </p:tavLst>
                                        </p:anim>
                                        <p:anim calcmode="lin" valueType="num" p14:bounceEnd="66667">
                                          <p:cBhvr additive="base">
                                            <p:cTn id="35" dur="500" fill="hold"/>
                                            <p:tgtEl>
                                              <p:spTgt spid="15"/>
                                            </p:tgtEl>
                                            <p:attrNameLst>
                                              <p:attrName>ppt_y</p:attrName>
                                            </p:attrNameLst>
                                          </p:cBhvr>
                                          <p:tavLst>
                                            <p:tav tm="0">
                                              <p:val>
                                                <p:strVal val="1+#ppt_h/2"/>
                                              </p:val>
                                            </p:tav>
                                            <p:tav tm="100000">
                                              <p:val>
                                                <p:strVal val="#ppt_y"/>
                                              </p:val>
                                            </p:tav>
                                          </p:tavLst>
                                        </p:anim>
                                      </p:childTnLst>
                                    </p:cTn>
                                  </p:par>
                                </p:childTnLst>
                              </p:cTn>
                            </p:par>
                            <p:par>
                              <p:cTn id="36" fill="hold">
                                <p:stCondLst>
                                  <p:cond delay="3100"/>
                                </p:stCondLst>
                                <p:childTnLst>
                                  <p:par>
                                    <p:cTn id="37" presetID="2" presetClass="entr" presetSubtype="1" fill="hold" nodeType="afterEffect" p14:presetBounceEnd="66667">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14:bounceEnd="66667">
                                          <p:cBhvr additive="base">
                                            <p:cTn id="39" dur="500" fill="hold"/>
                                            <p:tgtEl>
                                              <p:spTgt spid="16"/>
                                            </p:tgtEl>
                                            <p:attrNameLst>
                                              <p:attrName>ppt_x</p:attrName>
                                            </p:attrNameLst>
                                          </p:cBhvr>
                                          <p:tavLst>
                                            <p:tav tm="0">
                                              <p:val>
                                                <p:strVal val="#ppt_x"/>
                                              </p:val>
                                            </p:tav>
                                            <p:tav tm="100000">
                                              <p:val>
                                                <p:strVal val="#ppt_x"/>
                                              </p:val>
                                            </p:tav>
                                          </p:tavLst>
                                        </p:anim>
                                        <p:anim calcmode="lin" valueType="num" p14:bounceEnd="66667">
                                          <p:cBhvr additive="base">
                                            <p:cTn id="40" dur="500" fill="hold"/>
                                            <p:tgtEl>
                                              <p:spTgt spid="16"/>
                                            </p:tgtEl>
                                            <p:attrNameLst>
                                              <p:attrName>ppt_y</p:attrName>
                                            </p:attrNameLst>
                                          </p:cBhvr>
                                          <p:tavLst>
                                            <p:tav tm="0">
                                              <p:val>
                                                <p:strVal val="0-#ppt_h/2"/>
                                              </p:val>
                                            </p:tav>
                                            <p:tav tm="100000">
                                              <p:val>
                                                <p:strVal val="#ppt_y"/>
                                              </p:val>
                                            </p:tav>
                                          </p:tavLst>
                                        </p:anim>
                                      </p:childTnLst>
                                    </p:cTn>
                                  </p:par>
                                </p:childTnLst>
                              </p:cTn>
                            </p:par>
                            <p:par>
                              <p:cTn id="41" fill="hold">
                                <p:stCondLst>
                                  <p:cond delay="3600"/>
                                </p:stCondLst>
                                <p:childTnLst>
                                  <p:par>
                                    <p:cTn id="42" presetID="2" presetClass="entr" presetSubtype="4" fill="hold" grpId="0" nodeType="afterEffect" p14:presetBounceEnd="66667">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14:bounceEnd="66667">
                                          <p:cBhvr additive="base">
                                            <p:cTn id="44" dur="500" fill="hold"/>
                                            <p:tgtEl>
                                              <p:spTgt spid="19"/>
                                            </p:tgtEl>
                                            <p:attrNameLst>
                                              <p:attrName>ppt_x</p:attrName>
                                            </p:attrNameLst>
                                          </p:cBhvr>
                                          <p:tavLst>
                                            <p:tav tm="0">
                                              <p:val>
                                                <p:strVal val="#ppt_x"/>
                                              </p:val>
                                            </p:tav>
                                            <p:tav tm="100000">
                                              <p:val>
                                                <p:strVal val="#ppt_x"/>
                                              </p:val>
                                            </p:tav>
                                          </p:tavLst>
                                        </p:anim>
                                        <p:anim calcmode="lin" valueType="num" p14:bounceEnd="66667">
                                          <p:cBhvr additive="base">
                                            <p:cTn id="45" dur="500" fill="hold"/>
                                            <p:tgtEl>
                                              <p:spTgt spid="19"/>
                                            </p:tgtEl>
                                            <p:attrNameLst>
                                              <p:attrName>ppt_y</p:attrName>
                                            </p:attrNameLst>
                                          </p:cBhvr>
                                          <p:tavLst>
                                            <p:tav tm="0">
                                              <p:val>
                                                <p:strVal val="1+#ppt_h/2"/>
                                              </p:val>
                                            </p:tav>
                                            <p:tav tm="100000">
                                              <p:val>
                                                <p:strVal val="#ppt_y"/>
                                              </p:val>
                                            </p:tav>
                                          </p:tavLst>
                                        </p:anim>
                                      </p:childTnLst>
                                    </p:cTn>
                                  </p:par>
                                </p:childTnLst>
                              </p:cTn>
                            </p:par>
                            <p:par>
                              <p:cTn id="46" fill="hold">
                                <p:stCondLst>
                                  <p:cond delay="4100"/>
                                </p:stCondLst>
                                <p:childTnLst>
                                  <p:par>
                                    <p:cTn id="47" presetID="12" presetClass="entr" presetSubtype="8"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p:tgtEl>
                                              <p:spTgt spid="10"/>
                                            </p:tgtEl>
                                            <p:attrNameLst>
                                              <p:attrName>ppt_x</p:attrName>
                                            </p:attrNameLst>
                                          </p:cBhvr>
                                          <p:tavLst>
                                            <p:tav tm="0">
                                              <p:val>
                                                <p:strVal val="#ppt_x-#ppt_w*1.125000"/>
                                              </p:val>
                                            </p:tav>
                                            <p:tav tm="100000">
                                              <p:val>
                                                <p:strVal val="#ppt_x"/>
                                              </p:val>
                                            </p:tav>
                                          </p:tavLst>
                                        </p:anim>
                                        <p:animEffect transition="in" filter="wipe(right)">
                                          <p:cBhvr>
                                            <p:cTn id="50" dur="500"/>
                                            <p:tgtEl>
                                              <p:spTgt spid="10"/>
                                            </p:tgtEl>
                                          </p:cBhvr>
                                        </p:animEffect>
                                      </p:childTnLst>
                                    </p:cTn>
                                  </p:par>
                                  <p:par>
                                    <p:cTn id="51" presetID="12" presetClass="entr" presetSubtype="8" fill="hold" grpId="0" nodeType="withEffect">
                                      <p:stCondLst>
                                        <p:cond delay="10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p:tgtEl>
                                              <p:spTgt spid="20"/>
                                            </p:tgtEl>
                                            <p:attrNameLst>
                                              <p:attrName>ppt_x</p:attrName>
                                            </p:attrNameLst>
                                          </p:cBhvr>
                                          <p:tavLst>
                                            <p:tav tm="0">
                                              <p:val>
                                                <p:strVal val="#ppt_x-#ppt_w*1.125000"/>
                                              </p:val>
                                            </p:tav>
                                            <p:tav tm="100000">
                                              <p:val>
                                                <p:strVal val="#ppt_x"/>
                                              </p:val>
                                            </p:tav>
                                          </p:tavLst>
                                        </p:anim>
                                        <p:animEffect transition="in" filter="wipe(right)">
                                          <p:cBhvr>
                                            <p:cTn id="54" dur="500"/>
                                            <p:tgtEl>
                                              <p:spTgt spid="20"/>
                                            </p:tgtEl>
                                          </p:cBhvr>
                                        </p:animEffect>
                                      </p:childTnLst>
                                    </p:cTn>
                                  </p:par>
                                  <p:par>
                                    <p:cTn id="55" presetID="12" presetClass="entr" presetSubtype="8" fill="hold" grpId="0" nodeType="withEffect">
                                      <p:stCondLst>
                                        <p:cond delay="200"/>
                                      </p:stCondLst>
                                      <p:childTnLst>
                                        <p:set>
                                          <p:cBhvr>
                                            <p:cTn id="56" dur="1" fill="hold">
                                              <p:stCondLst>
                                                <p:cond delay="0"/>
                                              </p:stCondLst>
                                            </p:cTn>
                                            <p:tgtEl>
                                              <p:spTgt spid="21"/>
                                            </p:tgtEl>
                                            <p:attrNameLst>
                                              <p:attrName>style.visibility</p:attrName>
                                            </p:attrNameLst>
                                          </p:cBhvr>
                                          <p:to>
                                            <p:strVal val="visible"/>
                                          </p:to>
                                        </p:set>
                                        <p:anim calcmode="lin" valueType="num">
                                          <p:cBhvr additive="base">
                                            <p:cTn id="57" dur="500"/>
                                            <p:tgtEl>
                                              <p:spTgt spid="21"/>
                                            </p:tgtEl>
                                            <p:attrNameLst>
                                              <p:attrName>ppt_x</p:attrName>
                                            </p:attrNameLst>
                                          </p:cBhvr>
                                          <p:tavLst>
                                            <p:tav tm="0">
                                              <p:val>
                                                <p:strVal val="#ppt_x-#ppt_w*1.125000"/>
                                              </p:val>
                                            </p:tav>
                                            <p:tav tm="100000">
                                              <p:val>
                                                <p:strVal val="#ppt_x"/>
                                              </p:val>
                                            </p:tav>
                                          </p:tavLst>
                                        </p:anim>
                                        <p:animEffect transition="in" filter="wipe(right)">
                                          <p:cBhvr>
                                            <p:cTn id="58" dur="500"/>
                                            <p:tgtEl>
                                              <p:spTgt spid="21"/>
                                            </p:tgtEl>
                                          </p:cBhvr>
                                        </p:animEffect>
                                      </p:childTnLst>
                                    </p:cTn>
                                  </p:par>
                                  <p:par>
                                    <p:cTn id="59" presetID="12" presetClass="entr" presetSubtype="8" fill="hold" grpId="0" nodeType="withEffect">
                                      <p:stCondLst>
                                        <p:cond delay="40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500"/>
                                            <p:tgtEl>
                                              <p:spTgt spid="22"/>
                                            </p:tgtEl>
                                            <p:attrNameLst>
                                              <p:attrName>ppt_x</p:attrName>
                                            </p:attrNameLst>
                                          </p:cBhvr>
                                          <p:tavLst>
                                            <p:tav tm="0">
                                              <p:val>
                                                <p:strVal val="#ppt_x-#ppt_w*1.125000"/>
                                              </p:val>
                                            </p:tav>
                                            <p:tav tm="100000">
                                              <p:val>
                                                <p:strVal val="#ppt_x"/>
                                              </p:val>
                                            </p:tav>
                                          </p:tavLst>
                                        </p:anim>
                                        <p:animEffect transition="in" filter="wipe(right)">
                                          <p:cBhvr>
                                            <p:cTn id="62" dur="500"/>
                                            <p:tgtEl>
                                              <p:spTgt spid="22"/>
                                            </p:tgtEl>
                                          </p:cBhvr>
                                        </p:animEffect>
                                      </p:childTnLst>
                                    </p:cTn>
                                  </p:par>
                                  <p:par>
                                    <p:cTn id="63" presetID="12" presetClass="entr" presetSubtype="8" fill="hold" grpId="0" nodeType="withEffect">
                                      <p:stCondLst>
                                        <p:cond delay="50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p:tgtEl>
                                              <p:spTgt spid="23"/>
                                            </p:tgtEl>
                                            <p:attrNameLst>
                                              <p:attrName>ppt_x</p:attrName>
                                            </p:attrNameLst>
                                          </p:cBhvr>
                                          <p:tavLst>
                                            <p:tav tm="0">
                                              <p:val>
                                                <p:strVal val="#ppt_x-#ppt_w*1.125000"/>
                                              </p:val>
                                            </p:tav>
                                            <p:tav tm="100000">
                                              <p:val>
                                                <p:strVal val="#ppt_x"/>
                                              </p:val>
                                            </p:tav>
                                          </p:tavLst>
                                        </p:anim>
                                        <p:animEffect transition="in" filter="wipe(right)">
                                          <p:cBhvr>
                                            <p:cTn id="6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p:bldP spid="11" grpId="0" animBg="1"/>
          <p:bldP spid="15" grpId="0" animBg="1"/>
          <p:bldP spid="19" grpId="0" animBg="1"/>
          <p:bldP spid="20" grpId="0"/>
          <p:bldP spid="21" grpId="0"/>
          <p:bldP spid="22"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2" presetClass="entr" presetSubtype="4"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par>
                              <p:cTn id="26" fill="hold">
                                <p:stCondLst>
                                  <p:cond delay="2100"/>
                                </p:stCondLst>
                                <p:childTnLst>
                                  <p:par>
                                    <p:cTn id="27" presetID="2" presetClass="entr" presetSubtype="1"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0-#ppt_h/2"/>
                                              </p:val>
                                            </p:tav>
                                            <p:tav tm="100000">
                                              <p:val>
                                                <p:strVal val="#ppt_y"/>
                                              </p:val>
                                            </p:tav>
                                          </p:tavLst>
                                        </p:anim>
                                      </p:childTnLst>
                                    </p:cTn>
                                  </p:par>
                                </p:childTnLst>
                              </p:cTn>
                            </p:par>
                            <p:par>
                              <p:cTn id="31" fill="hold">
                                <p:stCondLst>
                                  <p:cond delay="2600"/>
                                </p:stCondLst>
                                <p:childTnLst>
                                  <p:par>
                                    <p:cTn id="32" presetID="2" presetClass="entr" presetSubtype="4"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ppt_x"/>
                                              </p:val>
                                            </p:tav>
                                            <p:tav tm="100000">
                                              <p:val>
                                                <p:strVal val="#ppt_x"/>
                                              </p:val>
                                            </p:tav>
                                          </p:tavLst>
                                        </p:anim>
                                        <p:anim calcmode="lin" valueType="num">
                                          <p:cBhvr additive="base">
                                            <p:cTn id="35" dur="500" fill="hold"/>
                                            <p:tgtEl>
                                              <p:spTgt spid="15"/>
                                            </p:tgtEl>
                                            <p:attrNameLst>
                                              <p:attrName>ppt_y</p:attrName>
                                            </p:attrNameLst>
                                          </p:cBhvr>
                                          <p:tavLst>
                                            <p:tav tm="0">
                                              <p:val>
                                                <p:strVal val="1+#ppt_h/2"/>
                                              </p:val>
                                            </p:tav>
                                            <p:tav tm="100000">
                                              <p:val>
                                                <p:strVal val="#ppt_y"/>
                                              </p:val>
                                            </p:tav>
                                          </p:tavLst>
                                        </p:anim>
                                      </p:childTnLst>
                                    </p:cTn>
                                  </p:par>
                                </p:childTnLst>
                              </p:cTn>
                            </p:par>
                            <p:par>
                              <p:cTn id="36" fill="hold">
                                <p:stCondLst>
                                  <p:cond delay="3100"/>
                                </p:stCondLst>
                                <p:childTnLst>
                                  <p:par>
                                    <p:cTn id="37" presetID="2" presetClass="entr" presetSubtype="1"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0-#ppt_h/2"/>
                                              </p:val>
                                            </p:tav>
                                            <p:tav tm="100000">
                                              <p:val>
                                                <p:strVal val="#ppt_y"/>
                                              </p:val>
                                            </p:tav>
                                          </p:tavLst>
                                        </p:anim>
                                      </p:childTnLst>
                                    </p:cTn>
                                  </p:par>
                                </p:childTnLst>
                              </p:cTn>
                            </p:par>
                            <p:par>
                              <p:cTn id="41" fill="hold">
                                <p:stCondLst>
                                  <p:cond delay="3600"/>
                                </p:stCondLst>
                                <p:childTnLst>
                                  <p:par>
                                    <p:cTn id="42" presetID="2" presetClass="entr" presetSubtype="4"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ppt_x"/>
                                              </p:val>
                                            </p:tav>
                                            <p:tav tm="100000">
                                              <p:val>
                                                <p:strVal val="#ppt_x"/>
                                              </p:val>
                                            </p:tav>
                                          </p:tavLst>
                                        </p:anim>
                                        <p:anim calcmode="lin" valueType="num">
                                          <p:cBhvr additive="base">
                                            <p:cTn id="45" dur="500" fill="hold"/>
                                            <p:tgtEl>
                                              <p:spTgt spid="19"/>
                                            </p:tgtEl>
                                            <p:attrNameLst>
                                              <p:attrName>ppt_y</p:attrName>
                                            </p:attrNameLst>
                                          </p:cBhvr>
                                          <p:tavLst>
                                            <p:tav tm="0">
                                              <p:val>
                                                <p:strVal val="1+#ppt_h/2"/>
                                              </p:val>
                                            </p:tav>
                                            <p:tav tm="100000">
                                              <p:val>
                                                <p:strVal val="#ppt_y"/>
                                              </p:val>
                                            </p:tav>
                                          </p:tavLst>
                                        </p:anim>
                                      </p:childTnLst>
                                    </p:cTn>
                                  </p:par>
                                </p:childTnLst>
                              </p:cTn>
                            </p:par>
                            <p:par>
                              <p:cTn id="46" fill="hold">
                                <p:stCondLst>
                                  <p:cond delay="4100"/>
                                </p:stCondLst>
                                <p:childTnLst>
                                  <p:par>
                                    <p:cTn id="47" presetID="12" presetClass="entr" presetSubtype="8"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p:tgtEl>
                                              <p:spTgt spid="10"/>
                                            </p:tgtEl>
                                            <p:attrNameLst>
                                              <p:attrName>ppt_x</p:attrName>
                                            </p:attrNameLst>
                                          </p:cBhvr>
                                          <p:tavLst>
                                            <p:tav tm="0">
                                              <p:val>
                                                <p:strVal val="#ppt_x-#ppt_w*1.125000"/>
                                              </p:val>
                                            </p:tav>
                                            <p:tav tm="100000">
                                              <p:val>
                                                <p:strVal val="#ppt_x"/>
                                              </p:val>
                                            </p:tav>
                                          </p:tavLst>
                                        </p:anim>
                                        <p:animEffect transition="in" filter="wipe(right)">
                                          <p:cBhvr>
                                            <p:cTn id="50" dur="500"/>
                                            <p:tgtEl>
                                              <p:spTgt spid="10"/>
                                            </p:tgtEl>
                                          </p:cBhvr>
                                        </p:animEffect>
                                      </p:childTnLst>
                                    </p:cTn>
                                  </p:par>
                                  <p:par>
                                    <p:cTn id="51" presetID="12" presetClass="entr" presetSubtype="8" fill="hold" grpId="0" nodeType="withEffect">
                                      <p:stCondLst>
                                        <p:cond delay="10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p:tgtEl>
                                              <p:spTgt spid="20"/>
                                            </p:tgtEl>
                                            <p:attrNameLst>
                                              <p:attrName>ppt_x</p:attrName>
                                            </p:attrNameLst>
                                          </p:cBhvr>
                                          <p:tavLst>
                                            <p:tav tm="0">
                                              <p:val>
                                                <p:strVal val="#ppt_x-#ppt_w*1.125000"/>
                                              </p:val>
                                            </p:tav>
                                            <p:tav tm="100000">
                                              <p:val>
                                                <p:strVal val="#ppt_x"/>
                                              </p:val>
                                            </p:tav>
                                          </p:tavLst>
                                        </p:anim>
                                        <p:animEffect transition="in" filter="wipe(right)">
                                          <p:cBhvr>
                                            <p:cTn id="54" dur="500"/>
                                            <p:tgtEl>
                                              <p:spTgt spid="20"/>
                                            </p:tgtEl>
                                          </p:cBhvr>
                                        </p:animEffect>
                                      </p:childTnLst>
                                    </p:cTn>
                                  </p:par>
                                  <p:par>
                                    <p:cTn id="55" presetID="12" presetClass="entr" presetSubtype="8" fill="hold" grpId="0" nodeType="withEffect">
                                      <p:stCondLst>
                                        <p:cond delay="200"/>
                                      </p:stCondLst>
                                      <p:childTnLst>
                                        <p:set>
                                          <p:cBhvr>
                                            <p:cTn id="56" dur="1" fill="hold">
                                              <p:stCondLst>
                                                <p:cond delay="0"/>
                                              </p:stCondLst>
                                            </p:cTn>
                                            <p:tgtEl>
                                              <p:spTgt spid="21"/>
                                            </p:tgtEl>
                                            <p:attrNameLst>
                                              <p:attrName>style.visibility</p:attrName>
                                            </p:attrNameLst>
                                          </p:cBhvr>
                                          <p:to>
                                            <p:strVal val="visible"/>
                                          </p:to>
                                        </p:set>
                                        <p:anim calcmode="lin" valueType="num">
                                          <p:cBhvr additive="base">
                                            <p:cTn id="57" dur="500"/>
                                            <p:tgtEl>
                                              <p:spTgt spid="21"/>
                                            </p:tgtEl>
                                            <p:attrNameLst>
                                              <p:attrName>ppt_x</p:attrName>
                                            </p:attrNameLst>
                                          </p:cBhvr>
                                          <p:tavLst>
                                            <p:tav tm="0">
                                              <p:val>
                                                <p:strVal val="#ppt_x-#ppt_w*1.125000"/>
                                              </p:val>
                                            </p:tav>
                                            <p:tav tm="100000">
                                              <p:val>
                                                <p:strVal val="#ppt_x"/>
                                              </p:val>
                                            </p:tav>
                                          </p:tavLst>
                                        </p:anim>
                                        <p:animEffect transition="in" filter="wipe(right)">
                                          <p:cBhvr>
                                            <p:cTn id="58" dur="500"/>
                                            <p:tgtEl>
                                              <p:spTgt spid="21"/>
                                            </p:tgtEl>
                                          </p:cBhvr>
                                        </p:animEffect>
                                      </p:childTnLst>
                                    </p:cTn>
                                  </p:par>
                                  <p:par>
                                    <p:cTn id="59" presetID="12" presetClass="entr" presetSubtype="8" fill="hold" grpId="0" nodeType="withEffect">
                                      <p:stCondLst>
                                        <p:cond delay="40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500"/>
                                            <p:tgtEl>
                                              <p:spTgt spid="22"/>
                                            </p:tgtEl>
                                            <p:attrNameLst>
                                              <p:attrName>ppt_x</p:attrName>
                                            </p:attrNameLst>
                                          </p:cBhvr>
                                          <p:tavLst>
                                            <p:tav tm="0">
                                              <p:val>
                                                <p:strVal val="#ppt_x-#ppt_w*1.125000"/>
                                              </p:val>
                                            </p:tav>
                                            <p:tav tm="100000">
                                              <p:val>
                                                <p:strVal val="#ppt_x"/>
                                              </p:val>
                                            </p:tav>
                                          </p:tavLst>
                                        </p:anim>
                                        <p:animEffect transition="in" filter="wipe(right)">
                                          <p:cBhvr>
                                            <p:cTn id="62" dur="500"/>
                                            <p:tgtEl>
                                              <p:spTgt spid="22"/>
                                            </p:tgtEl>
                                          </p:cBhvr>
                                        </p:animEffect>
                                      </p:childTnLst>
                                    </p:cTn>
                                  </p:par>
                                  <p:par>
                                    <p:cTn id="63" presetID="12" presetClass="entr" presetSubtype="8" fill="hold" grpId="0" nodeType="withEffect">
                                      <p:stCondLst>
                                        <p:cond delay="50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p:tgtEl>
                                              <p:spTgt spid="23"/>
                                            </p:tgtEl>
                                            <p:attrNameLst>
                                              <p:attrName>ppt_x</p:attrName>
                                            </p:attrNameLst>
                                          </p:cBhvr>
                                          <p:tavLst>
                                            <p:tav tm="0">
                                              <p:val>
                                                <p:strVal val="#ppt_x-#ppt_w*1.125000"/>
                                              </p:val>
                                            </p:tav>
                                            <p:tav tm="100000">
                                              <p:val>
                                                <p:strVal val="#ppt_x"/>
                                              </p:val>
                                            </p:tav>
                                          </p:tavLst>
                                        </p:anim>
                                        <p:animEffect transition="in" filter="wipe(right)">
                                          <p:cBhvr>
                                            <p:cTn id="6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p:bldP spid="11" grpId="0" animBg="1"/>
          <p:bldP spid="15" grpId="0" animBg="1"/>
          <p:bldP spid="19" grpId="0" animBg="1"/>
          <p:bldP spid="20" grpId="0"/>
          <p:bldP spid="21" grpId="0"/>
          <p:bldP spid="22" grpId="0"/>
          <p:bldP spid="23"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菱形 3"/>
          <p:cNvSpPr/>
          <p:nvPr/>
        </p:nvSpPr>
        <p:spPr>
          <a:xfrm>
            <a:off x="3387769" y="962145"/>
            <a:ext cx="2164080" cy="2164080"/>
          </a:xfrm>
          <a:prstGeom prst="diamond">
            <a:avLst/>
          </a:prstGeom>
          <a:solidFill>
            <a:srgbClr val="6CAE43"/>
          </a:solidFill>
          <a:ln w="38100">
            <a:gradFill flip="none" rotWithShape="1">
              <a:gsLst>
                <a:gs pos="0">
                  <a:schemeClr val="bg1">
                    <a:lumMod val="75000"/>
                  </a:schemeClr>
                </a:gs>
                <a:gs pos="100000">
                  <a:schemeClr val="bg1"/>
                </a:gs>
              </a:gsLst>
              <a:lin ang="8100000" scaled="1"/>
              <a:tileRect/>
            </a:gradFill>
          </a:ln>
          <a:effectLst>
            <a:innerShdw blurRad="635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菱形 4"/>
          <p:cNvSpPr/>
          <p:nvPr/>
        </p:nvSpPr>
        <p:spPr>
          <a:xfrm>
            <a:off x="3300139" y="596385"/>
            <a:ext cx="2339340" cy="2339340"/>
          </a:xfrm>
          <a:prstGeom prst="diamond">
            <a:avLst/>
          </a:prstGeom>
          <a:solidFill>
            <a:schemeClr val="bg1"/>
          </a:solidFill>
          <a:ln>
            <a:noFill/>
          </a:ln>
          <a:effectLst>
            <a:outerShdw blurRad="50800" dist="38100" dir="8100000" algn="tr" rotWithShape="0">
              <a:prstClr val="black">
                <a:alpha val="40000"/>
              </a:prstClr>
            </a:outerShdw>
          </a:effectLst>
          <a:scene3d>
            <a:camera prst="orthographicFront"/>
            <a:lightRig rig="threePt" dir="t">
              <a:rot lat="0" lon="0" rev="4800000"/>
            </a:lightRig>
          </a:scene3d>
          <a:sp3d>
            <a:bevelT w="6350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4014472" y="1259325"/>
            <a:ext cx="910675" cy="369332"/>
          </a:xfrm>
          <a:prstGeom prst="rect">
            <a:avLst/>
          </a:prstGeom>
          <a:noFill/>
        </p:spPr>
        <p:txBody>
          <a:bodyPr wrap="square" rtlCol="0">
            <a:spAutoFit/>
          </a:bodyPr>
          <a:lstStyle/>
          <a:p>
            <a:r>
              <a:rPr lang="en-US" altLang="zh-CN" sz="1800" dirty="0" smtClean="0">
                <a:solidFill>
                  <a:srgbClr val="6CAE43"/>
                </a:solidFill>
                <a:latin typeface="微软雅黑" panose="020B0503020204020204" pitchFamily="34" charset="-122"/>
                <a:ea typeface="微软雅黑" panose="020B0503020204020204" pitchFamily="34" charset="-122"/>
              </a:rPr>
              <a:t>Part4</a:t>
            </a:r>
            <a:endParaRPr lang="zh-CN" altLang="en-US" sz="1800" dirty="0">
              <a:solidFill>
                <a:srgbClr val="6CAE43"/>
              </a:solidFill>
              <a:latin typeface="微软雅黑" panose="020B0503020204020204" pitchFamily="34" charset="-122"/>
              <a:ea typeface="微软雅黑" panose="020B0503020204020204" pitchFamily="34" charset="-122"/>
            </a:endParaRPr>
          </a:p>
        </p:txBody>
      </p:sp>
      <p:sp>
        <p:nvSpPr>
          <p:cNvPr id="7" name="矩形 6"/>
          <p:cNvSpPr/>
          <p:nvPr/>
        </p:nvSpPr>
        <p:spPr>
          <a:xfrm>
            <a:off x="3454148" y="1535223"/>
            <a:ext cx="2031325" cy="461665"/>
          </a:xfrm>
          <a:prstGeom prst="rect">
            <a:avLst/>
          </a:prstGeom>
        </p:spPr>
        <p:txBody>
          <a:bodyPr wrap="none">
            <a:spAutoFit/>
          </a:bodyPr>
          <a:lstStyle/>
          <a:p>
            <a:r>
              <a:rPr lang="zh-CN" altLang="en-US" sz="2400" b="1" dirty="0" smtClean="0">
                <a:solidFill>
                  <a:srgbClr val="6CAE43"/>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单击添加标题</a:t>
            </a:r>
            <a:endParaRPr lang="zh-CN" altLang="en-US" sz="2400" b="1" dirty="0">
              <a:solidFill>
                <a:srgbClr val="6CAE43"/>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sp>
        <p:nvSpPr>
          <p:cNvPr id="8" name="KSO_Shape"/>
          <p:cNvSpPr>
            <a:spLocks/>
          </p:cNvSpPr>
          <p:nvPr/>
        </p:nvSpPr>
        <p:spPr bwMode="auto">
          <a:xfrm>
            <a:off x="4369364" y="2071899"/>
            <a:ext cx="200886" cy="401771"/>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rgbClr val="6CAE43"/>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9" name="矩形 8"/>
          <p:cNvSpPr/>
          <p:nvPr/>
        </p:nvSpPr>
        <p:spPr>
          <a:xfrm>
            <a:off x="3072477" y="3259776"/>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4701252" y="3243721"/>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3072477" y="3573352"/>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4701252" y="3557296"/>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8330987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9" presetClass="entr" presetSubtype="0" decel="10000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 calcmode="lin" valueType="num">
                                      <p:cBhvr>
                                        <p:cTn id="26" dur="500" fill="hold"/>
                                        <p:tgtEl>
                                          <p:spTgt spid="7"/>
                                        </p:tgtEl>
                                        <p:attrNameLst>
                                          <p:attrName>style.rotation</p:attrName>
                                        </p:attrNameLst>
                                      </p:cBhvr>
                                      <p:tavLst>
                                        <p:tav tm="0">
                                          <p:val>
                                            <p:fltVal val="360"/>
                                          </p:val>
                                        </p:tav>
                                        <p:tav tm="100000">
                                          <p:val>
                                            <p:fltVal val="0"/>
                                          </p:val>
                                        </p:tav>
                                      </p:tavLst>
                                    </p:anim>
                                    <p:animEffect transition="in" filter="fade">
                                      <p:cBhvr>
                                        <p:cTn id="27" dur="500"/>
                                        <p:tgtEl>
                                          <p:spTgt spid="7"/>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500"/>
                            </p:stCondLst>
                            <p:childTnLst>
                              <p:par>
                                <p:cTn id="35" presetID="50" presetClass="entr" presetSubtype="0" decel="10000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3"/>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par>
                                <p:cTn id="40" presetID="50" presetClass="entr" presetSubtype="0" decel="100000" fill="hold" grpId="0" nodeType="withEffect">
                                  <p:stCondLst>
                                    <p:cond delay="450"/>
                                  </p:stCondLst>
                                  <p:childTnLst>
                                    <p:set>
                                      <p:cBhvr>
                                        <p:cTn id="41" dur="1" fill="hold">
                                          <p:stCondLst>
                                            <p:cond delay="0"/>
                                          </p:stCondLst>
                                        </p:cTn>
                                        <p:tgtEl>
                                          <p:spTgt spid="10"/>
                                        </p:tgtEl>
                                        <p:attrNameLst>
                                          <p:attrName>style.visibility</p:attrName>
                                        </p:attrNameLst>
                                      </p:cBhvr>
                                      <p:to>
                                        <p:strVal val="visible"/>
                                      </p:to>
                                    </p:set>
                                    <p:anim calcmode="lin" valueType="num">
                                      <p:cBhvr>
                                        <p:cTn id="42" dur="1000" fill="hold"/>
                                        <p:tgtEl>
                                          <p:spTgt spid="10"/>
                                        </p:tgtEl>
                                        <p:attrNameLst>
                                          <p:attrName>ppt_w</p:attrName>
                                        </p:attrNameLst>
                                      </p:cBhvr>
                                      <p:tavLst>
                                        <p:tav tm="0">
                                          <p:val>
                                            <p:strVal val="#ppt_w+.3"/>
                                          </p:val>
                                        </p:tav>
                                        <p:tav tm="100000">
                                          <p:val>
                                            <p:strVal val="#ppt_w"/>
                                          </p:val>
                                        </p:tav>
                                      </p:tavLst>
                                    </p:anim>
                                    <p:anim calcmode="lin" valueType="num">
                                      <p:cBhvr>
                                        <p:cTn id="43" dur="1000" fill="hold"/>
                                        <p:tgtEl>
                                          <p:spTgt spid="10"/>
                                        </p:tgtEl>
                                        <p:attrNameLst>
                                          <p:attrName>ppt_h</p:attrName>
                                        </p:attrNameLst>
                                      </p:cBhvr>
                                      <p:tavLst>
                                        <p:tav tm="0">
                                          <p:val>
                                            <p:strVal val="#ppt_h"/>
                                          </p:val>
                                        </p:tav>
                                        <p:tav tm="100000">
                                          <p:val>
                                            <p:strVal val="#ppt_h"/>
                                          </p:val>
                                        </p:tav>
                                      </p:tavLst>
                                    </p:anim>
                                    <p:animEffect transition="in" filter="fade">
                                      <p:cBhvr>
                                        <p:cTn id="44" dur="1000"/>
                                        <p:tgtEl>
                                          <p:spTgt spid="10"/>
                                        </p:tgtEl>
                                      </p:cBhvr>
                                    </p:animEffect>
                                  </p:childTnLst>
                                </p:cTn>
                              </p:par>
                              <p:par>
                                <p:cTn id="45" presetID="50" presetClass="entr" presetSubtype="0" decel="100000" fill="hold" grpId="0" nodeType="withEffect">
                                  <p:stCondLst>
                                    <p:cond delay="85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strVal val="#ppt_w+.3"/>
                                          </p:val>
                                        </p:tav>
                                        <p:tav tm="100000">
                                          <p:val>
                                            <p:strVal val="#ppt_w"/>
                                          </p:val>
                                        </p:tav>
                                      </p:tavLst>
                                    </p:anim>
                                    <p:anim calcmode="lin" valueType="num">
                                      <p:cBhvr>
                                        <p:cTn id="48" dur="1000" fill="hold"/>
                                        <p:tgtEl>
                                          <p:spTgt spid="11"/>
                                        </p:tgtEl>
                                        <p:attrNameLst>
                                          <p:attrName>ppt_h</p:attrName>
                                        </p:attrNameLst>
                                      </p:cBhvr>
                                      <p:tavLst>
                                        <p:tav tm="0">
                                          <p:val>
                                            <p:strVal val="#ppt_h"/>
                                          </p:val>
                                        </p:tav>
                                        <p:tav tm="100000">
                                          <p:val>
                                            <p:strVal val="#ppt_h"/>
                                          </p:val>
                                        </p:tav>
                                      </p:tavLst>
                                    </p:anim>
                                    <p:animEffect transition="in" filter="fade">
                                      <p:cBhvr>
                                        <p:cTn id="49" dur="1000"/>
                                        <p:tgtEl>
                                          <p:spTgt spid="11"/>
                                        </p:tgtEl>
                                      </p:cBhvr>
                                    </p:animEffect>
                                  </p:childTnLst>
                                </p:cTn>
                              </p:par>
                              <p:par>
                                <p:cTn id="50" presetID="50" presetClass="entr" presetSubtype="0" decel="100000" fill="hold" grpId="0" nodeType="withEffect">
                                  <p:stCondLst>
                                    <p:cond delay="1250"/>
                                  </p:stCondLst>
                                  <p:childTnLst>
                                    <p:set>
                                      <p:cBhvr>
                                        <p:cTn id="51" dur="1" fill="hold">
                                          <p:stCondLst>
                                            <p:cond delay="0"/>
                                          </p:stCondLst>
                                        </p:cTn>
                                        <p:tgtEl>
                                          <p:spTgt spid="12"/>
                                        </p:tgtEl>
                                        <p:attrNameLst>
                                          <p:attrName>style.visibility</p:attrName>
                                        </p:attrNameLst>
                                      </p:cBhvr>
                                      <p:to>
                                        <p:strVal val="visible"/>
                                      </p:to>
                                    </p:set>
                                    <p:anim calcmode="lin" valueType="num">
                                      <p:cBhvr>
                                        <p:cTn id="52" dur="1000" fill="hold"/>
                                        <p:tgtEl>
                                          <p:spTgt spid="12"/>
                                        </p:tgtEl>
                                        <p:attrNameLst>
                                          <p:attrName>ppt_w</p:attrName>
                                        </p:attrNameLst>
                                      </p:cBhvr>
                                      <p:tavLst>
                                        <p:tav tm="0">
                                          <p:val>
                                            <p:strVal val="#ppt_w+.3"/>
                                          </p:val>
                                        </p:tav>
                                        <p:tav tm="100000">
                                          <p:val>
                                            <p:strVal val="#ppt_w"/>
                                          </p:val>
                                        </p:tav>
                                      </p:tavLst>
                                    </p:anim>
                                    <p:anim calcmode="lin" valueType="num">
                                      <p:cBhvr>
                                        <p:cTn id="53" dur="1000" fill="hold"/>
                                        <p:tgtEl>
                                          <p:spTgt spid="12"/>
                                        </p:tgtEl>
                                        <p:attrNameLst>
                                          <p:attrName>ppt_h</p:attrName>
                                        </p:attrNameLst>
                                      </p:cBhvr>
                                      <p:tavLst>
                                        <p:tav tm="0">
                                          <p:val>
                                            <p:strVal val="#ppt_h"/>
                                          </p:val>
                                        </p:tav>
                                        <p:tav tm="100000">
                                          <p:val>
                                            <p:strVal val="#ppt_h"/>
                                          </p:val>
                                        </p:tav>
                                      </p:tavLst>
                                    </p:anim>
                                    <p:animEffect transition="in" filter="fade">
                                      <p:cBhvr>
                                        <p:cTn id="5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9" grpId="0"/>
      <p:bldP spid="10" grpId="0"/>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组合 9"/>
          <p:cNvGrpSpPr/>
          <p:nvPr/>
        </p:nvGrpSpPr>
        <p:grpSpPr>
          <a:xfrm>
            <a:off x="1405373" y="1255354"/>
            <a:ext cx="1094509" cy="1094509"/>
            <a:chOff x="4179570" y="1588770"/>
            <a:chExt cx="2735580" cy="2735580"/>
          </a:xfrm>
        </p:grpSpPr>
        <p:sp>
          <p:nvSpPr>
            <p:cNvPr id="11" name="椭圆 10"/>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3" name="组合 12"/>
          <p:cNvGrpSpPr/>
          <p:nvPr/>
        </p:nvGrpSpPr>
        <p:grpSpPr>
          <a:xfrm>
            <a:off x="3151623" y="1255354"/>
            <a:ext cx="1094509" cy="1094509"/>
            <a:chOff x="4179570" y="1588770"/>
            <a:chExt cx="2735580" cy="2735580"/>
          </a:xfrm>
        </p:grpSpPr>
        <p:sp>
          <p:nvSpPr>
            <p:cNvPr id="14" name="椭圆 13"/>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E60012"/>
                </a:solidFill>
              </a:endParaRPr>
            </a:p>
          </p:txBody>
        </p:sp>
        <p:sp>
          <p:nvSpPr>
            <p:cNvPr id="15" name="椭圆 14"/>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E60012"/>
                </a:solidFill>
              </a:endParaRPr>
            </a:p>
          </p:txBody>
        </p:sp>
      </p:grpSp>
      <p:grpSp>
        <p:nvGrpSpPr>
          <p:cNvPr id="16" name="组合 15"/>
          <p:cNvGrpSpPr/>
          <p:nvPr/>
        </p:nvGrpSpPr>
        <p:grpSpPr>
          <a:xfrm>
            <a:off x="4897874" y="1255354"/>
            <a:ext cx="1094509" cy="1094509"/>
            <a:chOff x="4179570" y="1588770"/>
            <a:chExt cx="2735580" cy="2735580"/>
          </a:xfrm>
        </p:grpSpPr>
        <p:sp>
          <p:nvSpPr>
            <p:cNvPr id="17" name="椭圆 16"/>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椭圆 17"/>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9" name="组合 18"/>
          <p:cNvGrpSpPr/>
          <p:nvPr/>
        </p:nvGrpSpPr>
        <p:grpSpPr>
          <a:xfrm>
            <a:off x="6644123" y="1255354"/>
            <a:ext cx="1094509" cy="1094509"/>
            <a:chOff x="4179570" y="1588770"/>
            <a:chExt cx="2735580" cy="2735580"/>
          </a:xfrm>
        </p:grpSpPr>
        <p:sp>
          <p:nvSpPr>
            <p:cNvPr id="20" name="椭圆 19"/>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椭圆 20"/>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2" name="文本框 21"/>
          <p:cNvSpPr txBox="1"/>
          <p:nvPr/>
        </p:nvSpPr>
        <p:spPr>
          <a:xfrm>
            <a:off x="1633453" y="1533598"/>
            <a:ext cx="636443" cy="553998"/>
          </a:xfrm>
          <a:prstGeom prst="rect">
            <a:avLst/>
          </a:prstGeom>
          <a:noFill/>
        </p:spPr>
        <p:txBody>
          <a:bodyPr wrap="square" rtlCol="0">
            <a:spAutoFit/>
          </a:bodyPr>
          <a:lstStyle/>
          <a:p>
            <a:pPr algn="ctr"/>
            <a:r>
              <a:rPr lang="en-US" altLang="zh-CN" sz="3000" dirty="0">
                <a:solidFill>
                  <a:srgbClr val="6CAE43"/>
                </a:solidFill>
                <a:latin typeface="Impact" panose="020B0806030902050204" pitchFamily="34" charset="0"/>
              </a:rPr>
              <a:t>01</a:t>
            </a:r>
            <a:endParaRPr lang="zh-CN" altLang="en-US" sz="3000" dirty="0">
              <a:solidFill>
                <a:srgbClr val="6CAE43"/>
              </a:solidFill>
              <a:latin typeface="Impact" panose="020B0806030902050204" pitchFamily="34" charset="0"/>
            </a:endParaRPr>
          </a:p>
        </p:txBody>
      </p:sp>
      <p:sp>
        <p:nvSpPr>
          <p:cNvPr id="23" name="文本框 22"/>
          <p:cNvSpPr txBox="1"/>
          <p:nvPr/>
        </p:nvSpPr>
        <p:spPr>
          <a:xfrm>
            <a:off x="3380655" y="1533598"/>
            <a:ext cx="636443" cy="553998"/>
          </a:xfrm>
          <a:prstGeom prst="rect">
            <a:avLst/>
          </a:prstGeom>
          <a:noFill/>
        </p:spPr>
        <p:txBody>
          <a:bodyPr wrap="square" rtlCol="0">
            <a:spAutoFit/>
          </a:bodyPr>
          <a:lstStyle/>
          <a:p>
            <a:pPr algn="ctr"/>
            <a:r>
              <a:rPr lang="en-US" altLang="zh-CN" sz="3000" dirty="0">
                <a:solidFill>
                  <a:srgbClr val="6CAE43"/>
                </a:solidFill>
                <a:latin typeface="Impact" panose="020B0806030902050204" pitchFamily="34" charset="0"/>
              </a:rPr>
              <a:t>02</a:t>
            </a:r>
            <a:endParaRPr lang="zh-CN" altLang="en-US" sz="3000" dirty="0">
              <a:solidFill>
                <a:srgbClr val="6CAE43"/>
              </a:solidFill>
              <a:latin typeface="Impact" panose="020B0806030902050204" pitchFamily="34" charset="0"/>
            </a:endParaRPr>
          </a:p>
        </p:txBody>
      </p:sp>
      <p:sp>
        <p:nvSpPr>
          <p:cNvPr id="24" name="文本框 23"/>
          <p:cNvSpPr txBox="1"/>
          <p:nvPr/>
        </p:nvSpPr>
        <p:spPr>
          <a:xfrm>
            <a:off x="5126906" y="1533598"/>
            <a:ext cx="636443" cy="553998"/>
          </a:xfrm>
          <a:prstGeom prst="rect">
            <a:avLst/>
          </a:prstGeom>
          <a:noFill/>
        </p:spPr>
        <p:txBody>
          <a:bodyPr wrap="square" rtlCol="0">
            <a:spAutoFit/>
          </a:bodyPr>
          <a:lstStyle/>
          <a:p>
            <a:pPr algn="ctr"/>
            <a:r>
              <a:rPr lang="en-US" altLang="zh-CN" sz="3000" dirty="0">
                <a:solidFill>
                  <a:srgbClr val="6CAE43"/>
                </a:solidFill>
                <a:latin typeface="Impact" panose="020B0806030902050204" pitchFamily="34" charset="0"/>
              </a:rPr>
              <a:t>03</a:t>
            </a:r>
            <a:endParaRPr lang="zh-CN" altLang="en-US" sz="3000" dirty="0">
              <a:solidFill>
                <a:srgbClr val="6CAE43"/>
              </a:solidFill>
              <a:latin typeface="Impact" panose="020B0806030902050204" pitchFamily="34" charset="0"/>
            </a:endParaRPr>
          </a:p>
        </p:txBody>
      </p:sp>
      <p:sp>
        <p:nvSpPr>
          <p:cNvPr id="25" name="文本框 24"/>
          <p:cNvSpPr txBox="1"/>
          <p:nvPr/>
        </p:nvSpPr>
        <p:spPr>
          <a:xfrm>
            <a:off x="6873156" y="1533598"/>
            <a:ext cx="636443" cy="553998"/>
          </a:xfrm>
          <a:prstGeom prst="rect">
            <a:avLst/>
          </a:prstGeom>
          <a:noFill/>
        </p:spPr>
        <p:txBody>
          <a:bodyPr wrap="square" rtlCol="0">
            <a:spAutoFit/>
          </a:bodyPr>
          <a:lstStyle/>
          <a:p>
            <a:pPr algn="ctr"/>
            <a:r>
              <a:rPr lang="en-US" altLang="zh-CN" sz="3000" dirty="0">
                <a:solidFill>
                  <a:srgbClr val="6CAE43"/>
                </a:solidFill>
                <a:latin typeface="Impact" panose="020B0806030902050204" pitchFamily="34" charset="0"/>
              </a:rPr>
              <a:t>04</a:t>
            </a:r>
            <a:endParaRPr lang="zh-CN" altLang="en-US" sz="3000" dirty="0">
              <a:solidFill>
                <a:srgbClr val="6CAE43"/>
              </a:solidFill>
              <a:latin typeface="Impact" panose="020B0806030902050204" pitchFamily="34" charset="0"/>
            </a:endParaRPr>
          </a:p>
        </p:txBody>
      </p:sp>
      <p:grpSp>
        <p:nvGrpSpPr>
          <p:cNvPr id="26" name="组合 25"/>
          <p:cNvGrpSpPr/>
          <p:nvPr/>
        </p:nvGrpSpPr>
        <p:grpSpPr>
          <a:xfrm>
            <a:off x="1201037" y="3836976"/>
            <a:ext cx="1627000" cy="796930"/>
            <a:chOff x="3776606" y="2004244"/>
            <a:chExt cx="2169333" cy="1062573"/>
          </a:xfrm>
        </p:grpSpPr>
        <p:sp>
          <p:nvSpPr>
            <p:cNvPr id="27" name="文本框 26"/>
            <p:cNvSpPr txBox="1"/>
            <p:nvPr/>
          </p:nvSpPr>
          <p:spPr>
            <a:xfrm>
              <a:off x="3776606" y="2004244"/>
              <a:ext cx="2169333" cy="492443"/>
            </a:xfrm>
            <a:prstGeom prst="rect">
              <a:avLst/>
            </a:prstGeom>
            <a:noFill/>
          </p:spPr>
          <p:txBody>
            <a:bodyPr wrap="square" rtlCol="0">
              <a:spAutoFit/>
            </a:bodyPr>
            <a:lstStyle/>
            <a:p>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28" name="文本框 27"/>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9" name="组合 28"/>
          <p:cNvGrpSpPr/>
          <p:nvPr/>
        </p:nvGrpSpPr>
        <p:grpSpPr>
          <a:xfrm>
            <a:off x="2948239" y="3836976"/>
            <a:ext cx="1627000" cy="796930"/>
            <a:chOff x="3776606" y="2004244"/>
            <a:chExt cx="2169333" cy="1062573"/>
          </a:xfrm>
        </p:grpSpPr>
        <p:sp>
          <p:nvSpPr>
            <p:cNvPr id="30" name="文本框 29"/>
            <p:cNvSpPr txBox="1"/>
            <p:nvPr/>
          </p:nvSpPr>
          <p:spPr>
            <a:xfrm>
              <a:off x="3776606" y="2004244"/>
              <a:ext cx="2169333" cy="492443"/>
            </a:xfrm>
            <a:prstGeom prst="rect">
              <a:avLst/>
            </a:prstGeom>
            <a:noFill/>
          </p:spPr>
          <p:txBody>
            <a:bodyPr wrap="square" rtlCol="0">
              <a:spAutoFit/>
            </a:bodyPr>
            <a:lstStyle/>
            <a:p>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31" name="文本框 30"/>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2" name="组合 31"/>
          <p:cNvGrpSpPr/>
          <p:nvPr/>
        </p:nvGrpSpPr>
        <p:grpSpPr>
          <a:xfrm>
            <a:off x="4694490" y="3836976"/>
            <a:ext cx="1627000" cy="796930"/>
            <a:chOff x="3776606" y="2004244"/>
            <a:chExt cx="2169333" cy="1062573"/>
          </a:xfrm>
        </p:grpSpPr>
        <p:sp>
          <p:nvSpPr>
            <p:cNvPr id="33" name="文本框 32"/>
            <p:cNvSpPr txBox="1"/>
            <p:nvPr/>
          </p:nvSpPr>
          <p:spPr>
            <a:xfrm>
              <a:off x="3776606" y="2004244"/>
              <a:ext cx="2169333" cy="492443"/>
            </a:xfrm>
            <a:prstGeom prst="rect">
              <a:avLst/>
            </a:prstGeom>
            <a:noFill/>
          </p:spPr>
          <p:txBody>
            <a:bodyPr wrap="square" rtlCol="0">
              <a:spAutoFit/>
            </a:bodyPr>
            <a:lstStyle/>
            <a:p>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34" name="文本框 33"/>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5" name="组合 34"/>
          <p:cNvGrpSpPr/>
          <p:nvPr/>
        </p:nvGrpSpPr>
        <p:grpSpPr>
          <a:xfrm>
            <a:off x="6440739" y="3836976"/>
            <a:ext cx="1627000" cy="796930"/>
            <a:chOff x="3776606" y="2004244"/>
            <a:chExt cx="2169333" cy="1062573"/>
          </a:xfrm>
        </p:grpSpPr>
        <p:sp>
          <p:nvSpPr>
            <p:cNvPr id="36" name="文本框 35"/>
            <p:cNvSpPr txBox="1"/>
            <p:nvPr/>
          </p:nvSpPr>
          <p:spPr>
            <a:xfrm>
              <a:off x="3776606" y="2004244"/>
              <a:ext cx="2169333" cy="492443"/>
            </a:xfrm>
            <a:prstGeom prst="rect">
              <a:avLst/>
            </a:prstGeom>
            <a:noFill/>
          </p:spPr>
          <p:txBody>
            <a:bodyPr wrap="square" rtlCol="0">
              <a:spAutoFit/>
            </a:bodyPr>
            <a:lstStyle/>
            <a:p>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37" name="文本框 36"/>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8" name="Group 4"/>
          <p:cNvGrpSpPr>
            <a:grpSpLocks noChangeAspect="1"/>
          </p:cNvGrpSpPr>
          <p:nvPr/>
        </p:nvGrpSpPr>
        <p:grpSpPr bwMode="auto">
          <a:xfrm>
            <a:off x="1793951" y="3324443"/>
            <a:ext cx="315440" cy="369659"/>
            <a:chOff x="1776" y="1776"/>
            <a:chExt cx="64" cy="75"/>
          </a:xfrm>
          <a:solidFill>
            <a:srgbClr val="6CAE43"/>
          </a:solidFill>
          <a:effectLst/>
        </p:grpSpPr>
        <p:sp>
          <p:nvSpPr>
            <p:cNvPr id="39"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3" name="Group 18"/>
          <p:cNvGrpSpPr>
            <a:grpSpLocks noChangeAspect="1"/>
          </p:cNvGrpSpPr>
          <p:nvPr/>
        </p:nvGrpSpPr>
        <p:grpSpPr bwMode="auto">
          <a:xfrm>
            <a:off x="7015178" y="3355881"/>
            <a:ext cx="352392" cy="328364"/>
            <a:chOff x="3802" y="2858"/>
            <a:chExt cx="616" cy="574"/>
          </a:xfrm>
          <a:solidFill>
            <a:srgbClr val="6CAE43"/>
          </a:solidFill>
          <a:effectLst/>
        </p:grpSpPr>
        <p:sp>
          <p:nvSpPr>
            <p:cNvPr id="44"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9" name="Group 13"/>
          <p:cNvGrpSpPr>
            <a:grpSpLocks noChangeAspect="1"/>
          </p:cNvGrpSpPr>
          <p:nvPr/>
        </p:nvGrpSpPr>
        <p:grpSpPr bwMode="auto">
          <a:xfrm>
            <a:off x="3506539" y="3305797"/>
            <a:ext cx="384668" cy="389210"/>
            <a:chOff x="2426" y="2781"/>
            <a:chExt cx="593" cy="600"/>
          </a:xfrm>
          <a:solidFill>
            <a:srgbClr val="6CAE43"/>
          </a:solidFill>
          <a:effectLst/>
        </p:grpSpPr>
        <p:sp>
          <p:nvSpPr>
            <p:cNvPr id="5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2" name="组合 51"/>
          <p:cNvGrpSpPr/>
          <p:nvPr/>
        </p:nvGrpSpPr>
        <p:grpSpPr>
          <a:xfrm>
            <a:off x="5298735" y="3337790"/>
            <a:ext cx="330572" cy="359730"/>
            <a:chOff x="4873620" y="1965325"/>
            <a:chExt cx="269882" cy="293688"/>
          </a:xfrm>
          <a:solidFill>
            <a:srgbClr val="6CAE43"/>
          </a:solidFill>
          <a:effectLst/>
        </p:grpSpPr>
        <p:sp>
          <p:nvSpPr>
            <p:cNvPr id="53"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7" name="组合 56"/>
          <p:cNvGrpSpPr/>
          <p:nvPr/>
        </p:nvGrpSpPr>
        <p:grpSpPr>
          <a:xfrm>
            <a:off x="1922494" y="2411580"/>
            <a:ext cx="58353" cy="811397"/>
            <a:chOff x="2563325" y="3120190"/>
            <a:chExt cx="77804" cy="1081862"/>
          </a:xfrm>
        </p:grpSpPr>
        <p:sp>
          <p:nvSpPr>
            <p:cNvPr id="58" name="椭圆 57"/>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59" name="直接连接符 58"/>
            <p:cNvCxnSpPr>
              <a:stCxn id="58"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0" name="椭圆 59"/>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1" name="组合 60"/>
          <p:cNvGrpSpPr/>
          <p:nvPr/>
        </p:nvGrpSpPr>
        <p:grpSpPr>
          <a:xfrm>
            <a:off x="3667524" y="2411580"/>
            <a:ext cx="58353" cy="811397"/>
            <a:chOff x="2563325" y="3120190"/>
            <a:chExt cx="77804" cy="1081862"/>
          </a:xfrm>
        </p:grpSpPr>
        <p:sp>
          <p:nvSpPr>
            <p:cNvPr id="62" name="椭圆 61"/>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3" name="直接连接符 62"/>
            <p:cNvCxnSpPr>
              <a:stCxn id="62"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4" name="椭圆 63"/>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5" name="组合 64"/>
          <p:cNvGrpSpPr/>
          <p:nvPr/>
        </p:nvGrpSpPr>
        <p:grpSpPr>
          <a:xfrm>
            <a:off x="5417266" y="2411580"/>
            <a:ext cx="58353" cy="811397"/>
            <a:chOff x="2563325" y="3120190"/>
            <a:chExt cx="77804" cy="1081862"/>
          </a:xfrm>
        </p:grpSpPr>
        <p:sp>
          <p:nvSpPr>
            <p:cNvPr id="66" name="椭圆 65"/>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7" name="直接连接符 66"/>
            <p:cNvCxnSpPr>
              <a:stCxn id="66"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8" name="椭圆 67"/>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9" name="组合 68"/>
          <p:cNvGrpSpPr/>
          <p:nvPr/>
        </p:nvGrpSpPr>
        <p:grpSpPr>
          <a:xfrm>
            <a:off x="7162200" y="2411580"/>
            <a:ext cx="58353" cy="811397"/>
            <a:chOff x="2563325" y="3120190"/>
            <a:chExt cx="77804" cy="1081862"/>
          </a:xfrm>
        </p:grpSpPr>
        <p:sp>
          <p:nvSpPr>
            <p:cNvPr id="70" name="椭圆 69"/>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71" name="直接连接符 70"/>
            <p:cNvCxnSpPr>
              <a:stCxn id="70"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2" name="椭圆 71"/>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Tree>
    <p:extLst>
      <p:ext uri="{BB962C8B-B14F-4D97-AF65-F5344CB8AC3E}">
        <p14:creationId xmlns:p14="http://schemas.microsoft.com/office/powerpoint/2010/main" val="1017637912"/>
      </p:ext>
    </p:extLst>
  </p:cSld>
  <p:clrMapOvr>
    <a:masterClrMapping/>
  </p:clrMapOvr>
  <mc:AlternateContent xmlns:mc="http://schemas.openxmlformats.org/markup-compatibility/2006" xmlns:p14="http://schemas.microsoft.com/office/powerpoint/2010/main">
    <mc:Choice Requires="p14">
      <p:transition spd="slow" p14:dur="1600" advTm="0">
        <p14:prism dir="u"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2" presetClass="entr" presetSubtype="8" accel="40000" fill="hold" nodeType="afterEffect" p14:presetBounceEnd="40000">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14:bounceEnd="40000">
                                          <p:cBhvr additive="base">
                                            <p:cTn id="24" dur="1500" fill="hold"/>
                                            <p:tgtEl>
                                              <p:spTgt spid="19"/>
                                            </p:tgtEl>
                                            <p:attrNameLst>
                                              <p:attrName>ppt_x</p:attrName>
                                            </p:attrNameLst>
                                          </p:cBhvr>
                                          <p:tavLst>
                                            <p:tav tm="0">
                                              <p:val>
                                                <p:strVal val="0-#ppt_w/2"/>
                                              </p:val>
                                            </p:tav>
                                            <p:tav tm="100000">
                                              <p:val>
                                                <p:strVal val="#ppt_x"/>
                                              </p:val>
                                            </p:tav>
                                          </p:tavLst>
                                        </p:anim>
                                        <p:anim calcmode="lin" valueType="num" p14:bounceEnd="40000">
                                          <p:cBhvr additive="base">
                                            <p:cTn id="25" dur="1500" fill="hold"/>
                                            <p:tgtEl>
                                              <p:spTgt spid="19"/>
                                            </p:tgtEl>
                                            <p:attrNameLst>
                                              <p:attrName>ppt_y</p:attrName>
                                            </p:attrNameLst>
                                          </p:cBhvr>
                                          <p:tavLst>
                                            <p:tav tm="0">
                                              <p:val>
                                                <p:strVal val="#ppt_y"/>
                                              </p:val>
                                            </p:tav>
                                            <p:tav tm="100000">
                                              <p:val>
                                                <p:strVal val="#ppt_y"/>
                                              </p:val>
                                            </p:tav>
                                          </p:tavLst>
                                        </p:anim>
                                      </p:childTnLst>
                                    </p:cTn>
                                  </p:par>
                                  <p:par>
                                    <p:cTn id="26" presetID="2" presetClass="entr" presetSubtype="8" accel="40000" fill="hold" nodeType="withEffect" p14:presetBounceEnd="40000">
                                      <p:stCondLst>
                                        <p:cond delay="250"/>
                                      </p:stCondLst>
                                      <p:childTnLst>
                                        <p:set>
                                          <p:cBhvr>
                                            <p:cTn id="27" dur="1" fill="hold">
                                              <p:stCondLst>
                                                <p:cond delay="0"/>
                                              </p:stCondLst>
                                            </p:cTn>
                                            <p:tgtEl>
                                              <p:spTgt spid="16"/>
                                            </p:tgtEl>
                                            <p:attrNameLst>
                                              <p:attrName>style.visibility</p:attrName>
                                            </p:attrNameLst>
                                          </p:cBhvr>
                                          <p:to>
                                            <p:strVal val="visible"/>
                                          </p:to>
                                        </p:set>
                                        <p:anim calcmode="lin" valueType="num" p14:bounceEnd="40000">
                                          <p:cBhvr additive="base">
                                            <p:cTn id="28" dur="1500" fill="hold"/>
                                            <p:tgtEl>
                                              <p:spTgt spid="16"/>
                                            </p:tgtEl>
                                            <p:attrNameLst>
                                              <p:attrName>ppt_x</p:attrName>
                                            </p:attrNameLst>
                                          </p:cBhvr>
                                          <p:tavLst>
                                            <p:tav tm="0">
                                              <p:val>
                                                <p:strVal val="0-#ppt_w/2"/>
                                              </p:val>
                                            </p:tav>
                                            <p:tav tm="100000">
                                              <p:val>
                                                <p:strVal val="#ppt_x"/>
                                              </p:val>
                                            </p:tav>
                                          </p:tavLst>
                                        </p:anim>
                                        <p:anim calcmode="lin" valueType="num" p14:bounceEnd="40000">
                                          <p:cBhvr additive="base">
                                            <p:cTn id="29" dur="1500" fill="hold"/>
                                            <p:tgtEl>
                                              <p:spTgt spid="16"/>
                                            </p:tgtEl>
                                            <p:attrNameLst>
                                              <p:attrName>ppt_y</p:attrName>
                                            </p:attrNameLst>
                                          </p:cBhvr>
                                          <p:tavLst>
                                            <p:tav tm="0">
                                              <p:val>
                                                <p:strVal val="#ppt_y"/>
                                              </p:val>
                                            </p:tav>
                                            <p:tav tm="100000">
                                              <p:val>
                                                <p:strVal val="#ppt_y"/>
                                              </p:val>
                                            </p:tav>
                                          </p:tavLst>
                                        </p:anim>
                                      </p:childTnLst>
                                    </p:cTn>
                                  </p:par>
                                  <p:par>
                                    <p:cTn id="30" presetID="2" presetClass="entr" presetSubtype="8" accel="40000" fill="hold" nodeType="withEffect" p14:presetBounceEnd="40000">
                                      <p:stCondLst>
                                        <p:cond delay="500"/>
                                      </p:stCondLst>
                                      <p:childTnLst>
                                        <p:set>
                                          <p:cBhvr>
                                            <p:cTn id="31" dur="1" fill="hold">
                                              <p:stCondLst>
                                                <p:cond delay="0"/>
                                              </p:stCondLst>
                                            </p:cTn>
                                            <p:tgtEl>
                                              <p:spTgt spid="13"/>
                                            </p:tgtEl>
                                            <p:attrNameLst>
                                              <p:attrName>style.visibility</p:attrName>
                                            </p:attrNameLst>
                                          </p:cBhvr>
                                          <p:to>
                                            <p:strVal val="visible"/>
                                          </p:to>
                                        </p:set>
                                        <p:anim calcmode="lin" valueType="num" p14:bounceEnd="40000">
                                          <p:cBhvr additive="base">
                                            <p:cTn id="32" dur="1500" fill="hold"/>
                                            <p:tgtEl>
                                              <p:spTgt spid="13"/>
                                            </p:tgtEl>
                                            <p:attrNameLst>
                                              <p:attrName>ppt_x</p:attrName>
                                            </p:attrNameLst>
                                          </p:cBhvr>
                                          <p:tavLst>
                                            <p:tav tm="0">
                                              <p:val>
                                                <p:strVal val="0-#ppt_w/2"/>
                                              </p:val>
                                            </p:tav>
                                            <p:tav tm="100000">
                                              <p:val>
                                                <p:strVal val="#ppt_x"/>
                                              </p:val>
                                            </p:tav>
                                          </p:tavLst>
                                        </p:anim>
                                        <p:anim calcmode="lin" valueType="num" p14:bounceEnd="40000">
                                          <p:cBhvr additive="base">
                                            <p:cTn id="33" dur="1500" fill="hold"/>
                                            <p:tgtEl>
                                              <p:spTgt spid="13"/>
                                            </p:tgtEl>
                                            <p:attrNameLst>
                                              <p:attrName>ppt_y</p:attrName>
                                            </p:attrNameLst>
                                          </p:cBhvr>
                                          <p:tavLst>
                                            <p:tav tm="0">
                                              <p:val>
                                                <p:strVal val="#ppt_y"/>
                                              </p:val>
                                            </p:tav>
                                            <p:tav tm="100000">
                                              <p:val>
                                                <p:strVal val="#ppt_y"/>
                                              </p:val>
                                            </p:tav>
                                          </p:tavLst>
                                        </p:anim>
                                      </p:childTnLst>
                                    </p:cTn>
                                  </p:par>
                                  <p:par>
                                    <p:cTn id="34" presetID="2" presetClass="entr" presetSubtype="8" accel="40000" fill="hold" nodeType="withEffect" p14:presetBounceEnd="40000">
                                      <p:stCondLst>
                                        <p:cond delay="750"/>
                                      </p:stCondLst>
                                      <p:childTnLst>
                                        <p:set>
                                          <p:cBhvr>
                                            <p:cTn id="35" dur="1" fill="hold">
                                              <p:stCondLst>
                                                <p:cond delay="0"/>
                                              </p:stCondLst>
                                            </p:cTn>
                                            <p:tgtEl>
                                              <p:spTgt spid="10"/>
                                            </p:tgtEl>
                                            <p:attrNameLst>
                                              <p:attrName>style.visibility</p:attrName>
                                            </p:attrNameLst>
                                          </p:cBhvr>
                                          <p:to>
                                            <p:strVal val="visible"/>
                                          </p:to>
                                        </p:set>
                                        <p:anim calcmode="lin" valueType="num" p14:bounceEnd="40000">
                                          <p:cBhvr additive="base">
                                            <p:cTn id="36" dur="15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37" dur="1500" fill="hold"/>
                                            <p:tgtEl>
                                              <p:spTgt spid="10"/>
                                            </p:tgtEl>
                                            <p:attrNameLst>
                                              <p:attrName>ppt_y</p:attrName>
                                            </p:attrNameLst>
                                          </p:cBhvr>
                                          <p:tavLst>
                                            <p:tav tm="0">
                                              <p:val>
                                                <p:strVal val="#ppt_y"/>
                                              </p:val>
                                            </p:tav>
                                            <p:tav tm="100000">
                                              <p:val>
                                                <p:strVal val="#ppt_y"/>
                                              </p:val>
                                            </p:tav>
                                          </p:tavLst>
                                        </p:anim>
                                      </p:childTnLst>
                                    </p:cTn>
                                  </p:par>
                                </p:childTnLst>
                              </p:cTn>
                            </p:par>
                            <p:par>
                              <p:cTn id="38" fill="hold">
                                <p:stCondLst>
                                  <p:cond delay="3850"/>
                                </p:stCondLst>
                                <p:childTnLst>
                                  <p:par>
                                    <p:cTn id="39" presetID="10" presetClass="entr" presetSubtype="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250"/>
                                            <p:tgtEl>
                                              <p:spTgt spid="22"/>
                                            </p:tgtEl>
                                          </p:cBhvr>
                                        </p:animEffect>
                                      </p:childTnLst>
                                    </p:cTn>
                                  </p:par>
                                </p:childTnLst>
                              </p:cTn>
                            </p:par>
                            <p:par>
                              <p:cTn id="42" fill="hold">
                                <p:stCondLst>
                                  <p:cond delay="41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250"/>
                                            <p:tgtEl>
                                              <p:spTgt spid="23"/>
                                            </p:tgtEl>
                                          </p:cBhvr>
                                        </p:animEffect>
                                      </p:childTnLst>
                                    </p:cTn>
                                  </p:par>
                                </p:childTnLst>
                              </p:cTn>
                            </p:par>
                            <p:par>
                              <p:cTn id="46" fill="hold">
                                <p:stCondLst>
                                  <p:cond delay="4350"/>
                                </p:stCondLst>
                                <p:childTnLst>
                                  <p:par>
                                    <p:cTn id="47" presetID="10" presetClass="entr" presetSubtype="0"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250"/>
                                            <p:tgtEl>
                                              <p:spTgt spid="24"/>
                                            </p:tgtEl>
                                          </p:cBhvr>
                                        </p:animEffect>
                                      </p:childTnLst>
                                    </p:cTn>
                                  </p:par>
                                </p:childTnLst>
                              </p:cTn>
                            </p:par>
                            <p:par>
                              <p:cTn id="50" fill="hold">
                                <p:stCondLst>
                                  <p:cond delay="4600"/>
                                </p:stCondLst>
                                <p:childTnLst>
                                  <p:par>
                                    <p:cTn id="51" presetID="10" presetClass="entr" presetSubtype="0"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250"/>
                                            <p:tgtEl>
                                              <p:spTgt spid="25"/>
                                            </p:tgtEl>
                                          </p:cBhvr>
                                        </p:animEffect>
                                      </p:childTnLst>
                                    </p:cTn>
                                  </p:par>
                                </p:childTnLst>
                              </p:cTn>
                            </p:par>
                            <p:par>
                              <p:cTn id="54" fill="hold">
                                <p:stCondLst>
                                  <p:cond delay="4850"/>
                                </p:stCondLst>
                                <p:childTnLst>
                                  <p:par>
                                    <p:cTn id="55" presetID="22" presetClass="entr" presetSubtype="1" fill="hold" nodeType="after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5350"/>
                                </p:stCondLst>
                                <p:childTnLst>
                                  <p:par>
                                    <p:cTn id="59" presetID="14" presetClass="entr" presetSubtype="10" fill="hold" nodeType="after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randombar(horizontal)">
                                          <p:cBhvr>
                                            <p:cTn id="61" dur="500"/>
                                            <p:tgtEl>
                                              <p:spTgt spid="38"/>
                                            </p:tgtEl>
                                          </p:cBhvr>
                                        </p:animEffect>
                                      </p:childTnLst>
                                    </p:cTn>
                                  </p:par>
                                </p:childTnLst>
                              </p:cTn>
                            </p:par>
                            <p:par>
                              <p:cTn id="62" fill="hold">
                                <p:stCondLst>
                                  <p:cond delay="5850"/>
                                </p:stCondLst>
                                <p:childTnLst>
                                  <p:par>
                                    <p:cTn id="63" presetID="22" presetClass="entr" presetSubtype="1" fill="hold"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childTnLst>
                              </p:cTn>
                            </p:par>
                            <p:par>
                              <p:cTn id="66" fill="hold">
                                <p:stCondLst>
                                  <p:cond delay="6350"/>
                                </p:stCondLst>
                                <p:childTnLst>
                                  <p:par>
                                    <p:cTn id="67" presetID="22" presetClass="entr" presetSubtype="1" fill="hold" nodeType="afterEffect">
                                      <p:stCondLst>
                                        <p:cond delay="0"/>
                                      </p:stCondLst>
                                      <p:childTnLst>
                                        <p:set>
                                          <p:cBhvr>
                                            <p:cTn id="68" dur="1" fill="hold">
                                              <p:stCondLst>
                                                <p:cond delay="0"/>
                                              </p:stCondLst>
                                            </p:cTn>
                                            <p:tgtEl>
                                              <p:spTgt spid="61"/>
                                            </p:tgtEl>
                                            <p:attrNameLst>
                                              <p:attrName>style.visibility</p:attrName>
                                            </p:attrNameLst>
                                          </p:cBhvr>
                                          <p:to>
                                            <p:strVal val="visible"/>
                                          </p:to>
                                        </p:set>
                                        <p:animEffect transition="in" filter="wipe(up)">
                                          <p:cBhvr>
                                            <p:cTn id="69" dur="500"/>
                                            <p:tgtEl>
                                              <p:spTgt spid="61"/>
                                            </p:tgtEl>
                                          </p:cBhvr>
                                        </p:animEffect>
                                      </p:childTnLst>
                                    </p:cTn>
                                  </p:par>
                                </p:childTnLst>
                              </p:cTn>
                            </p:par>
                            <p:par>
                              <p:cTn id="70" fill="hold">
                                <p:stCondLst>
                                  <p:cond delay="6850"/>
                                </p:stCondLst>
                                <p:childTnLst>
                                  <p:par>
                                    <p:cTn id="71" presetID="14" presetClass="entr" presetSubtype="10" fill="hold" nodeType="after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randombar(horizontal)">
                                          <p:cBhvr>
                                            <p:cTn id="73" dur="500"/>
                                            <p:tgtEl>
                                              <p:spTgt spid="49"/>
                                            </p:tgtEl>
                                          </p:cBhvr>
                                        </p:animEffect>
                                      </p:childTnLst>
                                    </p:cTn>
                                  </p:par>
                                </p:childTnLst>
                              </p:cTn>
                            </p:par>
                            <p:par>
                              <p:cTn id="74" fill="hold">
                                <p:stCondLst>
                                  <p:cond delay="7350"/>
                                </p:stCondLst>
                                <p:childTnLst>
                                  <p:par>
                                    <p:cTn id="75" presetID="22" presetClass="entr" presetSubtype="1" fill="hold" nodeType="after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up)">
                                          <p:cBhvr>
                                            <p:cTn id="77" dur="500"/>
                                            <p:tgtEl>
                                              <p:spTgt spid="29"/>
                                            </p:tgtEl>
                                          </p:cBhvr>
                                        </p:animEffect>
                                      </p:childTnLst>
                                    </p:cTn>
                                  </p:par>
                                </p:childTnLst>
                              </p:cTn>
                            </p:par>
                            <p:par>
                              <p:cTn id="78" fill="hold">
                                <p:stCondLst>
                                  <p:cond delay="7850"/>
                                </p:stCondLst>
                                <p:childTnLst>
                                  <p:par>
                                    <p:cTn id="79" presetID="22" presetClass="entr" presetSubtype="1" fill="hold"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wipe(up)">
                                          <p:cBhvr>
                                            <p:cTn id="81" dur="500"/>
                                            <p:tgtEl>
                                              <p:spTgt spid="65"/>
                                            </p:tgtEl>
                                          </p:cBhvr>
                                        </p:animEffect>
                                      </p:childTnLst>
                                    </p:cTn>
                                  </p:par>
                                </p:childTnLst>
                              </p:cTn>
                            </p:par>
                            <p:par>
                              <p:cTn id="82" fill="hold">
                                <p:stCondLst>
                                  <p:cond delay="8350"/>
                                </p:stCondLst>
                                <p:childTnLst>
                                  <p:par>
                                    <p:cTn id="83" presetID="14" presetClass="entr" presetSubtype="10" fill="hold" nodeType="after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randombar(horizontal)">
                                          <p:cBhvr>
                                            <p:cTn id="85" dur="500"/>
                                            <p:tgtEl>
                                              <p:spTgt spid="52"/>
                                            </p:tgtEl>
                                          </p:cBhvr>
                                        </p:animEffect>
                                      </p:childTnLst>
                                    </p:cTn>
                                  </p:par>
                                </p:childTnLst>
                              </p:cTn>
                            </p:par>
                            <p:par>
                              <p:cTn id="86" fill="hold">
                                <p:stCondLst>
                                  <p:cond delay="8850"/>
                                </p:stCondLst>
                                <p:childTnLst>
                                  <p:par>
                                    <p:cTn id="87" presetID="22" presetClass="entr" presetSubtype="1" fill="hold" nodeType="after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wipe(up)">
                                          <p:cBhvr>
                                            <p:cTn id="89" dur="500"/>
                                            <p:tgtEl>
                                              <p:spTgt spid="32"/>
                                            </p:tgtEl>
                                          </p:cBhvr>
                                        </p:animEffect>
                                      </p:childTnLst>
                                    </p:cTn>
                                  </p:par>
                                </p:childTnLst>
                              </p:cTn>
                            </p:par>
                            <p:par>
                              <p:cTn id="90" fill="hold">
                                <p:stCondLst>
                                  <p:cond delay="9350"/>
                                </p:stCondLst>
                                <p:childTnLst>
                                  <p:par>
                                    <p:cTn id="91" presetID="22" presetClass="entr" presetSubtype="1" fill="hold" nodeType="afterEffect">
                                      <p:stCondLst>
                                        <p:cond delay="0"/>
                                      </p:stCondLst>
                                      <p:childTnLst>
                                        <p:set>
                                          <p:cBhvr>
                                            <p:cTn id="92" dur="1" fill="hold">
                                              <p:stCondLst>
                                                <p:cond delay="0"/>
                                              </p:stCondLst>
                                            </p:cTn>
                                            <p:tgtEl>
                                              <p:spTgt spid="69"/>
                                            </p:tgtEl>
                                            <p:attrNameLst>
                                              <p:attrName>style.visibility</p:attrName>
                                            </p:attrNameLst>
                                          </p:cBhvr>
                                          <p:to>
                                            <p:strVal val="visible"/>
                                          </p:to>
                                        </p:set>
                                        <p:animEffect transition="in" filter="wipe(up)">
                                          <p:cBhvr>
                                            <p:cTn id="93" dur="500"/>
                                            <p:tgtEl>
                                              <p:spTgt spid="69"/>
                                            </p:tgtEl>
                                          </p:cBhvr>
                                        </p:animEffect>
                                      </p:childTnLst>
                                    </p:cTn>
                                  </p:par>
                                </p:childTnLst>
                              </p:cTn>
                            </p:par>
                            <p:par>
                              <p:cTn id="94" fill="hold">
                                <p:stCondLst>
                                  <p:cond delay="9850"/>
                                </p:stCondLst>
                                <p:childTnLst>
                                  <p:par>
                                    <p:cTn id="95" presetID="14" presetClass="entr" presetSubtype="10" fill="hold" nodeType="afterEffect">
                                      <p:stCondLst>
                                        <p:cond delay="0"/>
                                      </p:stCondLst>
                                      <p:childTnLst>
                                        <p:set>
                                          <p:cBhvr>
                                            <p:cTn id="96" dur="1" fill="hold">
                                              <p:stCondLst>
                                                <p:cond delay="0"/>
                                              </p:stCondLst>
                                            </p:cTn>
                                            <p:tgtEl>
                                              <p:spTgt spid="43"/>
                                            </p:tgtEl>
                                            <p:attrNameLst>
                                              <p:attrName>style.visibility</p:attrName>
                                            </p:attrNameLst>
                                          </p:cBhvr>
                                          <p:to>
                                            <p:strVal val="visible"/>
                                          </p:to>
                                        </p:set>
                                        <p:animEffect transition="in" filter="randombar(horizontal)">
                                          <p:cBhvr>
                                            <p:cTn id="97" dur="500"/>
                                            <p:tgtEl>
                                              <p:spTgt spid="43"/>
                                            </p:tgtEl>
                                          </p:cBhvr>
                                        </p:animEffect>
                                      </p:childTnLst>
                                    </p:cTn>
                                  </p:par>
                                </p:childTnLst>
                              </p:cTn>
                            </p:par>
                            <p:par>
                              <p:cTn id="98" fill="hold">
                                <p:stCondLst>
                                  <p:cond delay="10350"/>
                                </p:stCondLst>
                                <p:childTnLst>
                                  <p:par>
                                    <p:cTn id="99" presetID="22" presetClass="entr" presetSubtype="1" fill="hold" nodeType="afterEffect">
                                      <p:stCondLst>
                                        <p:cond delay="0"/>
                                      </p:stCondLst>
                                      <p:childTnLst>
                                        <p:set>
                                          <p:cBhvr>
                                            <p:cTn id="100" dur="1" fill="hold">
                                              <p:stCondLst>
                                                <p:cond delay="0"/>
                                              </p:stCondLst>
                                            </p:cTn>
                                            <p:tgtEl>
                                              <p:spTgt spid="35"/>
                                            </p:tgtEl>
                                            <p:attrNameLst>
                                              <p:attrName>style.visibility</p:attrName>
                                            </p:attrNameLst>
                                          </p:cBhvr>
                                          <p:to>
                                            <p:strVal val="visible"/>
                                          </p:to>
                                        </p:set>
                                        <p:animEffect transition="in" filter="wipe(up)">
                                          <p:cBhvr>
                                            <p:cTn id="10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2" presetClass="entr" presetSubtype="8" accel="40000"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1500" fill="hold"/>
                                            <p:tgtEl>
                                              <p:spTgt spid="19"/>
                                            </p:tgtEl>
                                            <p:attrNameLst>
                                              <p:attrName>ppt_x</p:attrName>
                                            </p:attrNameLst>
                                          </p:cBhvr>
                                          <p:tavLst>
                                            <p:tav tm="0">
                                              <p:val>
                                                <p:strVal val="0-#ppt_w/2"/>
                                              </p:val>
                                            </p:tav>
                                            <p:tav tm="100000">
                                              <p:val>
                                                <p:strVal val="#ppt_x"/>
                                              </p:val>
                                            </p:tav>
                                          </p:tavLst>
                                        </p:anim>
                                        <p:anim calcmode="lin" valueType="num">
                                          <p:cBhvr additive="base">
                                            <p:cTn id="25" dur="1500" fill="hold"/>
                                            <p:tgtEl>
                                              <p:spTgt spid="19"/>
                                            </p:tgtEl>
                                            <p:attrNameLst>
                                              <p:attrName>ppt_y</p:attrName>
                                            </p:attrNameLst>
                                          </p:cBhvr>
                                          <p:tavLst>
                                            <p:tav tm="0">
                                              <p:val>
                                                <p:strVal val="#ppt_y"/>
                                              </p:val>
                                            </p:tav>
                                            <p:tav tm="100000">
                                              <p:val>
                                                <p:strVal val="#ppt_y"/>
                                              </p:val>
                                            </p:tav>
                                          </p:tavLst>
                                        </p:anim>
                                      </p:childTnLst>
                                    </p:cTn>
                                  </p:par>
                                  <p:par>
                                    <p:cTn id="26" presetID="2" presetClass="entr" presetSubtype="8" accel="40000" fill="hold" nodeType="withEffect">
                                      <p:stCondLst>
                                        <p:cond delay="25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1500" fill="hold"/>
                                            <p:tgtEl>
                                              <p:spTgt spid="16"/>
                                            </p:tgtEl>
                                            <p:attrNameLst>
                                              <p:attrName>ppt_x</p:attrName>
                                            </p:attrNameLst>
                                          </p:cBhvr>
                                          <p:tavLst>
                                            <p:tav tm="0">
                                              <p:val>
                                                <p:strVal val="0-#ppt_w/2"/>
                                              </p:val>
                                            </p:tav>
                                            <p:tav tm="100000">
                                              <p:val>
                                                <p:strVal val="#ppt_x"/>
                                              </p:val>
                                            </p:tav>
                                          </p:tavLst>
                                        </p:anim>
                                        <p:anim calcmode="lin" valueType="num">
                                          <p:cBhvr additive="base">
                                            <p:cTn id="29" dur="1500" fill="hold"/>
                                            <p:tgtEl>
                                              <p:spTgt spid="16"/>
                                            </p:tgtEl>
                                            <p:attrNameLst>
                                              <p:attrName>ppt_y</p:attrName>
                                            </p:attrNameLst>
                                          </p:cBhvr>
                                          <p:tavLst>
                                            <p:tav tm="0">
                                              <p:val>
                                                <p:strVal val="#ppt_y"/>
                                              </p:val>
                                            </p:tav>
                                            <p:tav tm="100000">
                                              <p:val>
                                                <p:strVal val="#ppt_y"/>
                                              </p:val>
                                            </p:tav>
                                          </p:tavLst>
                                        </p:anim>
                                      </p:childTnLst>
                                    </p:cTn>
                                  </p:par>
                                  <p:par>
                                    <p:cTn id="30" presetID="2" presetClass="entr" presetSubtype="8" accel="40000" fill="hold" nodeType="withEffect">
                                      <p:stCondLst>
                                        <p:cond delay="5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1500" fill="hold"/>
                                            <p:tgtEl>
                                              <p:spTgt spid="13"/>
                                            </p:tgtEl>
                                            <p:attrNameLst>
                                              <p:attrName>ppt_x</p:attrName>
                                            </p:attrNameLst>
                                          </p:cBhvr>
                                          <p:tavLst>
                                            <p:tav tm="0">
                                              <p:val>
                                                <p:strVal val="0-#ppt_w/2"/>
                                              </p:val>
                                            </p:tav>
                                            <p:tav tm="100000">
                                              <p:val>
                                                <p:strVal val="#ppt_x"/>
                                              </p:val>
                                            </p:tav>
                                          </p:tavLst>
                                        </p:anim>
                                        <p:anim calcmode="lin" valueType="num">
                                          <p:cBhvr additive="base">
                                            <p:cTn id="33" dur="1500" fill="hold"/>
                                            <p:tgtEl>
                                              <p:spTgt spid="13"/>
                                            </p:tgtEl>
                                            <p:attrNameLst>
                                              <p:attrName>ppt_y</p:attrName>
                                            </p:attrNameLst>
                                          </p:cBhvr>
                                          <p:tavLst>
                                            <p:tav tm="0">
                                              <p:val>
                                                <p:strVal val="#ppt_y"/>
                                              </p:val>
                                            </p:tav>
                                            <p:tav tm="100000">
                                              <p:val>
                                                <p:strVal val="#ppt_y"/>
                                              </p:val>
                                            </p:tav>
                                          </p:tavLst>
                                        </p:anim>
                                      </p:childTnLst>
                                    </p:cTn>
                                  </p:par>
                                  <p:par>
                                    <p:cTn id="34" presetID="2" presetClass="entr" presetSubtype="8" accel="40000" fill="hold" nodeType="withEffect">
                                      <p:stCondLst>
                                        <p:cond delay="75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1500" fill="hold"/>
                                            <p:tgtEl>
                                              <p:spTgt spid="10"/>
                                            </p:tgtEl>
                                            <p:attrNameLst>
                                              <p:attrName>ppt_x</p:attrName>
                                            </p:attrNameLst>
                                          </p:cBhvr>
                                          <p:tavLst>
                                            <p:tav tm="0">
                                              <p:val>
                                                <p:strVal val="0-#ppt_w/2"/>
                                              </p:val>
                                            </p:tav>
                                            <p:tav tm="100000">
                                              <p:val>
                                                <p:strVal val="#ppt_x"/>
                                              </p:val>
                                            </p:tav>
                                          </p:tavLst>
                                        </p:anim>
                                        <p:anim calcmode="lin" valueType="num">
                                          <p:cBhvr additive="base">
                                            <p:cTn id="37" dur="1500" fill="hold"/>
                                            <p:tgtEl>
                                              <p:spTgt spid="10"/>
                                            </p:tgtEl>
                                            <p:attrNameLst>
                                              <p:attrName>ppt_y</p:attrName>
                                            </p:attrNameLst>
                                          </p:cBhvr>
                                          <p:tavLst>
                                            <p:tav tm="0">
                                              <p:val>
                                                <p:strVal val="#ppt_y"/>
                                              </p:val>
                                            </p:tav>
                                            <p:tav tm="100000">
                                              <p:val>
                                                <p:strVal val="#ppt_y"/>
                                              </p:val>
                                            </p:tav>
                                          </p:tavLst>
                                        </p:anim>
                                      </p:childTnLst>
                                    </p:cTn>
                                  </p:par>
                                </p:childTnLst>
                              </p:cTn>
                            </p:par>
                            <p:par>
                              <p:cTn id="38" fill="hold">
                                <p:stCondLst>
                                  <p:cond delay="3850"/>
                                </p:stCondLst>
                                <p:childTnLst>
                                  <p:par>
                                    <p:cTn id="39" presetID="10" presetClass="entr" presetSubtype="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250"/>
                                            <p:tgtEl>
                                              <p:spTgt spid="22"/>
                                            </p:tgtEl>
                                          </p:cBhvr>
                                        </p:animEffect>
                                      </p:childTnLst>
                                    </p:cTn>
                                  </p:par>
                                </p:childTnLst>
                              </p:cTn>
                            </p:par>
                            <p:par>
                              <p:cTn id="42" fill="hold">
                                <p:stCondLst>
                                  <p:cond delay="41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250"/>
                                            <p:tgtEl>
                                              <p:spTgt spid="23"/>
                                            </p:tgtEl>
                                          </p:cBhvr>
                                        </p:animEffect>
                                      </p:childTnLst>
                                    </p:cTn>
                                  </p:par>
                                </p:childTnLst>
                              </p:cTn>
                            </p:par>
                            <p:par>
                              <p:cTn id="46" fill="hold">
                                <p:stCondLst>
                                  <p:cond delay="4350"/>
                                </p:stCondLst>
                                <p:childTnLst>
                                  <p:par>
                                    <p:cTn id="47" presetID="10" presetClass="entr" presetSubtype="0"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250"/>
                                            <p:tgtEl>
                                              <p:spTgt spid="24"/>
                                            </p:tgtEl>
                                          </p:cBhvr>
                                        </p:animEffect>
                                      </p:childTnLst>
                                    </p:cTn>
                                  </p:par>
                                </p:childTnLst>
                              </p:cTn>
                            </p:par>
                            <p:par>
                              <p:cTn id="50" fill="hold">
                                <p:stCondLst>
                                  <p:cond delay="4600"/>
                                </p:stCondLst>
                                <p:childTnLst>
                                  <p:par>
                                    <p:cTn id="51" presetID="10" presetClass="entr" presetSubtype="0"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250"/>
                                            <p:tgtEl>
                                              <p:spTgt spid="25"/>
                                            </p:tgtEl>
                                          </p:cBhvr>
                                        </p:animEffect>
                                      </p:childTnLst>
                                    </p:cTn>
                                  </p:par>
                                </p:childTnLst>
                              </p:cTn>
                            </p:par>
                            <p:par>
                              <p:cTn id="54" fill="hold">
                                <p:stCondLst>
                                  <p:cond delay="4850"/>
                                </p:stCondLst>
                                <p:childTnLst>
                                  <p:par>
                                    <p:cTn id="55" presetID="22" presetClass="entr" presetSubtype="1" fill="hold" nodeType="after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5350"/>
                                </p:stCondLst>
                                <p:childTnLst>
                                  <p:par>
                                    <p:cTn id="59" presetID="14" presetClass="entr" presetSubtype="10" fill="hold" nodeType="after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randombar(horizontal)">
                                          <p:cBhvr>
                                            <p:cTn id="61" dur="500"/>
                                            <p:tgtEl>
                                              <p:spTgt spid="38"/>
                                            </p:tgtEl>
                                          </p:cBhvr>
                                        </p:animEffect>
                                      </p:childTnLst>
                                    </p:cTn>
                                  </p:par>
                                </p:childTnLst>
                              </p:cTn>
                            </p:par>
                            <p:par>
                              <p:cTn id="62" fill="hold">
                                <p:stCondLst>
                                  <p:cond delay="5850"/>
                                </p:stCondLst>
                                <p:childTnLst>
                                  <p:par>
                                    <p:cTn id="63" presetID="22" presetClass="entr" presetSubtype="1" fill="hold"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childTnLst>
                              </p:cTn>
                            </p:par>
                            <p:par>
                              <p:cTn id="66" fill="hold">
                                <p:stCondLst>
                                  <p:cond delay="6350"/>
                                </p:stCondLst>
                                <p:childTnLst>
                                  <p:par>
                                    <p:cTn id="67" presetID="22" presetClass="entr" presetSubtype="1" fill="hold" nodeType="afterEffect">
                                      <p:stCondLst>
                                        <p:cond delay="0"/>
                                      </p:stCondLst>
                                      <p:childTnLst>
                                        <p:set>
                                          <p:cBhvr>
                                            <p:cTn id="68" dur="1" fill="hold">
                                              <p:stCondLst>
                                                <p:cond delay="0"/>
                                              </p:stCondLst>
                                            </p:cTn>
                                            <p:tgtEl>
                                              <p:spTgt spid="61"/>
                                            </p:tgtEl>
                                            <p:attrNameLst>
                                              <p:attrName>style.visibility</p:attrName>
                                            </p:attrNameLst>
                                          </p:cBhvr>
                                          <p:to>
                                            <p:strVal val="visible"/>
                                          </p:to>
                                        </p:set>
                                        <p:animEffect transition="in" filter="wipe(up)">
                                          <p:cBhvr>
                                            <p:cTn id="69" dur="500"/>
                                            <p:tgtEl>
                                              <p:spTgt spid="61"/>
                                            </p:tgtEl>
                                          </p:cBhvr>
                                        </p:animEffect>
                                      </p:childTnLst>
                                    </p:cTn>
                                  </p:par>
                                </p:childTnLst>
                              </p:cTn>
                            </p:par>
                            <p:par>
                              <p:cTn id="70" fill="hold">
                                <p:stCondLst>
                                  <p:cond delay="6850"/>
                                </p:stCondLst>
                                <p:childTnLst>
                                  <p:par>
                                    <p:cTn id="71" presetID="14" presetClass="entr" presetSubtype="10" fill="hold" nodeType="after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randombar(horizontal)">
                                          <p:cBhvr>
                                            <p:cTn id="73" dur="500"/>
                                            <p:tgtEl>
                                              <p:spTgt spid="49"/>
                                            </p:tgtEl>
                                          </p:cBhvr>
                                        </p:animEffect>
                                      </p:childTnLst>
                                    </p:cTn>
                                  </p:par>
                                </p:childTnLst>
                              </p:cTn>
                            </p:par>
                            <p:par>
                              <p:cTn id="74" fill="hold">
                                <p:stCondLst>
                                  <p:cond delay="7350"/>
                                </p:stCondLst>
                                <p:childTnLst>
                                  <p:par>
                                    <p:cTn id="75" presetID="22" presetClass="entr" presetSubtype="1" fill="hold" nodeType="after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up)">
                                          <p:cBhvr>
                                            <p:cTn id="77" dur="500"/>
                                            <p:tgtEl>
                                              <p:spTgt spid="29"/>
                                            </p:tgtEl>
                                          </p:cBhvr>
                                        </p:animEffect>
                                      </p:childTnLst>
                                    </p:cTn>
                                  </p:par>
                                </p:childTnLst>
                              </p:cTn>
                            </p:par>
                            <p:par>
                              <p:cTn id="78" fill="hold">
                                <p:stCondLst>
                                  <p:cond delay="7850"/>
                                </p:stCondLst>
                                <p:childTnLst>
                                  <p:par>
                                    <p:cTn id="79" presetID="22" presetClass="entr" presetSubtype="1" fill="hold"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wipe(up)">
                                          <p:cBhvr>
                                            <p:cTn id="81" dur="500"/>
                                            <p:tgtEl>
                                              <p:spTgt spid="65"/>
                                            </p:tgtEl>
                                          </p:cBhvr>
                                        </p:animEffect>
                                      </p:childTnLst>
                                    </p:cTn>
                                  </p:par>
                                </p:childTnLst>
                              </p:cTn>
                            </p:par>
                            <p:par>
                              <p:cTn id="82" fill="hold">
                                <p:stCondLst>
                                  <p:cond delay="8350"/>
                                </p:stCondLst>
                                <p:childTnLst>
                                  <p:par>
                                    <p:cTn id="83" presetID="14" presetClass="entr" presetSubtype="10" fill="hold" nodeType="after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randombar(horizontal)">
                                          <p:cBhvr>
                                            <p:cTn id="85" dur="500"/>
                                            <p:tgtEl>
                                              <p:spTgt spid="52"/>
                                            </p:tgtEl>
                                          </p:cBhvr>
                                        </p:animEffect>
                                      </p:childTnLst>
                                    </p:cTn>
                                  </p:par>
                                </p:childTnLst>
                              </p:cTn>
                            </p:par>
                            <p:par>
                              <p:cTn id="86" fill="hold">
                                <p:stCondLst>
                                  <p:cond delay="8850"/>
                                </p:stCondLst>
                                <p:childTnLst>
                                  <p:par>
                                    <p:cTn id="87" presetID="22" presetClass="entr" presetSubtype="1" fill="hold" nodeType="after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wipe(up)">
                                          <p:cBhvr>
                                            <p:cTn id="89" dur="500"/>
                                            <p:tgtEl>
                                              <p:spTgt spid="32"/>
                                            </p:tgtEl>
                                          </p:cBhvr>
                                        </p:animEffect>
                                      </p:childTnLst>
                                    </p:cTn>
                                  </p:par>
                                </p:childTnLst>
                              </p:cTn>
                            </p:par>
                            <p:par>
                              <p:cTn id="90" fill="hold">
                                <p:stCondLst>
                                  <p:cond delay="9350"/>
                                </p:stCondLst>
                                <p:childTnLst>
                                  <p:par>
                                    <p:cTn id="91" presetID="22" presetClass="entr" presetSubtype="1" fill="hold" nodeType="afterEffect">
                                      <p:stCondLst>
                                        <p:cond delay="0"/>
                                      </p:stCondLst>
                                      <p:childTnLst>
                                        <p:set>
                                          <p:cBhvr>
                                            <p:cTn id="92" dur="1" fill="hold">
                                              <p:stCondLst>
                                                <p:cond delay="0"/>
                                              </p:stCondLst>
                                            </p:cTn>
                                            <p:tgtEl>
                                              <p:spTgt spid="69"/>
                                            </p:tgtEl>
                                            <p:attrNameLst>
                                              <p:attrName>style.visibility</p:attrName>
                                            </p:attrNameLst>
                                          </p:cBhvr>
                                          <p:to>
                                            <p:strVal val="visible"/>
                                          </p:to>
                                        </p:set>
                                        <p:animEffect transition="in" filter="wipe(up)">
                                          <p:cBhvr>
                                            <p:cTn id="93" dur="500"/>
                                            <p:tgtEl>
                                              <p:spTgt spid="69"/>
                                            </p:tgtEl>
                                          </p:cBhvr>
                                        </p:animEffect>
                                      </p:childTnLst>
                                    </p:cTn>
                                  </p:par>
                                </p:childTnLst>
                              </p:cTn>
                            </p:par>
                            <p:par>
                              <p:cTn id="94" fill="hold">
                                <p:stCondLst>
                                  <p:cond delay="9850"/>
                                </p:stCondLst>
                                <p:childTnLst>
                                  <p:par>
                                    <p:cTn id="95" presetID="14" presetClass="entr" presetSubtype="10" fill="hold" nodeType="afterEffect">
                                      <p:stCondLst>
                                        <p:cond delay="0"/>
                                      </p:stCondLst>
                                      <p:childTnLst>
                                        <p:set>
                                          <p:cBhvr>
                                            <p:cTn id="96" dur="1" fill="hold">
                                              <p:stCondLst>
                                                <p:cond delay="0"/>
                                              </p:stCondLst>
                                            </p:cTn>
                                            <p:tgtEl>
                                              <p:spTgt spid="43"/>
                                            </p:tgtEl>
                                            <p:attrNameLst>
                                              <p:attrName>style.visibility</p:attrName>
                                            </p:attrNameLst>
                                          </p:cBhvr>
                                          <p:to>
                                            <p:strVal val="visible"/>
                                          </p:to>
                                        </p:set>
                                        <p:animEffect transition="in" filter="randombar(horizontal)">
                                          <p:cBhvr>
                                            <p:cTn id="97" dur="500"/>
                                            <p:tgtEl>
                                              <p:spTgt spid="43"/>
                                            </p:tgtEl>
                                          </p:cBhvr>
                                        </p:animEffect>
                                      </p:childTnLst>
                                    </p:cTn>
                                  </p:par>
                                </p:childTnLst>
                              </p:cTn>
                            </p:par>
                            <p:par>
                              <p:cTn id="98" fill="hold">
                                <p:stCondLst>
                                  <p:cond delay="10350"/>
                                </p:stCondLst>
                                <p:childTnLst>
                                  <p:par>
                                    <p:cTn id="99" presetID="22" presetClass="entr" presetSubtype="1" fill="hold" nodeType="afterEffect">
                                      <p:stCondLst>
                                        <p:cond delay="0"/>
                                      </p:stCondLst>
                                      <p:childTnLst>
                                        <p:set>
                                          <p:cBhvr>
                                            <p:cTn id="100" dur="1" fill="hold">
                                              <p:stCondLst>
                                                <p:cond delay="0"/>
                                              </p:stCondLst>
                                            </p:cTn>
                                            <p:tgtEl>
                                              <p:spTgt spid="35"/>
                                            </p:tgtEl>
                                            <p:attrNameLst>
                                              <p:attrName>style.visibility</p:attrName>
                                            </p:attrNameLst>
                                          </p:cBhvr>
                                          <p:to>
                                            <p:strVal val="visible"/>
                                          </p:to>
                                        </p:set>
                                        <p:animEffect transition="in" filter="wipe(up)">
                                          <p:cBhvr>
                                            <p:cTn id="10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22" grpId="0"/>
          <p:bldP spid="23" grpId="0"/>
          <p:bldP spid="24" grpId="0"/>
          <p:bldP spid="2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组合 9"/>
          <p:cNvGrpSpPr/>
          <p:nvPr/>
        </p:nvGrpSpPr>
        <p:grpSpPr>
          <a:xfrm>
            <a:off x="599274" y="1356974"/>
            <a:ext cx="1506792" cy="1506792"/>
            <a:chOff x="3481448" y="2338049"/>
            <a:chExt cx="2181104" cy="2181104"/>
          </a:xfrm>
        </p:grpSpPr>
        <p:grpSp>
          <p:nvGrpSpPr>
            <p:cNvPr id="11" name="组合 1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CAE43"/>
                  </a:solidFill>
                  <a:effectLst/>
                  <a:uLnTx/>
                  <a:uFillTx/>
                  <a:latin typeface="Calibri"/>
                  <a:ea typeface="宋体"/>
                  <a:cs typeface="+mn-cs"/>
                </a:endParaRPr>
              </a:p>
            </p:txBody>
          </p:sp>
          <p:sp>
            <p:nvSpPr>
              <p:cNvPr id="14" name="椭圆 1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CAE43"/>
                  </a:solidFill>
                  <a:effectLst/>
                  <a:uLnTx/>
                  <a:uFillTx/>
                  <a:latin typeface="Calibri"/>
                  <a:ea typeface="宋体"/>
                  <a:cs typeface="+mn-cs"/>
                </a:endParaRPr>
              </a:p>
            </p:txBody>
          </p:sp>
        </p:grpSp>
        <p:sp>
          <p:nvSpPr>
            <p:cNvPr id="12" name="TextBox 55"/>
            <p:cNvSpPr txBox="1"/>
            <p:nvPr/>
          </p:nvSpPr>
          <p:spPr>
            <a:xfrm>
              <a:off x="3859414" y="3125467"/>
              <a:ext cx="1381084" cy="579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6CAE43"/>
                  </a:solidFill>
                  <a:effectLst/>
                  <a:uLnTx/>
                  <a:uFillTx/>
                  <a:latin typeface="方正兰亭细黑_GBK" pitchFamily="2" charset="-122"/>
                  <a:ea typeface="方正兰亭细黑_GBK" pitchFamily="2" charset="-122"/>
                </a:rPr>
                <a:t>方案</a:t>
              </a:r>
              <a:r>
                <a:rPr kumimoji="0" lang="en-US" altLang="zh-CN" sz="2000" b="0" i="0" u="none" strike="noStrike" kern="0" cap="none" spc="0" normalizeH="0" baseline="0" noProof="0" dirty="0" smtClean="0">
                  <a:ln>
                    <a:noFill/>
                  </a:ln>
                  <a:solidFill>
                    <a:srgbClr val="6CAE43"/>
                  </a:solidFill>
                  <a:effectLst/>
                  <a:uLnTx/>
                  <a:uFillTx/>
                  <a:latin typeface="方正兰亭细黑_GBK" pitchFamily="2" charset="-122"/>
                  <a:ea typeface="方正兰亭细黑_GBK" pitchFamily="2" charset="-122"/>
                </a:rPr>
                <a:t>01</a:t>
              </a:r>
              <a:endParaRPr kumimoji="0" lang="zh-CN" altLang="en-US" sz="2000" b="0" i="0" u="none" strike="noStrike" kern="0" cap="none" spc="0" normalizeH="0" baseline="0" noProof="0" dirty="0">
                <a:ln>
                  <a:noFill/>
                </a:ln>
                <a:solidFill>
                  <a:srgbClr val="6CAE43"/>
                </a:solidFill>
                <a:effectLst/>
                <a:uLnTx/>
                <a:uFillTx/>
                <a:latin typeface="方正兰亭细黑_GBK" pitchFamily="2" charset="-122"/>
                <a:ea typeface="方正兰亭细黑_GBK" pitchFamily="2" charset="-122"/>
              </a:endParaRPr>
            </a:p>
          </p:txBody>
        </p:sp>
      </p:grpSp>
      <p:sp>
        <p:nvSpPr>
          <p:cNvPr id="15" name="矩形 14"/>
          <p:cNvSpPr/>
          <p:nvPr/>
        </p:nvSpPr>
        <p:spPr>
          <a:xfrm>
            <a:off x="569068" y="3099510"/>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请在这里输入您的</a:t>
            </a:r>
            <a:r>
              <a:rPr kumimoji="0" lang="zh-CN" altLang="en-US" sz="12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文字；请在这里输入您的文字</a:t>
            </a:r>
            <a:r>
              <a:rPr kumimoji="0" lang="zh-CN" altLang="en-US" sz="12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请在这里输入您的文字</a:t>
            </a:r>
            <a:r>
              <a:rPr kumimoji="0" lang="zh-CN" altLang="en-US" sz="12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；请</a:t>
            </a:r>
            <a:r>
              <a:rPr kumimoji="0" lang="zh-CN" altLang="en-US" sz="12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在这里输入您的</a:t>
            </a:r>
            <a:r>
              <a:rPr kumimoji="0" lang="zh-CN" altLang="en-US" sz="12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文字。</a:t>
            </a:r>
            <a:endParaRPr kumimoji="0" lang="zh-CN" altLang="en-US" sz="12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endParaRPr>
          </a:p>
        </p:txBody>
      </p:sp>
      <p:grpSp>
        <p:nvGrpSpPr>
          <p:cNvPr id="16" name="组合 15"/>
          <p:cNvGrpSpPr/>
          <p:nvPr/>
        </p:nvGrpSpPr>
        <p:grpSpPr>
          <a:xfrm>
            <a:off x="2202992" y="3181525"/>
            <a:ext cx="473766" cy="477588"/>
            <a:chOff x="3041651" y="3326606"/>
            <a:chExt cx="631825" cy="636588"/>
          </a:xfrm>
        </p:grpSpPr>
        <p:sp>
          <p:nvSpPr>
            <p:cNvPr id="17" name="Oval 9"/>
            <p:cNvSpPr>
              <a:spLocks noChangeArrowheads="1"/>
            </p:cNvSpPr>
            <p:nvPr/>
          </p:nvSpPr>
          <p:spPr bwMode="auto">
            <a:xfrm>
              <a:off x="3041651" y="3326606"/>
              <a:ext cx="631825" cy="636588"/>
            </a:xfrm>
            <a:prstGeom prst="ellipse">
              <a:avLst/>
            </a:prstGeom>
            <a:solidFill>
              <a:schemeClr val="accent3">
                <a:lumMod val="75000"/>
              </a:schemeClr>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8"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20" name="组合 19"/>
          <p:cNvGrpSpPr/>
          <p:nvPr/>
        </p:nvGrpSpPr>
        <p:grpSpPr>
          <a:xfrm>
            <a:off x="2837402" y="1356974"/>
            <a:ext cx="1506792" cy="1506792"/>
            <a:chOff x="3481448" y="2338049"/>
            <a:chExt cx="2181104" cy="2181104"/>
          </a:xfrm>
        </p:grpSpPr>
        <p:grpSp>
          <p:nvGrpSpPr>
            <p:cNvPr id="21" name="组合 2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CAE43"/>
                  </a:solidFill>
                  <a:effectLst/>
                  <a:uLnTx/>
                  <a:uFillTx/>
                  <a:latin typeface="Calibri"/>
                  <a:ea typeface="宋体"/>
                  <a:cs typeface="+mn-cs"/>
                </a:endParaRPr>
              </a:p>
            </p:txBody>
          </p:sp>
          <p:sp>
            <p:nvSpPr>
              <p:cNvPr id="24" name="椭圆 2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CAE43"/>
                  </a:solidFill>
                  <a:effectLst/>
                  <a:uLnTx/>
                  <a:uFillTx/>
                  <a:latin typeface="Calibri"/>
                  <a:ea typeface="宋体"/>
                  <a:cs typeface="+mn-cs"/>
                </a:endParaRPr>
              </a:p>
            </p:txBody>
          </p:sp>
        </p:grpSp>
        <p:sp>
          <p:nvSpPr>
            <p:cNvPr id="22" name="TextBox 65"/>
            <p:cNvSpPr txBox="1"/>
            <p:nvPr/>
          </p:nvSpPr>
          <p:spPr>
            <a:xfrm>
              <a:off x="3837372" y="3125467"/>
              <a:ext cx="1381084" cy="579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6CAE43"/>
                  </a:solidFill>
                  <a:effectLst/>
                  <a:uLnTx/>
                  <a:uFillTx/>
                  <a:latin typeface="方正兰亭细黑_GBK" pitchFamily="2" charset="-122"/>
                  <a:ea typeface="方正兰亭细黑_GBK" pitchFamily="2" charset="-122"/>
                </a:rPr>
                <a:t>方案</a:t>
              </a:r>
              <a:r>
                <a:rPr kumimoji="0" lang="en-US" altLang="zh-CN" sz="2000" b="0" i="0" u="none" strike="noStrike" kern="0" cap="none" spc="0" normalizeH="0" baseline="0" noProof="0" dirty="0" smtClean="0">
                  <a:ln>
                    <a:noFill/>
                  </a:ln>
                  <a:solidFill>
                    <a:srgbClr val="6CAE43"/>
                  </a:solidFill>
                  <a:effectLst/>
                  <a:uLnTx/>
                  <a:uFillTx/>
                  <a:latin typeface="方正兰亭细黑_GBK" pitchFamily="2" charset="-122"/>
                  <a:ea typeface="方正兰亭细黑_GBK" pitchFamily="2" charset="-122"/>
                </a:rPr>
                <a:t>02</a:t>
              </a:r>
              <a:endParaRPr kumimoji="0" lang="zh-CN" altLang="en-US" sz="2000" b="0" i="0" u="none" strike="noStrike" kern="0" cap="none" spc="0" normalizeH="0" baseline="0" noProof="0" dirty="0">
                <a:ln>
                  <a:noFill/>
                </a:ln>
                <a:solidFill>
                  <a:srgbClr val="6CAE43"/>
                </a:solidFill>
                <a:effectLst/>
                <a:uLnTx/>
                <a:uFillTx/>
                <a:latin typeface="方正兰亭细黑_GBK" pitchFamily="2" charset="-122"/>
                <a:ea typeface="方正兰亭细黑_GBK" pitchFamily="2" charset="-122"/>
              </a:endParaRPr>
            </a:p>
          </p:txBody>
        </p:sp>
      </p:grpSp>
      <p:sp>
        <p:nvSpPr>
          <p:cNvPr id="25" name="矩形 24"/>
          <p:cNvSpPr/>
          <p:nvPr/>
        </p:nvSpPr>
        <p:spPr>
          <a:xfrm>
            <a:off x="2776987" y="3099510"/>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请在这里输入您的</a:t>
            </a:r>
            <a:r>
              <a:rPr kumimoji="0" lang="zh-CN" altLang="en-US" sz="12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文字；请在这里输入您的文字</a:t>
            </a:r>
            <a:r>
              <a:rPr kumimoji="0" lang="zh-CN" altLang="en-US" sz="12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请在这里输入您的文字</a:t>
            </a:r>
            <a:r>
              <a:rPr kumimoji="0" lang="zh-CN" altLang="en-US" sz="12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；请</a:t>
            </a:r>
            <a:r>
              <a:rPr kumimoji="0" lang="zh-CN" altLang="en-US" sz="12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在这里输入您的</a:t>
            </a:r>
            <a:r>
              <a:rPr kumimoji="0" lang="zh-CN" altLang="en-US" sz="12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文字。</a:t>
            </a:r>
            <a:endParaRPr kumimoji="0" lang="zh-CN" altLang="en-US" sz="12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endParaRPr>
          </a:p>
        </p:txBody>
      </p:sp>
      <p:grpSp>
        <p:nvGrpSpPr>
          <p:cNvPr id="26" name="组合 25"/>
          <p:cNvGrpSpPr/>
          <p:nvPr/>
        </p:nvGrpSpPr>
        <p:grpSpPr>
          <a:xfrm>
            <a:off x="4438192" y="3181525"/>
            <a:ext cx="473766" cy="477588"/>
            <a:chOff x="3041651" y="3326606"/>
            <a:chExt cx="631825" cy="636588"/>
          </a:xfrm>
        </p:grpSpPr>
        <p:sp>
          <p:nvSpPr>
            <p:cNvPr id="27" name="Oval 9"/>
            <p:cNvSpPr>
              <a:spLocks noChangeArrowheads="1"/>
            </p:cNvSpPr>
            <p:nvPr/>
          </p:nvSpPr>
          <p:spPr bwMode="auto">
            <a:xfrm>
              <a:off x="3041651" y="3326606"/>
              <a:ext cx="631825" cy="636588"/>
            </a:xfrm>
            <a:prstGeom prst="ellipse">
              <a:avLst/>
            </a:prstGeom>
            <a:solidFill>
              <a:schemeClr val="accent3">
                <a:lumMod val="75000"/>
              </a:schemeClr>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0" name="组合 29"/>
          <p:cNvGrpSpPr/>
          <p:nvPr/>
        </p:nvGrpSpPr>
        <p:grpSpPr>
          <a:xfrm>
            <a:off x="5029994" y="1356974"/>
            <a:ext cx="1506792" cy="1506792"/>
            <a:chOff x="3481448" y="2338049"/>
            <a:chExt cx="2181104" cy="2181104"/>
          </a:xfrm>
        </p:grpSpPr>
        <p:grpSp>
          <p:nvGrpSpPr>
            <p:cNvPr id="31" name="组合 3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CAE43"/>
                  </a:solidFill>
                  <a:effectLst/>
                  <a:uLnTx/>
                  <a:uFillTx/>
                  <a:latin typeface="Calibri"/>
                  <a:ea typeface="宋体"/>
                  <a:cs typeface="+mn-cs"/>
                </a:endParaRPr>
              </a:p>
            </p:txBody>
          </p:sp>
          <p:sp>
            <p:nvSpPr>
              <p:cNvPr id="34" name="椭圆 3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CAE43"/>
                  </a:solidFill>
                  <a:effectLst/>
                  <a:uLnTx/>
                  <a:uFillTx/>
                  <a:latin typeface="Calibri"/>
                  <a:ea typeface="宋体"/>
                  <a:cs typeface="+mn-cs"/>
                </a:endParaRPr>
              </a:p>
            </p:txBody>
          </p:sp>
        </p:grpSp>
        <p:sp>
          <p:nvSpPr>
            <p:cNvPr id="32" name="TextBox 75"/>
            <p:cNvSpPr txBox="1"/>
            <p:nvPr/>
          </p:nvSpPr>
          <p:spPr>
            <a:xfrm>
              <a:off x="3836211" y="3125467"/>
              <a:ext cx="1381084" cy="579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6CAE43"/>
                  </a:solidFill>
                  <a:effectLst/>
                  <a:uLnTx/>
                  <a:uFillTx/>
                  <a:latin typeface="方正兰亭细黑_GBK" pitchFamily="2" charset="-122"/>
                  <a:ea typeface="方正兰亭细黑_GBK" pitchFamily="2" charset="-122"/>
                </a:rPr>
                <a:t>方案</a:t>
              </a:r>
              <a:r>
                <a:rPr kumimoji="0" lang="en-US" altLang="zh-CN" sz="2000" b="0" i="0" u="none" strike="noStrike" kern="0" cap="none" spc="0" normalizeH="0" baseline="0" noProof="0" dirty="0" smtClean="0">
                  <a:ln>
                    <a:noFill/>
                  </a:ln>
                  <a:solidFill>
                    <a:srgbClr val="6CAE43"/>
                  </a:solidFill>
                  <a:effectLst/>
                  <a:uLnTx/>
                  <a:uFillTx/>
                  <a:latin typeface="方正兰亭细黑_GBK" pitchFamily="2" charset="-122"/>
                  <a:ea typeface="方正兰亭细黑_GBK" pitchFamily="2" charset="-122"/>
                </a:rPr>
                <a:t>03</a:t>
              </a:r>
              <a:endParaRPr kumimoji="0" lang="zh-CN" altLang="en-US" sz="2000" b="0" i="0" u="none" strike="noStrike" kern="0" cap="none" spc="0" normalizeH="0" baseline="0" noProof="0" dirty="0">
                <a:ln>
                  <a:noFill/>
                </a:ln>
                <a:solidFill>
                  <a:srgbClr val="6CAE43"/>
                </a:solidFill>
                <a:effectLst/>
                <a:uLnTx/>
                <a:uFillTx/>
                <a:latin typeface="方正兰亭细黑_GBK" pitchFamily="2" charset="-122"/>
                <a:ea typeface="方正兰亭细黑_GBK" pitchFamily="2" charset="-122"/>
              </a:endParaRPr>
            </a:p>
          </p:txBody>
        </p:sp>
      </p:grpSp>
      <p:sp>
        <p:nvSpPr>
          <p:cNvPr id="35" name="矩形 34"/>
          <p:cNvSpPr/>
          <p:nvPr/>
        </p:nvSpPr>
        <p:spPr>
          <a:xfrm>
            <a:off x="4953796" y="3099510"/>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请在这里输入您的</a:t>
            </a:r>
            <a:r>
              <a:rPr kumimoji="0" lang="zh-CN" altLang="en-US" sz="12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文字；请在这里输入您的文字</a:t>
            </a:r>
            <a:r>
              <a:rPr kumimoji="0" lang="zh-CN" altLang="en-US" sz="12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请在这里输入您的文字</a:t>
            </a:r>
            <a:r>
              <a:rPr kumimoji="0" lang="zh-CN" altLang="en-US" sz="12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；请</a:t>
            </a:r>
            <a:r>
              <a:rPr kumimoji="0" lang="zh-CN" altLang="en-US" sz="12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在这里输入您的</a:t>
            </a:r>
            <a:r>
              <a:rPr kumimoji="0" lang="zh-CN" altLang="en-US" sz="12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文字。</a:t>
            </a:r>
            <a:endParaRPr kumimoji="0" lang="zh-CN" altLang="en-US" sz="12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endParaRPr>
          </a:p>
        </p:txBody>
      </p:sp>
      <p:grpSp>
        <p:nvGrpSpPr>
          <p:cNvPr id="36" name="组合 35"/>
          <p:cNvGrpSpPr/>
          <p:nvPr/>
        </p:nvGrpSpPr>
        <p:grpSpPr>
          <a:xfrm>
            <a:off x="6601843" y="3181525"/>
            <a:ext cx="473766" cy="477588"/>
            <a:chOff x="3041651" y="3326606"/>
            <a:chExt cx="631825" cy="636588"/>
          </a:xfrm>
        </p:grpSpPr>
        <p:sp>
          <p:nvSpPr>
            <p:cNvPr id="37" name="Oval 9"/>
            <p:cNvSpPr>
              <a:spLocks noChangeArrowheads="1"/>
            </p:cNvSpPr>
            <p:nvPr/>
          </p:nvSpPr>
          <p:spPr bwMode="auto">
            <a:xfrm>
              <a:off x="3041651" y="3326606"/>
              <a:ext cx="631825" cy="636588"/>
            </a:xfrm>
            <a:prstGeom prst="ellipse">
              <a:avLst/>
            </a:prstGeom>
            <a:solidFill>
              <a:schemeClr val="accent3">
                <a:lumMod val="75000"/>
              </a:schemeClr>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8"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9"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40" name="组合 39"/>
          <p:cNvGrpSpPr/>
          <p:nvPr/>
        </p:nvGrpSpPr>
        <p:grpSpPr>
          <a:xfrm>
            <a:off x="7103492" y="1356974"/>
            <a:ext cx="1506792" cy="1506792"/>
            <a:chOff x="3481448" y="2338049"/>
            <a:chExt cx="2181104" cy="2181104"/>
          </a:xfrm>
        </p:grpSpPr>
        <p:grpSp>
          <p:nvGrpSpPr>
            <p:cNvPr id="41" name="组合 4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CAE43"/>
                  </a:solidFill>
                  <a:effectLst/>
                  <a:uLnTx/>
                  <a:uFillTx/>
                  <a:latin typeface="Calibri"/>
                  <a:ea typeface="宋体"/>
                  <a:cs typeface="+mn-cs"/>
                </a:endParaRPr>
              </a:p>
            </p:txBody>
          </p:sp>
          <p:sp>
            <p:nvSpPr>
              <p:cNvPr id="44" name="椭圆 4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CAE43"/>
                  </a:solidFill>
                  <a:effectLst/>
                  <a:uLnTx/>
                  <a:uFillTx/>
                  <a:latin typeface="Calibri"/>
                  <a:ea typeface="宋体"/>
                  <a:cs typeface="+mn-cs"/>
                </a:endParaRPr>
              </a:p>
            </p:txBody>
          </p:sp>
        </p:grpSp>
        <p:sp>
          <p:nvSpPr>
            <p:cNvPr id="42" name="TextBox 85"/>
            <p:cNvSpPr txBox="1"/>
            <p:nvPr/>
          </p:nvSpPr>
          <p:spPr>
            <a:xfrm>
              <a:off x="3835051" y="3125467"/>
              <a:ext cx="1381084" cy="579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6CAE43"/>
                  </a:solidFill>
                  <a:effectLst/>
                  <a:uLnTx/>
                  <a:uFillTx/>
                  <a:latin typeface="方正兰亭细黑_GBK" pitchFamily="2" charset="-122"/>
                  <a:ea typeface="方正兰亭细黑_GBK" pitchFamily="2" charset="-122"/>
                </a:rPr>
                <a:t>方案</a:t>
              </a:r>
              <a:r>
                <a:rPr kumimoji="0" lang="en-US" altLang="zh-CN" sz="2000" b="0" i="0" u="none" strike="noStrike" kern="0" cap="none" spc="0" normalizeH="0" baseline="0" noProof="0" dirty="0" smtClean="0">
                  <a:ln>
                    <a:noFill/>
                  </a:ln>
                  <a:solidFill>
                    <a:srgbClr val="6CAE43"/>
                  </a:solidFill>
                  <a:effectLst/>
                  <a:uLnTx/>
                  <a:uFillTx/>
                  <a:latin typeface="方正兰亭细黑_GBK" pitchFamily="2" charset="-122"/>
                  <a:ea typeface="方正兰亭细黑_GBK" pitchFamily="2" charset="-122"/>
                </a:rPr>
                <a:t>04</a:t>
              </a:r>
              <a:endParaRPr kumimoji="0" lang="zh-CN" altLang="en-US" sz="2000" b="0" i="0" u="none" strike="noStrike" kern="0" cap="none" spc="0" normalizeH="0" baseline="0" noProof="0" dirty="0">
                <a:ln>
                  <a:noFill/>
                </a:ln>
                <a:solidFill>
                  <a:srgbClr val="6CAE43"/>
                </a:solidFill>
                <a:effectLst/>
                <a:uLnTx/>
                <a:uFillTx/>
                <a:latin typeface="方正兰亭细黑_GBK" pitchFamily="2" charset="-122"/>
                <a:ea typeface="方正兰亭细黑_GBK" pitchFamily="2" charset="-122"/>
              </a:endParaRPr>
            </a:p>
          </p:txBody>
        </p:sp>
      </p:grpSp>
      <p:sp>
        <p:nvSpPr>
          <p:cNvPr id="45" name="矩形 44"/>
          <p:cNvSpPr/>
          <p:nvPr/>
        </p:nvSpPr>
        <p:spPr>
          <a:xfrm>
            <a:off x="7143205" y="3099510"/>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请在这里输入您的</a:t>
            </a:r>
            <a:r>
              <a:rPr kumimoji="0" lang="zh-CN" altLang="en-US" sz="12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文字；请在这里输入您的文字</a:t>
            </a:r>
            <a:r>
              <a:rPr kumimoji="0" lang="zh-CN" altLang="en-US" sz="12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请在这里输入您的文字</a:t>
            </a:r>
            <a:r>
              <a:rPr kumimoji="0" lang="zh-CN" altLang="en-US" sz="12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；请</a:t>
            </a:r>
            <a:r>
              <a:rPr kumimoji="0" lang="zh-CN" altLang="en-US" sz="12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在这里输入您的</a:t>
            </a:r>
            <a:r>
              <a:rPr kumimoji="0" lang="zh-CN" altLang="en-US" sz="12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文字。</a:t>
            </a:r>
            <a:endParaRPr kumimoji="0" lang="zh-CN" altLang="en-US" sz="12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511255270"/>
      </p:ext>
    </p:extLst>
  </p:cSld>
  <p:clrMapOvr>
    <a:masterClrMapping/>
  </p:clrMapOvr>
  <mc:AlternateContent xmlns:mc="http://schemas.openxmlformats.org/markup-compatibility/2006" xmlns:p14="http://schemas.microsoft.com/office/powerpoint/2010/main">
    <mc:Choice Requires="p14">
      <p:transition spd="slow" p14:dur="1600" advTm="0">
        <p14:prism dir="u"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2" presetClass="entr" presetSubtype="1" fill="hold" nodeType="afterEffect" p14:presetBounceEnd="40000">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14:bounceEnd="40000">
                                          <p:cBhvr additive="base">
                                            <p:cTn id="24"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10"/>
                                            </p:tgtEl>
                                            <p:attrNameLst>
                                              <p:attrName>ppt_y</p:attrName>
                                            </p:attrNameLst>
                                          </p:cBhvr>
                                          <p:tavLst>
                                            <p:tav tm="0">
                                              <p:val>
                                                <p:strVal val="0-#ppt_h/2"/>
                                              </p:val>
                                            </p:tav>
                                            <p:tav tm="100000">
                                              <p:val>
                                                <p:strVal val="#ppt_y"/>
                                              </p:val>
                                            </p:tav>
                                          </p:tavLst>
                                        </p:anim>
                                      </p:childTnLst>
                                    </p:cTn>
                                  </p:par>
                                </p:childTnLst>
                              </p:cTn>
                            </p:par>
                            <p:par>
                              <p:cTn id="26" fill="hold">
                                <p:stCondLst>
                                  <p:cond delay="2100"/>
                                </p:stCondLst>
                                <p:childTnLst>
                                  <p:par>
                                    <p:cTn id="27" presetID="22" presetClass="entr" presetSubtype="1"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up)">
                                          <p:cBhvr>
                                            <p:cTn id="29" dur="500"/>
                                            <p:tgtEl>
                                              <p:spTgt spid="15"/>
                                            </p:tgtEl>
                                          </p:cBhvr>
                                        </p:animEffect>
                                      </p:childTnLst>
                                    </p:cTn>
                                  </p:par>
                                </p:childTnLst>
                              </p:cTn>
                            </p:par>
                            <p:par>
                              <p:cTn id="30" fill="hold">
                                <p:stCondLst>
                                  <p:cond delay="2600"/>
                                </p:stCondLst>
                                <p:childTnLst>
                                  <p:par>
                                    <p:cTn id="31" presetID="2" presetClass="entr" presetSubtype="8" fill="hold" nodeType="afterEffect" p14:presetBounceEnd="40000">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14:bounceEnd="40000">
                                          <p:cBhvr additive="base">
                                            <p:cTn id="33" dur="500" fill="hold"/>
                                            <p:tgtEl>
                                              <p:spTgt spid="16"/>
                                            </p:tgtEl>
                                            <p:attrNameLst>
                                              <p:attrName>ppt_x</p:attrName>
                                            </p:attrNameLst>
                                          </p:cBhvr>
                                          <p:tavLst>
                                            <p:tav tm="0">
                                              <p:val>
                                                <p:strVal val="0-#ppt_w/2"/>
                                              </p:val>
                                            </p:tav>
                                            <p:tav tm="100000">
                                              <p:val>
                                                <p:strVal val="#ppt_x"/>
                                              </p:val>
                                            </p:tav>
                                          </p:tavLst>
                                        </p:anim>
                                        <p:anim calcmode="lin" valueType="num" p14:bounceEnd="40000">
                                          <p:cBhvr additive="base">
                                            <p:cTn id="34" dur="500" fill="hold"/>
                                            <p:tgtEl>
                                              <p:spTgt spid="16"/>
                                            </p:tgtEl>
                                            <p:attrNameLst>
                                              <p:attrName>ppt_y</p:attrName>
                                            </p:attrNameLst>
                                          </p:cBhvr>
                                          <p:tavLst>
                                            <p:tav tm="0">
                                              <p:val>
                                                <p:strVal val="#ppt_y"/>
                                              </p:val>
                                            </p:tav>
                                            <p:tav tm="100000">
                                              <p:val>
                                                <p:strVal val="#ppt_y"/>
                                              </p:val>
                                            </p:tav>
                                          </p:tavLst>
                                        </p:anim>
                                      </p:childTnLst>
                                    </p:cTn>
                                  </p:par>
                                </p:childTnLst>
                              </p:cTn>
                            </p:par>
                            <p:par>
                              <p:cTn id="35" fill="hold">
                                <p:stCondLst>
                                  <p:cond delay="3100"/>
                                </p:stCondLst>
                                <p:childTnLst>
                                  <p:par>
                                    <p:cTn id="36" presetID="2" presetClass="entr" presetSubtype="1" fill="hold" nodeType="afterEffect" p14:presetBounceEnd="40000">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14:bounceEnd="40000">
                                          <p:cBhvr additive="base">
                                            <p:cTn id="38" dur="500" fill="hold"/>
                                            <p:tgtEl>
                                              <p:spTgt spid="20"/>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20"/>
                                            </p:tgtEl>
                                            <p:attrNameLst>
                                              <p:attrName>ppt_y</p:attrName>
                                            </p:attrNameLst>
                                          </p:cBhvr>
                                          <p:tavLst>
                                            <p:tav tm="0">
                                              <p:val>
                                                <p:strVal val="0-#ppt_h/2"/>
                                              </p:val>
                                            </p:tav>
                                            <p:tav tm="100000">
                                              <p:val>
                                                <p:strVal val="#ppt_y"/>
                                              </p:val>
                                            </p:tav>
                                          </p:tavLst>
                                        </p:anim>
                                      </p:childTnLst>
                                    </p:cTn>
                                  </p:par>
                                </p:childTnLst>
                              </p:cTn>
                            </p:par>
                            <p:par>
                              <p:cTn id="40" fill="hold">
                                <p:stCondLst>
                                  <p:cond delay="36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4100"/>
                                </p:stCondLst>
                                <p:childTnLst>
                                  <p:par>
                                    <p:cTn id="45" presetID="2" presetClass="entr" presetSubtype="8" fill="hold" nodeType="afterEffect" p14:presetBounceEnd="4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40000">
                                          <p:cBhvr additive="base">
                                            <p:cTn id="47" dur="500" fill="hold"/>
                                            <p:tgtEl>
                                              <p:spTgt spid="26"/>
                                            </p:tgtEl>
                                            <p:attrNameLst>
                                              <p:attrName>ppt_x</p:attrName>
                                            </p:attrNameLst>
                                          </p:cBhvr>
                                          <p:tavLst>
                                            <p:tav tm="0">
                                              <p:val>
                                                <p:strVal val="0-#ppt_w/2"/>
                                              </p:val>
                                            </p:tav>
                                            <p:tav tm="100000">
                                              <p:val>
                                                <p:strVal val="#ppt_x"/>
                                              </p:val>
                                            </p:tav>
                                          </p:tavLst>
                                        </p:anim>
                                        <p:anim calcmode="lin" valueType="num" p14:bounceEnd="40000">
                                          <p:cBhvr additive="base">
                                            <p:cTn id="48" dur="500" fill="hold"/>
                                            <p:tgtEl>
                                              <p:spTgt spid="26"/>
                                            </p:tgtEl>
                                            <p:attrNameLst>
                                              <p:attrName>ppt_y</p:attrName>
                                            </p:attrNameLst>
                                          </p:cBhvr>
                                          <p:tavLst>
                                            <p:tav tm="0">
                                              <p:val>
                                                <p:strVal val="#ppt_y"/>
                                              </p:val>
                                            </p:tav>
                                            <p:tav tm="100000">
                                              <p:val>
                                                <p:strVal val="#ppt_y"/>
                                              </p:val>
                                            </p:tav>
                                          </p:tavLst>
                                        </p:anim>
                                      </p:childTnLst>
                                    </p:cTn>
                                  </p:par>
                                </p:childTnLst>
                              </p:cTn>
                            </p:par>
                            <p:par>
                              <p:cTn id="49" fill="hold">
                                <p:stCondLst>
                                  <p:cond delay="4600"/>
                                </p:stCondLst>
                                <p:childTnLst>
                                  <p:par>
                                    <p:cTn id="50" presetID="2" presetClass="entr" presetSubtype="1" fill="hold" nodeType="afterEffect" p14:presetBounceEnd="40000">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14:bounceEnd="40000">
                                          <p:cBhvr additive="base">
                                            <p:cTn id="52" dur="50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53" dur="500" fill="hold"/>
                                            <p:tgtEl>
                                              <p:spTgt spid="30"/>
                                            </p:tgtEl>
                                            <p:attrNameLst>
                                              <p:attrName>ppt_y</p:attrName>
                                            </p:attrNameLst>
                                          </p:cBhvr>
                                          <p:tavLst>
                                            <p:tav tm="0">
                                              <p:val>
                                                <p:strVal val="0-#ppt_h/2"/>
                                              </p:val>
                                            </p:tav>
                                            <p:tav tm="100000">
                                              <p:val>
                                                <p:strVal val="#ppt_y"/>
                                              </p:val>
                                            </p:tav>
                                          </p:tavLst>
                                        </p:anim>
                                      </p:childTnLst>
                                    </p:cTn>
                                  </p:par>
                                </p:childTnLst>
                              </p:cTn>
                            </p:par>
                            <p:par>
                              <p:cTn id="54" fill="hold">
                                <p:stCondLst>
                                  <p:cond delay="5100"/>
                                </p:stCondLst>
                                <p:childTnLst>
                                  <p:par>
                                    <p:cTn id="55" presetID="22" presetClass="entr" presetSubtype="1"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up)">
                                          <p:cBhvr>
                                            <p:cTn id="57" dur="500"/>
                                            <p:tgtEl>
                                              <p:spTgt spid="35"/>
                                            </p:tgtEl>
                                          </p:cBhvr>
                                        </p:animEffect>
                                      </p:childTnLst>
                                    </p:cTn>
                                  </p:par>
                                </p:childTnLst>
                              </p:cTn>
                            </p:par>
                            <p:par>
                              <p:cTn id="58" fill="hold">
                                <p:stCondLst>
                                  <p:cond delay="5600"/>
                                </p:stCondLst>
                                <p:childTnLst>
                                  <p:par>
                                    <p:cTn id="59" presetID="2" presetClass="entr" presetSubtype="8" fill="hold" nodeType="afterEffect" p14:presetBounceEnd="40000">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14:bounceEnd="40000">
                                          <p:cBhvr additive="base">
                                            <p:cTn id="61" dur="500" fill="hold"/>
                                            <p:tgtEl>
                                              <p:spTgt spid="36"/>
                                            </p:tgtEl>
                                            <p:attrNameLst>
                                              <p:attrName>ppt_x</p:attrName>
                                            </p:attrNameLst>
                                          </p:cBhvr>
                                          <p:tavLst>
                                            <p:tav tm="0">
                                              <p:val>
                                                <p:strVal val="0-#ppt_w/2"/>
                                              </p:val>
                                            </p:tav>
                                            <p:tav tm="100000">
                                              <p:val>
                                                <p:strVal val="#ppt_x"/>
                                              </p:val>
                                            </p:tav>
                                          </p:tavLst>
                                        </p:anim>
                                        <p:anim calcmode="lin" valueType="num" p14:bounceEnd="40000">
                                          <p:cBhvr additive="base">
                                            <p:cTn id="62" dur="500" fill="hold"/>
                                            <p:tgtEl>
                                              <p:spTgt spid="36"/>
                                            </p:tgtEl>
                                            <p:attrNameLst>
                                              <p:attrName>ppt_y</p:attrName>
                                            </p:attrNameLst>
                                          </p:cBhvr>
                                          <p:tavLst>
                                            <p:tav tm="0">
                                              <p:val>
                                                <p:strVal val="#ppt_y"/>
                                              </p:val>
                                            </p:tav>
                                            <p:tav tm="100000">
                                              <p:val>
                                                <p:strVal val="#ppt_y"/>
                                              </p:val>
                                            </p:tav>
                                          </p:tavLst>
                                        </p:anim>
                                      </p:childTnLst>
                                    </p:cTn>
                                  </p:par>
                                </p:childTnLst>
                              </p:cTn>
                            </p:par>
                            <p:par>
                              <p:cTn id="63" fill="hold">
                                <p:stCondLst>
                                  <p:cond delay="6100"/>
                                </p:stCondLst>
                                <p:childTnLst>
                                  <p:par>
                                    <p:cTn id="64" presetID="2" presetClass="entr" presetSubtype="1" fill="hold" nodeType="afterEffect" p14:presetBounceEnd="40000">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14:bounceEnd="40000">
                                          <p:cBhvr additive="base">
                                            <p:cTn id="66" dur="5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67" dur="500" fill="hold"/>
                                            <p:tgtEl>
                                              <p:spTgt spid="40"/>
                                            </p:tgtEl>
                                            <p:attrNameLst>
                                              <p:attrName>ppt_y</p:attrName>
                                            </p:attrNameLst>
                                          </p:cBhvr>
                                          <p:tavLst>
                                            <p:tav tm="0">
                                              <p:val>
                                                <p:strVal val="0-#ppt_h/2"/>
                                              </p:val>
                                            </p:tav>
                                            <p:tav tm="100000">
                                              <p:val>
                                                <p:strVal val="#ppt_y"/>
                                              </p:val>
                                            </p:tav>
                                          </p:tavLst>
                                        </p:anim>
                                      </p:childTnLst>
                                    </p:cTn>
                                  </p:par>
                                </p:childTnLst>
                              </p:cTn>
                            </p:par>
                            <p:par>
                              <p:cTn id="68" fill="hold">
                                <p:stCondLst>
                                  <p:cond delay="6600"/>
                                </p:stCondLst>
                                <p:childTnLst>
                                  <p:par>
                                    <p:cTn id="69" presetID="22" presetClass="entr" presetSubtype="1"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up)">
                                          <p:cBhvr>
                                            <p:cTn id="7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5" grpId="0"/>
          <p:bldP spid="25" grpId="0"/>
          <p:bldP spid="35"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2" presetClass="entr" presetSubtype="1"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0-#ppt_h/2"/>
                                              </p:val>
                                            </p:tav>
                                            <p:tav tm="100000">
                                              <p:val>
                                                <p:strVal val="#ppt_y"/>
                                              </p:val>
                                            </p:tav>
                                          </p:tavLst>
                                        </p:anim>
                                      </p:childTnLst>
                                    </p:cTn>
                                  </p:par>
                                </p:childTnLst>
                              </p:cTn>
                            </p:par>
                            <p:par>
                              <p:cTn id="26" fill="hold">
                                <p:stCondLst>
                                  <p:cond delay="2100"/>
                                </p:stCondLst>
                                <p:childTnLst>
                                  <p:par>
                                    <p:cTn id="27" presetID="22" presetClass="entr" presetSubtype="1"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up)">
                                          <p:cBhvr>
                                            <p:cTn id="29" dur="500"/>
                                            <p:tgtEl>
                                              <p:spTgt spid="15"/>
                                            </p:tgtEl>
                                          </p:cBhvr>
                                        </p:animEffect>
                                      </p:childTnLst>
                                    </p:cTn>
                                  </p:par>
                                </p:childTnLst>
                              </p:cTn>
                            </p:par>
                            <p:par>
                              <p:cTn id="30" fill="hold">
                                <p:stCondLst>
                                  <p:cond delay="2600"/>
                                </p:stCondLst>
                                <p:childTnLst>
                                  <p:par>
                                    <p:cTn id="31" presetID="2" presetClass="entr" presetSubtype="8"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0-#ppt_w/2"/>
                                              </p:val>
                                            </p:tav>
                                            <p:tav tm="100000">
                                              <p:val>
                                                <p:strVal val="#ppt_x"/>
                                              </p:val>
                                            </p:tav>
                                          </p:tavLst>
                                        </p:anim>
                                        <p:anim calcmode="lin" valueType="num">
                                          <p:cBhvr additive="base">
                                            <p:cTn id="34" dur="500" fill="hold"/>
                                            <p:tgtEl>
                                              <p:spTgt spid="16"/>
                                            </p:tgtEl>
                                            <p:attrNameLst>
                                              <p:attrName>ppt_y</p:attrName>
                                            </p:attrNameLst>
                                          </p:cBhvr>
                                          <p:tavLst>
                                            <p:tav tm="0">
                                              <p:val>
                                                <p:strVal val="#ppt_y"/>
                                              </p:val>
                                            </p:tav>
                                            <p:tav tm="100000">
                                              <p:val>
                                                <p:strVal val="#ppt_y"/>
                                              </p:val>
                                            </p:tav>
                                          </p:tavLst>
                                        </p:anim>
                                      </p:childTnLst>
                                    </p:cTn>
                                  </p:par>
                                </p:childTnLst>
                              </p:cTn>
                            </p:par>
                            <p:par>
                              <p:cTn id="35" fill="hold">
                                <p:stCondLst>
                                  <p:cond delay="3100"/>
                                </p:stCondLst>
                                <p:childTnLst>
                                  <p:par>
                                    <p:cTn id="36" presetID="2" presetClass="entr" presetSubtype="1"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ppt_x"/>
                                              </p:val>
                                            </p:tav>
                                            <p:tav tm="100000">
                                              <p:val>
                                                <p:strVal val="#ppt_x"/>
                                              </p:val>
                                            </p:tav>
                                          </p:tavLst>
                                        </p:anim>
                                        <p:anim calcmode="lin" valueType="num">
                                          <p:cBhvr additive="base">
                                            <p:cTn id="39" dur="500" fill="hold"/>
                                            <p:tgtEl>
                                              <p:spTgt spid="20"/>
                                            </p:tgtEl>
                                            <p:attrNameLst>
                                              <p:attrName>ppt_y</p:attrName>
                                            </p:attrNameLst>
                                          </p:cBhvr>
                                          <p:tavLst>
                                            <p:tav tm="0">
                                              <p:val>
                                                <p:strVal val="0-#ppt_h/2"/>
                                              </p:val>
                                            </p:tav>
                                            <p:tav tm="100000">
                                              <p:val>
                                                <p:strVal val="#ppt_y"/>
                                              </p:val>
                                            </p:tav>
                                          </p:tavLst>
                                        </p:anim>
                                      </p:childTnLst>
                                    </p:cTn>
                                  </p:par>
                                </p:childTnLst>
                              </p:cTn>
                            </p:par>
                            <p:par>
                              <p:cTn id="40" fill="hold">
                                <p:stCondLst>
                                  <p:cond delay="36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4100"/>
                                </p:stCondLst>
                                <p:childTnLst>
                                  <p:par>
                                    <p:cTn id="45" presetID="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fill="hold"/>
                                            <p:tgtEl>
                                              <p:spTgt spid="26"/>
                                            </p:tgtEl>
                                            <p:attrNameLst>
                                              <p:attrName>ppt_x</p:attrName>
                                            </p:attrNameLst>
                                          </p:cBhvr>
                                          <p:tavLst>
                                            <p:tav tm="0">
                                              <p:val>
                                                <p:strVal val="0-#ppt_w/2"/>
                                              </p:val>
                                            </p:tav>
                                            <p:tav tm="100000">
                                              <p:val>
                                                <p:strVal val="#ppt_x"/>
                                              </p:val>
                                            </p:tav>
                                          </p:tavLst>
                                        </p:anim>
                                        <p:anim calcmode="lin" valueType="num">
                                          <p:cBhvr additive="base">
                                            <p:cTn id="48" dur="500" fill="hold"/>
                                            <p:tgtEl>
                                              <p:spTgt spid="26"/>
                                            </p:tgtEl>
                                            <p:attrNameLst>
                                              <p:attrName>ppt_y</p:attrName>
                                            </p:attrNameLst>
                                          </p:cBhvr>
                                          <p:tavLst>
                                            <p:tav tm="0">
                                              <p:val>
                                                <p:strVal val="#ppt_y"/>
                                              </p:val>
                                            </p:tav>
                                            <p:tav tm="100000">
                                              <p:val>
                                                <p:strVal val="#ppt_y"/>
                                              </p:val>
                                            </p:tav>
                                          </p:tavLst>
                                        </p:anim>
                                      </p:childTnLst>
                                    </p:cTn>
                                  </p:par>
                                </p:childTnLst>
                              </p:cTn>
                            </p:par>
                            <p:par>
                              <p:cTn id="49" fill="hold">
                                <p:stCondLst>
                                  <p:cond delay="4600"/>
                                </p:stCondLst>
                                <p:childTnLst>
                                  <p:par>
                                    <p:cTn id="50" presetID="2" presetClass="entr" presetSubtype="1"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fill="hold"/>
                                            <p:tgtEl>
                                              <p:spTgt spid="30"/>
                                            </p:tgtEl>
                                            <p:attrNameLst>
                                              <p:attrName>ppt_x</p:attrName>
                                            </p:attrNameLst>
                                          </p:cBhvr>
                                          <p:tavLst>
                                            <p:tav tm="0">
                                              <p:val>
                                                <p:strVal val="#ppt_x"/>
                                              </p:val>
                                            </p:tav>
                                            <p:tav tm="100000">
                                              <p:val>
                                                <p:strVal val="#ppt_x"/>
                                              </p:val>
                                            </p:tav>
                                          </p:tavLst>
                                        </p:anim>
                                        <p:anim calcmode="lin" valueType="num">
                                          <p:cBhvr additive="base">
                                            <p:cTn id="53" dur="500" fill="hold"/>
                                            <p:tgtEl>
                                              <p:spTgt spid="30"/>
                                            </p:tgtEl>
                                            <p:attrNameLst>
                                              <p:attrName>ppt_y</p:attrName>
                                            </p:attrNameLst>
                                          </p:cBhvr>
                                          <p:tavLst>
                                            <p:tav tm="0">
                                              <p:val>
                                                <p:strVal val="0-#ppt_h/2"/>
                                              </p:val>
                                            </p:tav>
                                            <p:tav tm="100000">
                                              <p:val>
                                                <p:strVal val="#ppt_y"/>
                                              </p:val>
                                            </p:tav>
                                          </p:tavLst>
                                        </p:anim>
                                      </p:childTnLst>
                                    </p:cTn>
                                  </p:par>
                                </p:childTnLst>
                              </p:cTn>
                            </p:par>
                            <p:par>
                              <p:cTn id="54" fill="hold">
                                <p:stCondLst>
                                  <p:cond delay="5100"/>
                                </p:stCondLst>
                                <p:childTnLst>
                                  <p:par>
                                    <p:cTn id="55" presetID="22" presetClass="entr" presetSubtype="1"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up)">
                                          <p:cBhvr>
                                            <p:cTn id="57" dur="500"/>
                                            <p:tgtEl>
                                              <p:spTgt spid="35"/>
                                            </p:tgtEl>
                                          </p:cBhvr>
                                        </p:animEffect>
                                      </p:childTnLst>
                                    </p:cTn>
                                  </p:par>
                                </p:childTnLst>
                              </p:cTn>
                            </p:par>
                            <p:par>
                              <p:cTn id="58" fill="hold">
                                <p:stCondLst>
                                  <p:cond delay="5600"/>
                                </p:stCondLst>
                                <p:childTnLst>
                                  <p:par>
                                    <p:cTn id="59" presetID="2" presetClass="entr" presetSubtype="8" fill="hold" nodeType="after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500" fill="hold"/>
                                            <p:tgtEl>
                                              <p:spTgt spid="36"/>
                                            </p:tgtEl>
                                            <p:attrNameLst>
                                              <p:attrName>ppt_x</p:attrName>
                                            </p:attrNameLst>
                                          </p:cBhvr>
                                          <p:tavLst>
                                            <p:tav tm="0">
                                              <p:val>
                                                <p:strVal val="0-#ppt_w/2"/>
                                              </p:val>
                                            </p:tav>
                                            <p:tav tm="100000">
                                              <p:val>
                                                <p:strVal val="#ppt_x"/>
                                              </p:val>
                                            </p:tav>
                                          </p:tavLst>
                                        </p:anim>
                                        <p:anim calcmode="lin" valueType="num">
                                          <p:cBhvr additive="base">
                                            <p:cTn id="62" dur="500" fill="hold"/>
                                            <p:tgtEl>
                                              <p:spTgt spid="36"/>
                                            </p:tgtEl>
                                            <p:attrNameLst>
                                              <p:attrName>ppt_y</p:attrName>
                                            </p:attrNameLst>
                                          </p:cBhvr>
                                          <p:tavLst>
                                            <p:tav tm="0">
                                              <p:val>
                                                <p:strVal val="#ppt_y"/>
                                              </p:val>
                                            </p:tav>
                                            <p:tav tm="100000">
                                              <p:val>
                                                <p:strVal val="#ppt_y"/>
                                              </p:val>
                                            </p:tav>
                                          </p:tavLst>
                                        </p:anim>
                                      </p:childTnLst>
                                    </p:cTn>
                                  </p:par>
                                </p:childTnLst>
                              </p:cTn>
                            </p:par>
                            <p:par>
                              <p:cTn id="63" fill="hold">
                                <p:stCondLst>
                                  <p:cond delay="6100"/>
                                </p:stCondLst>
                                <p:childTnLst>
                                  <p:par>
                                    <p:cTn id="64" presetID="2" presetClass="entr" presetSubtype="1" fill="hold" nodeType="afterEffect">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500" fill="hold"/>
                                            <p:tgtEl>
                                              <p:spTgt spid="40"/>
                                            </p:tgtEl>
                                            <p:attrNameLst>
                                              <p:attrName>ppt_x</p:attrName>
                                            </p:attrNameLst>
                                          </p:cBhvr>
                                          <p:tavLst>
                                            <p:tav tm="0">
                                              <p:val>
                                                <p:strVal val="#ppt_x"/>
                                              </p:val>
                                            </p:tav>
                                            <p:tav tm="100000">
                                              <p:val>
                                                <p:strVal val="#ppt_x"/>
                                              </p:val>
                                            </p:tav>
                                          </p:tavLst>
                                        </p:anim>
                                        <p:anim calcmode="lin" valueType="num">
                                          <p:cBhvr additive="base">
                                            <p:cTn id="67" dur="500" fill="hold"/>
                                            <p:tgtEl>
                                              <p:spTgt spid="40"/>
                                            </p:tgtEl>
                                            <p:attrNameLst>
                                              <p:attrName>ppt_y</p:attrName>
                                            </p:attrNameLst>
                                          </p:cBhvr>
                                          <p:tavLst>
                                            <p:tav tm="0">
                                              <p:val>
                                                <p:strVal val="0-#ppt_h/2"/>
                                              </p:val>
                                            </p:tav>
                                            <p:tav tm="100000">
                                              <p:val>
                                                <p:strVal val="#ppt_y"/>
                                              </p:val>
                                            </p:tav>
                                          </p:tavLst>
                                        </p:anim>
                                      </p:childTnLst>
                                    </p:cTn>
                                  </p:par>
                                </p:childTnLst>
                              </p:cTn>
                            </p:par>
                            <p:par>
                              <p:cTn id="68" fill="hold">
                                <p:stCondLst>
                                  <p:cond delay="6600"/>
                                </p:stCondLst>
                                <p:childTnLst>
                                  <p:par>
                                    <p:cTn id="69" presetID="22" presetClass="entr" presetSubtype="1"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up)">
                                          <p:cBhvr>
                                            <p:cTn id="7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5" grpId="0"/>
          <p:bldP spid="25" grpId="0"/>
          <p:bldP spid="35" grpId="0"/>
          <p:bldP spid="45"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44843" y="2043136"/>
            <a:ext cx="6890204" cy="1586350"/>
            <a:chOff x="1144843" y="2043136"/>
            <a:chExt cx="6890204" cy="1586350"/>
          </a:xfrm>
        </p:grpSpPr>
        <p:sp>
          <p:nvSpPr>
            <p:cNvPr id="5" name="任意多边形 4"/>
            <p:cNvSpPr/>
            <p:nvPr/>
          </p:nvSpPr>
          <p:spPr>
            <a:xfrm>
              <a:off x="1144843" y="2086201"/>
              <a:ext cx="6886575" cy="1543285"/>
            </a:xfrm>
            <a:custGeom>
              <a:avLst/>
              <a:gdLst>
                <a:gd name="connsiteX0" fmla="*/ 0 w 6886575"/>
                <a:gd name="connsiteY0" fmla="*/ 1457529 h 1543285"/>
                <a:gd name="connsiteX1" fmla="*/ 1666875 w 6886575"/>
                <a:gd name="connsiteY1" fmla="*/ 204 h 1543285"/>
                <a:gd name="connsiteX2" fmla="*/ 3400425 w 6886575"/>
                <a:gd name="connsiteY2" fmla="*/ 1543254 h 1543285"/>
                <a:gd name="connsiteX3" fmla="*/ 5133975 w 6886575"/>
                <a:gd name="connsiteY3" fmla="*/ 47829 h 1543285"/>
                <a:gd name="connsiteX4" fmla="*/ 6886575 w 6886575"/>
                <a:gd name="connsiteY4" fmla="*/ 1524204 h 1543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86575" h="1543285">
                  <a:moveTo>
                    <a:pt x="0" y="1457529"/>
                  </a:moveTo>
                  <a:cubicBezTo>
                    <a:pt x="550069" y="721723"/>
                    <a:pt x="1100138" y="-14083"/>
                    <a:pt x="1666875" y="204"/>
                  </a:cubicBezTo>
                  <a:cubicBezTo>
                    <a:pt x="2233612" y="14491"/>
                    <a:pt x="2822575" y="1535317"/>
                    <a:pt x="3400425" y="1543254"/>
                  </a:cubicBezTo>
                  <a:cubicBezTo>
                    <a:pt x="3978275" y="1551191"/>
                    <a:pt x="4552950" y="51004"/>
                    <a:pt x="5133975" y="47829"/>
                  </a:cubicBezTo>
                  <a:cubicBezTo>
                    <a:pt x="5715000" y="44654"/>
                    <a:pt x="6300787" y="784429"/>
                    <a:pt x="6886575" y="1524204"/>
                  </a:cubicBezTo>
                </a:path>
              </a:pathLst>
            </a:cu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1148472" y="2043136"/>
              <a:ext cx="6886575" cy="1543285"/>
            </a:xfrm>
            <a:custGeom>
              <a:avLst/>
              <a:gdLst>
                <a:gd name="connsiteX0" fmla="*/ 0 w 6886575"/>
                <a:gd name="connsiteY0" fmla="*/ 1457529 h 1543285"/>
                <a:gd name="connsiteX1" fmla="*/ 1666875 w 6886575"/>
                <a:gd name="connsiteY1" fmla="*/ 204 h 1543285"/>
                <a:gd name="connsiteX2" fmla="*/ 3400425 w 6886575"/>
                <a:gd name="connsiteY2" fmla="*/ 1543254 h 1543285"/>
                <a:gd name="connsiteX3" fmla="*/ 5133975 w 6886575"/>
                <a:gd name="connsiteY3" fmla="*/ 47829 h 1543285"/>
                <a:gd name="connsiteX4" fmla="*/ 6886575 w 6886575"/>
                <a:gd name="connsiteY4" fmla="*/ 1524204 h 1543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86575" h="1543285">
                  <a:moveTo>
                    <a:pt x="0" y="1457529"/>
                  </a:moveTo>
                  <a:cubicBezTo>
                    <a:pt x="550069" y="721723"/>
                    <a:pt x="1100138" y="-14083"/>
                    <a:pt x="1666875" y="204"/>
                  </a:cubicBezTo>
                  <a:cubicBezTo>
                    <a:pt x="2233612" y="14491"/>
                    <a:pt x="2822575" y="1535317"/>
                    <a:pt x="3400425" y="1543254"/>
                  </a:cubicBezTo>
                  <a:cubicBezTo>
                    <a:pt x="3978275" y="1551191"/>
                    <a:pt x="4552950" y="51004"/>
                    <a:pt x="5133975" y="47829"/>
                  </a:cubicBezTo>
                  <a:cubicBezTo>
                    <a:pt x="5715000" y="44654"/>
                    <a:pt x="6300787" y="784429"/>
                    <a:pt x="6886575" y="1524204"/>
                  </a:cubicBezTo>
                </a:path>
              </a:pathLst>
            </a:custGeom>
            <a:noFill/>
            <a:ln w="158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椭圆 6"/>
          <p:cNvSpPr/>
          <p:nvPr/>
        </p:nvSpPr>
        <p:spPr>
          <a:xfrm flipH="1">
            <a:off x="3172995" y="35671"/>
            <a:ext cx="324416" cy="324416"/>
          </a:xfrm>
          <a:prstGeom prst="ellipse">
            <a:avLst/>
          </a:prstGeom>
          <a:gradFill flip="none" rotWithShape="1">
            <a:gsLst>
              <a:gs pos="100000">
                <a:schemeClr val="bg1">
                  <a:lumMod val="85000"/>
                </a:schemeClr>
              </a:gs>
              <a:gs pos="0">
                <a:schemeClr val="bg1"/>
              </a:gs>
            </a:gsLst>
            <a:lin ang="18900000" scaled="1"/>
            <a:tileRect/>
          </a:gradFill>
          <a:ln w="28575" cap="flat">
            <a:gradFill flip="none" rotWithShape="1">
              <a:gsLst>
                <a:gs pos="0">
                  <a:schemeClr val="bg1">
                    <a:lumMod val="85000"/>
                  </a:schemeClr>
                </a:gs>
                <a:gs pos="100000">
                  <a:schemeClr val="bg1"/>
                </a:gs>
              </a:gsLst>
              <a:lin ang="18900000" scaled="1"/>
              <a:tileRect/>
            </a:gradFill>
            <a:prstDash val="solid"/>
            <a:miter lim="800000"/>
            <a:headEnd/>
            <a:tailEnd/>
          </a:ln>
          <a:effectLst>
            <a:outerShdw blurRad="444500" dist="190500" dir="8100000" algn="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 name="椭圆 7"/>
          <p:cNvSpPr/>
          <p:nvPr/>
        </p:nvSpPr>
        <p:spPr>
          <a:xfrm>
            <a:off x="4118406" y="628343"/>
            <a:ext cx="366803" cy="366803"/>
          </a:xfrm>
          <a:prstGeom prst="ellipse">
            <a:avLst/>
          </a:prstGeom>
          <a:solidFill>
            <a:srgbClr val="6CAE43"/>
          </a:solidFill>
          <a:ln w="28575">
            <a:no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3824156" y="683598"/>
            <a:ext cx="196954" cy="196954"/>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674433" y="524568"/>
            <a:ext cx="452050" cy="452050"/>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266236" y="-1395512"/>
            <a:ext cx="2176746" cy="2176746"/>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158168" y="320718"/>
            <a:ext cx="326530" cy="326530"/>
          </a:xfrm>
          <a:prstGeom prst="ellipse">
            <a:avLst/>
          </a:prstGeom>
          <a:solidFill>
            <a:srgbClr val="6CAE43"/>
          </a:solidFill>
          <a:ln w="28575">
            <a:no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flipH="1">
            <a:off x="5183459" y="-206228"/>
            <a:ext cx="483799" cy="483799"/>
          </a:xfrm>
          <a:prstGeom prst="ellipse">
            <a:avLst/>
          </a:prstGeom>
          <a:gradFill flip="none" rotWithShape="1">
            <a:gsLst>
              <a:gs pos="100000">
                <a:schemeClr val="bg1">
                  <a:lumMod val="85000"/>
                </a:schemeClr>
              </a:gs>
              <a:gs pos="0">
                <a:schemeClr val="bg1"/>
              </a:gs>
            </a:gsLst>
            <a:lin ang="18900000" scaled="1"/>
            <a:tileRect/>
          </a:gradFill>
          <a:ln w="28575" cap="flat">
            <a:gradFill flip="none" rotWithShape="1">
              <a:gsLst>
                <a:gs pos="0">
                  <a:schemeClr val="bg1">
                    <a:lumMod val="85000"/>
                  </a:schemeClr>
                </a:gs>
                <a:gs pos="100000">
                  <a:schemeClr val="bg1"/>
                </a:gs>
              </a:gsLst>
              <a:lin ang="18900000" scaled="1"/>
              <a:tileRect/>
            </a:gradFill>
            <a:prstDash val="solid"/>
            <a:miter lim="800000"/>
            <a:headEnd/>
            <a:tailEnd/>
          </a:ln>
          <a:effectLst>
            <a:outerShdw blurRad="444500" dist="190500" dir="8100000" algn="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 name="椭圆 13"/>
          <p:cNvSpPr/>
          <p:nvPr/>
        </p:nvSpPr>
        <p:spPr>
          <a:xfrm>
            <a:off x="3185933" y="320718"/>
            <a:ext cx="326530" cy="326530"/>
          </a:xfrm>
          <a:prstGeom prst="ellipse">
            <a:avLst/>
          </a:prstGeom>
          <a:solidFill>
            <a:srgbClr val="6CAE43"/>
          </a:solidFill>
          <a:ln w="28575">
            <a:no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4260954" y="1037828"/>
            <a:ext cx="196954" cy="196954"/>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495928" y="261611"/>
            <a:ext cx="196954" cy="196954"/>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348242" y="782076"/>
            <a:ext cx="196954" cy="196954"/>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3871168" y="27261"/>
            <a:ext cx="1173480" cy="584775"/>
          </a:xfrm>
          <a:prstGeom prst="rect">
            <a:avLst/>
          </a:prstGeom>
          <a:noFill/>
        </p:spPr>
        <p:txBody>
          <a:bodyPr wrap="square" rtlCol="0">
            <a:spAutoFit/>
          </a:bodyPr>
          <a:lstStyle/>
          <a:p>
            <a:r>
              <a:rPr lang="zh-CN" altLang="en-US" sz="3200" b="1" dirty="0" smtClean="0">
                <a:solidFill>
                  <a:srgbClr val="6CAE43"/>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前言</a:t>
            </a:r>
            <a:endParaRPr lang="zh-CN" altLang="en-US" sz="3200" b="1" dirty="0">
              <a:solidFill>
                <a:srgbClr val="6CAE43"/>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nvGrpSpPr>
          <p:cNvPr id="19" name="组合 18"/>
          <p:cNvGrpSpPr/>
          <p:nvPr/>
        </p:nvGrpSpPr>
        <p:grpSpPr>
          <a:xfrm>
            <a:off x="803827" y="3281586"/>
            <a:ext cx="721951" cy="721951"/>
            <a:chOff x="803825" y="3281585"/>
            <a:chExt cx="721951" cy="721951"/>
          </a:xfrm>
        </p:grpSpPr>
        <p:sp>
          <p:nvSpPr>
            <p:cNvPr id="20" name="椭圆 19"/>
            <p:cNvSpPr/>
            <p:nvPr/>
          </p:nvSpPr>
          <p:spPr>
            <a:xfrm flipH="1">
              <a:off x="803825" y="3281585"/>
              <a:ext cx="721951" cy="721951"/>
            </a:xfrm>
            <a:prstGeom prst="ellipse">
              <a:avLst/>
            </a:prstGeom>
            <a:gradFill flip="none" rotWithShape="1">
              <a:gsLst>
                <a:gs pos="100000">
                  <a:schemeClr val="bg1">
                    <a:lumMod val="85000"/>
                  </a:schemeClr>
                </a:gs>
                <a:gs pos="0">
                  <a:schemeClr val="bg1"/>
                </a:gs>
              </a:gsLst>
              <a:lin ang="13800000" scaled="0"/>
              <a:tileRect/>
            </a:gradFill>
            <a:ln w="28575" cap="flat">
              <a:gradFill flip="none" rotWithShape="1">
                <a:gsLst>
                  <a:gs pos="0">
                    <a:schemeClr val="bg1">
                      <a:lumMod val="85000"/>
                    </a:schemeClr>
                  </a:gs>
                  <a:gs pos="100000">
                    <a:schemeClr val="bg1"/>
                  </a:gs>
                </a:gsLst>
                <a:lin ang="15600000" scaled="0"/>
                <a:tileRect/>
              </a:gradFill>
              <a:prstDash val="solid"/>
              <a:miter lim="800000"/>
              <a:headEnd/>
              <a:tailEnd/>
            </a:ln>
            <a:effectLst>
              <a:outerShdw blurRad="444500" dist="190500" dir="8100000" algn="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 name="KSO_Shape"/>
            <p:cNvSpPr>
              <a:spLocks/>
            </p:cNvSpPr>
            <p:nvPr/>
          </p:nvSpPr>
          <p:spPr bwMode="auto">
            <a:xfrm>
              <a:off x="1064357" y="3402040"/>
              <a:ext cx="200886" cy="401771"/>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rgbClr val="6CAE43"/>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2" name="组合 21"/>
          <p:cNvGrpSpPr/>
          <p:nvPr/>
        </p:nvGrpSpPr>
        <p:grpSpPr>
          <a:xfrm>
            <a:off x="2359533" y="1708889"/>
            <a:ext cx="721951" cy="721951"/>
            <a:chOff x="2359531" y="1708888"/>
            <a:chExt cx="721951" cy="721951"/>
          </a:xfrm>
        </p:grpSpPr>
        <p:sp>
          <p:nvSpPr>
            <p:cNvPr id="23" name="椭圆 22"/>
            <p:cNvSpPr/>
            <p:nvPr/>
          </p:nvSpPr>
          <p:spPr>
            <a:xfrm flipH="1">
              <a:off x="2359531" y="1708888"/>
              <a:ext cx="721951" cy="721951"/>
            </a:xfrm>
            <a:prstGeom prst="ellipse">
              <a:avLst/>
            </a:prstGeom>
            <a:gradFill flip="none" rotWithShape="1">
              <a:gsLst>
                <a:gs pos="100000">
                  <a:schemeClr val="bg1">
                    <a:lumMod val="85000"/>
                  </a:schemeClr>
                </a:gs>
                <a:gs pos="0">
                  <a:schemeClr val="bg1"/>
                </a:gs>
              </a:gsLst>
              <a:lin ang="13800000" scaled="0"/>
              <a:tileRect/>
            </a:gradFill>
            <a:ln w="28575" cap="flat">
              <a:gradFill flip="none" rotWithShape="1">
                <a:gsLst>
                  <a:gs pos="0">
                    <a:schemeClr val="bg1">
                      <a:lumMod val="85000"/>
                    </a:schemeClr>
                  </a:gs>
                  <a:gs pos="100000">
                    <a:schemeClr val="bg1"/>
                  </a:gs>
                </a:gsLst>
                <a:lin ang="15600000" scaled="0"/>
                <a:tileRect/>
              </a:gradFill>
              <a:prstDash val="solid"/>
              <a:miter lim="800000"/>
              <a:headEnd/>
              <a:tailEnd/>
            </a:ln>
            <a:effectLst>
              <a:outerShdw blurRad="444500" dist="190500" dir="8100000" algn="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24" name="组合 23"/>
            <p:cNvGrpSpPr/>
            <p:nvPr/>
          </p:nvGrpSpPr>
          <p:grpSpPr>
            <a:xfrm>
              <a:off x="2537220" y="1847278"/>
              <a:ext cx="397219" cy="409108"/>
              <a:chOff x="2537220" y="1847278"/>
              <a:chExt cx="397219" cy="409108"/>
            </a:xfrm>
            <a:solidFill>
              <a:srgbClr val="FF0000"/>
            </a:solidFill>
          </p:grpSpPr>
          <p:sp>
            <p:nvSpPr>
              <p:cNvPr id="25" name="KSO_Shape"/>
              <p:cNvSpPr/>
              <p:nvPr/>
            </p:nvSpPr>
            <p:spPr>
              <a:xfrm>
                <a:off x="2537220" y="1889815"/>
                <a:ext cx="366572" cy="366571"/>
              </a:xfrm>
              <a:prstGeom prst="pie">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6" name="KSO_Shape"/>
              <p:cNvSpPr/>
              <p:nvPr/>
            </p:nvSpPr>
            <p:spPr>
              <a:xfrm rot="17344659">
                <a:off x="2567867" y="1847278"/>
                <a:ext cx="366571" cy="366572"/>
              </a:xfrm>
              <a:prstGeom prst="pie">
                <a:avLst>
                  <a:gd name="adj1" fmla="val 20720386"/>
                  <a:gd name="adj2" fmla="val 4065144"/>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grpSp>
      <p:grpSp>
        <p:nvGrpSpPr>
          <p:cNvPr id="27" name="组合 26"/>
          <p:cNvGrpSpPr/>
          <p:nvPr/>
        </p:nvGrpSpPr>
        <p:grpSpPr>
          <a:xfrm>
            <a:off x="4230786" y="3281586"/>
            <a:ext cx="721951" cy="721951"/>
            <a:chOff x="4230784" y="3281585"/>
            <a:chExt cx="721951" cy="721951"/>
          </a:xfrm>
        </p:grpSpPr>
        <p:sp>
          <p:nvSpPr>
            <p:cNvPr id="28" name="椭圆 27"/>
            <p:cNvSpPr/>
            <p:nvPr/>
          </p:nvSpPr>
          <p:spPr>
            <a:xfrm flipH="1">
              <a:off x="4230784" y="3281585"/>
              <a:ext cx="721951" cy="721951"/>
            </a:xfrm>
            <a:prstGeom prst="ellipse">
              <a:avLst/>
            </a:prstGeom>
            <a:gradFill flip="none" rotWithShape="1">
              <a:gsLst>
                <a:gs pos="100000">
                  <a:schemeClr val="bg1">
                    <a:lumMod val="85000"/>
                  </a:schemeClr>
                </a:gs>
                <a:gs pos="0">
                  <a:schemeClr val="bg1"/>
                </a:gs>
              </a:gsLst>
              <a:lin ang="13800000" scaled="0"/>
              <a:tileRect/>
            </a:gradFill>
            <a:ln w="28575" cap="flat">
              <a:gradFill flip="none" rotWithShape="1">
                <a:gsLst>
                  <a:gs pos="0">
                    <a:schemeClr val="bg1">
                      <a:lumMod val="85000"/>
                    </a:schemeClr>
                  </a:gs>
                  <a:gs pos="100000">
                    <a:schemeClr val="bg1"/>
                  </a:gs>
                </a:gsLst>
                <a:lin ang="15600000" scaled="0"/>
                <a:tileRect/>
              </a:gradFill>
              <a:prstDash val="solid"/>
              <a:miter lim="800000"/>
              <a:headEnd/>
              <a:tailEnd/>
            </a:ln>
            <a:effectLst>
              <a:outerShdw blurRad="444500" dist="190500" dir="8100000" algn="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 name="KSO_Shape"/>
            <p:cNvSpPr>
              <a:spLocks noChangeArrowheads="1"/>
            </p:cNvSpPr>
            <p:nvPr/>
          </p:nvSpPr>
          <p:spPr bwMode="auto">
            <a:xfrm>
              <a:off x="4418690" y="3513603"/>
              <a:ext cx="338880" cy="282401"/>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rgbClr val="6CAE43"/>
            </a:solidFill>
            <a:ln>
              <a:noFill/>
            </a:ln>
            <a:extLst/>
          </p:spPr>
          <p:txBody>
            <a:bodyPr bIns="432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grpSp>
      <p:grpSp>
        <p:nvGrpSpPr>
          <p:cNvPr id="30" name="组合 29"/>
          <p:cNvGrpSpPr/>
          <p:nvPr/>
        </p:nvGrpSpPr>
        <p:grpSpPr>
          <a:xfrm>
            <a:off x="6153590" y="1708889"/>
            <a:ext cx="721951" cy="721951"/>
            <a:chOff x="6153588" y="1708888"/>
            <a:chExt cx="721951" cy="721951"/>
          </a:xfrm>
        </p:grpSpPr>
        <p:sp>
          <p:nvSpPr>
            <p:cNvPr id="31" name="椭圆 30"/>
            <p:cNvSpPr/>
            <p:nvPr/>
          </p:nvSpPr>
          <p:spPr>
            <a:xfrm flipH="1">
              <a:off x="6153588" y="1708888"/>
              <a:ext cx="721951" cy="721951"/>
            </a:xfrm>
            <a:prstGeom prst="ellipse">
              <a:avLst/>
            </a:prstGeom>
            <a:gradFill flip="none" rotWithShape="1">
              <a:gsLst>
                <a:gs pos="100000">
                  <a:schemeClr val="bg1">
                    <a:lumMod val="85000"/>
                  </a:schemeClr>
                </a:gs>
                <a:gs pos="0">
                  <a:schemeClr val="bg1"/>
                </a:gs>
              </a:gsLst>
              <a:lin ang="13800000" scaled="0"/>
              <a:tileRect/>
            </a:gradFill>
            <a:ln w="28575" cap="flat">
              <a:gradFill flip="none" rotWithShape="1">
                <a:gsLst>
                  <a:gs pos="0">
                    <a:schemeClr val="bg1">
                      <a:lumMod val="85000"/>
                    </a:schemeClr>
                  </a:gs>
                  <a:gs pos="100000">
                    <a:schemeClr val="bg1"/>
                  </a:gs>
                </a:gsLst>
                <a:lin ang="15600000" scaled="0"/>
                <a:tileRect/>
              </a:gradFill>
              <a:prstDash val="solid"/>
              <a:miter lim="800000"/>
              <a:headEnd/>
              <a:tailEnd/>
            </a:ln>
            <a:effectLst>
              <a:outerShdw blurRad="444500" dist="190500" dir="8100000" algn="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2" name="KSO_Shape"/>
            <p:cNvSpPr>
              <a:spLocks/>
            </p:cNvSpPr>
            <p:nvPr/>
          </p:nvSpPr>
          <p:spPr bwMode="auto">
            <a:xfrm>
              <a:off x="6361933" y="1890415"/>
              <a:ext cx="358896" cy="358896"/>
            </a:xfrm>
            <a:custGeom>
              <a:avLst/>
              <a:gdLst>
                <a:gd name="T0" fmla="*/ 366124 w 1611313"/>
                <a:gd name="T1" fmla="*/ 1610945 h 1611313"/>
                <a:gd name="T2" fmla="*/ 489434 w 1611313"/>
                <a:gd name="T3" fmla="*/ 1727064 h 1611313"/>
                <a:gd name="T4" fmla="*/ 599113 w 1611313"/>
                <a:gd name="T5" fmla="*/ 1611260 h 1611313"/>
                <a:gd name="T6" fmla="*/ 599113 w 1611313"/>
                <a:gd name="T7" fmla="*/ 1952659 h 1611313"/>
                <a:gd name="T8" fmla="*/ 366124 w 1611313"/>
                <a:gd name="T9" fmla="*/ 1952659 h 1611313"/>
                <a:gd name="T10" fmla="*/ 1027366 w 1611313"/>
                <a:gd name="T11" fmla="*/ 1324703 h 1611313"/>
                <a:gd name="T12" fmla="*/ 1156381 w 1611313"/>
                <a:gd name="T13" fmla="*/ 1446550 h 1611313"/>
                <a:gd name="T14" fmla="*/ 1252430 w 1611313"/>
                <a:gd name="T15" fmla="*/ 1537618 h 1611313"/>
                <a:gd name="T16" fmla="*/ 1260354 w 1611313"/>
                <a:gd name="T17" fmla="*/ 1529368 h 1611313"/>
                <a:gd name="T18" fmla="*/ 1260354 w 1611313"/>
                <a:gd name="T19" fmla="*/ 1952661 h 1611313"/>
                <a:gd name="T20" fmla="*/ 1027366 w 1611313"/>
                <a:gd name="T21" fmla="*/ 1952661 h 1611313"/>
                <a:gd name="T22" fmla="*/ 929733 w 1611313"/>
                <a:gd name="T23" fmla="*/ 1260353 h 1611313"/>
                <a:gd name="T24" fmla="*/ 929733 w 1611313"/>
                <a:gd name="T25" fmla="*/ 1952659 h 1611313"/>
                <a:gd name="T26" fmla="*/ 696745 w 1611313"/>
                <a:gd name="T27" fmla="*/ 1952659 h 1611313"/>
                <a:gd name="T28" fmla="*/ 696745 w 1611313"/>
                <a:gd name="T29" fmla="*/ 1507605 h 1611313"/>
                <a:gd name="T30" fmla="*/ 1590975 w 1611313"/>
                <a:gd name="T31" fmla="*/ 1180471 h 1611313"/>
                <a:gd name="T32" fmla="*/ 1590975 w 1611313"/>
                <a:gd name="T33" fmla="*/ 1952659 h 1611313"/>
                <a:gd name="T34" fmla="*/ 1357986 w 1611313"/>
                <a:gd name="T35" fmla="*/ 1952659 h 1611313"/>
                <a:gd name="T36" fmla="*/ 1357986 w 1611313"/>
                <a:gd name="T37" fmla="*/ 1427204 h 1611313"/>
                <a:gd name="T38" fmla="*/ 1846571 w 1611313"/>
                <a:gd name="T39" fmla="*/ 909762 h 1611313"/>
                <a:gd name="T40" fmla="*/ 1921595 w 1611313"/>
                <a:gd name="T41" fmla="*/ 980386 h 1611313"/>
                <a:gd name="T42" fmla="*/ 1921595 w 1611313"/>
                <a:gd name="T43" fmla="*/ 1952659 h 1611313"/>
                <a:gd name="T44" fmla="*/ 1688608 w 1611313"/>
                <a:gd name="T45" fmla="*/ 1952659 h 1611313"/>
                <a:gd name="T46" fmla="*/ 1688608 w 1611313"/>
                <a:gd name="T47" fmla="*/ 1077614 h 1611313"/>
                <a:gd name="T48" fmla="*/ 1369516 w 1611313"/>
                <a:gd name="T49" fmla="*/ 201924 h 1611313"/>
                <a:gd name="T50" fmla="*/ 1966622 w 1611313"/>
                <a:gd name="T51" fmla="*/ 256445 h 1611313"/>
                <a:gd name="T52" fmla="*/ 2048074 w 1611313"/>
                <a:gd name="T53" fmla="*/ 848901 h 1611313"/>
                <a:gd name="T54" fmla="*/ 1846503 w 1611313"/>
                <a:gd name="T55" fmla="*/ 655536 h 1611313"/>
                <a:gd name="T56" fmla="*/ 1253200 w 1611313"/>
                <a:gd name="T57" fmla="*/ 1284446 h 1611313"/>
                <a:gd name="T58" fmla="*/ 1157170 w 1611313"/>
                <a:gd name="T59" fmla="*/ 1193787 h 1611313"/>
                <a:gd name="T60" fmla="*/ 977783 w 1611313"/>
                <a:gd name="T61" fmla="*/ 1024514 h 1611313"/>
                <a:gd name="T62" fmla="*/ 944188 w 1611313"/>
                <a:gd name="T63" fmla="*/ 992815 h 1611313"/>
                <a:gd name="T64" fmla="*/ 490970 w 1611313"/>
                <a:gd name="T65" fmla="*/ 1473371 h 1611313"/>
                <a:gd name="T66" fmla="*/ 215237 w 1611313"/>
                <a:gd name="T67" fmla="*/ 1213123 h 1611313"/>
                <a:gd name="T68" fmla="*/ 668454 w 1611313"/>
                <a:gd name="T69" fmla="*/ 732565 h 1611313"/>
                <a:gd name="T70" fmla="*/ 793961 w 1611313"/>
                <a:gd name="T71" fmla="*/ 599429 h 1611313"/>
                <a:gd name="T72" fmla="*/ 919784 w 1611313"/>
                <a:gd name="T73" fmla="*/ 466293 h 1611313"/>
                <a:gd name="T74" fmla="*/ 1228796 w 1611313"/>
                <a:gd name="T75" fmla="*/ 757924 h 1611313"/>
                <a:gd name="T76" fmla="*/ 1570770 w 1611313"/>
                <a:gd name="T77" fmla="*/ 395287 h 1611313"/>
                <a:gd name="T78" fmla="*/ 0 w 1611313"/>
                <a:gd name="T79" fmla="*/ 0 h 1611313"/>
                <a:gd name="T80" fmla="*/ 96958 w 1611313"/>
                <a:gd name="T81" fmla="*/ 0 h 1611313"/>
                <a:gd name="T82" fmla="*/ 96958 w 1611313"/>
                <a:gd name="T83" fmla="*/ 2155273 h 1611313"/>
                <a:gd name="T84" fmla="*/ 2252216 w 1611313"/>
                <a:gd name="T85" fmla="*/ 2155273 h 1611313"/>
                <a:gd name="T86" fmla="*/ 2252216 w 1611313"/>
                <a:gd name="T87" fmla="*/ 2252216 h 1611313"/>
                <a:gd name="T88" fmla="*/ 96958 w 1611313"/>
                <a:gd name="T89" fmla="*/ 2252216 h 1611313"/>
                <a:gd name="T90" fmla="*/ 0 w 1611313"/>
                <a:gd name="T91" fmla="*/ 2252216 h 1611313"/>
                <a:gd name="T92" fmla="*/ 0 w 1611313"/>
                <a:gd name="T93" fmla="*/ 2155273 h 16113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11313" h="1611313">
                  <a:moveTo>
                    <a:pt x="261938" y="1152525"/>
                  </a:moveTo>
                  <a:lnTo>
                    <a:pt x="350158" y="1235601"/>
                  </a:lnTo>
                  <a:lnTo>
                    <a:pt x="428626" y="1152751"/>
                  </a:lnTo>
                  <a:lnTo>
                    <a:pt x="428626" y="1397000"/>
                  </a:lnTo>
                  <a:lnTo>
                    <a:pt x="261938" y="1397000"/>
                  </a:lnTo>
                  <a:lnTo>
                    <a:pt x="261938" y="1152525"/>
                  </a:lnTo>
                  <a:close/>
                  <a:moveTo>
                    <a:pt x="735013" y="947738"/>
                  </a:moveTo>
                  <a:lnTo>
                    <a:pt x="827315" y="1034912"/>
                  </a:lnTo>
                  <a:lnTo>
                    <a:pt x="896031" y="1100065"/>
                  </a:lnTo>
                  <a:lnTo>
                    <a:pt x="901701" y="1094163"/>
                  </a:lnTo>
                  <a:lnTo>
                    <a:pt x="901701" y="1397001"/>
                  </a:lnTo>
                  <a:lnTo>
                    <a:pt x="735013" y="1397001"/>
                  </a:lnTo>
                  <a:lnTo>
                    <a:pt x="735013" y="947738"/>
                  </a:lnTo>
                  <a:close/>
                  <a:moveTo>
                    <a:pt x="665163" y="901700"/>
                  </a:moveTo>
                  <a:lnTo>
                    <a:pt x="665163" y="1397000"/>
                  </a:lnTo>
                  <a:lnTo>
                    <a:pt x="498475" y="1397000"/>
                  </a:lnTo>
                  <a:lnTo>
                    <a:pt x="498475" y="1078593"/>
                  </a:lnTo>
                  <a:lnTo>
                    <a:pt x="665163" y="901700"/>
                  </a:lnTo>
                  <a:close/>
                  <a:moveTo>
                    <a:pt x="1138238" y="844550"/>
                  </a:moveTo>
                  <a:lnTo>
                    <a:pt x="1138238" y="1397000"/>
                  </a:lnTo>
                  <a:lnTo>
                    <a:pt x="971550" y="1397000"/>
                  </a:lnTo>
                  <a:lnTo>
                    <a:pt x="971550" y="1021071"/>
                  </a:lnTo>
                  <a:lnTo>
                    <a:pt x="1138238" y="844550"/>
                  </a:lnTo>
                  <a:close/>
                  <a:moveTo>
                    <a:pt x="1321101" y="650875"/>
                  </a:moveTo>
                  <a:lnTo>
                    <a:pt x="1374776" y="701402"/>
                  </a:lnTo>
                  <a:lnTo>
                    <a:pt x="1374776" y="1397000"/>
                  </a:lnTo>
                  <a:lnTo>
                    <a:pt x="1208088" y="1397000"/>
                  </a:lnTo>
                  <a:lnTo>
                    <a:pt x="1208088" y="770962"/>
                  </a:lnTo>
                  <a:lnTo>
                    <a:pt x="1321101" y="650875"/>
                  </a:lnTo>
                  <a:close/>
                  <a:moveTo>
                    <a:pt x="979799" y="144463"/>
                  </a:moveTo>
                  <a:lnTo>
                    <a:pt x="1406989" y="183470"/>
                  </a:lnTo>
                  <a:lnTo>
                    <a:pt x="1465263" y="607333"/>
                  </a:lnTo>
                  <a:lnTo>
                    <a:pt x="1321052" y="468993"/>
                  </a:lnTo>
                  <a:lnTo>
                    <a:pt x="896583" y="918937"/>
                  </a:lnTo>
                  <a:lnTo>
                    <a:pt x="827879" y="854076"/>
                  </a:lnTo>
                  <a:lnTo>
                    <a:pt x="699540" y="732972"/>
                  </a:lnTo>
                  <a:lnTo>
                    <a:pt x="675505" y="710294"/>
                  </a:lnTo>
                  <a:lnTo>
                    <a:pt x="351257" y="1054101"/>
                  </a:lnTo>
                  <a:lnTo>
                    <a:pt x="153988" y="867910"/>
                  </a:lnTo>
                  <a:lnTo>
                    <a:pt x="478235" y="524102"/>
                  </a:lnTo>
                  <a:lnTo>
                    <a:pt x="568027" y="428852"/>
                  </a:lnTo>
                  <a:lnTo>
                    <a:pt x="658045" y="333602"/>
                  </a:lnTo>
                  <a:lnTo>
                    <a:pt x="879123" y="542245"/>
                  </a:lnTo>
                  <a:lnTo>
                    <a:pt x="1123783" y="282802"/>
                  </a:lnTo>
                  <a:lnTo>
                    <a:pt x="979799" y="144463"/>
                  </a:lnTo>
                  <a:close/>
                  <a:moveTo>
                    <a:pt x="0" y="0"/>
                  </a:moveTo>
                  <a:lnTo>
                    <a:pt x="69367" y="0"/>
                  </a:lnTo>
                  <a:lnTo>
                    <a:pt x="69367" y="1541956"/>
                  </a:lnTo>
                  <a:lnTo>
                    <a:pt x="1611313" y="1541956"/>
                  </a:lnTo>
                  <a:lnTo>
                    <a:pt x="1611313" y="1611313"/>
                  </a:lnTo>
                  <a:lnTo>
                    <a:pt x="69367" y="1611313"/>
                  </a:lnTo>
                  <a:lnTo>
                    <a:pt x="0" y="1611313"/>
                  </a:lnTo>
                  <a:lnTo>
                    <a:pt x="0" y="1541956"/>
                  </a:lnTo>
                  <a:lnTo>
                    <a:pt x="0" y="0"/>
                  </a:lnTo>
                  <a:close/>
                </a:path>
              </a:pathLst>
            </a:custGeom>
            <a:solidFill>
              <a:srgbClr val="6CAE43"/>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33" name="组合 32"/>
          <p:cNvGrpSpPr/>
          <p:nvPr/>
        </p:nvGrpSpPr>
        <p:grpSpPr>
          <a:xfrm>
            <a:off x="7657745" y="3283638"/>
            <a:ext cx="721951" cy="721951"/>
            <a:chOff x="7657743" y="3283637"/>
            <a:chExt cx="721951" cy="721951"/>
          </a:xfrm>
        </p:grpSpPr>
        <p:sp>
          <p:nvSpPr>
            <p:cNvPr id="34" name="椭圆 33"/>
            <p:cNvSpPr/>
            <p:nvPr/>
          </p:nvSpPr>
          <p:spPr>
            <a:xfrm flipH="1">
              <a:off x="7657743" y="3283637"/>
              <a:ext cx="721951" cy="721951"/>
            </a:xfrm>
            <a:prstGeom prst="ellipse">
              <a:avLst/>
            </a:prstGeom>
            <a:gradFill flip="none" rotWithShape="1">
              <a:gsLst>
                <a:gs pos="100000">
                  <a:schemeClr val="bg1">
                    <a:lumMod val="85000"/>
                  </a:schemeClr>
                </a:gs>
                <a:gs pos="0">
                  <a:schemeClr val="bg1"/>
                </a:gs>
              </a:gsLst>
              <a:lin ang="13800000" scaled="0"/>
              <a:tileRect/>
            </a:gradFill>
            <a:ln w="28575" cap="flat">
              <a:gradFill flip="none" rotWithShape="1">
                <a:gsLst>
                  <a:gs pos="0">
                    <a:schemeClr val="bg1">
                      <a:lumMod val="85000"/>
                    </a:schemeClr>
                  </a:gs>
                  <a:gs pos="100000">
                    <a:schemeClr val="bg1"/>
                  </a:gs>
                </a:gsLst>
                <a:lin ang="15600000" scaled="0"/>
                <a:tileRect/>
              </a:gradFill>
              <a:prstDash val="solid"/>
              <a:miter lim="800000"/>
              <a:headEnd/>
              <a:tailEnd/>
            </a:ln>
            <a:effectLst>
              <a:outerShdw blurRad="444500" dist="190500" dir="8100000" algn="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5" name="KSO_Shape"/>
            <p:cNvSpPr/>
            <p:nvPr/>
          </p:nvSpPr>
          <p:spPr bwMode="auto">
            <a:xfrm>
              <a:off x="7845532" y="3402066"/>
              <a:ext cx="346371" cy="439370"/>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6CAE43"/>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rgbClr val="FFFFFF"/>
                </a:solidFill>
                <a:latin typeface="+mn-ea"/>
                <a:ea typeface="+mn-ea"/>
              </a:endParaRPr>
            </a:p>
          </p:txBody>
        </p:sp>
      </p:grpSp>
      <p:sp>
        <p:nvSpPr>
          <p:cNvPr id="36" name="矩形 35"/>
          <p:cNvSpPr/>
          <p:nvPr/>
        </p:nvSpPr>
        <p:spPr>
          <a:xfrm>
            <a:off x="1498270" y="3494836"/>
            <a:ext cx="2492990" cy="461665"/>
          </a:xfrm>
          <a:prstGeom prst="rect">
            <a:avLst/>
          </a:prstGeom>
        </p:spPr>
        <p:txBody>
          <a:bodyPr wrap="none">
            <a:spAutoFit/>
          </a:bodyPr>
          <a:lstStyle/>
          <a:p>
            <a:pPr marL="457200" indent="-457200">
              <a:buFont typeface="Wingdings" panose="05000000000000000000" pitchFamily="2" charset="2"/>
              <a:buChar char="p"/>
            </a:pPr>
            <a:r>
              <a:rPr lang="zh-CN" altLang="en-US" sz="2400" dirty="0" smtClean="0">
                <a:solidFill>
                  <a:schemeClr val="bg1">
                    <a:lumMod val="50000"/>
                  </a:schemeClr>
                </a:solidFill>
                <a:latin typeface="微软雅黑" panose="020B0503020204020204" pitchFamily="34" charset="-122"/>
                <a:ea typeface="微软雅黑" panose="020B0503020204020204" pitchFamily="34" charset="-122"/>
              </a:rPr>
              <a:t>单击添加标题</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矩形 36"/>
          <p:cNvSpPr/>
          <p:nvPr/>
        </p:nvSpPr>
        <p:spPr>
          <a:xfrm>
            <a:off x="1545059" y="1236955"/>
            <a:ext cx="2492990" cy="461665"/>
          </a:xfrm>
          <a:prstGeom prst="rect">
            <a:avLst/>
          </a:prstGeom>
        </p:spPr>
        <p:txBody>
          <a:bodyPr wrap="none">
            <a:spAutoFit/>
          </a:bodyPr>
          <a:lstStyle/>
          <a:p>
            <a:pPr marL="457200" indent="-457200">
              <a:buFont typeface="Wingdings" panose="05000000000000000000" pitchFamily="2" charset="2"/>
              <a:buChar char="p"/>
            </a:pPr>
            <a:r>
              <a:rPr lang="zh-CN" altLang="en-US" sz="2400" dirty="0" smtClean="0">
                <a:solidFill>
                  <a:schemeClr val="bg1">
                    <a:lumMod val="50000"/>
                  </a:schemeClr>
                </a:solidFill>
                <a:latin typeface="微软雅黑" panose="020B0503020204020204" pitchFamily="34" charset="-122"/>
                <a:ea typeface="微软雅黑" panose="020B0503020204020204" pitchFamily="34" charset="-122"/>
              </a:rPr>
              <a:t>单击添加标题</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3360997" y="2538976"/>
            <a:ext cx="2492990" cy="461665"/>
          </a:xfrm>
          <a:prstGeom prst="rect">
            <a:avLst/>
          </a:prstGeom>
        </p:spPr>
        <p:txBody>
          <a:bodyPr wrap="none">
            <a:spAutoFit/>
          </a:bodyPr>
          <a:lstStyle/>
          <a:p>
            <a:pPr marL="457200" indent="-457200">
              <a:buFont typeface="Wingdings" panose="05000000000000000000" pitchFamily="2" charset="2"/>
              <a:buChar char="p"/>
            </a:pPr>
            <a:r>
              <a:rPr lang="zh-CN" altLang="en-US" sz="2400" dirty="0" smtClean="0">
                <a:solidFill>
                  <a:schemeClr val="bg1">
                    <a:lumMod val="50000"/>
                  </a:schemeClr>
                </a:solidFill>
                <a:latin typeface="微软雅黑" panose="020B0503020204020204" pitchFamily="34" charset="-122"/>
                <a:ea typeface="微软雅黑" panose="020B0503020204020204" pitchFamily="34" charset="-122"/>
              </a:rPr>
              <a:t>单击添加标题</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5286199" y="1281938"/>
            <a:ext cx="2492990" cy="461665"/>
          </a:xfrm>
          <a:prstGeom prst="rect">
            <a:avLst/>
          </a:prstGeom>
        </p:spPr>
        <p:txBody>
          <a:bodyPr wrap="none">
            <a:spAutoFit/>
          </a:bodyPr>
          <a:lstStyle/>
          <a:p>
            <a:pPr marL="457200" indent="-457200">
              <a:buFont typeface="Wingdings" panose="05000000000000000000" pitchFamily="2" charset="2"/>
              <a:buChar char="p"/>
            </a:pPr>
            <a:r>
              <a:rPr lang="zh-CN" altLang="en-US" sz="2400" dirty="0" smtClean="0">
                <a:solidFill>
                  <a:schemeClr val="bg1">
                    <a:lumMod val="50000"/>
                  </a:schemeClr>
                </a:solidFill>
                <a:latin typeface="微软雅黑" panose="020B0503020204020204" pitchFamily="34" charset="-122"/>
                <a:ea typeface="微软雅黑" panose="020B0503020204020204" pitchFamily="34" charset="-122"/>
              </a:rPr>
              <a:t>单击添加标题</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矩形 39"/>
          <p:cNvSpPr/>
          <p:nvPr/>
        </p:nvSpPr>
        <p:spPr>
          <a:xfrm>
            <a:off x="5201017" y="3483572"/>
            <a:ext cx="2492990" cy="461665"/>
          </a:xfrm>
          <a:prstGeom prst="rect">
            <a:avLst/>
          </a:prstGeom>
        </p:spPr>
        <p:txBody>
          <a:bodyPr wrap="none">
            <a:spAutoFit/>
          </a:bodyPr>
          <a:lstStyle/>
          <a:p>
            <a:pPr marL="457200" indent="-457200">
              <a:buFont typeface="Wingdings" panose="05000000000000000000" pitchFamily="2" charset="2"/>
              <a:buChar char="p"/>
            </a:pPr>
            <a:r>
              <a:rPr lang="zh-CN" altLang="en-US" sz="2400" dirty="0" smtClean="0">
                <a:solidFill>
                  <a:schemeClr val="bg1">
                    <a:lumMod val="50000"/>
                  </a:schemeClr>
                </a:solidFill>
                <a:latin typeface="微软雅黑" panose="020B0503020204020204" pitchFamily="34" charset="-122"/>
                <a:ea typeface="微软雅黑" panose="020B0503020204020204" pitchFamily="34" charset="-122"/>
              </a:rPr>
              <a:t>单击添加标题</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844772" y="4107255"/>
            <a:ext cx="910675" cy="300082"/>
          </a:xfrm>
          <a:prstGeom prst="rect">
            <a:avLst/>
          </a:prstGeom>
          <a:noFill/>
        </p:spPr>
        <p:txBody>
          <a:bodyPr wrap="square" rtlCol="0">
            <a:spAutoFit/>
          </a:bodyPr>
          <a:lstStyle/>
          <a:p>
            <a:r>
              <a:rPr lang="en-US" altLang="zh-CN" dirty="0" smtClean="0">
                <a:solidFill>
                  <a:srgbClr val="6CAE43"/>
                </a:solidFill>
                <a:latin typeface="微软雅黑" panose="020B0503020204020204" pitchFamily="34" charset="-122"/>
                <a:ea typeface="微软雅黑" panose="020B0503020204020204" pitchFamily="34" charset="-122"/>
              </a:rPr>
              <a:t>Part1</a:t>
            </a:r>
            <a:endParaRPr lang="zh-CN" altLang="en-US" dirty="0">
              <a:solidFill>
                <a:srgbClr val="6CAE43"/>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410081" y="2519389"/>
            <a:ext cx="910675" cy="300082"/>
          </a:xfrm>
          <a:prstGeom prst="rect">
            <a:avLst/>
          </a:prstGeom>
          <a:noFill/>
        </p:spPr>
        <p:txBody>
          <a:bodyPr wrap="square" rtlCol="0">
            <a:spAutoFit/>
          </a:bodyPr>
          <a:lstStyle/>
          <a:p>
            <a:r>
              <a:rPr lang="en-US" altLang="zh-CN" dirty="0" smtClean="0">
                <a:solidFill>
                  <a:srgbClr val="6CAE43"/>
                </a:solidFill>
                <a:latin typeface="微软雅黑" panose="020B0503020204020204" pitchFamily="34" charset="-122"/>
                <a:ea typeface="微软雅黑" panose="020B0503020204020204" pitchFamily="34" charset="-122"/>
              </a:rPr>
              <a:t>Part2</a:t>
            </a:r>
            <a:endParaRPr lang="zh-CN" altLang="en-US" dirty="0">
              <a:solidFill>
                <a:srgbClr val="6CAE43"/>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272784" y="4112580"/>
            <a:ext cx="910675" cy="300082"/>
          </a:xfrm>
          <a:prstGeom prst="rect">
            <a:avLst/>
          </a:prstGeom>
          <a:noFill/>
        </p:spPr>
        <p:txBody>
          <a:bodyPr wrap="square" rtlCol="0">
            <a:spAutoFit/>
          </a:bodyPr>
          <a:lstStyle/>
          <a:p>
            <a:r>
              <a:rPr lang="en-US" altLang="zh-CN" dirty="0" smtClean="0">
                <a:solidFill>
                  <a:srgbClr val="6CAE43"/>
                </a:solidFill>
                <a:latin typeface="微软雅黑" panose="020B0503020204020204" pitchFamily="34" charset="-122"/>
                <a:ea typeface="微软雅黑" panose="020B0503020204020204" pitchFamily="34" charset="-122"/>
              </a:rPr>
              <a:t>Part3</a:t>
            </a:r>
            <a:endParaRPr lang="zh-CN" altLang="en-US" dirty="0">
              <a:solidFill>
                <a:srgbClr val="6CAE43"/>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7676829" y="4107255"/>
            <a:ext cx="910675" cy="300082"/>
          </a:xfrm>
          <a:prstGeom prst="rect">
            <a:avLst/>
          </a:prstGeom>
          <a:noFill/>
        </p:spPr>
        <p:txBody>
          <a:bodyPr wrap="square" rtlCol="0">
            <a:spAutoFit/>
          </a:bodyPr>
          <a:lstStyle/>
          <a:p>
            <a:r>
              <a:rPr lang="en-US" altLang="zh-CN" dirty="0" smtClean="0">
                <a:solidFill>
                  <a:srgbClr val="6CAE43"/>
                </a:solidFill>
                <a:latin typeface="微软雅黑" panose="020B0503020204020204" pitchFamily="34" charset="-122"/>
                <a:ea typeface="微软雅黑" panose="020B0503020204020204" pitchFamily="34" charset="-122"/>
              </a:rPr>
              <a:t>Part5</a:t>
            </a:r>
            <a:endParaRPr lang="zh-CN" altLang="en-US" dirty="0">
              <a:solidFill>
                <a:srgbClr val="6CAE43"/>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134435" y="2514696"/>
            <a:ext cx="910675" cy="300082"/>
          </a:xfrm>
          <a:prstGeom prst="rect">
            <a:avLst/>
          </a:prstGeom>
          <a:noFill/>
        </p:spPr>
        <p:txBody>
          <a:bodyPr wrap="square" rtlCol="0">
            <a:spAutoFit/>
          </a:bodyPr>
          <a:lstStyle/>
          <a:p>
            <a:r>
              <a:rPr lang="en-US" altLang="zh-CN" dirty="0" smtClean="0">
                <a:solidFill>
                  <a:srgbClr val="6CAE43"/>
                </a:solidFill>
                <a:latin typeface="微软雅黑" panose="020B0503020204020204" pitchFamily="34" charset="-122"/>
                <a:ea typeface="微软雅黑" panose="020B0503020204020204" pitchFamily="34" charset="-122"/>
              </a:rPr>
              <a:t>Part4</a:t>
            </a:r>
            <a:endParaRPr lang="zh-CN" altLang="en-US" dirty="0">
              <a:solidFill>
                <a:srgbClr val="6CAE4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1615585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anim calcmode="lin" valueType="num">
                                      <p:cBhvr>
                                        <p:cTn id="10" dur="500" fill="hold"/>
                                        <p:tgtEl>
                                          <p:spTgt spid="11"/>
                                        </p:tgtEl>
                                        <p:attrNameLst>
                                          <p:attrName>ppt_x</p:attrName>
                                        </p:attrNameLst>
                                      </p:cBhvr>
                                      <p:tavLst>
                                        <p:tav tm="0">
                                          <p:val>
                                            <p:fltVal val="0.5"/>
                                          </p:val>
                                        </p:tav>
                                        <p:tav tm="100000">
                                          <p:val>
                                            <p:strVal val="#ppt_x"/>
                                          </p:val>
                                        </p:tav>
                                      </p:tavLst>
                                    </p:anim>
                                    <p:anim calcmode="lin" valueType="num">
                                      <p:cBhvr>
                                        <p:cTn id="11" dur="500" fill="hold"/>
                                        <p:tgtEl>
                                          <p:spTgt spid="11"/>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par>
                                <p:cTn id="18" presetID="53" presetClass="entr" presetSubtype="528"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anim calcmode="lin" valueType="num">
                                      <p:cBhvr>
                                        <p:cTn id="23" dur="500" fill="hold"/>
                                        <p:tgtEl>
                                          <p:spTgt spid="10"/>
                                        </p:tgtEl>
                                        <p:attrNameLst>
                                          <p:attrName>ppt_x</p:attrName>
                                        </p:attrNameLst>
                                      </p:cBhvr>
                                      <p:tavLst>
                                        <p:tav tm="0">
                                          <p:val>
                                            <p:fltVal val="0.5"/>
                                          </p:val>
                                        </p:tav>
                                        <p:tav tm="100000">
                                          <p:val>
                                            <p:strVal val="#ppt_x"/>
                                          </p:val>
                                        </p:tav>
                                      </p:tavLst>
                                    </p:anim>
                                    <p:anim calcmode="lin" valueType="num">
                                      <p:cBhvr>
                                        <p:cTn id="24" dur="500" fill="hold"/>
                                        <p:tgtEl>
                                          <p:spTgt spid="10"/>
                                        </p:tgtEl>
                                        <p:attrNameLst>
                                          <p:attrName>ppt_y</p:attrName>
                                        </p:attrNameLst>
                                      </p:cBhvr>
                                      <p:tavLst>
                                        <p:tav tm="0">
                                          <p:val>
                                            <p:fltVal val="0.5"/>
                                          </p:val>
                                        </p:tav>
                                        <p:tav tm="100000">
                                          <p:val>
                                            <p:strVal val="#ppt_y"/>
                                          </p:val>
                                        </p:tav>
                                      </p:tavLst>
                                    </p:anim>
                                  </p:childTnLst>
                                </p:cTn>
                              </p:par>
                              <p:par>
                                <p:cTn id="25" presetID="53" presetClass="entr" presetSubtype="52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anim calcmode="lin" valueType="num">
                                      <p:cBhvr>
                                        <p:cTn id="30" dur="500" fill="hold"/>
                                        <p:tgtEl>
                                          <p:spTgt spid="8"/>
                                        </p:tgtEl>
                                        <p:attrNameLst>
                                          <p:attrName>ppt_x</p:attrName>
                                        </p:attrNameLst>
                                      </p:cBhvr>
                                      <p:tavLst>
                                        <p:tav tm="0">
                                          <p:val>
                                            <p:fltVal val="0.5"/>
                                          </p:val>
                                        </p:tav>
                                        <p:tav tm="100000">
                                          <p:val>
                                            <p:strVal val="#ppt_x"/>
                                          </p:val>
                                        </p:tav>
                                      </p:tavLst>
                                    </p:anim>
                                    <p:anim calcmode="lin" valueType="num">
                                      <p:cBhvr>
                                        <p:cTn id="31" dur="500" fill="hold"/>
                                        <p:tgtEl>
                                          <p:spTgt spid="8"/>
                                        </p:tgtEl>
                                        <p:attrNameLst>
                                          <p:attrName>ppt_y</p:attrName>
                                        </p:attrNameLst>
                                      </p:cBhvr>
                                      <p:tavLst>
                                        <p:tav tm="0">
                                          <p:val>
                                            <p:fltVal val="0.5"/>
                                          </p:val>
                                        </p:tav>
                                        <p:tav tm="100000">
                                          <p:val>
                                            <p:strVal val="#ppt_y"/>
                                          </p:val>
                                        </p:tav>
                                      </p:tavLst>
                                    </p:anim>
                                  </p:childTnLst>
                                </p:cTn>
                              </p:par>
                              <p:par>
                                <p:cTn id="32" presetID="53" presetClass="entr" presetSubtype="528"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anim calcmode="lin" valueType="num">
                                      <p:cBhvr>
                                        <p:cTn id="37" dur="500" fill="hold"/>
                                        <p:tgtEl>
                                          <p:spTgt spid="7"/>
                                        </p:tgtEl>
                                        <p:attrNameLst>
                                          <p:attrName>ppt_x</p:attrName>
                                        </p:attrNameLst>
                                      </p:cBhvr>
                                      <p:tavLst>
                                        <p:tav tm="0">
                                          <p:val>
                                            <p:fltVal val="0.5"/>
                                          </p:val>
                                        </p:tav>
                                        <p:tav tm="100000">
                                          <p:val>
                                            <p:strVal val="#ppt_x"/>
                                          </p:val>
                                        </p:tav>
                                      </p:tavLst>
                                    </p:anim>
                                    <p:anim calcmode="lin" valueType="num">
                                      <p:cBhvr>
                                        <p:cTn id="38" dur="500" fill="hold"/>
                                        <p:tgtEl>
                                          <p:spTgt spid="7"/>
                                        </p:tgtEl>
                                        <p:attrNameLst>
                                          <p:attrName>ppt_y</p:attrName>
                                        </p:attrNameLst>
                                      </p:cBhvr>
                                      <p:tavLst>
                                        <p:tav tm="0">
                                          <p:val>
                                            <p:fltVal val="0.5"/>
                                          </p:val>
                                        </p:tav>
                                        <p:tav tm="100000">
                                          <p:val>
                                            <p:strVal val="#ppt_y"/>
                                          </p:val>
                                        </p:tav>
                                      </p:tavLst>
                                    </p:anim>
                                  </p:childTnLst>
                                </p:cTn>
                              </p:par>
                              <p:par>
                                <p:cTn id="39" presetID="53" presetClass="entr" presetSubtype="528"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anim calcmode="lin" valueType="num">
                                      <p:cBhvr>
                                        <p:cTn id="44" dur="500" fill="hold"/>
                                        <p:tgtEl>
                                          <p:spTgt spid="9"/>
                                        </p:tgtEl>
                                        <p:attrNameLst>
                                          <p:attrName>ppt_x</p:attrName>
                                        </p:attrNameLst>
                                      </p:cBhvr>
                                      <p:tavLst>
                                        <p:tav tm="0">
                                          <p:val>
                                            <p:fltVal val="0.5"/>
                                          </p:val>
                                        </p:tav>
                                        <p:tav tm="100000">
                                          <p:val>
                                            <p:strVal val="#ppt_x"/>
                                          </p:val>
                                        </p:tav>
                                      </p:tavLst>
                                    </p:anim>
                                    <p:anim calcmode="lin" valueType="num">
                                      <p:cBhvr>
                                        <p:cTn id="45" dur="500" fill="hold"/>
                                        <p:tgtEl>
                                          <p:spTgt spid="9"/>
                                        </p:tgtEl>
                                        <p:attrNameLst>
                                          <p:attrName>ppt_y</p:attrName>
                                        </p:attrNameLst>
                                      </p:cBhvr>
                                      <p:tavLst>
                                        <p:tav tm="0">
                                          <p:val>
                                            <p:fltVal val="0.5"/>
                                          </p:val>
                                        </p:tav>
                                        <p:tav tm="100000">
                                          <p:val>
                                            <p:strVal val="#ppt_y"/>
                                          </p:val>
                                        </p:tav>
                                      </p:tavLst>
                                    </p:anim>
                                  </p:childTnLst>
                                </p:cTn>
                              </p:par>
                              <p:par>
                                <p:cTn id="46" presetID="53" presetClass="entr" presetSubtype="528"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anim calcmode="lin" valueType="num">
                                      <p:cBhvr>
                                        <p:cTn id="51" dur="500" fill="hold"/>
                                        <p:tgtEl>
                                          <p:spTgt spid="14"/>
                                        </p:tgtEl>
                                        <p:attrNameLst>
                                          <p:attrName>ppt_x</p:attrName>
                                        </p:attrNameLst>
                                      </p:cBhvr>
                                      <p:tavLst>
                                        <p:tav tm="0">
                                          <p:val>
                                            <p:fltVal val="0.5"/>
                                          </p:val>
                                        </p:tav>
                                        <p:tav tm="100000">
                                          <p:val>
                                            <p:strVal val="#ppt_x"/>
                                          </p:val>
                                        </p:tav>
                                      </p:tavLst>
                                    </p:anim>
                                    <p:anim calcmode="lin" valueType="num">
                                      <p:cBhvr>
                                        <p:cTn id="52" dur="500" fill="hold"/>
                                        <p:tgtEl>
                                          <p:spTgt spid="14"/>
                                        </p:tgtEl>
                                        <p:attrNameLst>
                                          <p:attrName>ppt_y</p:attrName>
                                        </p:attrNameLst>
                                      </p:cBhvr>
                                      <p:tavLst>
                                        <p:tav tm="0">
                                          <p:val>
                                            <p:fltVal val="0.5"/>
                                          </p:val>
                                        </p:tav>
                                        <p:tav tm="100000">
                                          <p:val>
                                            <p:strVal val="#ppt_y"/>
                                          </p:val>
                                        </p:tav>
                                      </p:tavLst>
                                    </p:anim>
                                  </p:childTnLst>
                                </p:cTn>
                              </p:par>
                              <p:par>
                                <p:cTn id="53" presetID="53" presetClass="entr" presetSubtype="528"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anim calcmode="lin" valueType="num">
                                      <p:cBhvr>
                                        <p:cTn id="58" dur="500" fill="hold"/>
                                        <p:tgtEl>
                                          <p:spTgt spid="12"/>
                                        </p:tgtEl>
                                        <p:attrNameLst>
                                          <p:attrName>ppt_x</p:attrName>
                                        </p:attrNameLst>
                                      </p:cBhvr>
                                      <p:tavLst>
                                        <p:tav tm="0">
                                          <p:val>
                                            <p:fltVal val="0.5"/>
                                          </p:val>
                                        </p:tav>
                                        <p:tav tm="100000">
                                          <p:val>
                                            <p:strVal val="#ppt_x"/>
                                          </p:val>
                                        </p:tav>
                                      </p:tavLst>
                                    </p:anim>
                                    <p:anim calcmode="lin" valueType="num">
                                      <p:cBhvr>
                                        <p:cTn id="59" dur="500" fill="hold"/>
                                        <p:tgtEl>
                                          <p:spTgt spid="12"/>
                                        </p:tgtEl>
                                        <p:attrNameLst>
                                          <p:attrName>ppt_y</p:attrName>
                                        </p:attrNameLst>
                                      </p:cBhvr>
                                      <p:tavLst>
                                        <p:tav tm="0">
                                          <p:val>
                                            <p:fltVal val="0.5"/>
                                          </p:val>
                                        </p:tav>
                                        <p:tav tm="100000">
                                          <p:val>
                                            <p:strVal val="#ppt_y"/>
                                          </p:val>
                                        </p:tav>
                                      </p:tavLst>
                                    </p:anim>
                                  </p:childTnLst>
                                </p:cTn>
                              </p:par>
                              <p:par>
                                <p:cTn id="60" presetID="53" presetClass="entr" presetSubtype="528"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Effect transition="in" filter="fade">
                                      <p:cBhvr>
                                        <p:cTn id="64" dur="500"/>
                                        <p:tgtEl>
                                          <p:spTgt spid="13"/>
                                        </p:tgtEl>
                                      </p:cBhvr>
                                    </p:animEffect>
                                    <p:anim calcmode="lin" valueType="num">
                                      <p:cBhvr>
                                        <p:cTn id="65" dur="500" fill="hold"/>
                                        <p:tgtEl>
                                          <p:spTgt spid="13"/>
                                        </p:tgtEl>
                                        <p:attrNameLst>
                                          <p:attrName>ppt_x</p:attrName>
                                        </p:attrNameLst>
                                      </p:cBhvr>
                                      <p:tavLst>
                                        <p:tav tm="0">
                                          <p:val>
                                            <p:fltVal val="0.5"/>
                                          </p:val>
                                        </p:tav>
                                        <p:tav tm="100000">
                                          <p:val>
                                            <p:strVal val="#ppt_x"/>
                                          </p:val>
                                        </p:tav>
                                      </p:tavLst>
                                    </p:anim>
                                    <p:anim calcmode="lin" valueType="num">
                                      <p:cBhvr>
                                        <p:cTn id="66" dur="500" fill="hold"/>
                                        <p:tgtEl>
                                          <p:spTgt spid="13"/>
                                        </p:tgtEl>
                                        <p:attrNameLst>
                                          <p:attrName>ppt_y</p:attrName>
                                        </p:attrNameLst>
                                      </p:cBhvr>
                                      <p:tavLst>
                                        <p:tav tm="0">
                                          <p:val>
                                            <p:fltVal val="0.5"/>
                                          </p:val>
                                        </p:tav>
                                        <p:tav tm="100000">
                                          <p:val>
                                            <p:strVal val="#ppt_y"/>
                                          </p:val>
                                        </p:tav>
                                      </p:tavLst>
                                    </p:anim>
                                  </p:childTnLst>
                                </p:cTn>
                              </p:par>
                              <p:par>
                                <p:cTn id="67" presetID="53" presetClass="entr" presetSubtype="52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anim calcmode="lin" valueType="num">
                                      <p:cBhvr>
                                        <p:cTn id="72" dur="500" fill="hold"/>
                                        <p:tgtEl>
                                          <p:spTgt spid="15"/>
                                        </p:tgtEl>
                                        <p:attrNameLst>
                                          <p:attrName>ppt_x</p:attrName>
                                        </p:attrNameLst>
                                      </p:cBhvr>
                                      <p:tavLst>
                                        <p:tav tm="0">
                                          <p:val>
                                            <p:fltVal val="0.5"/>
                                          </p:val>
                                        </p:tav>
                                        <p:tav tm="100000">
                                          <p:val>
                                            <p:strVal val="#ppt_x"/>
                                          </p:val>
                                        </p:tav>
                                      </p:tavLst>
                                    </p:anim>
                                    <p:anim calcmode="lin" valueType="num">
                                      <p:cBhvr>
                                        <p:cTn id="73" dur="500" fill="hold"/>
                                        <p:tgtEl>
                                          <p:spTgt spid="15"/>
                                        </p:tgtEl>
                                        <p:attrNameLst>
                                          <p:attrName>ppt_y</p:attrName>
                                        </p:attrNameLst>
                                      </p:cBhvr>
                                      <p:tavLst>
                                        <p:tav tm="0">
                                          <p:val>
                                            <p:fltVal val="0.5"/>
                                          </p:val>
                                        </p:tav>
                                        <p:tav tm="100000">
                                          <p:val>
                                            <p:strVal val="#ppt_y"/>
                                          </p:val>
                                        </p:tav>
                                      </p:tavLst>
                                    </p:anim>
                                  </p:childTnLst>
                                </p:cTn>
                              </p:par>
                              <p:par>
                                <p:cTn id="74" presetID="53" presetClass="entr" presetSubtype="528"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p:cTn id="76" dur="500" fill="hold"/>
                                        <p:tgtEl>
                                          <p:spTgt spid="16"/>
                                        </p:tgtEl>
                                        <p:attrNameLst>
                                          <p:attrName>ppt_w</p:attrName>
                                        </p:attrNameLst>
                                      </p:cBhvr>
                                      <p:tavLst>
                                        <p:tav tm="0">
                                          <p:val>
                                            <p:fltVal val="0"/>
                                          </p:val>
                                        </p:tav>
                                        <p:tav tm="100000">
                                          <p:val>
                                            <p:strVal val="#ppt_w"/>
                                          </p:val>
                                        </p:tav>
                                      </p:tavLst>
                                    </p:anim>
                                    <p:anim calcmode="lin" valueType="num">
                                      <p:cBhvr>
                                        <p:cTn id="77" dur="500" fill="hold"/>
                                        <p:tgtEl>
                                          <p:spTgt spid="16"/>
                                        </p:tgtEl>
                                        <p:attrNameLst>
                                          <p:attrName>ppt_h</p:attrName>
                                        </p:attrNameLst>
                                      </p:cBhvr>
                                      <p:tavLst>
                                        <p:tav tm="0">
                                          <p:val>
                                            <p:fltVal val="0"/>
                                          </p:val>
                                        </p:tav>
                                        <p:tav tm="100000">
                                          <p:val>
                                            <p:strVal val="#ppt_h"/>
                                          </p:val>
                                        </p:tav>
                                      </p:tavLst>
                                    </p:anim>
                                    <p:animEffect transition="in" filter="fade">
                                      <p:cBhvr>
                                        <p:cTn id="78" dur="500"/>
                                        <p:tgtEl>
                                          <p:spTgt spid="16"/>
                                        </p:tgtEl>
                                      </p:cBhvr>
                                    </p:animEffect>
                                    <p:anim calcmode="lin" valueType="num">
                                      <p:cBhvr>
                                        <p:cTn id="79" dur="500" fill="hold"/>
                                        <p:tgtEl>
                                          <p:spTgt spid="16"/>
                                        </p:tgtEl>
                                        <p:attrNameLst>
                                          <p:attrName>ppt_x</p:attrName>
                                        </p:attrNameLst>
                                      </p:cBhvr>
                                      <p:tavLst>
                                        <p:tav tm="0">
                                          <p:val>
                                            <p:fltVal val="0.5"/>
                                          </p:val>
                                        </p:tav>
                                        <p:tav tm="100000">
                                          <p:val>
                                            <p:strVal val="#ppt_x"/>
                                          </p:val>
                                        </p:tav>
                                      </p:tavLst>
                                    </p:anim>
                                    <p:anim calcmode="lin" valueType="num">
                                      <p:cBhvr>
                                        <p:cTn id="80" dur="500" fill="hold"/>
                                        <p:tgtEl>
                                          <p:spTgt spid="16"/>
                                        </p:tgtEl>
                                        <p:attrNameLst>
                                          <p:attrName>ppt_y</p:attrName>
                                        </p:attrNameLst>
                                      </p:cBhvr>
                                      <p:tavLst>
                                        <p:tav tm="0">
                                          <p:val>
                                            <p:fltVal val="0.5"/>
                                          </p:val>
                                        </p:tav>
                                        <p:tav tm="100000">
                                          <p:val>
                                            <p:strVal val="#ppt_y"/>
                                          </p:val>
                                        </p:tav>
                                      </p:tavLst>
                                    </p:anim>
                                  </p:childTnLst>
                                </p:cTn>
                              </p:par>
                              <p:par>
                                <p:cTn id="81" presetID="53" presetClass="entr" presetSubtype="528" fill="hold" grpId="0" nodeType="withEffect">
                                  <p:stCondLst>
                                    <p:cond delay="0"/>
                                  </p:stCondLst>
                                  <p:childTnLst>
                                    <p:set>
                                      <p:cBhvr>
                                        <p:cTn id="82" dur="1" fill="hold">
                                          <p:stCondLst>
                                            <p:cond delay="0"/>
                                          </p:stCondLst>
                                        </p:cTn>
                                        <p:tgtEl>
                                          <p:spTgt spid="17"/>
                                        </p:tgtEl>
                                        <p:attrNameLst>
                                          <p:attrName>style.visibility</p:attrName>
                                        </p:attrNameLst>
                                      </p:cBhvr>
                                      <p:to>
                                        <p:strVal val="visible"/>
                                      </p:to>
                                    </p:set>
                                    <p:anim calcmode="lin" valueType="num">
                                      <p:cBhvr>
                                        <p:cTn id="83" dur="500" fill="hold"/>
                                        <p:tgtEl>
                                          <p:spTgt spid="17"/>
                                        </p:tgtEl>
                                        <p:attrNameLst>
                                          <p:attrName>ppt_w</p:attrName>
                                        </p:attrNameLst>
                                      </p:cBhvr>
                                      <p:tavLst>
                                        <p:tav tm="0">
                                          <p:val>
                                            <p:fltVal val="0"/>
                                          </p:val>
                                        </p:tav>
                                        <p:tav tm="100000">
                                          <p:val>
                                            <p:strVal val="#ppt_w"/>
                                          </p:val>
                                        </p:tav>
                                      </p:tavLst>
                                    </p:anim>
                                    <p:anim calcmode="lin" valueType="num">
                                      <p:cBhvr>
                                        <p:cTn id="84" dur="500" fill="hold"/>
                                        <p:tgtEl>
                                          <p:spTgt spid="17"/>
                                        </p:tgtEl>
                                        <p:attrNameLst>
                                          <p:attrName>ppt_h</p:attrName>
                                        </p:attrNameLst>
                                      </p:cBhvr>
                                      <p:tavLst>
                                        <p:tav tm="0">
                                          <p:val>
                                            <p:fltVal val="0"/>
                                          </p:val>
                                        </p:tav>
                                        <p:tav tm="100000">
                                          <p:val>
                                            <p:strVal val="#ppt_h"/>
                                          </p:val>
                                        </p:tav>
                                      </p:tavLst>
                                    </p:anim>
                                    <p:animEffect transition="in" filter="fade">
                                      <p:cBhvr>
                                        <p:cTn id="85" dur="500"/>
                                        <p:tgtEl>
                                          <p:spTgt spid="17"/>
                                        </p:tgtEl>
                                      </p:cBhvr>
                                    </p:animEffect>
                                    <p:anim calcmode="lin" valueType="num">
                                      <p:cBhvr>
                                        <p:cTn id="86" dur="500" fill="hold"/>
                                        <p:tgtEl>
                                          <p:spTgt spid="17"/>
                                        </p:tgtEl>
                                        <p:attrNameLst>
                                          <p:attrName>ppt_x</p:attrName>
                                        </p:attrNameLst>
                                      </p:cBhvr>
                                      <p:tavLst>
                                        <p:tav tm="0">
                                          <p:val>
                                            <p:fltVal val="0.5"/>
                                          </p:val>
                                        </p:tav>
                                        <p:tav tm="100000">
                                          <p:val>
                                            <p:strVal val="#ppt_x"/>
                                          </p:val>
                                        </p:tav>
                                      </p:tavLst>
                                    </p:anim>
                                    <p:anim calcmode="lin" valueType="num">
                                      <p:cBhvr>
                                        <p:cTn id="87" dur="500" fill="hold"/>
                                        <p:tgtEl>
                                          <p:spTgt spid="17"/>
                                        </p:tgtEl>
                                        <p:attrNameLst>
                                          <p:attrName>ppt_y</p:attrName>
                                        </p:attrNameLst>
                                      </p:cBhvr>
                                      <p:tavLst>
                                        <p:tav tm="0">
                                          <p:val>
                                            <p:fltVal val="0.5"/>
                                          </p:val>
                                        </p:tav>
                                        <p:tav tm="100000">
                                          <p:val>
                                            <p:strVal val="#ppt_y"/>
                                          </p:val>
                                        </p:tav>
                                      </p:tavLst>
                                    </p:anim>
                                  </p:childTnLst>
                                </p:cTn>
                              </p:par>
                            </p:childTnLst>
                          </p:cTn>
                        </p:par>
                        <p:par>
                          <p:cTn id="88" fill="hold">
                            <p:stCondLst>
                              <p:cond delay="1000"/>
                            </p:stCondLst>
                            <p:childTnLst>
                              <p:par>
                                <p:cTn id="89" presetID="16" presetClass="entr" presetSubtype="21" fill="hold" nodeType="afterEffect">
                                  <p:stCondLst>
                                    <p:cond delay="0"/>
                                  </p:stCondLst>
                                  <p:childTnLst>
                                    <p:set>
                                      <p:cBhvr>
                                        <p:cTn id="90" dur="1" fill="hold">
                                          <p:stCondLst>
                                            <p:cond delay="0"/>
                                          </p:stCondLst>
                                        </p:cTn>
                                        <p:tgtEl>
                                          <p:spTgt spid="4"/>
                                        </p:tgtEl>
                                        <p:attrNameLst>
                                          <p:attrName>style.visibility</p:attrName>
                                        </p:attrNameLst>
                                      </p:cBhvr>
                                      <p:to>
                                        <p:strVal val="visible"/>
                                      </p:to>
                                    </p:set>
                                    <p:animEffect transition="in" filter="barn(inVertical)">
                                      <p:cBhvr>
                                        <p:cTn id="91" dur="500"/>
                                        <p:tgtEl>
                                          <p:spTgt spid="4"/>
                                        </p:tgtEl>
                                      </p:cBhvr>
                                    </p:animEffect>
                                  </p:childTnLst>
                                </p:cTn>
                              </p:par>
                            </p:childTnLst>
                          </p:cTn>
                        </p:par>
                        <p:par>
                          <p:cTn id="92" fill="hold">
                            <p:stCondLst>
                              <p:cond delay="1500"/>
                            </p:stCondLst>
                            <p:childTnLst>
                              <p:par>
                                <p:cTn id="93" presetID="14" presetClass="entr" presetSubtype="10" fill="hold" nodeType="afterEffect">
                                  <p:stCondLst>
                                    <p:cond delay="0"/>
                                  </p:stCondLst>
                                  <p:childTnLst>
                                    <p:set>
                                      <p:cBhvr>
                                        <p:cTn id="94" dur="1" fill="hold">
                                          <p:stCondLst>
                                            <p:cond delay="0"/>
                                          </p:stCondLst>
                                        </p:cTn>
                                        <p:tgtEl>
                                          <p:spTgt spid="19"/>
                                        </p:tgtEl>
                                        <p:attrNameLst>
                                          <p:attrName>style.visibility</p:attrName>
                                        </p:attrNameLst>
                                      </p:cBhvr>
                                      <p:to>
                                        <p:strVal val="visible"/>
                                      </p:to>
                                    </p:set>
                                    <p:animEffect transition="in" filter="randombar(horizontal)">
                                      <p:cBhvr>
                                        <p:cTn id="95" dur="500"/>
                                        <p:tgtEl>
                                          <p:spTgt spid="19"/>
                                        </p:tgtEl>
                                      </p:cBhvr>
                                    </p:animEffect>
                                  </p:childTnLst>
                                </p:cTn>
                              </p:par>
                            </p:childTnLst>
                          </p:cTn>
                        </p:par>
                        <p:par>
                          <p:cTn id="96" fill="hold">
                            <p:stCondLst>
                              <p:cond delay="2000"/>
                            </p:stCondLst>
                            <p:childTnLst>
                              <p:par>
                                <p:cTn id="97" presetID="42" presetClass="entr" presetSubtype="0" fill="hold" grpId="0" nodeType="afterEffect">
                                  <p:stCondLst>
                                    <p:cond delay="0"/>
                                  </p:stCondLst>
                                  <p:childTnLst>
                                    <p:set>
                                      <p:cBhvr>
                                        <p:cTn id="98" dur="1" fill="hold">
                                          <p:stCondLst>
                                            <p:cond delay="0"/>
                                          </p:stCondLst>
                                        </p:cTn>
                                        <p:tgtEl>
                                          <p:spTgt spid="41"/>
                                        </p:tgtEl>
                                        <p:attrNameLst>
                                          <p:attrName>style.visibility</p:attrName>
                                        </p:attrNameLst>
                                      </p:cBhvr>
                                      <p:to>
                                        <p:strVal val="visible"/>
                                      </p:to>
                                    </p:set>
                                    <p:animEffect transition="in" filter="fade">
                                      <p:cBhvr>
                                        <p:cTn id="99" dur="1000"/>
                                        <p:tgtEl>
                                          <p:spTgt spid="41"/>
                                        </p:tgtEl>
                                      </p:cBhvr>
                                    </p:animEffect>
                                    <p:anim calcmode="lin" valueType="num">
                                      <p:cBhvr>
                                        <p:cTn id="100" dur="1000" fill="hold"/>
                                        <p:tgtEl>
                                          <p:spTgt spid="41"/>
                                        </p:tgtEl>
                                        <p:attrNameLst>
                                          <p:attrName>ppt_x</p:attrName>
                                        </p:attrNameLst>
                                      </p:cBhvr>
                                      <p:tavLst>
                                        <p:tav tm="0">
                                          <p:val>
                                            <p:strVal val="#ppt_x"/>
                                          </p:val>
                                        </p:tav>
                                        <p:tav tm="100000">
                                          <p:val>
                                            <p:strVal val="#ppt_x"/>
                                          </p:val>
                                        </p:tav>
                                      </p:tavLst>
                                    </p:anim>
                                    <p:anim calcmode="lin" valueType="num">
                                      <p:cBhvr>
                                        <p:cTn id="101" dur="1000" fill="hold"/>
                                        <p:tgtEl>
                                          <p:spTgt spid="41"/>
                                        </p:tgtEl>
                                        <p:attrNameLst>
                                          <p:attrName>ppt_y</p:attrName>
                                        </p:attrNameLst>
                                      </p:cBhvr>
                                      <p:tavLst>
                                        <p:tav tm="0">
                                          <p:val>
                                            <p:strVal val="#ppt_y+.1"/>
                                          </p:val>
                                        </p:tav>
                                        <p:tav tm="100000">
                                          <p:val>
                                            <p:strVal val="#ppt_y"/>
                                          </p:val>
                                        </p:tav>
                                      </p:tavLst>
                                    </p:anim>
                                  </p:childTnLst>
                                </p:cTn>
                              </p:par>
                            </p:childTnLst>
                          </p:cTn>
                        </p:par>
                        <p:par>
                          <p:cTn id="102" fill="hold">
                            <p:stCondLst>
                              <p:cond delay="3000"/>
                            </p:stCondLst>
                            <p:childTnLst>
                              <p:par>
                                <p:cTn id="103" presetID="49" presetClass="entr" presetSubtype="0" decel="100000" fill="hold" grpId="0" nodeType="afterEffect">
                                  <p:stCondLst>
                                    <p:cond delay="0"/>
                                  </p:stCondLst>
                                  <p:childTnLst>
                                    <p:set>
                                      <p:cBhvr>
                                        <p:cTn id="104" dur="1" fill="hold">
                                          <p:stCondLst>
                                            <p:cond delay="0"/>
                                          </p:stCondLst>
                                        </p:cTn>
                                        <p:tgtEl>
                                          <p:spTgt spid="36"/>
                                        </p:tgtEl>
                                        <p:attrNameLst>
                                          <p:attrName>style.visibility</p:attrName>
                                        </p:attrNameLst>
                                      </p:cBhvr>
                                      <p:to>
                                        <p:strVal val="visible"/>
                                      </p:to>
                                    </p:set>
                                    <p:anim calcmode="lin" valueType="num">
                                      <p:cBhvr>
                                        <p:cTn id="105" dur="500" fill="hold"/>
                                        <p:tgtEl>
                                          <p:spTgt spid="36"/>
                                        </p:tgtEl>
                                        <p:attrNameLst>
                                          <p:attrName>ppt_w</p:attrName>
                                        </p:attrNameLst>
                                      </p:cBhvr>
                                      <p:tavLst>
                                        <p:tav tm="0">
                                          <p:val>
                                            <p:fltVal val="0"/>
                                          </p:val>
                                        </p:tav>
                                        <p:tav tm="100000">
                                          <p:val>
                                            <p:strVal val="#ppt_w"/>
                                          </p:val>
                                        </p:tav>
                                      </p:tavLst>
                                    </p:anim>
                                    <p:anim calcmode="lin" valueType="num">
                                      <p:cBhvr>
                                        <p:cTn id="106" dur="500" fill="hold"/>
                                        <p:tgtEl>
                                          <p:spTgt spid="36"/>
                                        </p:tgtEl>
                                        <p:attrNameLst>
                                          <p:attrName>ppt_h</p:attrName>
                                        </p:attrNameLst>
                                      </p:cBhvr>
                                      <p:tavLst>
                                        <p:tav tm="0">
                                          <p:val>
                                            <p:fltVal val="0"/>
                                          </p:val>
                                        </p:tav>
                                        <p:tav tm="100000">
                                          <p:val>
                                            <p:strVal val="#ppt_h"/>
                                          </p:val>
                                        </p:tav>
                                      </p:tavLst>
                                    </p:anim>
                                    <p:anim calcmode="lin" valueType="num">
                                      <p:cBhvr>
                                        <p:cTn id="107" dur="500" fill="hold"/>
                                        <p:tgtEl>
                                          <p:spTgt spid="36"/>
                                        </p:tgtEl>
                                        <p:attrNameLst>
                                          <p:attrName>style.rotation</p:attrName>
                                        </p:attrNameLst>
                                      </p:cBhvr>
                                      <p:tavLst>
                                        <p:tav tm="0">
                                          <p:val>
                                            <p:fltVal val="360"/>
                                          </p:val>
                                        </p:tav>
                                        <p:tav tm="100000">
                                          <p:val>
                                            <p:fltVal val="0"/>
                                          </p:val>
                                        </p:tav>
                                      </p:tavLst>
                                    </p:anim>
                                    <p:animEffect transition="in" filter="fade">
                                      <p:cBhvr>
                                        <p:cTn id="108" dur="500"/>
                                        <p:tgtEl>
                                          <p:spTgt spid="36"/>
                                        </p:tgtEl>
                                      </p:cBhvr>
                                    </p:animEffect>
                                  </p:childTnLst>
                                </p:cTn>
                              </p:par>
                            </p:childTnLst>
                          </p:cTn>
                        </p:par>
                        <p:par>
                          <p:cTn id="109" fill="hold">
                            <p:stCondLst>
                              <p:cond delay="3500"/>
                            </p:stCondLst>
                            <p:childTnLst>
                              <p:par>
                                <p:cTn id="110" presetID="14" presetClass="entr" presetSubtype="10" fill="hold" nodeType="afterEffect">
                                  <p:stCondLst>
                                    <p:cond delay="0"/>
                                  </p:stCondLst>
                                  <p:childTnLst>
                                    <p:set>
                                      <p:cBhvr>
                                        <p:cTn id="111" dur="1" fill="hold">
                                          <p:stCondLst>
                                            <p:cond delay="0"/>
                                          </p:stCondLst>
                                        </p:cTn>
                                        <p:tgtEl>
                                          <p:spTgt spid="22"/>
                                        </p:tgtEl>
                                        <p:attrNameLst>
                                          <p:attrName>style.visibility</p:attrName>
                                        </p:attrNameLst>
                                      </p:cBhvr>
                                      <p:to>
                                        <p:strVal val="visible"/>
                                      </p:to>
                                    </p:set>
                                    <p:animEffect transition="in" filter="randombar(horizontal)">
                                      <p:cBhvr>
                                        <p:cTn id="112" dur="500"/>
                                        <p:tgtEl>
                                          <p:spTgt spid="22"/>
                                        </p:tgtEl>
                                      </p:cBhvr>
                                    </p:animEffect>
                                  </p:childTnLst>
                                </p:cTn>
                              </p:par>
                            </p:childTnLst>
                          </p:cTn>
                        </p:par>
                        <p:par>
                          <p:cTn id="113" fill="hold">
                            <p:stCondLst>
                              <p:cond delay="4000"/>
                            </p:stCondLst>
                            <p:childTnLst>
                              <p:par>
                                <p:cTn id="114" presetID="42" presetClass="entr" presetSubtype="0" fill="hold" grpId="0" nodeType="afterEffect">
                                  <p:stCondLst>
                                    <p:cond delay="0"/>
                                  </p:stCondLst>
                                  <p:childTnLst>
                                    <p:set>
                                      <p:cBhvr>
                                        <p:cTn id="115" dur="1" fill="hold">
                                          <p:stCondLst>
                                            <p:cond delay="0"/>
                                          </p:stCondLst>
                                        </p:cTn>
                                        <p:tgtEl>
                                          <p:spTgt spid="42"/>
                                        </p:tgtEl>
                                        <p:attrNameLst>
                                          <p:attrName>style.visibility</p:attrName>
                                        </p:attrNameLst>
                                      </p:cBhvr>
                                      <p:to>
                                        <p:strVal val="visible"/>
                                      </p:to>
                                    </p:set>
                                    <p:animEffect transition="in" filter="fade">
                                      <p:cBhvr>
                                        <p:cTn id="116" dur="1000"/>
                                        <p:tgtEl>
                                          <p:spTgt spid="42"/>
                                        </p:tgtEl>
                                      </p:cBhvr>
                                    </p:animEffect>
                                    <p:anim calcmode="lin" valueType="num">
                                      <p:cBhvr>
                                        <p:cTn id="117" dur="1000" fill="hold"/>
                                        <p:tgtEl>
                                          <p:spTgt spid="42"/>
                                        </p:tgtEl>
                                        <p:attrNameLst>
                                          <p:attrName>ppt_x</p:attrName>
                                        </p:attrNameLst>
                                      </p:cBhvr>
                                      <p:tavLst>
                                        <p:tav tm="0">
                                          <p:val>
                                            <p:strVal val="#ppt_x"/>
                                          </p:val>
                                        </p:tav>
                                        <p:tav tm="100000">
                                          <p:val>
                                            <p:strVal val="#ppt_x"/>
                                          </p:val>
                                        </p:tav>
                                      </p:tavLst>
                                    </p:anim>
                                    <p:anim calcmode="lin" valueType="num">
                                      <p:cBhvr>
                                        <p:cTn id="118" dur="1000" fill="hold"/>
                                        <p:tgtEl>
                                          <p:spTgt spid="42"/>
                                        </p:tgtEl>
                                        <p:attrNameLst>
                                          <p:attrName>ppt_y</p:attrName>
                                        </p:attrNameLst>
                                      </p:cBhvr>
                                      <p:tavLst>
                                        <p:tav tm="0">
                                          <p:val>
                                            <p:strVal val="#ppt_y+.1"/>
                                          </p:val>
                                        </p:tav>
                                        <p:tav tm="100000">
                                          <p:val>
                                            <p:strVal val="#ppt_y"/>
                                          </p:val>
                                        </p:tav>
                                      </p:tavLst>
                                    </p:anim>
                                  </p:childTnLst>
                                </p:cTn>
                              </p:par>
                            </p:childTnLst>
                          </p:cTn>
                        </p:par>
                        <p:par>
                          <p:cTn id="119" fill="hold">
                            <p:stCondLst>
                              <p:cond delay="5000"/>
                            </p:stCondLst>
                            <p:childTnLst>
                              <p:par>
                                <p:cTn id="120" presetID="49" presetClass="entr" presetSubtype="0" decel="100000" fill="hold" grpId="0" nodeType="afterEffect">
                                  <p:stCondLst>
                                    <p:cond delay="0"/>
                                  </p:stCondLst>
                                  <p:childTnLst>
                                    <p:set>
                                      <p:cBhvr>
                                        <p:cTn id="121" dur="1" fill="hold">
                                          <p:stCondLst>
                                            <p:cond delay="0"/>
                                          </p:stCondLst>
                                        </p:cTn>
                                        <p:tgtEl>
                                          <p:spTgt spid="37"/>
                                        </p:tgtEl>
                                        <p:attrNameLst>
                                          <p:attrName>style.visibility</p:attrName>
                                        </p:attrNameLst>
                                      </p:cBhvr>
                                      <p:to>
                                        <p:strVal val="visible"/>
                                      </p:to>
                                    </p:set>
                                    <p:anim calcmode="lin" valueType="num">
                                      <p:cBhvr>
                                        <p:cTn id="122" dur="500" fill="hold"/>
                                        <p:tgtEl>
                                          <p:spTgt spid="37"/>
                                        </p:tgtEl>
                                        <p:attrNameLst>
                                          <p:attrName>ppt_w</p:attrName>
                                        </p:attrNameLst>
                                      </p:cBhvr>
                                      <p:tavLst>
                                        <p:tav tm="0">
                                          <p:val>
                                            <p:fltVal val="0"/>
                                          </p:val>
                                        </p:tav>
                                        <p:tav tm="100000">
                                          <p:val>
                                            <p:strVal val="#ppt_w"/>
                                          </p:val>
                                        </p:tav>
                                      </p:tavLst>
                                    </p:anim>
                                    <p:anim calcmode="lin" valueType="num">
                                      <p:cBhvr>
                                        <p:cTn id="123" dur="500" fill="hold"/>
                                        <p:tgtEl>
                                          <p:spTgt spid="37"/>
                                        </p:tgtEl>
                                        <p:attrNameLst>
                                          <p:attrName>ppt_h</p:attrName>
                                        </p:attrNameLst>
                                      </p:cBhvr>
                                      <p:tavLst>
                                        <p:tav tm="0">
                                          <p:val>
                                            <p:fltVal val="0"/>
                                          </p:val>
                                        </p:tav>
                                        <p:tav tm="100000">
                                          <p:val>
                                            <p:strVal val="#ppt_h"/>
                                          </p:val>
                                        </p:tav>
                                      </p:tavLst>
                                    </p:anim>
                                    <p:anim calcmode="lin" valueType="num">
                                      <p:cBhvr>
                                        <p:cTn id="124" dur="500" fill="hold"/>
                                        <p:tgtEl>
                                          <p:spTgt spid="37"/>
                                        </p:tgtEl>
                                        <p:attrNameLst>
                                          <p:attrName>style.rotation</p:attrName>
                                        </p:attrNameLst>
                                      </p:cBhvr>
                                      <p:tavLst>
                                        <p:tav tm="0">
                                          <p:val>
                                            <p:fltVal val="360"/>
                                          </p:val>
                                        </p:tav>
                                        <p:tav tm="100000">
                                          <p:val>
                                            <p:fltVal val="0"/>
                                          </p:val>
                                        </p:tav>
                                      </p:tavLst>
                                    </p:anim>
                                    <p:animEffect transition="in" filter="fade">
                                      <p:cBhvr>
                                        <p:cTn id="125" dur="500"/>
                                        <p:tgtEl>
                                          <p:spTgt spid="37"/>
                                        </p:tgtEl>
                                      </p:cBhvr>
                                    </p:animEffect>
                                  </p:childTnLst>
                                </p:cTn>
                              </p:par>
                            </p:childTnLst>
                          </p:cTn>
                        </p:par>
                        <p:par>
                          <p:cTn id="126" fill="hold">
                            <p:stCondLst>
                              <p:cond delay="5500"/>
                            </p:stCondLst>
                            <p:childTnLst>
                              <p:par>
                                <p:cTn id="127" presetID="14" presetClass="entr" presetSubtype="10" fill="hold" nodeType="afterEffect">
                                  <p:stCondLst>
                                    <p:cond delay="0"/>
                                  </p:stCondLst>
                                  <p:childTnLst>
                                    <p:set>
                                      <p:cBhvr>
                                        <p:cTn id="128" dur="1" fill="hold">
                                          <p:stCondLst>
                                            <p:cond delay="0"/>
                                          </p:stCondLst>
                                        </p:cTn>
                                        <p:tgtEl>
                                          <p:spTgt spid="27"/>
                                        </p:tgtEl>
                                        <p:attrNameLst>
                                          <p:attrName>style.visibility</p:attrName>
                                        </p:attrNameLst>
                                      </p:cBhvr>
                                      <p:to>
                                        <p:strVal val="visible"/>
                                      </p:to>
                                    </p:set>
                                    <p:animEffect transition="in" filter="randombar(horizontal)">
                                      <p:cBhvr>
                                        <p:cTn id="129" dur="500"/>
                                        <p:tgtEl>
                                          <p:spTgt spid="27"/>
                                        </p:tgtEl>
                                      </p:cBhvr>
                                    </p:animEffect>
                                  </p:childTnLst>
                                </p:cTn>
                              </p:par>
                            </p:childTnLst>
                          </p:cTn>
                        </p:par>
                        <p:par>
                          <p:cTn id="130" fill="hold">
                            <p:stCondLst>
                              <p:cond delay="6000"/>
                            </p:stCondLst>
                            <p:childTnLst>
                              <p:par>
                                <p:cTn id="131" presetID="42" presetClass="entr" presetSubtype="0" fill="hold" grpId="0" nodeType="afterEffect">
                                  <p:stCondLst>
                                    <p:cond delay="0"/>
                                  </p:stCondLst>
                                  <p:childTnLst>
                                    <p:set>
                                      <p:cBhvr>
                                        <p:cTn id="132" dur="1" fill="hold">
                                          <p:stCondLst>
                                            <p:cond delay="0"/>
                                          </p:stCondLst>
                                        </p:cTn>
                                        <p:tgtEl>
                                          <p:spTgt spid="43"/>
                                        </p:tgtEl>
                                        <p:attrNameLst>
                                          <p:attrName>style.visibility</p:attrName>
                                        </p:attrNameLst>
                                      </p:cBhvr>
                                      <p:to>
                                        <p:strVal val="visible"/>
                                      </p:to>
                                    </p:set>
                                    <p:animEffect transition="in" filter="fade">
                                      <p:cBhvr>
                                        <p:cTn id="133" dur="1000"/>
                                        <p:tgtEl>
                                          <p:spTgt spid="43"/>
                                        </p:tgtEl>
                                      </p:cBhvr>
                                    </p:animEffect>
                                    <p:anim calcmode="lin" valueType="num">
                                      <p:cBhvr>
                                        <p:cTn id="134" dur="1000" fill="hold"/>
                                        <p:tgtEl>
                                          <p:spTgt spid="43"/>
                                        </p:tgtEl>
                                        <p:attrNameLst>
                                          <p:attrName>ppt_x</p:attrName>
                                        </p:attrNameLst>
                                      </p:cBhvr>
                                      <p:tavLst>
                                        <p:tav tm="0">
                                          <p:val>
                                            <p:strVal val="#ppt_x"/>
                                          </p:val>
                                        </p:tav>
                                        <p:tav tm="100000">
                                          <p:val>
                                            <p:strVal val="#ppt_x"/>
                                          </p:val>
                                        </p:tav>
                                      </p:tavLst>
                                    </p:anim>
                                    <p:anim calcmode="lin" valueType="num">
                                      <p:cBhvr>
                                        <p:cTn id="135" dur="1000" fill="hold"/>
                                        <p:tgtEl>
                                          <p:spTgt spid="43"/>
                                        </p:tgtEl>
                                        <p:attrNameLst>
                                          <p:attrName>ppt_y</p:attrName>
                                        </p:attrNameLst>
                                      </p:cBhvr>
                                      <p:tavLst>
                                        <p:tav tm="0">
                                          <p:val>
                                            <p:strVal val="#ppt_y+.1"/>
                                          </p:val>
                                        </p:tav>
                                        <p:tav tm="100000">
                                          <p:val>
                                            <p:strVal val="#ppt_y"/>
                                          </p:val>
                                        </p:tav>
                                      </p:tavLst>
                                    </p:anim>
                                  </p:childTnLst>
                                </p:cTn>
                              </p:par>
                            </p:childTnLst>
                          </p:cTn>
                        </p:par>
                        <p:par>
                          <p:cTn id="136" fill="hold">
                            <p:stCondLst>
                              <p:cond delay="7000"/>
                            </p:stCondLst>
                            <p:childTnLst>
                              <p:par>
                                <p:cTn id="137" presetID="49" presetClass="entr" presetSubtype="0" decel="100000" fill="hold" grpId="0" nodeType="afterEffect">
                                  <p:stCondLst>
                                    <p:cond delay="0"/>
                                  </p:stCondLst>
                                  <p:childTnLst>
                                    <p:set>
                                      <p:cBhvr>
                                        <p:cTn id="138" dur="1" fill="hold">
                                          <p:stCondLst>
                                            <p:cond delay="0"/>
                                          </p:stCondLst>
                                        </p:cTn>
                                        <p:tgtEl>
                                          <p:spTgt spid="38"/>
                                        </p:tgtEl>
                                        <p:attrNameLst>
                                          <p:attrName>style.visibility</p:attrName>
                                        </p:attrNameLst>
                                      </p:cBhvr>
                                      <p:to>
                                        <p:strVal val="visible"/>
                                      </p:to>
                                    </p:set>
                                    <p:anim calcmode="lin" valueType="num">
                                      <p:cBhvr>
                                        <p:cTn id="139" dur="500" fill="hold"/>
                                        <p:tgtEl>
                                          <p:spTgt spid="38"/>
                                        </p:tgtEl>
                                        <p:attrNameLst>
                                          <p:attrName>ppt_w</p:attrName>
                                        </p:attrNameLst>
                                      </p:cBhvr>
                                      <p:tavLst>
                                        <p:tav tm="0">
                                          <p:val>
                                            <p:fltVal val="0"/>
                                          </p:val>
                                        </p:tav>
                                        <p:tav tm="100000">
                                          <p:val>
                                            <p:strVal val="#ppt_w"/>
                                          </p:val>
                                        </p:tav>
                                      </p:tavLst>
                                    </p:anim>
                                    <p:anim calcmode="lin" valueType="num">
                                      <p:cBhvr>
                                        <p:cTn id="140" dur="500" fill="hold"/>
                                        <p:tgtEl>
                                          <p:spTgt spid="38"/>
                                        </p:tgtEl>
                                        <p:attrNameLst>
                                          <p:attrName>ppt_h</p:attrName>
                                        </p:attrNameLst>
                                      </p:cBhvr>
                                      <p:tavLst>
                                        <p:tav tm="0">
                                          <p:val>
                                            <p:fltVal val="0"/>
                                          </p:val>
                                        </p:tav>
                                        <p:tav tm="100000">
                                          <p:val>
                                            <p:strVal val="#ppt_h"/>
                                          </p:val>
                                        </p:tav>
                                      </p:tavLst>
                                    </p:anim>
                                    <p:anim calcmode="lin" valueType="num">
                                      <p:cBhvr>
                                        <p:cTn id="141" dur="500" fill="hold"/>
                                        <p:tgtEl>
                                          <p:spTgt spid="38"/>
                                        </p:tgtEl>
                                        <p:attrNameLst>
                                          <p:attrName>style.rotation</p:attrName>
                                        </p:attrNameLst>
                                      </p:cBhvr>
                                      <p:tavLst>
                                        <p:tav tm="0">
                                          <p:val>
                                            <p:fltVal val="360"/>
                                          </p:val>
                                        </p:tav>
                                        <p:tav tm="100000">
                                          <p:val>
                                            <p:fltVal val="0"/>
                                          </p:val>
                                        </p:tav>
                                      </p:tavLst>
                                    </p:anim>
                                    <p:animEffect transition="in" filter="fade">
                                      <p:cBhvr>
                                        <p:cTn id="142" dur="500"/>
                                        <p:tgtEl>
                                          <p:spTgt spid="38"/>
                                        </p:tgtEl>
                                      </p:cBhvr>
                                    </p:animEffect>
                                  </p:childTnLst>
                                </p:cTn>
                              </p:par>
                            </p:childTnLst>
                          </p:cTn>
                        </p:par>
                        <p:par>
                          <p:cTn id="143" fill="hold">
                            <p:stCondLst>
                              <p:cond delay="7500"/>
                            </p:stCondLst>
                            <p:childTnLst>
                              <p:par>
                                <p:cTn id="144" presetID="14" presetClass="entr" presetSubtype="10" fill="hold" nodeType="afterEffect">
                                  <p:stCondLst>
                                    <p:cond delay="0"/>
                                  </p:stCondLst>
                                  <p:childTnLst>
                                    <p:set>
                                      <p:cBhvr>
                                        <p:cTn id="145" dur="1" fill="hold">
                                          <p:stCondLst>
                                            <p:cond delay="0"/>
                                          </p:stCondLst>
                                        </p:cTn>
                                        <p:tgtEl>
                                          <p:spTgt spid="30"/>
                                        </p:tgtEl>
                                        <p:attrNameLst>
                                          <p:attrName>style.visibility</p:attrName>
                                        </p:attrNameLst>
                                      </p:cBhvr>
                                      <p:to>
                                        <p:strVal val="visible"/>
                                      </p:to>
                                    </p:set>
                                    <p:animEffect transition="in" filter="randombar(horizontal)">
                                      <p:cBhvr>
                                        <p:cTn id="146" dur="500"/>
                                        <p:tgtEl>
                                          <p:spTgt spid="30"/>
                                        </p:tgtEl>
                                      </p:cBhvr>
                                    </p:animEffect>
                                  </p:childTnLst>
                                </p:cTn>
                              </p:par>
                            </p:childTnLst>
                          </p:cTn>
                        </p:par>
                        <p:par>
                          <p:cTn id="147" fill="hold">
                            <p:stCondLst>
                              <p:cond delay="8000"/>
                            </p:stCondLst>
                            <p:childTnLst>
                              <p:par>
                                <p:cTn id="148" presetID="42" presetClass="entr" presetSubtype="0" fill="hold" grpId="0" nodeType="afterEffect">
                                  <p:stCondLst>
                                    <p:cond delay="0"/>
                                  </p:stCondLst>
                                  <p:childTnLst>
                                    <p:set>
                                      <p:cBhvr>
                                        <p:cTn id="149" dur="1" fill="hold">
                                          <p:stCondLst>
                                            <p:cond delay="0"/>
                                          </p:stCondLst>
                                        </p:cTn>
                                        <p:tgtEl>
                                          <p:spTgt spid="45"/>
                                        </p:tgtEl>
                                        <p:attrNameLst>
                                          <p:attrName>style.visibility</p:attrName>
                                        </p:attrNameLst>
                                      </p:cBhvr>
                                      <p:to>
                                        <p:strVal val="visible"/>
                                      </p:to>
                                    </p:set>
                                    <p:animEffect transition="in" filter="fade">
                                      <p:cBhvr>
                                        <p:cTn id="150" dur="1000"/>
                                        <p:tgtEl>
                                          <p:spTgt spid="45"/>
                                        </p:tgtEl>
                                      </p:cBhvr>
                                    </p:animEffect>
                                    <p:anim calcmode="lin" valueType="num">
                                      <p:cBhvr>
                                        <p:cTn id="151" dur="1000" fill="hold"/>
                                        <p:tgtEl>
                                          <p:spTgt spid="45"/>
                                        </p:tgtEl>
                                        <p:attrNameLst>
                                          <p:attrName>ppt_x</p:attrName>
                                        </p:attrNameLst>
                                      </p:cBhvr>
                                      <p:tavLst>
                                        <p:tav tm="0">
                                          <p:val>
                                            <p:strVal val="#ppt_x"/>
                                          </p:val>
                                        </p:tav>
                                        <p:tav tm="100000">
                                          <p:val>
                                            <p:strVal val="#ppt_x"/>
                                          </p:val>
                                        </p:tav>
                                      </p:tavLst>
                                    </p:anim>
                                    <p:anim calcmode="lin" valueType="num">
                                      <p:cBhvr>
                                        <p:cTn id="152" dur="1000" fill="hold"/>
                                        <p:tgtEl>
                                          <p:spTgt spid="45"/>
                                        </p:tgtEl>
                                        <p:attrNameLst>
                                          <p:attrName>ppt_y</p:attrName>
                                        </p:attrNameLst>
                                      </p:cBhvr>
                                      <p:tavLst>
                                        <p:tav tm="0">
                                          <p:val>
                                            <p:strVal val="#ppt_y+.1"/>
                                          </p:val>
                                        </p:tav>
                                        <p:tav tm="100000">
                                          <p:val>
                                            <p:strVal val="#ppt_y"/>
                                          </p:val>
                                        </p:tav>
                                      </p:tavLst>
                                    </p:anim>
                                  </p:childTnLst>
                                </p:cTn>
                              </p:par>
                            </p:childTnLst>
                          </p:cTn>
                        </p:par>
                        <p:par>
                          <p:cTn id="153" fill="hold">
                            <p:stCondLst>
                              <p:cond delay="9000"/>
                            </p:stCondLst>
                            <p:childTnLst>
                              <p:par>
                                <p:cTn id="154" presetID="49" presetClass="entr" presetSubtype="0" decel="100000" fill="hold" grpId="0" nodeType="afterEffect">
                                  <p:stCondLst>
                                    <p:cond delay="0"/>
                                  </p:stCondLst>
                                  <p:childTnLst>
                                    <p:set>
                                      <p:cBhvr>
                                        <p:cTn id="155" dur="1" fill="hold">
                                          <p:stCondLst>
                                            <p:cond delay="0"/>
                                          </p:stCondLst>
                                        </p:cTn>
                                        <p:tgtEl>
                                          <p:spTgt spid="39"/>
                                        </p:tgtEl>
                                        <p:attrNameLst>
                                          <p:attrName>style.visibility</p:attrName>
                                        </p:attrNameLst>
                                      </p:cBhvr>
                                      <p:to>
                                        <p:strVal val="visible"/>
                                      </p:to>
                                    </p:set>
                                    <p:anim calcmode="lin" valueType="num">
                                      <p:cBhvr>
                                        <p:cTn id="156" dur="500" fill="hold"/>
                                        <p:tgtEl>
                                          <p:spTgt spid="39"/>
                                        </p:tgtEl>
                                        <p:attrNameLst>
                                          <p:attrName>ppt_w</p:attrName>
                                        </p:attrNameLst>
                                      </p:cBhvr>
                                      <p:tavLst>
                                        <p:tav tm="0">
                                          <p:val>
                                            <p:fltVal val="0"/>
                                          </p:val>
                                        </p:tav>
                                        <p:tav tm="100000">
                                          <p:val>
                                            <p:strVal val="#ppt_w"/>
                                          </p:val>
                                        </p:tav>
                                      </p:tavLst>
                                    </p:anim>
                                    <p:anim calcmode="lin" valueType="num">
                                      <p:cBhvr>
                                        <p:cTn id="157" dur="500" fill="hold"/>
                                        <p:tgtEl>
                                          <p:spTgt spid="39"/>
                                        </p:tgtEl>
                                        <p:attrNameLst>
                                          <p:attrName>ppt_h</p:attrName>
                                        </p:attrNameLst>
                                      </p:cBhvr>
                                      <p:tavLst>
                                        <p:tav tm="0">
                                          <p:val>
                                            <p:fltVal val="0"/>
                                          </p:val>
                                        </p:tav>
                                        <p:tav tm="100000">
                                          <p:val>
                                            <p:strVal val="#ppt_h"/>
                                          </p:val>
                                        </p:tav>
                                      </p:tavLst>
                                    </p:anim>
                                    <p:anim calcmode="lin" valueType="num">
                                      <p:cBhvr>
                                        <p:cTn id="158" dur="500" fill="hold"/>
                                        <p:tgtEl>
                                          <p:spTgt spid="39"/>
                                        </p:tgtEl>
                                        <p:attrNameLst>
                                          <p:attrName>style.rotation</p:attrName>
                                        </p:attrNameLst>
                                      </p:cBhvr>
                                      <p:tavLst>
                                        <p:tav tm="0">
                                          <p:val>
                                            <p:fltVal val="360"/>
                                          </p:val>
                                        </p:tav>
                                        <p:tav tm="100000">
                                          <p:val>
                                            <p:fltVal val="0"/>
                                          </p:val>
                                        </p:tav>
                                      </p:tavLst>
                                    </p:anim>
                                    <p:animEffect transition="in" filter="fade">
                                      <p:cBhvr>
                                        <p:cTn id="159" dur="500"/>
                                        <p:tgtEl>
                                          <p:spTgt spid="39"/>
                                        </p:tgtEl>
                                      </p:cBhvr>
                                    </p:animEffect>
                                  </p:childTnLst>
                                </p:cTn>
                              </p:par>
                            </p:childTnLst>
                          </p:cTn>
                        </p:par>
                        <p:par>
                          <p:cTn id="160" fill="hold">
                            <p:stCondLst>
                              <p:cond delay="9500"/>
                            </p:stCondLst>
                            <p:childTnLst>
                              <p:par>
                                <p:cTn id="161" presetID="14" presetClass="entr" presetSubtype="10" fill="hold" nodeType="afterEffect">
                                  <p:stCondLst>
                                    <p:cond delay="0"/>
                                  </p:stCondLst>
                                  <p:childTnLst>
                                    <p:set>
                                      <p:cBhvr>
                                        <p:cTn id="162" dur="1" fill="hold">
                                          <p:stCondLst>
                                            <p:cond delay="0"/>
                                          </p:stCondLst>
                                        </p:cTn>
                                        <p:tgtEl>
                                          <p:spTgt spid="33"/>
                                        </p:tgtEl>
                                        <p:attrNameLst>
                                          <p:attrName>style.visibility</p:attrName>
                                        </p:attrNameLst>
                                      </p:cBhvr>
                                      <p:to>
                                        <p:strVal val="visible"/>
                                      </p:to>
                                    </p:set>
                                    <p:animEffect transition="in" filter="randombar(horizontal)">
                                      <p:cBhvr>
                                        <p:cTn id="163" dur="500"/>
                                        <p:tgtEl>
                                          <p:spTgt spid="33"/>
                                        </p:tgtEl>
                                      </p:cBhvr>
                                    </p:animEffect>
                                  </p:childTnLst>
                                </p:cTn>
                              </p:par>
                            </p:childTnLst>
                          </p:cTn>
                        </p:par>
                        <p:par>
                          <p:cTn id="164" fill="hold">
                            <p:stCondLst>
                              <p:cond delay="10000"/>
                            </p:stCondLst>
                            <p:childTnLst>
                              <p:par>
                                <p:cTn id="165" presetID="42" presetClass="entr" presetSubtype="0" fill="hold" grpId="0" nodeType="afterEffect">
                                  <p:stCondLst>
                                    <p:cond delay="0"/>
                                  </p:stCondLst>
                                  <p:childTnLst>
                                    <p:set>
                                      <p:cBhvr>
                                        <p:cTn id="166" dur="1" fill="hold">
                                          <p:stCondLst>
                                            <p:cond delay="0"/>
                                          </p:stCondLst>
                                        </p:cTn>
                                        <p:tgtEl>
                                          <p:spTgt spid="44"/>
                                        </p:tgtEl>
                                        <p:attrNameLst>
                                          <p:attrName>style.visibility</p:attrName>
                                        </p:attrNameLst>
                                      </p:cBhvr>
                                      <p:to>
                                        <p:strVal val="visible"/>
                                      </p:to>
                                    </p:set>
                                    <p:animEffect transition="in" filter="fade">
                                      <p:cBhvr>
                                        <p:cTn id="167" dur="1000"/>
                                        <p:tgtEl>
                                          <p:spTgt spid="44"/>
                                        </p:tgtEl>
                                      </p:cBhvr>
                                    </p:animEffect>
                                    <p:anim calcmode="lin" valueType="num">
                                      <p:cBhvr>
                                        <p:cTn id="168" dur="1000" fill="hold"/>
                                        <p:tgtEl>
                                          <p:spTgt spid="44"/>
                                        </p:tgtEl>
                                        <p:attrNameLst>
                                          <p:attrName>ppt_x</p:attrName>
                                        </p:attrNameLst>
                                      </p:cBhvr>
                                      <p:tavLst>
                                        <p:tav tm="0">
                                          <p:val>
                                            <p:strVal val="#ppt_x"/>
                                          </p:val>
                                        </p:tav>
                                        <p:tav tm="100000">
                                          <p:val>
                                            <p:strVal val="#ppt_x"/>
                                          </p:val>
                                        </p:tav>
                                      </p:tavLst>
                                    </p:anim>
                                    <p:anim calcmode="lin" valueType="num">
                                      <p:cBhvr>
                                        <p:cTn id="169" dur="1000" fill="hold"/>
                                        <p:tgtEl>
                                          <p:spTgt spid="44"/>
                                        </p:tgtEl>
                                        <p:attrNameLst>
                                          <p:attrName>ppt_y</p:attrName>
                                        </p:attrNameLst>
                                      </p:cBhvr>
                                      <p:tavLst>
                                        <p:tav tm="0">
                                          <p:val>
                                            <p:strVal val="#ppt_y+.1"/>
                                          </p:val>
                                        </p:tav>
                                        <p:tav tm="100000">
                                          <p:val>
                                            <p:strVal val="#ppt_y"/>
                                          </p:val>
                                        </p:tav>
                                      </p:tavLst>
                                    </p:anim>
                                  </p:childTnLst>
                                </p:cTn>
                              </p:par>
                            </p:childTnLst>
                          </p:cTn>
                        </p:par>
                        <p:par>
                          <p:cTn id="170" fill="hold">
                            <p:stCondLst>
                              <p:cond delay="11000"/>
                            </p:stCondLst>
                            <p:childTnLst>
                              <p:par>
                                <p:cTn id="171" presetID="49" presetClass="entr" presetSubtype="0" decel="100000" fill="hold" grpId="0" nodeType="afterEffect">
                                  <p:stCondLst>
                                    <p:cond delay="0"/>
                                  </p:stCondLst>
                                  <p:childTnLst>
                                    <p:set>
                                      <p:cBhvr>
                                        <p:cTn id="172" dur="1" fill="hold">
                                          <p:stCondLst>
                                            <p:cond delay="0"/>
                                          </p:stCondLst>
                                        </p:cTn>
                                        <p:tgtEl>
                                          <p:spTgt spid="40"/>
                                        </p:tgtEl>
                                        <p:attrNameLst>
                                          <p:attrName>style.visibility</p:attrName>
                                        </p:attrNameLst>
                                      </p:cBhvr>
                                      <p:to>
                                        <p:strVal val="visible"/>
                                      </p:to>
                                    </p:set>
                                    <p:anim calcmode="lin" valueType="num">
                                      <p:cBhvr>
                                        <p:cTn id="173" dur="500" fill="hold"/>
                                        <p:tgtEl>
                                          <p:spTgt spid="40"/>
                                        </p:tgtEl>
                                        <p:attrNameLst>
                                          <p:attrName>ppt_w</p:attrName>
                                        </p:attrNameLst>
                                      </p:cBhvr>
                                      <p:tavLst>
                                        <p:tav tm="0">
                                          <p:val>
                                            <p:fltVal val="0"/>
                                          </p:val>
                                        </p:tav>
                                        <p:tav tm="100000">
                                          <p:val>
                                            <p:strVal val="#ppt_w"/>
                                          </p:val>
                                        </p:tav>
                                      </p:tavLst>
                                    </p:anim>
                                    <p:anim calcmode="lin" valueType="num">
                                      <p:cBhvr>
                                        <p:cTn id="174" dur="500" fill="hold"/>
                                        <p:tgtEl>
                                          <p:spTgt spid="40"/>
                                        </p:tgtEl>
                                        <p:attrNameLst>
                                          <p:attrName>ppt_h</p:attrName>
                                        </p:attrNameLst>
                                      </p:cBhvr>
                                      <p:tavLst>
                                        <p:tav tm="0">
                                          <p:val>
                                            <p:fltVal val="0"/>
                                          </p:val>
                                        </p:tav>
                                        <p:tav tm="100000">
                                          <p:val>
                                            <p:strVal val="#ppt_h"/>
                                          </p:val>
                                        </p:tav>
                                      </p:tavLst>
                                    </p:anim>
                                    <p:anim calcmode="lin" valueType="num">
                                      <p:cBhvr>
                                        <p:cTn id="175" dur="500" fill="hold"/>
                                        <p:tgtEl>
                                          <p:spTgt spid="40"/>
                                        </p:tgtEl>
                                        <p:attrNameLst>
                                          <p:attrName>style.rotation</p:attrName>
                                        </p:attrNameLst>
                                      </p:cBhvr>
                                      <p:tavLst>
                                        <p:tav tm="0">
                                          <p:val>
                                            <p:fltVal val="360"/>
                                          </p:val>
                                        </p:tav>
                                        <p:tav tm="100000">
                                          <p:val>
                                            <p:fltVal val="0"/>
                                          </p:val>
                                        </p:tav>
                                      </p:tavLst>
                                    </p:anim>
                                    <p:animEffect transition="in" filter="fade">
                                      <p:cBhvr>
                                        <p:cTn id="17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p:bldP spid="36" grpId="0"/>
      <p:bldP spid="37" grpId="0"/>
      <p:bldP spid="38" grpId="0"/>
      <p:bldP spid="39" grpId="0"/>
      <p:bldP spid="40" grpId="0"/>
      <p:bldP spid="41" grpId="0"/>
      <p:bldP spid="42" grpId="0"/>
      <p:bldP spid="43" grpId="0"/>
      <p:bldP spid="44" grpId="0"/>
      <p:bldP spid="4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组合 9"/>
          <p:cNvGrpSpPr/>
          <p:nvPr/>
        </p:nvGrpSpPr>
        <p:grpSpPr>
          <a:xfrm>
            <a:off x="1955926" y="1347614"/>
            <a:ext cx="2501127" cy="1132494"/>
            <a:chOff x="4304043" y="1286668"/>
            <a:chExt cx="3837944" cy="2757793"/>
          </a:xfrm>
          <a:effectLst>
            <a:outerShdw blurRad="381000" dist="254000" dir="8100000" algn="tr" rotWithShape="0">
              <a:prstClr val="black">
                <a:alpha val="40000"/>
              </a:prstClr>
            </a:outerShdw>
          </a:effectLst>
        </p:grpSpPr>
        <p:sp>
          <p:nvSpPr>
            <p:cNvPr id="11" name="圆角矩形 1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圆角矩形 1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2106991" y="1566566"/>
            <a:ext cx="621046" cy="621045"/>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5" name="椭圆 1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16" name="Group 41"/>
          <p:cNvGrpSpPr>
            <a:grpSpLocks/>
          </p:cNvGrpSpPr>
          <p:nvPr/>
        </p:nvGrpSpPr>
        <p:grpSpPr bwMode="auto">
          <a:xfrm>
            <a:off x="2820181" y="1566565"/>
            <a:ext cx="1458171" cy="799752"/>
            <a:chOff x="0" y="0"/>
            <a:chExt cx="2419" cy="1343"/>
          </a:xfrm>
        </p:grpSpPr>
        <p:sp>
          <p:nvSpPr>
            <p:cNvPr id="17"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panose="020B0503020204020204" pitchFamily="34" charset="-122"/>
                  <a:ea typeface="微软雅黑" panose="020B0503020204020204" pitchFamily="34" charset="-122"/>
                  <a:cs typeface="Bebas Neue" charset="0"/>
                  <a:sym typeface="Bebas Neue" charset="0"/>
                </a:rPr>
                <a:t>单击此处添加标题</a:t>
              </a:r>
              <a:endParaRPr lang="en-US" sz="1200" b="0" dirty="0">
                <a:solidFill>
                  <a:srgbClr val="000000"/>
                </a:solidFill>
                <a:latin typeface="微软雅黑" panose="020B0503020204020204" pitchFamily="34" charset="-122"/>
                <a:ea typeface="微软雅黑" panose="020B0503020204020204" pitchFamily="34" charset="-122"/>
                <a:cs typeface="Bebas Neue" charset="0"/>
                <a:sym typeface="Bebas Neue" charset="0"/>
              </a:endParaRPr>
            </a:p>
          </p:txBody>
        </p:sp>
        <p:sp>
          <p:nvSpPr>
            <p:cNvPr id="18"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panose="020B0503020204020204" pitchFamily="34" charset="-122"/>
                <a:ea typeface="微软雅黑" panose="020B0503020204020204" pitchFamily="34" charset="-122"/>
                <a:cs typeface="Lato Light" charset="0"/>
                <a:sym typeface="Lato Light" charset="0"/>
              </a:endParaRPr>
            </a:p>
          </p:txBody>
        </p:sp>
      </p:grpSp>
      <p:sp>
        <p:nvSpPr>
          <p:cNvPr id="19" name="Freeform 9"/>
          <p:cNvSpPr>
            <a:spLocks noEditPoints="1"/>
          </p:cNvSpPr>
          <p:nvPr/>
        </p:nvSpPr>
        <p:spPr bwMode="auto">
          <a:xfrm>
            <a:off x="2250486" y="1757309"/>
            <a:ext cx="281960" cy="224466"/>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20" name="组合 19"/>
          <p:cNvGrpSpPr/>
          <p:nvPr/>
        </p:nvGrpSpPr>
        <p:grpSpPr>
          <a:xfrm>
            <a:off x="4788026" y="1347614"/>
            <a:ext cx="2501127" cy="1132494"/>
            <a:chOff x="4304043" y="1286668"/>
            <a:chExt cx="3837944" cy="2757793"/>
          </a:xfrm>
          <a:effectLst>
            <a:outerShdw blurRad="381000" dist="254000" dir="8100000" algn="tr" rotWithShape="0">
              <a:prstClr val="black">
                <a:alpha val="40000"/>
              </a:prstClr>
            </a:outerShdw>
          </a:effectLst>
        </p:grpSpPr>
        <p:sp>
          <p:nvSpPr>
            <p:cNvPr id="21" name="圆角矩形 2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2" name="圆角矩形 2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4939091" y="1566566"/>
            <a:ext cx="621046" cy="621045"/>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5" name="椭圆 2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26" name="Group 41"/>
          <p:cNvGrpSpPr>
            <a:grpSpLocks/>
          </p:cNvGrpSpPr>
          <p:nvPr/>
        </p:nvGrpSpPr>
        <p:grpSpPr bwMode="auto">
          <a:xfrm>
            <a:off x="5652279" y="1566565"/>
            <a:ext cx="1458171" cy="799752"/>
            <a:chOff x="0" y="0"/>
            <a:chExt cx="2419" cy="1343"/>
          </a:xfrm>
        </p:grpSpPr>
        <p:sp>
          <p:nvSpPr>
            <p:cNvPr id="27"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panose="020B0503020204020204" pitchFamily="34" charset="-122"/>
                  <a:ea typeface="微软雅黑" panose="020B0503020204020204" pitchFamily="34" charset="-122"/>
                  <a:cs typeface="Bebas Neue" charset="0"/>
                  <a:sym typeface="Bebas Neue" charset="0"/>
                </a:rPr>
                <a:t>单击此处添加标题</a:t>
              </a:r>
              <a:endParaRPr lang="en-US" sz="1200" b="0" dirty="0">
                <a:solidFill>
                  <a:srgbClr val="000000"/>
                </a:solidFill>
                <a:latin typeface="微软雅黑" panose="020B0503020204020204" pitchFamily="34" charset="-122"/>
                <a:ea typeface="微软雅黑" panose="020B0503020204020204" pitchFamily="34" charset="-122"/>
                <a:cs typeface="Bebas Neue" charset="0"/>
                <a:sym typeface="Bebas Neue" charset="0"/>
              </a:endParaRPr>
            </a:p>
          </p:txBody>
        </p:sp>
        <p:sp>
          <p:nvSpPr>
            <p:cNvPr id="28"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panose="020B0503020204020204" pitchFamily="34" charset="-122"/>
                <a:ea typeface="微软雅黑" panose="020B0503020204020204" pitchFamily="34" charset="-122"/>
                <a:cs typeface="Lato Light" charset="0"/>
                <a:sym typeface="Lato Light" charset="0"/>
              </a:endParaRPr>
            </a:p>
          </p:txBody>
        </p:sp>
      </p:grpSp>
      <p:sp>
        <p:nvSpPr>
          <p:cNvPr id="29" name="Freeform 8"/>
          <p:cNvSpPr>
            <a:spLocks noEditPoints="1"/>
          </p:cNvSpPr>
          <p:nvPr/>
        </p:nvSpPr>
        <p:spPr bwMode="auto">
          <a:xfrm>
            <a:off x="5127381" y="1797571"/>
            <a:ext cx="244466" cy="242244"/>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30" name="组合 29"/>
          <p:cNvGrpSpPr/>
          <p:nvPr/>
        </p:nvGrpSpPr>
        <p:grpSpPr>
          <a:xfrm>
            <a:off x="1955926" y="2808114"/>
            <a:ext cx="2501127" cy="1132494"/>
            <a:chOff x="4304043" y="1286668"/>
            <a:chExt cx="3837944" cy="2757793"/>
          </a:xfrm>
          <a:effectLst>
            <a:outerShdw blurRad="381000" dist="254000" dir="8100000" algn="tr" rotWithShape="0">
              <a:prstClr val="black">
                <a:alpha val="40000"/>
              </a:prstClr>
            </a:outerShdw>
          </a:effectLst>
        </p:grpSpPr>
        <p:sp>
          <p:nvSpPr>
            <p:cNvPr id="31" name="圆角矩形 3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圆角矩形 3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2106991" y="3027067"/>
            <a:ext cx="621046" cy="62104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5" name="椭圆 3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6" name="Group 41"/>
          <p:cNvGrpSpPr>
            <a:grpSpLocks/>
          </p:cNvGrpSpPr>
          <p:nvPr/>
        </p:nvGrpSpPr>
        <p:grpSpPr bwMode="auto">
          <a:xfrm>
            <a:off x="2820181" y="3027065"/>
            <a:ext cx="1458171" cy="799752"/>
            <a:chOff x="0" y="0"/>
            <a:chExt cx="2419" cy="1343"/>
          </a:xfrm>
        </p:grpSpPr>
        <p:sp>
          <p:nvSpPr>
            <p:cNvPr id="37"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panose="020B0503020204020204" pitchFamily="34" charset="-122"/>
                  <a:ea typeface="微软雅黑" panose="020B0503020204020204" pitchFamily="34" charset="-122"/>
                  <a:cs typeface="Bebas Neue" charset="0"/>
                  <a:sym typeface="Bebas Neue" charset="0"/>
                </a:rPr>
                <a:t>单击此处添加标题</a:t>
              </a:r>
              <a:endParaRPr lang="en-US" sz="1200" b="0" dirty="0">
                <a:solidFill>
                  <a:srgbClr val="000000"/>
                </a:solidFill>
                <a:latin typeface="微软雅黑" panose="020B0503020204020204" pitchFamily="34" charset="-122"/>
                <a:ea typeface="微软雅黑" panose="020B0503020204020204" pitchFamily="34" charset="-122"/>
                <a:cs typeface="Bebas Neue" charset="0"/>
                <a:sym typeface="Bebas Neue" charset="0"/>
              </a:endParaRPr>
            </a:p>
          </p:txBody>
        </p:sp>
        <p:sp>
          <p:nvSpPr>
            <p:cNvPr id="38"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panose="020B0503020204020204" pitchFamily="34" charset="-122"/>
                <a:ea typeface="微软雅黑" panose="020B0503020204020204" pitchFamily="34" charset="-122"/>
                <a:cs typeface="Lato Light" charset="0"/>
                <a:sym typeface="Lato Light" charset="0"/>
              </a:endParaRPr>
            </a:p>
          </p:txBody>
        </p:sp>
      </p:grpSp>
      <p:sp>
        <p:nvSpPr>
          <p:cNvPr id="39" name="Freeform 7"/>
          <p:cNvSpPr>
            <a:spLocks/>
          </p:cNvSpPr>
          <p:nvPr/>
        </p:nvSpPr>
        <p:spPr bwMode="auto">
          <a:xfrm>
            <a:off x="2242487" y="3188686"/>
            <a:ext cx="296209" cy="297806"/>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40" name="组合 39"/>
          <p:cNvGrpSpPr/>
          <p:nvPr/>
        </p:nvGrpSpPr>
        <p:grpSpPr>
          <a:xfrm>
            <a:off x="4789278" y="2808114"/>
            <a:ext cx="2501127" cy="1132494"/>
            <a:chOff x="4304043" y="1286668"/>
            <a:chExt cx="3837944" cy="2757793"/>
          </a:xfrm>
          <a:effectLst>
            <a:outerShdw blurRad="381000" dist="254000" dir="8100000" algn="tr" rotWithShape="0">
              <a:prstClr val="black">
                <a:alpha val="40000"/>
              </a:prstClr>
            </a:outerShdw>
          </a:effectLst>
        </p:grpSpPr>
        <p:sp>
          <p:nvSpPr>
            <p:cNvPr id="41" name="圆角矩形 4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2" name="圆角矩形 4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940343" y="3027067"/>
            <a:ext cx="621046" cy="621045"/>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6" name="Group 41"/>
          <p:cNvGrpSpPr>
            <a:grpSpLocks/>
          </p:cNvGrpSpPr>
          <p:nvPr/>
        </p:nvGrpSpPr>
        <p:grpSpPr bwMode="auto">
          <a:xfrm>
            <a:off x="5653532" y="3027065"/>
            <a:ext cx="1458171" cy="799752"/>
            <a:chOff x="0" y="0"/>
            <a:chExt cx="2419" cy="1343"/>
          </a:xfrm>
        </p:grpSpPr>
        <p:sp>
          <p:nvSpPr>
            <p:cNvPr id="47"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panose="020B0503020204020204" pitchFamily="34" charset="-122"/>
                  <a:ea typeface="微软雅黑" panose="020B0503020204020204" pitchFamily="34" charset="-122"/>
                  <a:cs typeface="Bebas Neue" charset="0"/>
                  <a:sym typeface="Bebas Neue" charset="0"/>
                </a:rPr>
                <a:t>单击此处添加标题</a:t>
              </a:r>
              <a:endParaRPr lang="en-US" sz="1200" b="0" dirty="0">
                <a:solidFill>
                  <a:srgbClr val="000000"/>
                </a:solidFill>
                <a:latin typeface="微软雅黑" panose="020B0503020204020204" pitchFamily="34" charset="-122"/>
                <a:ea typeface="微软雅黑" panose="020B0503020204020204" pitchFamily="34" charset="-122"/>
                <a:cs typeface="Bebas Neue" charset="0"/>
                <a:sym typeface="Bebas Neue" charset="0"/>
              </a:endParaRPr>
            </a:p>
          </p:txBody>
        </p:sp>
        <p:sp>
          <p:nvSpPr>
            <p:cNvPr id="48"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panose="020B0503020204020204" pitchFamily="34" charset="-122"/>
                <a:ea typeface="微软雅黑" panose="020B0503020204020204" pitchFamily="34" charset="-122"/>
                <a:cs typeface="Lato Light" charset="0"/>
                <a:sym typeface="Lato Light" charset="0"/>
              </a:endParaRPr>
            </a:p>
          </p:txBody>
        </p:sp>
      </p:grpSp>
      <p:sp>
        <p:nvSpPr>
          <p:cNvPr id="49" name="Freeform 6"/>
          <p:cNvSpPr>
            <a:spLocks noEditPoints="1"/>
          </p:cNvSpPr>
          <p:nvPr/>
        </p:nvSpPr>
        <p:spPr bwMode="auto">
          <a:xfrm>
            <a:off x="5130695" y="3210170"/>
            <a:ext cx="272212" cy="276322"/>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panose="020B0503020204020204" pitchFamily="34" charset="-122"/>
              <a:ea typeface="微软雅黑" panose="020B0503020204020204" pitchFamily="34" charset="-122"/>
              <a:sym typeface="Gill Sans" charset="0"/>
            </a:endParaRPr>
          </a:p>
        </p:txBody>
      </p:sp>
    </p:spTree>
    <p:extLst>
      <p:ext uri="{BB962C8B-B14F-4D97-AF65-F5344CB8AC3E}">
        <p14:creationId xmlns:p14="http://schemas.microsoft.com/office/powerpoint/2010/main" val="1632586323"/>
      </p:ext>
    </p:extLst>
  </p:cSld>
  <p:clrMapOvr>
    <a:masterClrMapping/>
  </p:clrMapOvr>
  <mc:AlternateContent xmlns:mc="http://schemas.openxmlformats.org/markup-compatibility/2006" xmlns:p14="http://schemas.microsoft.com/office/powerpoint/2010/main">
    <mc:Choice Requires="p14">
      <p:transition spd="slow" p14:dur="1600" advTm="0">
        <p14:prism dir="u"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53" presetClass="entr" presetSubtype="16"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2100"/>
                            </p:stCondLst>
                            <p:childTnLst>
                              <p:par>
                                <p:cTn id="28" presetID="42" presetClass="entr" presetSubtype="0"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anim calcmode="lin" valueType="num">
                                      <p:cBhvr>
                                        <p:cTn id="31" dur="500" fill="hold"/>
                                        <p:tgtEl>
                                          <p:spTgt spid="19"/>
                                        </p:tgtEl>
                                        <p:attrNameLst>
                                          <p:attrName>ppt_x</p:attrName>
                                        </p:attrNameLst>
                                      </p:cBhvr>
                                      <p:tavLst>
                                        <p:tav tm="0">
                                          <p:val>
                                            <p:strVal val="#ppt_x"/>
                                          </p:val>
                                        </p:tav>
                                        <p:tav tm="100000">
                                          <p:val>
                                            <p:strVal val="#ppt_x"/>
                                          </p:val>
                                        </p:tav>
                                      </p:tavLst>
                                    </p:anim>
                                    <p:anim calcmode="lin" valueType="num">
                                      <p:cBhvr>
                                        <p:cTn id="32" dur="500" fill="hold"/>
                                        <p:tgtEl>
                                          <p:spTgt spid="19"/>
                                        </p:tgtEl>
                                        <p:attrNameLst>
                                          <p:attrName>ppt_y</p:attrName>
                                        </p:attrNameLst>
                                      </p:cBhvr>
                                      <p:tavLst>
                                        <p:tav tm="0">
                                          <p:val>
                                            <p:strVal val="#ppt_y+.1"/>
                                          </p:val>
                                        </p:tav>
                                        <p:tav tm="100000">
                                          <p:val>
                                            <p:strVal val="#ppt_y"/>
                                          </p:val>
                                        </p:tav>
                                      </p:tavLst>
                                    </p:anim>
                                  </p:childTnLst>
                                </p:cTn>
                              </p:par>
                            </p:childTnLst>
                          </p:cTn>
                        </p:par>
                        <p:par>
                          <p:cTn id="33" fill="hold">
                            <p:stCondLst>
                              <p:cond delay="2600"/>
                            </p:stCondLst>
                            <p:childTnLst>
                              <p:par>
                                <p:cTn id="34" presetID="22" presetClass="entr" presetSubtype="2"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right)">
                                      <p:cBhvr>
                                        <p:cTn id="36" dur="500"/>
                                        <p:tgtEl>
                                          <p:spTgt spid="10"/>
                                        </p:tgtEl>
                                      </p:cBhvr>
                                    </p:animEffect>
                                  </p:childTnLst>
                                </p:cTn>
                              </p:par>
                            </p:childTnLst>
                          </p:cTn>
                        </p:par>
                        <p:par>
                          <p:cTn id="37" fill="hold">
                            <p:stCondLst>
                              <p:cond delay="3100"/>
                            </p:stCondLst>
                            <p:childTnLst>
                              <p:par>
                                <p:cTn id="38" presetID="22" presetClass="entr" presetSubtype="8"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childTnLst>
                          </p:cTn>
                        </p:par>
                        <p:par>
                          <p:cTn id="41" fill="hold">
                            <p:stCondLst>
                              <p:cond delay="3600"/>
                            </p:stCondLst>
                            <p:childTnLst>
                              <p:par>
                                <p:cTn id="42" presetID="53" presetClass="entr" presetSubtype="16"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childTnLst>
                          </p:cTn>
                        </p:par>
                        <p:par>
                          <p:cTn id="47" fill="hold">
                            <p:stCondLst>
                              <p:cond delay="4100"/>
                            </p:stCondLst>
                            <p:childTnLst>
                              <p:par>
                                <p:cTn id="48" presetID="42" presetClass="entr" presetSubtype="0" fill="hold" grpId="0"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anim calcmode="lin" valueType="num">
                                      <p:cBhvr>
                                        <p:cTn id="51" dur="500" fill="hold"/>
                                        <p:tgtEl>
                                          <p:spTgt spid="29"/>
                                        </p:tgtEl>
                                        <p:attrNameLst>
                                          <p:attrName>ppt_x</p:attrName>
                                        </p:attrNameLst>
                                      </p:cBhvr>
                                      <p:tavLst>
                                        <p:tav tm="0">
                                          <p:val>
                                            <p:strVal val="#ppt_x"/>
                                          </p:val>
                                        </p:tav>
                                        <p:tav tm="100000">
                                          <p:val>
                                            <p:strVal val="#ppt_x"/>
                                          </p:val>
                                        </p:tav>
                                      </p:tavLst>
                                    </p:anim>
                                    <p:anim calcmode="lin" valueType="num">
                                      <p:cBhvr>
                                        <p:cTn id="52" dur="50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4600"/>
                            </p:stCondLst>
                            <p:childTnLst>
                              <p:par>
                                <p:cTn id="54" presetID="22" presetClass="entr" presetSubtype="2"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right)">
                                      <p:cBhvr>
                                        <p:cTn id="56" dur="500"/>
                                        <p:tgtEl>
                                          <p:spTgt spid="20"/>
                                        </p:tgtEl>
                                      </p:cBhvr>
                                    </p:animEffect>
                                  </p:childTnLst>
                                </p:cTn>
                              </p:par>
                            </p:childTnLst>
                          </p:cTn>
                        </p:par>
                        <p:par>
                          <p:cTn id="57" fill="hold">
                            <p:stCondLst>
                              <p:cond delay="5100"/>
                            </p:stCondLst>
                            <p:childTnLst>
                              <p:par>
                                <p:cTn id="58" presetID="22" presetClass="entr" presetSubtype="8" fill="hold"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left)">
                                      <p:cBhvr>
                                        <p:cTn id="60" dur="500"/>
                                        <p:tgtEl>
                                          <p:spTgt spid="26"/>
                                        </p:tgtEl>
                                      </p:cBhvr>
                                    </p:animEffect>
                                  </p:childTnLst>
                                </p:cTn>
                              </p:par>
                            </p:childTnLst>
                          </p:cTn>
                        </p:par>
                        <p:par>
                          <p:cTn id="61" fill="hold">
                            <p:stCondLst>
                              <p:cond delay="5600"/>
                            </p:stCondLst>
                            <p:childTnLst>
                              <p:par>
                                <p:cTn id="62" presetID="53" presetClass="entr" presetSubtype="16" fill="hold" nodeType="after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p:cTn id="64" dur="500" fill="hold"/>
                                        <p:tgtEl>
                                          <p:spTgt spid="33"/>
                                        </p:tgtEl>
                                        <p:attrNameLst>
                                          <p:attrName>ppt_w</p:attrName>
                                        </p:attrNameLst>
                                      </p:cBhvr>
                                      <p:tavLst>
                                        <p:tav tm="0">
                                          <p:val>
                                            <p:fltVal val="0"/>
                                          </p:val>
                                        </p:tav>
                                        <p:tav tm="100000">
                                          <p:val>
                                            <p:strVal val="#ppt_w"/>
                                          </p:val>
                                        </p:tav>
                                      </p:tavLst>
                                    </p:anim>
                                    <p:anim calcmode="lin" valueType="num">
                                      <p:cBhvr>
                                        <p:cTn id="65" dur="500" fill="hold"/>
                                        <p:tgtEl>
                                          <p:spTgt spid="33"/>
                                        </p:tgtEl>
                                        <p:attrNameLst>
                                          <p:attrName>ppt_h</p:attrName>
                                        </p:attrNameLst>
                                      </p:cBhvr>
                                      <p:tavLst>
                                        <p:tav tm="0">
                                          <p:val>
                                            <p:fltVal val="0"/>
                                          </p:val>
                                        </p:tav>
                                        <p:tav tm="100000">
                                          <p:val>
                                            <p:strVal val="#ppt_h"/>
                                          </p:val>
                                        </p:tav>
                                      </p:tavLst>
                                    </p:anim>
                                    <p:animEffect transition="in" filter="fade">
                                      <p:cBhvr>
                                        <p:cTn id="66" dur="500"/>
                                        <p:tgtEl>
                                          <p:spTgt spid="33"/>
                                        </p:tgtEl>
                                      </p:cBhvr>
                                    </p:animEffect>
                                  </p:childTnLst>
                                </p:cTn>
                              </p:par>
                            </p:childTnLst>
                          </p:cTn>
                        </p:par>
                        <p:par>
                          <p:cTn id="67" fill="hold">
                            <p:stCondLst>
                              <p:cond delay="6100"/>
                            </p:stCondLst>
                            <p:childTnLst>
                              <p:par>
                                <p:cTn id="68" presetID="42" presetClass="entr" presetSubtype="0"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anim calcmode="lin" valueType="num">
                                      <p:cBhvr>
                                        <p:cTn id="71" dur="500" fill="hold"/>
                                        <p:tgtEl>
                                          <p:spTgt spid="39"/>
                                        </p:tgtEl>
                                        <p:attrNameLst>
                                          <p:attrName>ppt_x</p:attrName>
                                        </p:attrNameLst>
                                      </p:cBhvr>
                                      <p:tavLst>
                                        <p:tav tm="0">
                                          <p:val>
                                            <p:strVal val="#ppt_x"/>
                                          </p:val>
                                        </p:tav>
                                        <p:tav tm="100000">
                                          <p:val>
                                            <p:strVal val="#ppt_x"/>
                                          </p:val>
                                        </p:tav>
                                      </p:tavLst>
                                    </p:anim>
                                    <p:anim calcmode="lin" valueType="num">
                                      <p:cBhvr>
                                        <p:cTn id="72" dur="500" fill="hold"/>
                                        <p:tgtEl>
                                          <p:spTgt spid="39"/>
                                        </p:tgtEl>
                                        <p:attrNameLst>
                                          <p:attrName>ppt_y</p:attrName>
                                        </p:attrNameLst>
                                      </p:cBhvr>
                                      <p:tavLst>
                                        <p:tav tm="0">
                                          <p:val>
                                            <p:strVal val="#ppt_y+.1"/>
                                          </p:val>
                                        </p:tav>
                                        <p:tav tm="100000">
                                          <p:val>
                                            <p:strVal val="#ppt_y"/>
                                          </p:val>
                                        </p:tav>
                                      </p:tavLst>
                                    </p:anim>
                                  </p:childTnLst>
                                </p:cTn>
                              </p:par>
                            </p:childTnLst>
                          </p:cTn>
                        </p:par>
                        <p:par>
                          <p:cTn id="73" fill="hold">
                            <p:stCondLst>
                              <p:cond delay="6600"/>
                            </p:stCondLst>
                            <p:childTnLst>
                              <p:par>
                                <p:cTn id="74" presetID="22" presetClass="entr" presetSubtype="2" fill="hold" nodeType="after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wipe(right)">
                                      <p:cBhvr>
                                        <p:cTn id="76" dur="500"/>
                                        <p:tgtEl>
                                          <p:spTgt spid="30"/>
                                        </p:tgtEl>
                                      </p:cBhvr>
                                    </p:animEffect>
                                  </p:childTnLst>
                                </p:cTn>
                              </p:par>
                            </p:childTnLst>
                          </p:cTn>
                        </p:par>
                        <p:par>
                          <p:cTn id="77" fill="hold">
                            <p:stCondLst>
                              <p:cond delay="7100"/>
                            </p:stCondLst>
                            <p:childTnLst>
                              <p:par>
                                <p:cTn id="78" presetID="22" presetClass="entr" presetSubtype="8" fill="hold" nodeType="after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wipe(left)">
                                      <p:cBhvr>
                                        <p:cTn id="80" dur="500"/>
                                        <p:tgtEl>
                                          <p:spTgt spid="36"/>
                                        </p:tgtEl>
                                      </p:cBhvr>
                                    </p:animEffect>
                                  </p:childTnLst>
                                </p:cTn>
                              </p:par>
                            </p:childTnLst>
                          </p:cTn>
                        </p:par>
                        <p:par>
                          <p:cTn id="81" fill="hold">
                            <p:stCondLst>
                              <p:cond delay="7600"/>
                            </p:stCondLst>
                            <p:childTnLst>
                              <p:par>
                                <p:cTn id="82" presetID="53" presetClass="entr" presetSubtype="16" fill="hold" nodeType="afterEffect">
                                  <p:stCondLst>
                                    <p:cond delay="0"/>
                                  </p:stCondLst>
                                  <p:childTnLst>
                                    <p:set>
                                      <p:cBhvr>
                                        <p:cTn id="83" dur="1" fill="hold">
                                          <p:stCondLst>
                                            <p:cond delay="0"/>
                                          </p:stCondLst>
                                        </p:cTn>
                                        <p:tgtEl>
                                          <p:spTgt spid="43"/>
                                        </p:tgtEl>
                                        <p:attrNameLst>
                                          <p:attrName>style.visibility</p:attrName>
                                        </p:attrNameLst>
                                      </p:cBhvr>
                                      <p:to>
                                        <p:strVal val="visible"/>
                                      </p:to>
                                    </p:set>
                                    <p:anim calcmode="lin" valueType="num">
                                      <p:cBhvr>
                                        <p:cTn id="84" dur="500" fill="hold"/>
                                        <p:tgtEl>
                                          <p:spTgt spid="43"/>
                                        </p:tgtEl>
                                        <p:attrNameLst>
                                          <p:attrName>ppt_w</p:attrName>
                                        </p:attrNameLst>
                                      </p:cBhvr>
                                      <p:tavLst>
                                        <p:tav tm="0">
                                          <p:val>
                                            <p:fltVal val="0"/>
                                          </p:val>
                                        </p:tav>
                                        <p:tav tm="100000">
                                          <p:val>
                                            <p:strVal val="#ppt_w"/>
                                          </p:val>
                                        </p:tav>
                                      </p:tavLst>
                                    </p:anim>
                                    <p:anim calcmode="lin" valueType="num">
                                      <p:cBhvr>
                                        <p:cTn id="85" dur="500" fill="hold"/>
                                        <p:tgtEl>
                                          <p:spTgt spid="43"/>
                                        </p:tgtEl>
                                        <p:attrNameLst>
                                          <p:attrName>ppt_h</p:attrName>
                                        </p:attrNameLst>
                                      </p:cBhvr>
                                      <p:tavLst>
                                        <p:tav tm="0">
                                          <p:val>
                                            <p:fltVal val="0"/>
                                          </p:val>
                                        </p:tav>
                                        <p:tav tm="100000">
                                          <p:val>
                                            <p:strVal val="#ppt_h"/>
                                          </p:val>
                                        </p:tav>
                                      </p:tavLst>
                                    </p:anim>
                                    <p:animEffect transition="in" filter="fade">
                                      <p:cBhvr>
                                        <p:cTn id="86" dur="500"/>
                                        <p:tgtEl>
                                          <p:spTgt spid="43"/>
                                        </p:tgtEl>
                                      </p:cBhvr>
                                    </p:animEffect>
                                  </p:childTnLst>
                                </p:cTn>
                              </p:par>
                            </p:childTnLst>
                          </p:cTn>
                        </p:par>
                        <p:par>
                          <p:cTn id="87" fill="hold">
                            <p:stCondLst>
                              <p:cond delay="8100"/>
                            </p:stCondLst>
                            <p:childTnLst>
                              <p:par>
                                <p:cTn id="88" presetID="42" presetClass="entr" presetSubtype="0" fill="hold" grpId="0" nodeType="afterEffect">
                                  <p:stCondLst>
                                    <p:cond delay="0"/>
                                  </p:stCondLst>
                                  <p:childTnLst>
                                    <p:set>
                                      <p:cBhvr>
                                        <p:cTn id="89" dur="1" fill="hold">
                                          <p:stCondLst>
                                            <p:cond delay="0"/>
                                          </p:stCondLst>
                                        </p:cTn>
                                        <p:tgtEl>
                                          <p:spTgt spid="49"/>
                                        </p:tgtEl>
                                        <p:attrNameLst>
                                          <p:attrName>style.visibility</p:attrName>
                                        </p:attrNameLst>
                                      </p:cBhvr>
                                      <p:to>
                                        <p:strVal val="visible"/>
                                      </p:to>
                                    </p:set>
                                    <p:animEffect transition="in" filter="fade">
                                      <p:cBhvr>
                                        <p:cTn id="90" dur="500"/>
                                        <p:tgtEl>
                                          <p:spTgt spid="49"/>
                                        </p:tgtEl>
                                      </p:cBhvr>
                                    </p:animEffect>
                                    <p:anim calcmode="lin" valueType="num">
                                      <p:cBhvr>
                                        <p:cTn id="91" dur="500" fill="hold"/>
                                        <p:tgtEl>
                                          <p:spTgt spid="49"/>
                                        </p:tgtEl>
                                        <p:attrNameLst>
                                          <p:attrName>ppt_x</p:attrName>
                                        </p:attrNameLst>
                                      </p:cBhvr>
                                      <p:tavLst>
                                        <p:tav tm="0">
                                          <p:val>
                                            <p:strVal val="#ppt_x"/>
                                          </p:val>
                                        </p:tav>
                                        <p:tav tm="100000">
                                          <p:val>
                                            <p:strVal val="#ppt_x"/>
                                          </p:val>
                                        </p:tav>
                                      </p:tavLst>
                                    </p:anim>
                                    <p:anim calcmode="lin" valueType="num">
                                      <p:cBhvr>
                                        <p:cTn id="92" dur="500" fill="hold"/>
                                        <p:tgtEl>
                                          <p:spTgt spid="49"/>
                                        </p:tgtEl>
                                        <p:attrNameLst>
                                          <p:attrName>ppt_y</p:attrName>
                                        </p:attrNameLst>
                                      </p:cBhvr>
                                      <p:tavLst>
                                        <p:tav tm="0">
                                          <p:val>
                                            <p:strVal val="#ppt_y+.1"/>
                                          </p:val>
                                        </p:tav>
                                        <p:tav tm="100000">
                                          <p:val>
                                            <p:strVal val="#ppt_y"/>
                                          </p:val>
                                        </p:tav>
                                      </p:tavLst>
                                    </p:anim>
                                  </p:childTnLst>
                                </p:cTn>
                              </p:par>
                            </p:childTnLst>
                          </p:cTn>
                        </p:par>
                        <p:par>
                          <p:cTn id="93" fill="hold">
                            <p:stCondLst>
                              <p:cond delay="8600"/>
                            </p:stCondLst>
                            <p:childTnLst>
                              <p:par>
                                <p:cTn id="94" presetID="22" presetClass="entr" presetSubtype="2" fill="hold" nodeType="afterEffect">
                                  <p:stCondLst>
                                    <p:cond delay="0"/>
                                  </p:stCondLst>
                                  <p:childTnLst>
                                    <p:set>
                                      <p:cBhvr>
                                        <p:cTn id="95" dur="1" fill="hold">
                                          <p:stCondLst>
                                            <p:cond delay="0"/>
                                          </p:stCondLst>
                                        </p:cTn>
                                        <p:tgtEl>
                                          <p:spTgt spid="40"/>
                                        </p:tgtEl>
                                        <p:attrNameLst>
                                          <p:attrName>style.visibility</p:attrName>
                                        </p:attrNameLst>
                                      </p:cBhvr>
                                      <p:to>
                                        <p:strVal val="visible"/>
                                      </p:to>
                                    </p:set>
                                    <p:animEffect transition="in" filter="wipe(right)">
                                      <p:cBhvr>
                                        <p:cTn id="96" dur="500"/>
                                        <p:tgtEl>
                                          <p:spTgt spid="40"/>
                                        </p:tgtEl>
                                      </p:cBhvr>
                                    </p:animEffect>
                                  </p:childTnLst>
                                </p:cTn>
                              </p:par>
                            </p:childTnLst>
                          </p:cTn>
                        </p:par>
                        <p:par>
                          <p:cTn id="97" fill="hold">
                            <p:stCondLst>
                              <p:cond delay="9100"/>
                            </p:stCondLst>
                            <p:childTnLst>
                              <p:par>
                                <p:cTn id="98" presetID="22" presetClass="entr" presetSubtype="8" fill="hold" nodeType="afterEffect">
                                  <p:stCondLst>
                                    <p:cond delay="0"/>
                                  </p:stCondLst>
                                  <p:childTnLst>
                                    <p:set>
                                      <p:cBhvr>
                                        <p:cTn id="99" dur="1" fill="hold">
                                          <p:stCondLst>
                                            <p:cond delay="0"/>
                                          </p:stCondLst>
                                        </p:cTn>
                                        <p:tgtEl>
                                          <p:spTgt spid="46"/>
                                        </p:tgtEl>
                                        <p:attrNameLst>
                                          <p:attrName>style.visibility</p:attrName>
                                        </p:attrNameLst>
                                      </p:cBhvr>
                                      <p:to>
                                        <p:strVal val="visible"/>
                                      </p:to>
                                    </p:set>
                                    <p:animEffect transition="in" filter="wipe(left)">
                                      <p:cBhvr>
                                        <p:cTn id="10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9" grpId="0" animBg="1"/>
      <p:bldP spid="29" grpId="0" animBg="1"/>
      <p:bldP spid="39" grpId="0" animBg="1"/>
      <p:bldP spid="4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菱形 3"/>
          <p:cNvSpPr/>
          <p:nvPr/>
        </p:nvSpPr>
        <p:spPr>
          <a:xfrm>
            <a:off x="3387769" y="962145"/>
            <a:ext cx="2164080" cy="2164080"/>
          </a:xfrm>
          <a:prstGeom prst="diamond">
            <a:avLst/>
          </a:prstGeom>
          <a:solidFill>
            <a:srgbClr val="6CAE43"/>
          </a:solidFill>
          <a:ln w="38100">
            <a:gradFill flip="none" rotWithShape="1">
              <a:gsLst>
                <a:gs pos="0">
                  <a:schemeClr val="bg1">
                    <a:lumMod val="75000"/>
                  </a:schemeClr>
                </a:gs>
                <a:gs pos="100000">
                  <a:schemeClr val="bg1"/>
                </a:gs>
              </a:gsLst>
              <a:lin ang="8100000" scaled="1"/>
              <a:tileRect/>
            </a:gradFill>
          </a:ln>
          <a:effectLst>
            <a:innerShdw blurRad="635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菱形 4"/>
          <p:cNvSpPr/>
          <p:nvPr/>
        </p:nvSpPr>
        <p:spPr>
          <a:xfrm>
            <a:off x="3300139" y="596385"/>
            <a:ext cx="2339340" cy="2339340"/>
          </a:xfrm>
          <a:prstGeom prst="diamond">
            <a:avLst/>
          </a:prstGeom>
          <a:solidFill>
            <a:schemeClr val="bg1"/>
          </a:solidFill>
          <a:ln>
            <a:noFill/>
          </a:ln>
          <a:effectLst>
            <a:outerShdw blurRad="50800" dist="38100" dir="8100000" algn="tr" rotWithShape="0">
              <a:prstClr val="black">
                <a:alpha val="40000"/>
              </a:prstClr>
            </a:outerShdw>
          </a:effectLst>
          <a:scene3d>
            <a:camera prst="orthographicFront"/>
            <a:lightRig rig="threePt" dir="t">
              <a:rot lat="0" lon="0" rev="4800000"/>
            </a:lightRig>
          </a:scene3d>
          <a:sp3d>
            <a:bevelT w="6350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4014472" y="1259325"/>
            <a:ext cx="910675" cy="369332"/>
          </a:xfrm>
          <a:prstGeom prst="rect">
            <a:avLst/>
          </a:prstGeom>
          <a:noFill/>
        </p:spPr>
        <p:txBody>
          <a:bodyPr wrap="square" rtlCol="0">
            <a:spAutoFit/>
          </a:bodyPr>
          <a:lstStyle/>
          <a:p>
            <a:r>
              <a:rPr lang="en-US" altLang="zh-CN" sz="1800" dirty="0" smtClean="0">
                <a:solidFill>
                  <a:srgbClr val="6CAE43"/>
                </a:solidFill>
                <a:latin typeface="微软雅黑" panose="020B0503020204020204" pitchFamily="34" charset="-122"/>
                <a:ea typeface="微软雅黑" panose="020B0503020204020204" pitchFamily="34" charset="-122"/>
              </a:rPr>
              <a:t>Part5</a:t>
            </a:r>
            <a:endParaRPr lang="zh-CN" altLang="en-US" sz="1800" dirty="0">
              <a:solidFill>
                <a:srgbClr val="6CAE43"/>
              </a:solidFill>
              <a:latin typeface="微软雅黑" panose="020B0503020204020204" pitchFamily="34" charset="-122"/>
              <a:ea typeface="微软雅黑" panose="020B0503020204020204" pitchFamily="34" charset="-122"/>
            </a:endParaRPr>
          </a:p>
        </p:txBody>
      </p:sp>
      <p:sp>
        <p:nvSpPr>
          <p:cNvPr id="7" name="矩形 6"/>
          <p:cNvSpPr/>
          <p:nvPr/>
        </p:nvSpPr>
        <p:spPr>
          <a:xfrm>
            <a:off x="3454148" y="1535223"/>
            <a:ext cx="2031325" cy="461665"/>
          </a:xfrm>
          <a:prstGeom prst="rect">
            <a:avLst/>
          </a:prstGeom>
        </p:spPr>
        <p:txBody>
          <a:bodyPr wrap="none">
            <a:spAutoFit/>
          </a:bodyPr>
          <a:lstStyle/>
          <a:p>
            <a:r>
              <a:rPr lang="zh-CN" altLang="en-US" sz="2400" b="1" dirty="0" smtClean="0">
                <a:solidFill>
                  <a:srgbClr val="6CAE43"/>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单击添加标题</a:t>
            </a:r>
            <a:endParaRPr lang="zh-CN" altLang="en-US" sz="2400" b="1" dirty="0">
              <a:solidFill>
                <a:srgbClr val="6CAE43"/>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sp>
        <p:nvSpPr>
          <p:cNvPr id="8" name="KSO_Shape"/>
          <p:cNvSpPr>
            <a:spLocks/>
          </p:cNvSpPr>
          <p:nvPr/>
        </p:nvSpPr>
        <p:spPr bwMode="auto">
          <a:xfrm>
            <a:off x="4369364" y="2071899"/>
            <a:ext cx="200886" cy="401771"/>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rgbClr val="6CAE43"/>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9" name="矩形 8"/>
          <p:cNvSpPr/>
          <p:nvPr/>
        </p:nvSpPr>
        <p:spPr>
          <a:xfrm>
            <a:off x="3072477" y="3259776"/>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4701252" y="3243721"/>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3072477" y="3573352"/>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4701252" y="3557296"/>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3510226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9" presetClass="entr" presetSubtype="0" decel="10000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 calcmode="lin" valueType="num">
                                      <p:cBhvr>
                                        <p:cTn id="26" dur="500" fill="hold"/>
                                        <p:tgtEl>
                                          <p:spTgt spid="7"/>
                                        </p:tgtEl>
                                        <p:attrNameLst>
                                          <p:attrName>style.rotation</p:attrName>
                                        </p:attrNameLst>
                                      </p:cBhvr>
                                      <p:tavLst>
                                        <p:tav tm="0">
                                          <p:val>
                                            <p:fltVal val="360"/>
                                          </p:val>
                                        </p:tav>
                                        <p:tav tm="100000">
                                          <p:val>
                                            <p:fltVal val="0"/>
                                          </p:val>
                                        </p:tav>
                                      </p:tavLst>
                                    </p:anim>
                                    <p:animEffect transition="in" filter="fade">
                                      <p:cBhvr>
                                        <p:cTn id="27" dur="500"/>
                                        <p:tgtEl>
                                          <p:spTgt spid="7"/>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500"/>
                            </p:stCondLst>
                            <p:childTnLst>
                              <p:par>
                                <p:cTn id="35" presetID="50" presetClass="entr" presetSubtype="0" decel="10000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3"/>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par>
                                <p:cTn id="40" presetID="50" presetClass="entr" presetSubtype="0" decel="100000" fill="hold" grpId="0" nodeType="withEffect">
                                  <p:stCondLst>
                                    <p:cond delay="450"/>
                                  </p:stCondLst>
                                  <p:childTnLst>
                                    <p:set>
                                      <p:cBhvr>
                                        <p:cTn id="41" dur="1" fill="hold">
                                          <p:stCondLst>
                                            <p:cond delay="0"/>
                                          </p:stCondLst>
                                        </p:cTn>
                                        <p:tgtEl>
                                          <p:spTgt spid="10"/>
                                        </p:tgtEl>
                                        <p:attrNameLst>
                                          <p:attrName>style.visibility</p:attrName>
                                        </p:attrNameLst>
                                      </p:cBhvr>
                                      <p:to>
                                        <p:strVal val="visible"/>
                                      </p:to>
                                    </p:set>
                                    <p:anim calcmode="lin" valueType="num">
                                      <p:cBhvr>
                                        <p:cTn id="42" dur="1000" fill="hold"/>
                                        <p:tgtEl>
                                          <p:spTgt spid="10"/>
                                        </p:tgtEl>
                                        <p:attrNameLst>
                                          <p:attrName>ppt_w</p:attrName>
                                        </p:attrNameLst>
                                      </p:cBhvr>
                                      <p:tavLst>
                                        <p:tav tm="0">
                                          <p:val>
                                            <p:strVal val="#ppt_w+.3"/>
                                          </p:val>
                                        </p:tav>
                                        <p:tav tm="100000">
                                          <p:val>
                                            <p:strVal val="#ppt_w"/>
                                          </p:val>
                                        </p:tav>
                                      </p:tavLst>
                                    </p:anim>
                                    <p:anim calcmode="lin" valueType="num">
                                      <p:cBhvr>
                                        <p:cTn id="43" dur="1000" fill="hold"/>
                                        <p:tgtEl>
                                          <p:spTgt spid="10"/>
                                        </p:tgtEl>
                                        <p:attrNameLst>
                                          <p:attrName>ppt_h</p:attrName>
                                        </p:attrNameLst>
                                      </p:cBhvr>
                                      <p:tavLst>
                                        <p:tav tm="0">
                                          <p:val>
                                            <p:strVal val="#ppt_h"/>
                                          </p:val>
                                        </p:tav>
                                        <p:tav tm="100000">
                                          <p:val>
                                            <p:strVal val="#ppt_h"/>
                                          </p:val>
                                        </p:tav>
                                      </p:tavLst>
                                    </p:anim>
                                    <p:animEffect transition="in" filter="fade">
                                      <p:cBhvr>
                                        <p:cTn id="44" dur="1000"/>
                                        <p:tgtEl>
                                          <p:spTgt spid="10"/>
                                        </p:tgtEl>
                                      </p:cBhvr>
                                    </p:animEffect>
                                  </p:childTnLst>
                                </p:cTn>
                              </p:par>
                              <p:par>
                                <p:cTn id="45" presetID="50" presetClass="entr" presetSubtype="0" decel="100000" fill="hold" grpId="0" nodeType="withEffect">
                                  <p:stCondLst>
                                    <p:cond delay="85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strVal val="#ppt_w+.3"/>
                                          </p:val>
                                        </p:tav>
                                        <p:tav tm="100000">
                                          <p:val>
                                            <p:strVal val="#ppt_w"/>
                                          </p:val>
                                        </p:tav>
                                      </p:tavLst>
                                    </p:anim>
                                    <p:anim calcmode="lin" valueType="num">
                                      <p:cBhvr>
                                        <p:cTn id="48" dur="1000" fill="hold"/>
                                        <p:tgtEl>
                                          <p:spTgt spid="11"/>
                                        </p:tgtEl>
                                        <p:attrNameLst>
                                          <p:attrName>ppt_h</p:attrName>
                                        </p:attrNameLst>
                                      </p:cBhvr>
                                      <p:tavLst>
                                        <p:tav tm="0">
                                          <p:val>
                                            <p:strVal val="#ppt_h"/>
                                          </p:val>
                                        </p:tav>
                                        <p:tav tm="100000">
                                          <p:val>
                                            <p:strVal val="#ppt_h"/>
                                          </p:val>
                                        </p:tav>
                                      </p:tavLst>
                                    </p:anim>
                                    <p:animEffect transition="in" filter="fade">
                                      <p:cBhvr>
                                        <p:cTn id="49" dur="1000"/>
                                        <p:tgtEl>
                                          <p:spTgt spid="11"/>
                                        </p:tgtEl>
                                      </p:cBhvr>
                                    </p:animEffect>
                                  </p:childTnLst>
                                </p:cTn>
                              </p:par>
                              <p:par>
                                <p:cTn id="50" presetID="50" presetClass="entr" presetSubtype="0" decel="100000" fill="hold" grpId="0" nodeType="withEffect">
                                  <p:stCondLst>
                                    <p:cond delay="1250"/>
                                  </p:stCondLst>
                                  <p:childTnLst>
                                    <p:set>
                                      <p:cBhvr>
                                        <p:cTn id="51" dur="1" fill="hold">
                                          <p:stCondLst>
                                            <p:cond delay="0"/>
                                          </p:stCondLst>
                                        </p:cTn>
                                        <p:tgtEl>
                                          <p:spTgt spid="12"/>
                                        </p:tgtEl>
                                        <p:attrNameLst>
                                          <p:attrName>style.visibility</p:attrName>
                                        </p:attrNameLst>
                                      </p:cBhvr>
                                      <p:to>
                                        <p:strVal val="visible"/>
                                      </p:to>
                                    </p:set>
                                    <p:anim calcmode="lin" valueType="num">
                                      <p:cBhvr>
                                        <p:cTn id="52" dur="1000" fill="hold"/>
                                        <p:tgtEl>
                                          <p:spTgt spid="12"/>
                                        </p:tgtEl>
                                        <p:attrNameLst>
                                          <p:attrName>ppt_w</p:attrName>
                                        </p:attrNameLst>
                                      </p:cBhvr>
                                      <p:tavLst>
                                        <p:tav tm="0">
                                          <p:val>
                                            <p:strVal val="#ppt_w+.3"/>
                                          </p:val>
                                        </p:tav>
                                        <p:tav tm="100000">
                                          <p:val>
                                            <p:strVal val="#ppt_w"/>
                                          </p:val>
                                        </p:tav>
                                      </p:tavLst>
                                    </p:anim>
                                    <p:anim calcmode="lin" valueType="num">
                                      <p:cBhvr>
                                        <p:cTn id="53" dur="1000" fill="hold"/>
                                        <p:tgtEl>
                                          <p:spTgt spid="12"/>
                                        </p:tgtEl>
                                        <p:attrNameLst>
                                          <p:attrName>ppt_h</p:attrName>
                                        </p:attrNameLst>
                                      </p:cBhvr>
                                      <p:tavLst>
                                        <p:tav tm="0">
                                          <p:val>
                                            <p:strVal val="#ppt_h"/>
                                          </p:val>
                                        </p:tav>
                                        <p:tav tm="100000">
                                          <p:val>
                                            <p:strVal val="#ppt_h"/>
                                          </p:val>
                                        </p:tav>
                                      </p:tavLst>
                                    </p:anim>
                                    <p:animEffect transition="in" filter="fade">
                                      <p:cBhvr>
                                        <p:cTn id="5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9" grpId="0"/>
      <p:bldP spid="10" grpId="0"/>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组合 9"/>
          <p:cNvGrpSpPr/>
          <p:nvPr/>
        </p:nvGrpSpPr>
        <p:grpSpPr>
          <a:xfrm>
            <a:off x="788389" y="1286229"/>
            <a:ext cx="2987027" cy="1102064"/>
            <a:chOff x="1017079" y="1280151"/>
            <a:chExt cx="3982703" cy="1469418"/>
          </a:xfrm>
        </p:grpSpPr>
        <p:sp>
          <p:nvSpPr>
            <p:cNvPr id="11" name="任意多边形 10"/>
            <p:cNvSpPr/>
            <p:nvPr/>
          </p:nvSpPr>
          <p:spPr>
            <a:xfrm>
              <a:off x="4218732" y="1587519"/>
              <a:ext cx="781050" cy="1162050"/>
            </a:xfrm>
            <a:custGeom>
              <a:avLst/>
              <a:gdLst>
                <a:gd name="connsiteX0" fmla="*/ 781050 w 781050"/>
                <a:gd name="connsiteY0" fmla="*/ 1162050 h 1162050"/>
                <a:gd name="connsiteX1" fmla="*/ 781050 w 781050"/>
                <a:gd name="connsiteY1" fmla="*/ 0 h 1162050"/>
                <a:gd name="connsiteX2" fmla="*/ 0 w 781050"/>
                <a:gd name="connsiteY2" fmla="*/ 0 h 1162050"/>
              </a:gdLst>
              <a:ahLst/>
              <a:cxnLst>
                <a:cxn ang="0">
                  <a:pos x="connsiteX0" y="connsiteY0"/>
                </a:cxn>
                <a:cxn ang="0">
                  <a:pos x="connsiteX1" y="connsiteY1"/>
                </a:cxn>
                <a:cxn ang="0">
                  <a:pos x="connsiteX2" y="connsiteY2"/>
                </a:cxn>
              </a:cxnLst>
              <a:rect l="l" t="t" r="r" b="b"/>
              <a:pathLst>
                <a:path w="781050" h="1162050">
                  <a:moveTo>
                    <a:pt x="781050" y="1162050"/>
                  </a:moveTo>
                  <a:lnTo>
                    <a:pt x="78105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grpSp>
          <p:nvGrpSpPr>
            <p:cNvPr id="12" name="组合 11"/>
            <p:cNvGrpSpPr/>
            <p:nvPr/>
          </p:nvGrpSpPr>
          <p:grpSpPr>
            <a:xfrm>
              <a:off x="1017079" y="1280151"/>
              <a:ext cx="3151696" cy="1162115"/>
              <a:chOff x="1017079" y="1280151"/>
              <a:chExt cx="3151696" cy="1162115"/>
            </a:xfrm>
          </p:grpSpPr>
          <p:sp>
            <p:nvSpPr>
              <p:cNvPr id="13" name="MH_SubTitle_4"/>
              <p:cNvSpPr txBox="1">
                <a:spLocks noChangeArrowheads="1"/>
              </p:cNvSpPr>
              <p:nvPr>
                <p:custDataLst>
                  <p:tags r:id="rId14"/>
                </p:custDataLst>
              </p:nvPr>
            </p:nvSpPr>
            <p:spPr bwMode="auto">
              <a:xfrm>
                <a:off x="1017079" y="1280151"/>
                <a:ext cx="3105271" cy="412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eaLnBrk="1" hangingPunct="1"/>
                <a:r>
                  <a:rPr lang="zh-CN" altLang="en-US" sz="1013" dirty="0" smtClean="0">
                    <a:solidFill>
                      <a:srgbClr val="6CAE43"/>
                    </a:solidFill>
                    <a:latin typeface="微软雅黑" panose="020B0503020204020204" pitchFamily="34" charset="-122"/>
                  </a:rPr>
                  <a:t>单机添加标题</a:t>
                </a:r>
                <a:endParaRPr lang="zh-CN" altLang="en-US" sz="1013" dirty="0">
                  <a:solidFill>
                    <a:srgbClr val="6CAE43"/>
                  </a:solidFill>
                  <a:latin typeface="微软雅黑" panose="020B0503020204020204" pitchFamily="34" charset="-122"/>
                </a:endParaRPr>
              </a:p>
            </p:txBody>
          </p:sp>
          <p:sp>
            <p:nvSpPr>
              <p:cNvPr id="14" name="MH_SubTitle_1"/>
              <p:cNvSpPr txBox="1">
                <a:spLocks noChangeArrowheads="1"/>
              </p:cNvSpPr>
              <p:nvPr>
                <p:custDataLst>
                  <p:tags r:id="rId15"/>
                </p:custDataLst>
              </p:nvPr>
            </p:nvSpPr>
            <p:spPr bwMode="auto">
              <a:xfrm>
                <a:off x="1054671" y="146523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30000"/>
                  </a:lnSpc>
                </a:pPr>
                <a:r>
                  <a:rPr lang="zh-CN" altLang="en-US" sz="1050" dirty="0">
                    <a:solidFill>
                      <a:schemeClr val="bg1">
                        <a:lumMod val="50000"/>
                      </a:schemeClr>
                    </a:solidFill>
                    <a:latin typeface="微软雅黑" panose="020B0503020204020204" pitchFamily="34" charset="-122"/>
                  </a:rPr>
                  <a:t>此处添加详细文本描述，建议与标题相关并符合整体语言风格。</a:t>
                </a:r>
                <a:endParaRPr lang="en-US" altLang="zh-CN" sz="1050" dirty="0">
                  <a:solidFill>
                    <a:schemeClr val="bg1">
                      <a:lumMod val="50000"/>
                    </a:schemeClr>
                  </a:solidFill>
                  <a:latin typeface="微软雅黑" panose="020B0503020204020204" pitchFamily="34" charset="-122"/>
                </a:endParaRPr>
              </a:p>
            </p:txBody>
          </p:sp>
        </p:grpSp>
      </p:grpSp>
      <p:grpSp>
        <p:nvGrpSpPr>
          <p:cNvPr id="15" name="组合 14"/>
          <p:cNvGrpSpPr/>
          <p:nvPr/>
        </p:nvGrpSpPr>
        <p:grpSpPr>
          <a:xfrm>
            <a:off x="354795" y="2161765"/>
            <a:ext cx="2599328" cy="942017"/>
            <a:chOff x="438956" y="2447532"/>
            <a:chExt cx="3465771" cy="1256022"/>
          </a:xfrm>
        </p:grpSpPr>
        <p:sp>
          <p:nvSpPr>
            <p:cNvPr id="16" name="任意多边形 15"/>
            <p:cNvSpPr/>
            <p:nvPr/>
          </p:nvSpPr>
          <p:spPr>
            <a:xfrm>
              <a:off x="3582726" y="2910850"/>
              <a:ext cx="322001" cy="792704"/>
            </a:xfrm>
            <a:custGeom>
              <a:avLst/>
              <a:gdLst>
                <a:gd name="connsiteX0" fmla="*/ 781050 w 781050"/>
                <a:gd name="connsiteY0" fmla="*/ 1162050 h 1162050"/>
                <a:gd name="connsiteX1" fmla="*/ 781050 w 781050"/>
                <a:gd name="connsiteY1" fmla="*/ 0 h 1162050"/>
                <a:gd name="connsiteX2" fmla="*/ 0 w 781050"/>
                <a:gd name="connsiteY2" fmla="*/ 0 h 1162050"/>
              </a:gdLst>
              <a:ahLst/>
              <a:cxnLst>
                <a:cxn ang="0">
                  <a:pos x="connsiteX0" y="connsiteY0"/>
                </a:cxn>
                <a:cxn ang="0">
                  <a:pos x="connsiteX1" y="connsiteY1"/>
                </a:cxn>
                <a:cxn ang="0">
                  <a:pos x="connsiteX2" y="connsiteY2"/>
                </a:cxn>
              </a:cxnLst>
              <a:rect l="l" t="t" r="r" b="b"/>
              <a:pathLst>
                <a:path w="781050" h="1162050">
                  <a:moveTo>
                    <a:pt x="781050" y="1162050"/>
                  </a:moveTo>
                  <a:lnTo>
                    <a:pt x="78105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grpSp>
          <p:nvGrpSpPr>
            <p:cNvPr id="17" name="组合 16"/>
            <p:cNvGrpSpPr/>
            <p:nvPr/>
          </p:nvGrpSpPr>
          <p:grpSpPr>
            <a:xfrm>
              <a:off x="438956" y="2447532"/>
              <a:ext cx="3151696" cy="1162115"/>
              <a:chOff x="1017079" y="1280151"/>
              <a:chExt cx="3151696" cy="1162115"/>
            </a:xfrm>
          </p:grpSpPr>
          <p:sp>
            <p:nvSpPr>
              <p:cNvPr id="18" name="MH_SubTitle_4"/>
              <p:cNvSpPr txBox="1">
                <a:spLocks noChangeArrowheads="1"/>
              </p:cNvSpPr>
              <p:nvPr>
                <p:custDataLst>
                  <p:tags r:id="rId12"/>
                </p:custDataLst>
              </p:nvPr>
            </p:nvSpPr>
            <p:spPr bwMode="auto">
              <a:xfrm>
                <a:off x="1017079" y="1280151"/>
                <a:ext cx="3105271" cy="412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eaLnBrk="1" hangingPunct="1"/>
                <a:r>
                  <a:rPr lang="zh-CN" altLang="en-US" sz="1013" dirty="0" smtClean="0">
                    <a:solidFill>
                      <a:srgbClr val="6CAE43"/>
                    </a:solidFill>
                    <a:latin typeface="微软雅黑" panose="020B0503020204020204" pitchFamily="34" charset="-122"/>
                  </a:rPr>
                  <a:t>单机添加标题</a:t>
                </a:r>
                <a:endParaRPr lang="zh-CN" altLang="en-US" sz="1013" dirty="0">
                  <a:solidFill>
                    <a:srgbClr val="6CAE43"/>
                  </a:solidFill>
                  <a:latin typeface="微软雅黑" panose="020B0503020204020204" pitchFamily="34" charset="-122"/>
                </a:endParaRPr>
              </a:p>
            </p:txBody>
          </p:sp>
          <p:sp>
            <p:nvSpPr>
              <p:cNvPr id="19" name="MH_SubTitle_1"/>
              <p:cNvSpPr txBox="1">
                <a:spLocks noChangeArrowheads="1"/>
              </p:cNvSpPr>
              <p:nvPr>
                <p:custDataLst>
                  <p:tags r:id="rId13"/>
                </p:custDataLst>
              </p:nvPr>
            </p:nvSpPr>
            <p:spPr bwMode="auto">
              <a:xfrm>
                <a:off x="1054671" y="146523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30000"/>
                  </a:lnSpc>
                </a:pPr>
                <a:r>
                  <a:rPr lang="zh-CN" altLang="en-US" sz="1050" dirty="0">
                    <a:solidFill>
                      <a:schemeClr val="bg1">
                        <a:lumMod val="50000"/>
                      </a:schemeClr>
                    </a:solidFill>
                    <a:latin typeface="微软雅黑" panose="020B0503020204020204" pitchFamily="34" charset="-122"/>
                  </a:rPr>
                  <a:t>此处添加详细文本描述，建议与标题相关并符合整体语言风格。</a:t>
                </a:r>
                <a:endParaRPr lang="en-US" altLang="zh-CN" sz="1050" dirty="0">
                  <a:solidFill>
                    <a:schemeClr val="bg1">
                      <a:lumMod val="50000"/>
                    </a:schemeClr>
                  </a:solidFill>
                  <a:latin typeface="微软雅黑" panose="020B0503020204020204" pitchFamily="34" charset="-122"/>
                </a:endParaRPr>
              </a:p>
            </p:txBody>
          </p:sp>
        </p:grpSp>
      </p:grpSp>
      <p:grpSp>
        <p:nvGrpSpPr>
          <p:cNvPr id="20" name="组合 19"/>
          <p:cNvGrpSpPr/>
          <p:nvPr/>
        </p:nvGrpSpPr>
        <p:grpSpPr>
          <a:xfrm>
            <a:off x="4643040" y="1220981"/>
            <a:ext cx="3079121" cy="2091888"/>
            <a:chOff x="6156614" y="1193154"/>
            <a:chExt cx="4105495" cy="2789184"/>
          </a:xfrm>
        </p:grpSpPr>
        <p:sp>
          <p:nvSpPr>
            <p:cNvPr id="21" name="任意多边形 20"/>
            <p:cNvSpPr/>
            <p:nvPr/>
          </p:nvSpPr>
          <p:spPr>
            <a:xfrm flipH="1">
              <a:off x="6156614" y="1646996"/>
              <a:ext cx="781050" cy="2335342"/>
            </a:xfrm>
            <a:custGeom>
              <a:avLst/>
              <a:gdLst>
                <a:gd name="connsiteX0" fmla="*/ 781050 w 781050"/>
                <a:gd name="connsiteY0" fmla="*/ 1162050 h 1162050"/>
                <a:gd name="connsiteX1" fmla="*/ 781050 w 781050"/>
                <a:gd name="connsiteY1" fmla="*/ 0 h 1162050"/>
                <a:gd name="connsiteX2" fmla="*/ 0 w 781050"/>
                <a:gd name="connsiteY2" fmla="*/ 0 h 1162050"/>
              </a:gdLst>
              <a:ahLst/>
              <a:cxnLst>
                <a:cxn ang="0">
                  <a:pos x="connsiteX0" y="connsiteY0"/>
                </a:cxn>
                <a:cxn ang="0">
                  <a:pos x="connsiteX1" y="connsiteY1"/>
                </a:cxn>
                <a:cxn ang="0">
                  <a:pos x="connsiteX2" y="connsiteY2"/>
                </a:cxn>
              </a:cxnLst>
              <a:rect l="l" t="t" r="r" b="b"/>
              <a:pathLst>
                <a:path w="781050" h="1162050">
                  <a:moveTo>
                    <a:pt x="781050" y="1162050"/>
                  </a:moveTo>
                  <a:lnTo>
                    <a:pt x="78105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grpSp>
          <p:nvGrpSpPr>
            <p:cNvPr id="22" name="组合 21"/>
            <p:cNvGrpSpPr/>
            <p:nvPr/>
          </p:nvGrpSpPr>
          <p:grpSpPr>
            <a:xfrm>
              <a:off x="7110413" y="1193154"/>
              <a:ext cx="3151696" cy="1162115"/>
              <a:chOff x="1017079" y="1280151"/>
              <a:chExt cx="3151696" cy="1162115"/>
            </a:xfrm>
          </p:grpSpPr>
          <p:sp>
            <p:nvSpPr>
              <p:cNvPr id="23" name="MH_SubTitle_4"/>
              <p:cNvSpPr txBox="1">
                <a:spLocks noChangeArrowheads="1"/>
              </p:cNvSpPr>
              <p:nvPr>
                <p:custDataLst>
                  <p:tags r:id="rId10"/>
                </p:custDataLst>
              </p:nvPr>
            </p:nvSpPr>
            <p:spPr bwMode="auto">
              <a:xfrm>
                <a:off x="1017079" y="1280151"/>
                <a:ext cx="3105271" cy="412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013" dirty="0" smtClean="0">
                    <a:solidFill>
                      <a:srgbClr val="6CAE43"/>
                    </a:solidFill>
                    <a:latin typeface="微软雅黑" panose="020B0503020204020204" pitchFamily="34" charset="-122"/>
                  </a:rPr>
                  <a:t>单机添加标题</a:t>
                </a:r>
                <a:endParaRPr lang="zh-CN" altLang="en-US" sz="1013" dirty="0">
                  <a:solidFill>
                    <a:srgbClr val="6CAE43"/>
                  </a:solidFill>
                  <a:latin typeface="微软雅黑" panose="020B0503020204020204" pitchFamily="34" charset="-122"/>
                </a:endParaRPr>
              </a:p>
            </p:txBody>
          </p:sp>
          <p:sp>
            <p:nvSpPr>
              <p:cNvPr id="24" name="MH_SubTitle_1"/>
              <p:cNvSpPr txBox="1">
                <a:spLocks noChangeArrowheads="1"/>
              </p:cNvSpPr>
              <p:nvPr>
                <p:custDataLst>
                  <p:tags r:id="rId11"/>
                </p:custDataLst>
              </p:nvPr>
            </p:nvSpPr>
            <p:spPr bwMode="auto">
              <a:xfrm>
                <a:off x="1054671" y="146523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30000"/>
                  </a:lnSpc>
                </a:pPr>
                <a:r>
                  <a:rPr lang="zh-CN" altLang="en-US" sz="1050" dirty="0">
                    <a:solidFill>
                      <a:schemeClr val="bg1">
                        <a:lumMod val="50000"/>
                      </a:schemeClr>
                    </a:solidFill>
                    <a:latin typeface="微软雅黑" panose="020B0503020204020204" pitchFamily="34" charset="-122"/>
                  </a:rPr>
                  <a:t>此处添加详细文本描述，建议与标题相关并符合整体语言风格。</a:t>
                </a:r>
                <a:endParaRPr lang="en-US" altLang="zh-CN" sz="1050" dirty="0">
                  <a:solidFill>
                    <a:schemeClr val="bg1">
                      <a:lumMod val="50000"/>
                    </a:schemeClr>
                  </a:solidFill>
                  <a:latin typeface="微软雅黑" panose="020B0503020204020204" pitchFamily="34" charset="-122"/>
                </a:endParaRPr>
              </a:p>
            </p:txBody>
          </p:sp>
        </p:grpSp>
      </p:grpSp>
      <p:grpSp>
        <p:nvGrpSpPr>
          <p:cNvPr id="25" name="组合 24"/>
          <p:cNvGrpSpPr/>
          <p:nvPr/>
        </p:nvGrpSpPr>
        <p:grpSpPr>
          <a:xfrm>
            <a:off x="5460054" y="2023017"/>
            <a:ext cx="2884802" cy="871586"/>
            <a:chOff x="7245968" y="2262534"/>
            <a:chExt cx="3846403" cy="1162115"/>
          </a:xfrm>
        </p:grpSpPr>
        <p:sp>
          <p:nvSpPr>
            <p:cNvPr id="26" name="任意多边形 25"/>
            <p:cNvSpPr/>
            <p:nvPr/>
          </p:nvSpPr>
          <p:spPr>
            <a:xfrm flipH="1">
              <a:off x="7245968" y="2645020"/>
              <a:ext cx="648670" cy="360570"/>
            </a:xfrm>
            <a:custGeom>
              <a:avLst/>
              <a:gdLst>
                <a:gd name="connsiteX0" fmla="*/ 781050 w 781050"/>
                <a:gd name="connsiteY0" fmla="*/ 1162050 h 1162050"/>
                <a:gd name="connsiteX1" fmla="*/ 781050 w 781050"/>
                <a:gd name="connsiteY1" fmla="*/ 0 h 1162050"/>
                <a:gd name="connsiteX2" fmla="*/ 0 w 781050"/>
                <a:gd name="connsiteY2" fmla="*/ 0 h 1162050"/>
              </a:gdLst>
              <a:ahLst/>
              <a:cxnLst>
                <a:cxn ang="0">
                  <a:pos x="connsiteX0" y="connsiteY0"/>
                </a:cxn>
                <a:cxn ang="0">
                  <a:pos x="connsiteX1" y="connsiteY1"/>
                </a:cxn>
                <a:cxn ang="0">
                  <a:pos x="connsiteX2" y="connsiteY2"/>
                </a:cxn>
              </a:cxnLst>
              <a:rect l="l" t="t" r="r" b="b"/>
              <a:pathLst>
                <a:path w="781050" h="1162050">
                  <a:moveTo>
                    <a:pt x="781050" y="1162050"/>
                  </a:moveTo>
                  <a:lnTo>
                    <a:pt x="78105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grpSp>
          <p:nvGrpSpPr>
            <p:cNvPr id="27" name="组合 26"/>
            <p:cNvGrpSpPr/>
            <p:nvPr/>
          </p:nvGrpSpPr>
          <p:grpSpPr>
            <a:xfrm>
              <a:off x="7940675" y="2262534"/>
              <a:ext cx="3151696" cy="1162115"/>
              <a:chOff x="1017079" y="1280151"/>
              <a:chExt cx="3151696" cy="1162115"/>
            </a:xfrm>
          </p:grpSpPr>
          <p:sp>
            <p:nvSpPr>
              <p:cNvPr id="28" name="MH_SubTitle_4"/>
              <p:cNvSpPr txBox="1">
                <a:spLocks noChangeArrowheads="1"/>
              </p:cNvSpPr>
              <p:nvPr>
                <p:custDataLst>
                  <p:tags r:id="rId8"/>
                </p:custDataLst>
              </p:nvPr>
            </p:nvSpPr>
            <p:spPr bwMode="auto">
              <a:xfrm>
                <a:off x="1017079" y="1280151"/>
                <a:ext cx="3105271" cy="412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013" dirty="0" smtClean="0">
                    <a:solidFill>
                      <a:srgbClr val="6CAE43"/>
                    </a:solidFill>
                    <a:latin typeface="微软雅黑" panose="020B0503020204020204" pitchFamily="34" charset="-122"/>
                  </a:rPr>
                  <a:t>单机添加标题</a:t>
                </a:r>
                <a:endParaRPr lang="zh-CN" altLang="en-US" sz="1013" dirty="0">
                  <a:solidFill>
                    <a:srgbClr val="6CAE43"/>
                  </a:solidFill>
                  <a:latin typeface="微软雅黑" panose="020B0503020204020204" pitchFamily="34" charset="-122"/>
                </a:endParaRPr>
              </a:p>
            </p:txBody>
          </p:sp>
          <p:sp>
            <p:nvSpPr>
              <p:cNvPr id="29" name="MH_SubTitle_1"/>
              <p:cNvSpPr txBox="1">
                <a:spLocks noChangeArrowheads="1"/>
              </p:cNvSpPr>
              <p:nvPr>
                <p:custDataLst>
                  <p:tags r:id="rId9"/>
                </p:custDataLst>
              </p:nvPr>
            </p:nvSpPr>
            <p:spPr bwMode="auto">
              <a:xfrm>
                <a:off x="1054671" y="146523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30000"/>
                  </a:lnSpc>
                </a:pPr>
                <a:r>
                  <a:rPr lang="zh-CN" altLang="en-US" sz="1050" dirty="0">
                    <a:solidFill>
                      <a:schemeClr val="bg1">
                        <a:lumMod val="50000"/>
                      </a:schemeClr>
                    </a:solidFill>
                    <a:latin typeface="微软雅黑" panose="020B0503020204020204" pitchFamily="34" charset="-122"/>
                  </a:rPr>
                  <a:t>此处添加详细文本描述，建议与标题相关并符合整体语言风格。</a:t>
                </a:r>
                <a:endParaRPr lang="en-US" altLang="zh-CN" sz="1050" dirty="0">
                  <a:solidFill>
                    <a:schemeClr val="bg1">
                      <a:lumMod val="50000"/>
                    </a:schemeClr>
                  </a:solidFill>
                  <a:latin typeface="微软雅黑" panose="020B0503020204020204" pitchFamily="34" charset="-122"/>
                </a:endParaRPr>
              </a:p>
            </p:txBody>
          </p:sp>
        </p:grpSp>
      </p:grpSp>
      <p:grpSp>
        <p:nvGrpSpPr>
          <p:cNvPr id="30" name="组合 29"/>
          <p:cNvGrpSpPr/>
          <p:nvPr/>
        </p:nvGrpSpPr>
        <p:grpSpPr>
          <a:xfrm>
            <a:off x="6289458" y="2832796"/>
            <a:ext cx="2651031" cy="871586"/>
            <a:chOff x="8351839" y="3342239"/>
            <a:chExt cx="3534708" cy="1162115"/>
          </a:xfrm>
        </p:grpSpPr>
        <p:sp>
          <p:nvSpPr>
            <p:cNvPr id="31" name="任意多边形 30"/>
            <p:cNvSpPr/>
            <p:nvPr/>
          </p:nvSpPr>
          <p:spPr>
            <a:xfrm flipH="1">
              <a:off x="8351839" y="3748939"/>
              <a:ext cx="336587" cy="600751"/>
            </a:xfrm>
            <a:custGeom>
              <a:avLst/>
              <a:gdLst>
                <a:gd name="connsiteX0" fmla="*/ 781050 w 781050"/>
                <a:gd name="connsiteY0" fmla="*/ 1162050 h 1162050"/>
                <a:gd name="connsiteX1" fmla="*/ 781050 w 781050"/>
                <a:gd name="connsiteY1" fmla="*/ 0 h 1162050"/>
                <a:gd name="connsiteX2" fmla="*/ 0 w 781050"/>
                <a:gd name="connsiteY2" fmla="*/ 0 h 1162050"/>
              </a:gdLst>
              <a:ahLst/>
              <a:cxnLst>
                <a:cxn ang="0">
                  <a:pos x="connsiteX0" y="connsiteY0"/>
                </a:cxn>
                <a:cxn ang="0">
                  <a:pos x="connsiteX1" y="connsiteY1"/>
                </a:cxn>
                <a:cxn ang="0">
                  <a:pos x="connsiteX2" y="connsiteY2"/>
                </a:cxn>
              </a:cxnLst>
              <a:rect l="l" t="t" r="r" b="b"/>
              <a:pathLst>
                <a:path w="781050" h="1162050">
                  <a:moveTo>
                    <a:pt x="781050" y="1162050"/>
                  </a:moveTo>
                  <a:lnTo>
                    <a:pt x="78105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grpSp>
          <p:nvGrpSpPr>
            <p:cNvPr id="32" name="组合 31"/>
            <p:cNvGrpSpPr/>
            <p:nvPr/>
          </p:nvGrpSpPr>
          <p:grpSpPr>
            <a:xfrm>
              <a:off x="8734851" y="3342239"/>
              <a:ext cx="3151696" cy="1162115"/>
              <a:chOff x="1017079" y="1280151"/>
              <a:chExt cx="3151696" cy="1162115"/>
            </a:xfrm>
          </p:grpSpPr>
          <p:sp>
            <p:nvSpPr>
              <p:cNvPr id="33" name="MH_SubTitle_4"/>
              <p:cNvSpPr txBox="1">
                <a:spLocks noChangeArrowheads="1"/>
              </p:cNvSpPr>
              <p:nvPr>
                <p:custDataLst>
                  <p:tags r:id="rId6"/>
                </p:custDataLst>
              </p:nvPr>
            </p:nvSpPr>
            <p:spPr bwMode="auto">
              <a:xfrm>
                <a:off x="1017079" y="1280151"/>
                <a:ext cx="3105271" cy="412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013" dirty="0" smtClean="0">
                    <a:solidFill>
                      <a:srgbClr val="6CAE43"/>
                    </a:solidFill>
                    <a:latin typeface="微软雅黑" panose="020B0503020204020204" pitchFamily="34" charset="-122"/>
                  </a:rPr>
                  <a:t>单机添加标题</a:t>
                </a:r>
                <a:endParaRPr lang="zh-CN" altLang="en-US" sz="1013" dirty="0">
                  <a:solidFill>
                    <a:srgbClr val="6CAE43"/>
                  </a:solidFill>
                  <a:latin typeface="微软雅黑" panose="020B0503020204020204" pitchFamily="34" charset="-122"/>
                </a:endParaRPr>
              </a:p>
            </p:txBody>
          </p:sp>
          <p:sp>
            <p:nvSpPr>
              <p:cNvPr id="34" name="MH_SubTitle_1"/>
              <p:cNvSpPr txBox="1">
                <a:spLocks noChangeArrowheads="1"/>
              </p:cNvSpPr>
              <p:nvPr>
                <p:custDataLst>
                  <p:tags r:id="rId7"/>
                </p:custDataLst>
              </p:nvPr>
            </p:nvSpPr>
            <p:spPr bwMode="auto">
              <a:xfrm>
                <a:off x="1054671" y="146523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30000"/>
                  </a:lnSpc>
                </a:pPr>
                <a:r>
                  <a:rPr lang="zh-CN" altLang="en-US" sz="1050" dirty="0">
                    <a:solidFill>
                      <a:schemeClr val="bg1">
                        <a:lumMod val="50000"/>
                      </a:schemeClr>
                    </a:solidFill>
                    <a:latin typeface="微软雅黑" panose="020B0503020204020204" pitchFamily="34" charset="-122"/>
                  </a:rPr>
                  <a:t>此处添加详细文本描述，建议与标题相关并符合整体语言风格。</a:t>
                </a:r>
                <a:endParaRPr lang="en-US" altLang="zh-CN" sz="1050" dirty="0">
                  <a:solidFill>
                    <a:schemeClr val="bg1">
                      <a:lumMod val="50000"/>
                    </a:schemeClr>
                  </a:solidFill>
                  <a:latin typeface="微软雅黑" panose="020B0503020204020204" pitchFamily="34" charset="-122"/>
                </a:endParaRPr>
              </a:p>
            </p:txBody>
          </p:sp>
        </p:grpSp>
      </p:grpSp>
      <p:grpSp>
        <p:nvGrpSpPr>
          <p:cNvPr id="35" name="组合 34"/>
          <p:cNvGrpSpPr/>
          <p:nvPr/>
        </p:nvGrpSpPr>
        <p:grpSpPr>
          <a:xfrm>
            <a:off x="2540181" y="2968033"/>
            <a:ext cx="762843" cy="762842"/>
            <a:chOff x="3352803" y="3522556"/>
            <a:chExt cx="1017124" cy="1017122"/>
          </a:xfrm>
        </p:grpSpPr>
        <p:sp>
          <p:nvSpPr>
            <p:cNvPr id="36" name="泪滴形 35"/>
            <p:cNvSpPr/>
            <p:nvPr/>
          </p:nvSpPr>
          <p:spPr>
            <a:xfrm rot="8100000">
              <a:off x="3352803" y="3522556"/>
              <a:ext cx="1017124" cy="1017122"/>
            </a:xfrm>
            <a:prstGeom prst="teardrop">
              <a:avLst>
                <a:gd name="adj" fmla="val 190413"/>
              </a:avLst>
            </a:prstGeom>
            <a:gradFill>
              <a:gsLst>
                <a:gs pos="0">
                  <a:srgbClr val="D7DCDE"/>
                </a:gs>
                <a:gs pos="80000">
                  <a:schemeClr val="bg1"/>
                </a:gs>
              </a:gsLst>
              <a:lin ang="2700000" scaled="0"/>
            </a:gradFill>
            <a:ln w="22225" cap="flat">
              <a:gradFill>
                <a:gsLst>
                  <a:gs pos="0">
                    <a:srgbClr val="FFE141"/>
                  </a:gs>
                  <a:gs pos="0">
                    <a:schemeClr val="bg1"/>
                  </a:gs>
                  <a:gs pos="100000">
                    <a:schemeClr val="bg1">
                      <a:lumMod val="95000"/>
                    </a:schemeClr>
                  </a:gs>
                </a:gsLst>
                <a:lin ang="2700000" scaled="0"/>
              </a:gradFill>
              <a:prstDash val="solid"/>
              <a:miter lim="800000"/>
              <a:headEnd/>
              <a:tailEnd/>
            </a:ln>
            <a:effectLst>
              <a:outerShdw blurRad="152400" dist="76200" dir="2700000" sx="102000" sy="102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37" name="MH_SubTitle_1"/>
            <p:cNvSpPr>
              <a:spLocks noChangeArrowheads="1"/>
            </p:cNvSpPr>
            <p:nvPr>
              <p:custDataLst>
                <p:tags r:id="rId5"/>
              </p:custDataLst>
            </p:nvPr>
          </p:nvSpPr>
          <p:spPr bwMode="auto">
            <a:xfrm>
              <a:off x="3456301" y="3608345"/>
              <a:ext cx="824405" cy="824402"/>
            </a:xfrm>
            <a:prstGeom prst="ellipse">
              <a:avLst/>
            </a:prstGeom>
            <a:gradFill>
              <a:gsLst>
                <a:gs pos="100000">
                  <a:srgbClr val="92D050"/>
                </a:gs>
                <a:gs pos="0">
                  <a:srgbClr val="6CAE43"/>
                </a:gs>
              </a:gsLst>
              <a:lin ang="2700000" scaled="0"/>
            </a:gradFill>
            <a:ln w="28575" cap="flat">
              <a:gradFill>
                <a:gsLst>
                  <a:gs pos="0">
                    <a:srgbClr val="92D050"/>
                  </a:gs>
                  <a:gs pos="100000">
                    <a:srgbClr val="6CAE43"/>
                  </a:gs>
                </a:gsLst>
                <a:lin ang="2700000" scaled="0"/>
              </a:gradFill>
              <a:prstDash val="solid"/>
              <a:miter lim="800000"/>
              <a:headEnd/>
              <a:tailEnd/>
            </a:ln>
            <a:effectLst>
              <a:outerShdw blurRad="63500" sx="102000" sy="102000" algn="ctr" rotWithShape="0">
                <a:prstClr val="black">
                  <a:alpha val="40000"/>
                </a:prstClr>
              </a:outerShdw>
            </a:effectLst>
          </p:spPr>
          <p:txBody>
            <a:bodyPr vert="horz" wrap="square" lIns="68580" tIns="34290" rIns="68580" bIns="34290" numCol="1" anchor="ctr" anchorCtr="1" compatLnSpc="1">
              <a:prstTxWarp prst="textNoShape">
                <a:avLst/>
              </a:prstTxWarp>
            </a:bodyPr>
            <a:lstStyle/>
            <a:p>
              <a:endParaRPr lang="en-US" altLang="zh-CN" sz="1800" dirty="0">
                <a:solidFill>
                  <a:schemeClr val="bg1"/>
                </a:solidFill>
                <a:latin typeface="微软雅黑" panose="020B0503020204020204" pitchFamily="34" charset="-122"/>
                <a:ea typeface="微软雅黑" panose="020B0503020204020204" pitchFamily="34" charset="-122"/>
              </a:endParaRPr>
            </a:p>
          </p:txBody>
        </p:sp>
        <p:sp>
          <p:nvSpPr>
            <p:cNvPr id="38" name="Freeform 177"/>
            <p:cNvSpPr>
              <a:spLocks noEditPoints="1"/>
            </p:cNvSpPr>
            <p:nvPr/>
          </p:nvSpPr>
          <p:spPr bwMode="auto">
            <a:xfrm>
              <a:off x="3672405" y="3863566"/>
              <a:ext cx="418412" cy="346498"/>
            </a:xfrm>
            <a:custGeom>
              <a:avLst/>
              <a:gdLst>
                <a:gd name="T0" fmla="*/ 39 w 81"/>
                <a:gd name="T1" fmla="*/ 35 h 67"/>
                <a:gd name="T2" fmla="*/ 37 w 81"/>
                <a:gd name="T3" fmla="*/ 28 h 67"/>
                <a:gd name="T4" fmla="*/ 41 w 81"/>
                <a:gd name="T5" fmla="*/ 43 h 67"/>
                <a:gd name="T6" fmla="*/ 44 w 81"/>
                <a:gd name="T7" fmla="*/ 51 h 67"/>
                <a:gd name="T8" fmla="*/ 44 w 81"/>
                <a:gd name="T9" fmla="*/ 46 h 67"/>
                <a:gd name="T10" fmla="*/ 64 w 81"/>
                <a:gd name="T11" fmla="*/ 13 h 67"/>
                <a:gd name="T12" fmla="*/ 62 w 81"/>
                <a:gd name="T13" fmla="*/ 17 h 67"/>
                <a:gd name="T14" fmla="*/ 56 w 81"/>
                <a:gd name="T15" fmla="*/ 17 h 67"/>
                <a:gd name="T16" fmla="*/ 55 w 81"/>
                <a:gd name="T17" fmla="*/ 13 h 67"/>
                <a:gd name="T18" fmla="*/ 25 w 81"/>
                <a:gd name="T19" fmla="*/ 17 h 67"/>
                <a:gd name="T20" fmla="*/ 19 w 81"/>
                <a:gd name="T21" fmla="*/ 17 h 67"/>
                <a:gd name="T22" fmla="*/ 19 w 81"/>
                <a:gd name="T23" fmla="*/ 13 h 67"/>
                <a:gd name="T24" fmla="*/ 0 w 81"/>
                <a:gd name="T25" fmla="*/ 30 h 67"/>
                <a:gd name="T26" fmla="*/ 17 w 81"/>
                <a:gd name="T27" fmla="*/ 67 h 67"/>
                <a:gd name="T28" fmla="*/ 81 w 81"/>
                <a:gd name="T29" fmla="*/ 50 h 67"/>
                <a:gd name="T30" fmla="*/ 64 w 81"/>
                <a:gd name="T31" fmla="*/ 13 h 67"/>
                <a:gd name="T32" fmla="*/ 41 w 81"/>
                <a:gd name="T33" fmla="*/ 54 h 67"/>
                <a:gd name="T34" fmla="*/ 39 w 81"/>
                <a:gd name="T35" fmla="*/ 57 h 67"/>
                <a:gd name="T36" fmla="*/ 32 w 81"/>
                <a:gd name="T37" fmla="*/ 51 h 67"/>
                <a:gd name="T38" fmla="*/ 33 w 81"/>
                <a:gd name="T39" fmla="*/ 45 h 67"/>
                <a:gd name="T40" fmla="*/ 39 w 81"/>
                <a:gd name="T41" fmla="*/ 42 h 67"/>
                <a:gd name="T42" fmla="*/ 32 w 81"/>
                <a:gd name="T43" fmla="*/ 33 h 67"/>
                <a:gd name="T44" fmla="*/ 39 w 81"/>
                <a:gd name="T45" fmla="*/ 25 h 67"/>
                <a:gd name="T46" fmla="*/ 41 w 81"/>
                <a:gd name="T47" fmla="*/ 23 h 67"/>
                <a:gd name="T48" fmla="*/ 48 w 81"/>
                <a:gd name="T49" fmla="*/ 28 h 67"/>
                <a:gd name="T50" fmla="*/ 46 w 81"/>
                <a:gd name="T51" fmla="*/ 34 h 67"/>
                <a:gd name="T52" fmla="*/ 41 w 81"/>
                <a:gd name="T53" fmla="*/ 27 h 67"/>
                <a:gd name="T54" fmla="*/ 48 w 81"/>
                <a:gd name="T55" fmla="*/ 42 h 67"/>
                <a:gd name="T56" fmla="*/ 47 w 81"/>
                <a:gd name="T57" fmla="*/ 52 h 67"/>
                <a:gd name="T58" fmla="*/ 34 w 81"/>
                <a:gd name="T59" fmla="*/ 3 h 67"/>
                <a:gd name="T60" fmla="*/ 56 w 81"/>
                <a:gd name="T61" fmla="*/ 13 h 67"/>
                <a:gd name="T62" fmla="*/ 61 w 81"/>
                <a:gd name="T63" fmla="*/ 16 h 67"/>
                <a:gd name="T64" fmla="*/ 50 w 81"/>
                <a:gd name="T65" fmla="*/ 0 h 67"/>
                <a:gd name="T66" fmla="*/ 20 w 81"/>
                <a:gd name="T67" fmla="*/ 13 h 67"/>
                <a:gd name="T68" fmla="*/ 24 w 81"/>
                <a:gd name="T69" fmla="*/ 1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67">
                  <a:moveTo>
                    <a:pt x="35" y="30"/>
                  </a:moveTo>
                  <a:cubicBezTo>
                    <a:pt x="35" y="32"/>
                    <a:pt x="37" y="33"/>
                    <a:pt x="39" y="35"/>
                  </a:cubicBezTo>
                  <a:cubicBezTo>
                    <a:pt x="39" y="27"/>
                    <a:pt x="39" y="27"/>
                    <a:pt x="39" y="27"/>
                  </a:cubicBezTo>
                  <a:cubicBezTo>
                    <a:pt x="38" y="27"/>
                    <a:pt x="37" y="27"/>
                    <a:pt x="37" y="28"/>
                  </a:cubicBezTo>
                  <a:cubicBezTo>
                    <a:pt x="36" y="29"/>
                    <a:pt x="35" y="29"/>
                    <a:pt x="35" y="30"/>
                  </a:cubicBezTo>
                  <a:close/>
                  <a:moveTo>
                    <a:pt x="41" y="43"/>
                  </a:moveTo>
                  <a:cubicBezTo>
                    <a:pt x="41" y="52"/>
                    <a:pt x="41" y="52"/>
                    <a:pt x="41" y="52"/>
                  </a:cubicBezTo>
                  <a:cubicBezTo>
                    <a:pt x="42" y="52"/>
                    <a:pt x="43" y="52"/>
                    <a:pt x="44" y="51"/>
                  </a:cubicBezTo>
                  <a:cubicBezTo>
                    <a:pt x="45" y="50"/>
                    <a:pt x="45" y="49"/>
                    <a:pt x="45" y="48"/>
                  </a:cubicBezTo>
                  <a:cubicBezTo>
                    <a:pt x="45" y="47"/>
                    <a:pt x="45" y="47"/>
                    <a:pt x="44" y="46"/>
                  </a:cubicBezTo>
                  <a:cubicBezTo>
                    <a:pt x="44" y="45"/>
                    <a:pt x="43" y="44"/>
                    <a:pt x="41" y="43"/>
                  </a:cubicBezTo>
                  <a:close/>
                  <a:moveTo>
                    <a:pt x="64" y="13"/>
                  </a:moveTo>
                  <a:cubicBezTo>
                    <a:pt x="62" y="13"/>
                    <a:pt x="62" y="13"/>
                    <a:pt x="62" y="13"/>
                  </a:cubicBezTo>
                  <a:cubicBezTo>
                    <a:pt x="62" y="14"/>
                    <a:pt x="62" y="15"/>
                    <a:pt x="62" y="17"/>
                  </a:cubicBezTo>
                  <a:cubicBezTo>
                    <a:pt x="62" y="17"/>
                    <a:pt x="62" y="17"/>
                    <a:pt x="62" y="17"/>
                  </a:cubicBezTo>
                  <a:cubicBezTo>
                    <a:pt x="56" y="17"/>
                    <a:pt x="56" y="17"/>
                    <a:pt x="56" y="17"/>
                  </a:cubicBezTo>
                  <a:cubicBezTo>
                    <a:pt x="56" y="17"/>
                    <a:pt x="56" y="17"/>
                    <a:pt x="56" y="17"/>
                  </a:cubicBezTo>
                  <a:cubicBezTo>
                    <a:pt x="56" y="15"/>
                    <a:pt x="56" y="14"/>
                    <a:pt x="55" y="13"/>
                  </a:cubicBezTo>
                  <a:cubicBezTo>
                    <a:pt x="26" y="13"/>
                    <a:pt x="26" y="13"/>
                    <a:pt x="26" y="13"/>
                  </a:cubicBezTo>
                  <a:cubicBezTo>
                    <a:pt x="25" y="14"/>
                    <a:pt x="25" y="15"/>
                    <a:pt x="25" y="17"/>
                  </a:cubicBezTo>
                  <a:cubicBezTo>
                    <a:pt x="25" y="17"/>
                    <a:pt x="25" y="17"/>
                    <a:pt x="25" y="17"/>
                  </a:cubicBezTo>
                  <a:cubicBezTo>
                    <a:pt x="19" y="17"/>
                    <a:pt x="19" y="17"/>
                    <a:pt x="19" y="17"/>
                  </a:cubicBezTo>
                  <a:cubicBezTo>
                    <a:pt x="19" y="17"/>
                    <a:pt x="19" y="17"/>
                    <a:pt x="19" y="17"/>
                  </a:cubicBezTo>
                  <a:cubicBezTo>
                    <a:pt x="19" y="15"/>
                    <a:pt x="19" y="14"/>
                    <a:pt x="19" y="13"/>
                  </a:cubicBezTo>
                  <a:cubicBezTo>
                    <a:pt x="17" y="13"/>
                    <a:pt x="17" y="13"/>
                    <a:pt x="17" y="13"/>
                  </a:cubicBezTo>
                  <a:cubicBezTo>
                    <a:pt x="8" y="13"/>
                    <a:pt x="0" y="20"/>
                    <a:pt x="0" y="30"/>
                  </a:cubicBezTo>
                  <a:cubicBezTo>
                    <a:pt x="0" y="50"/>
                    <a:pt x="0" y="50"/>
                    <a:pt x="0" y="50"/>
                  </a:cubicBezTo>
                  <a:cubicBezTo>
                    <a:pt x="0" y="59"/>
                    <a:pt x="8" y="67"/>
                    <a:pt x="17" y="67"/>
                  </a:cubicBezTo>
                  <a:cubicBezTo>
                    <a:pt x="64" y="67"/>
                    <a:pt x="64" y="67"/>
                    <a:pt x="64" y="67"/>
                  </a:cubicBezTo>
                  <a:cubicBezTo>
                    <a:pt x="73" y="67"/>
                    <a:pt x="81" y="59"/>
                    <a:pt x="81" y="50"/>
                  </a:cubicBezTo>
                  <a:cubicBezTo>
                    <a:pt x="81" y="30"/>
                    <a:pt x="81" y="30"/>
                    <a:pt x="81" y="30"/>
                  </a:cubicBezTo>
                  <a:cubicBezTo>
                    <a:pt x="81" y="20"/>
                    <a:pt x="73" y="13"/>
                    <a:pt x="64" y="13"/>
                  </a:cubicBezTo>
                  <a:close/>
                  <a:moveTo>
                    <a:pt x="47" y="52"/>
                  </a:moveTo>
                  <a:cubicBezTo>
                    <a:pt x="45" y="53"/>
                    <a:pt x="43" y="54"/>
                    <a:pt x="41" y="54"/>
                  </a:cubicBezTo>
                  <a:cubicBezTo>
                    <a:pt x="41" y="57"/>
                    <a:pt x="41" y="57"/>
                    <a:pt x="41" y="57"/>
                  </a:cubicBezTo>
                  <a:cubicBezTo>
                    <a:pt x="39" y="57"/>
                    <a:pt x="39" y="57"/>
                    <a:pt x="39" y="57"/>
                  </a:cubicBezTo>
                  <a:cubicBezTo>
                    <a:pt x="39" y="54"/>
                    <a:pt x="39" y="54"/>
                    <a:pt x="39" y="54"/>
                  </a:cubicBezTo>
                  <a:cubicBezTo>
                    <a:pt x="36" y="54"/>
                    <a:pt x="34" y="53"/>
                    <a:pt x="32" y="51"/>
                  </a:cubicBezTo>
                  <a:cubicBezTo>
                    <a:pt x="33" y="45"/>
                    <a:pt x="33" y="45"/>
                    <a:pt x="33" y="45"/>
                  </a:cubicBezTo>
                  <a:cubicBezTo>
                    <a:pt x="33" y="45"/>
                    <a:pt x="33" y="45"/>
                    <a:pt x="33" y="45"/>
                  </a:cubicBezTo>
                  <a:cubicBezTo>
                    <a:pt x="34" y="50"/>
                    <a:pt x="36" y="52"/>
                    <a:pt x="39" y="52"/>
                  </a:cubicBezTo>
                  <a:cubicBezTo>
                    <a:pt x="39" y="42"/>
                    <a:pt x="39" y="42"/>
                    <a:pt x="39" y="42"/>
                  </a:cubicBezTo>
                  <a:cubicBezTo>
                    <a:pt x="36" y="40"/>
                    <a:pt x="34" y="38"/>
                    <a:pt x="33" y="37"/>
                  </a:cubicBezTo>
                  <a:cubicBezTo>
                    <a:pt x="32" y="36"/>
                    <a:pt x="32" y="34"/>
                    <a:pt x="32" y="33"/>
                  </a:cubicBezTo>
                  <a:cubicBezTo>
                    <a:pt x="32" y="31"/>
                    <a:pt x="33" y="29"/>
                    <a:pt x="34" y="28"/>
                  </a:cubicBezTo>
                  <a:cubicBezTo>
                    <a:pt x="36" y="26"/>
                    <a:pt x="37" y="26"/>
                    <a:pt x="39" y="25"/>
                  </a:cubicBezTo>
                  <a:cubicBezTo>
                    <a:pt x="39" y="23"/>
                    <a:pt x="39" y="23"/>
                    <a:pt x="39" y="23"/>
                  </a:cubicBezTo>
                  <a:cubicBezTo>
                    <a:pt x="41" y="23"/>
                    <a:pt x="41" y="23"/>
                    <a:pt x="41" y="23"/>
                  </a:cubicBezTo>
                  <a:cubicBezTo>
                    <a:pt x="41" y="25"/>
                    <a:pt x="41" y="25"/>
                    <a:pt x="41" y="25"/>
                  </a:cubicBezTo>
                  <a:cubicBezTo>
                    <a:pt x="44" y="26"/>
                    <a:pt x="46" y="26"/>
                    <a:pt x="48" y="28"/>
                  </a:cubicBezTo>
                  <a:cubicBezTo>
                    <a:pt x="47" y="34"/>
                    <a:pt x="47" y="34"/>
                    <a:pt x="47" y="34"/>
                  </a:cubicBezTo>
                  <a:cubicBezTo>
                    <a:pt x="46" y="34"/>
                    <a:pt x="46" y="34"/>
                    <a:pt x="46" y="34"/>
                  </a:cubicBezTo>
                  <a:cubicBezTo>
                    <a:pt x="46" y="31"/>
                    <a:pt x="46" y="30"/>
                    <a:pt x="45" y="29"/>
                  </a:cubicBezTo>
                  <a:cubicBezTo>
                    <a:pt x="44" y="27"/>
                    <a:pt x="42" y="27"/>
                    <a:pt x="41" y="27"/>
                  </a:cubicBezTo>
                  <a:cubicBezTo>
                    <a:pt x="41" y="36"/>
                    <a:pt x="41" y="36"/>
                    <a:pt x="41" y="36"/>
                  </a:cubicBezTo>
                  <a:cubicBezTo>
                    <a:pt x="44" y="38"/>
                    <a:pt x="47" y="40"/>
                    <a:pt x="48" y="42"/>
                  </a:cubicBezTo>
                  <a:cubicBezTo>
                    <a:pt x="49" y="43"/>
                    <a:pt x="49" y="45"/>
                    <a:pt x="49" y="47"/>
                  </a:cubicBezTo>
                  <a:cubicBezTo>
                    <a:pt x="49" y="49"/>
                    <a:pt x="49" y="50"/>
                    <a:pt x="47" y="52"/>
                  </a:cubicBezTo>
                  <a:close/>
                  <a:moveTo>
                    <a:pt x="25" y="13"/>
                  </a:moveTo>
                  <a:cubicBezTo>
                    <a:pt x="26" y="7"/>
                    <a:pt x="29" y="3"/>
                    <a:pt x="34" y="3"/>
                  </a:cubicBezTo>
                  <a:cubicBezTo>
                    <a:pt x="47" y="3"/>
                    <a:pt x="47" y="3"/>
                    <a:pt x="47" y="3"/>
                  </a:cubicBezTo>
                  <a:cubicBezTo>
                    <a:pt x="52" y="3"/>
                    <a:pt x="55" y="7"/>
                    <a:pt x="56" y="13"/>
                  </a:cubicBezTo>
                  <a:cubicBezTo>
                    <a:pt x="57" y="14"/>
                    <a:pt x="57" y="15"/>
                    <a:pt x="57" y="16"/>
                  </a:cubicBezTo>
                  <a:cubicBezTo>
                    <a:pt x="61" y="16"/>
                    <a:pt x="61" y="16"/>
                    <a:pt x="61" y="16"/>
                  </a:cubicBezTo>
                  <a:cubicBezTo>
                    <a:pt x="61" y="15"/>
                    <a:pt x="61" y="14"/>
                    <a:pt x="61" y="13"/>
                  </a:cubicBezTo>
                  <a:cubicBezTo>
                    <a:pt x="59" y="5"/>
                    <a:pt x="55" y="0"/>
                    <a:pt x="50" y="0"/>
                  </a:cubicBezTo>
                  <a:cubicBezTo>
                    <a:pt x="31" y="0"/>
                    <a:pt x="31" y="0"/>
                    <a:pt x="31" y="0"/>
                  </a:cubicBezTo>
                  <a:cubicBezTo>
                    <a:pt x="26" y="0"/>
                    <a:pt x="22" y="5"/>
                    <a:pt x="20" y="13"/>
                  </a:cubicBezTo>
                  <a:cubicBezTo>
                    <a:pt x="20" y="14"/>
                    <a:pt x="20" y="15"/>
                    <a:pt x="20" y="16"/>
                  </a:cubicBezTo>
                  <a:cubicBezTo>
                    <a:pt x="24" y="16"/>
                    <a:pt x="24" y="16"/>
                    <a:pt x="24" y="16"/>
                  </a:cubicBezTo>
                  <a:cubicBezTo>
                    <a:pt x="24" y="15"/>
                    <a:pt x="24" y="14"/>
                    <a:pt x="25" y="13"/>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3398387" y="2326069"/>
            <a:ext cx="762843" cy="762842"/>
            <a:chOff x="4497077" y="2666606"/>
            <a:chExt cx="1017124" cy="1017122"/>
          </a:xfrm>
        </p:grpSpPr>
        <p:sp>
          <p:nvSpPr>
            <p:cNvPr id="40" name="泪滴形 39"/>
            <p:cNvSpPr/>
            <p:nvPr/>
          </p:nvSpPr>
          <p:spPr>
            <a:xfrm rot="8100000">
              <a:off x="4497077" y="2666606"/>
              <a:ext cx="1017124" cy="1017122"/>
            </a:xfrm>
            <a:prstGeom prst="teardrop">
              <a:avLst>
                <a:gd name="adj" fmla="val 190413"/>
              </a:avLst>
            </a:prstGeom>
            <a:gradFill>
              <a:gsLst>
                <a:gs pos="0">
                  <a:srgbClr val="D7DCDE"/>
                </a:gs>
                <a:gs pos="80000">
                  <a:schemeClr val="bg1"/>
                </a:gs>
              </a:gsLst>
              <a:lin ang="2700000" scaled="0"/>
            </a:gradFill>
            <a:ln w="22225" cap="flat">
              <a:gradFill>
                <a:gsLst>
                  <a:gs pos="0">
                    <a:srgbClr val="FFE141"/>
                  </a:gs>
                  <a:gs pos="0">
                    <a:schemeClr val="bg1"/>
                  </a:gs>
                  <a:gs pos="100000">
                    <a:schemeClr val="bg1">
                      <a:lumMod val="95000"/>
                    </a:schemeClr>
                  </a:gs>
                </a:gsLst>
                <a:lin ang="2700000" scaled="0"/>
              </a:gradFill>
              <a:prstDash val="solid"/>
              <a:miter lim="800000"/>
              <a:headEnd/>
              <a:tailEnd/>
            </a:ln>
            <a:effectLst>
              <a:outerShdw blurRad="152400" dist="76200" dir="2700000" sx="102000" sy="102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41" name="MH_SubTitle_1"/>
            <p:cNvSpPr>
              <a:spLocks noChangeArrowheads="1"/>
            </p:cNvSpPr>
            <p:nvPr>
              <p:custDataLst>
                <p:tags r:id="rId4"/>
              </p:custDataLst>
            </p:nvPr>
          </p:nvSpPr>
          <p:spPr bwMode="auto">
            <a:xfrm>
              <a:off x="4600575" y="2752395"/>
              <a:ext cx="824405" cy="824402"/>
            </a:xfrm>
            <a:prstGeom prst="ellipse">
              <a:avLst/>
            </a:prstGeom>
            <a:gradFill>
              <a:gsLst>
                <a:gs pos="100000">
                  <a:schemeClr val="bg1"/>
                </a:gs>
                <a:gs pos="0">
                  <a:schemeClr val="bg1">
                    <a:lumMod val="85000"/>
                  </a:schemeClr>
                </a:gs>
              </a:gsLst>
              <a:lin ang="5400000" scaled="1"/>
            </a:gradFill>
            <a:ln w="28575" cap="flat">
              <a:gradFill>
                <a:gsLst>
                  <a:gs pos="0">
                    <a:schemeClr val="bg1"/>
                  </a:gs>
                  <a:gs pos="100000">
                    <a:schemeClr val="bg1">
                      <a:lumMod val="85000"/>
                    </a:schemeClr>
                  </a:gs>
                </a:gsLst>
                <a:lin ang="5400000" scaled="1"/>
              </a:gradFill>
              <a:prstDash val="solid"/>
              <a:miter lim="800000"/>
              <a:headEnd/>
              <a:tailEnd/>
            </a:ln>
            <a:effectLst>
              <a:outerShdw blurRad="63500" sx="102000" sy="102000" algn="ctr" rotWithShape="0">
                <a:prstClr val="black">
                  <a:alpha val="40000"/>
                </a:prstClr>
              </a:outerShdw>
            </a:effectLst>
          </p:spPr>
          <p:txBody>
            <a:bodyPr vert="horz" wrap="square" lIns="68580" tIns="34290" rIns="68580" bIns="34290" numCol="1" anchor="ctr" anchorCtr="1" compatLnSpc="1">
              <a:prstTxWarp prst="textNoShape">
                <a:avLst/>
              </a:prstTxWarp>
            </a:bodyPr>
            <a:lstStyle/>
            <a:p>
              <a:endParaRPr lang="en-US" altLang="zh-CN" sz="1800" dirty="0">
                <a:solidFill>
                  <a:schemeClr val="bg1"/>
                </a:solidFill>
                <a:latin typeface="微软雅黑" panose="020B0503020204020204" pitchFamily="34" charset="-122"/>
                <a:ea typeface="微软雅黑" panose="020B0503020204020204" pitchFamily="34" charset="-122"/>
              </a:endParaRPr>
            </a:p>
          </p:txBody>
        </p:sp>
        <p:grpSp>
          <p:nvGrpSpPr>
            <p:cNvPr id="42" name="组合 41"/>
            <p:cNvGrpSpPr/>
            <p:nvPr/>
          </p:nvGrpSpPr>
          <p:grpSpPr>
            <a:xfrm>
              <a:off x="4808015" y="3023857"/>
              <a:ext cx="486822" cy="301830"/>
              <a:chOff x="9348930" y="1711217"/>
              <a:chExt cx="317501" cy="196850"/>
            </a:xfrm>
            <a:solidFill>
              <a:schemeClr val="bg1"/>
            </a:solidFill>
          </p:grpSpPr>
          <p:sp>
            <p:nvSpPr>
              <p:cNvPr id="43" name="Freeform 624"/>
              <p:cNvSpPr>
                <a:spLocks noEditPoints="1"/>
              </p:cNvSpPr>
              <p:nvPr/>
            </p:nvSpPr>
            <p:spPr bwMode="auto">
              <a:xfrm>
                <a:off x="9537843" y="1719155"/>
                <a:ext cx="128588" cy="128587"/>
              </a:xfrm>
              <a:custGeom>
                <a:avLst/>
                <a:gdLst>
                  <a:gd name="T0" fmla="*/ 28 w 32"/>
                  <a:gd name="T1" fmla="*/ 24 h 32"/>
                  <a:gd name="T2" fmla="*/ 28 w 32"/>
                  <a:gd name="T3" fmla="*/ 22 h 32"/>
                  <a:gd name="T4" fmla="*/ 30 w 32"/>
                  <a:gd name="T5" fmla="*/ 21 h 32"/>
                  <a:gd name="T6" fmla="*/ 32 w 32"/>
                  <a:gd name="T7" fmla="*/ 20 h 32"/>
                  <a:gd name="T8" fmla="*/ 31 w 32"/>
                  <a:gd name="T9" fmla="*/ 17 h 32"/>
                  <a:gd name="T10" fmla="*/ 29 w 32"/>
                  <a:gd name="T11" fmla="*/ 15 h 32"/>
                  <a:gd name="T12" fmla="*/ 31 w 32"/>
                  <a:gd name="T13" fmla="*/ 14 h 32"/>
                  <a:gd name="T14" fmla="*/ 31 w 32"/>
                  <a:gd name="T15" fmla="*/ 11 h 32"/>
                  <a:gd name="T16" fmla="*/ 29 w 32"/>
                  <a:gd name="T17" fmla="*/ 10 h 32"/>
                  <a:gd name="T18" fmla="*/ 27 w 32"/>
                  <a:gd name="T19" fmla="*/ 9 h 32"/>
                  <a:gd name="T20" fmla="*/ 28 w 32"/>
                  <a:gd name="T21" fmla="*/ 7 h 32"/>
                  <a:gd name="T22" fmla="*/ 27 w 32"/>
                  <a:gd name="T23" fmla="*/ 5 h 32"/>
                  <a:gd name="T24" fmla="*/ 24 w 32"/>
                  <a:gd name="T25" fmla="*/ 4 h 32"/>
                  <a:gd name="T26" fmla="*/ 23 w 32"/>
                  <a:gd name="T27" fmla="*/ 5 h 32"/>
                  <a:gd name="T28" fmla="*/ 21 w 32"/>
                  <a:gd name="T29" fmla="*/ 3 h 32"/>
                  <a:gd name="T30" fmla="*/ 20 w 32"/>
                  <a:gd name="T31" fmla="*/ 1 h 32"/>
                  <a:gd name="T32" fmla="*/ 17 w 32"/>
                  <a:gd name="T33" fmla="*/ 2 h 32"/>
                  <a:gd name="T34" fmla="*/ 15 w 32"/>
                  <a:gd name="T35" fmla="*/ 3 h 32"/>
                  <a:gd name="T36" fmla="*/ 14 w 32"/>
                  <a:gd name="T37" fmla="*/ 2 h 32"/>
                  <a:gd name="T38" fmla="*/ 12 w 32"/>
                  <a:gd name="T39" fmla="*/ 1 h 32"/>
                  <a:gd name="T40" fmla="*/ 10 w 32"/>
                  <a:gd name="T41" fmla="*/ 3 h 32"/>
                  <a:gd name="T42" fmla="*/ 9 w 32"/>
                  <a:gd name="T43" fmla="*/ 5 h 32"/>
                  <a:gd name="T44" fmla="*/ 7 w 32"/>
                  <a:gd name="T45" fmla="*/ 5 h 32"/>
                  <a:gd name="T46" fmla="*/ 5 w 32"/>
                  <a:gd name="T47" fmla="*/ 5 h 32"/>
                  <a:gd name="T48" fmla="*/ 4 w 32"/>
                  <a:gd name="T49" fmla="*/ 8 h 32"/>
                  <a:gd name="T50" fmla="*/ 5 w 32"/>
                  <a:gd name="T51" fmla="*/ 10 h 32"/>
                  <a:gd name="T52" fmla="*/ 3 w 32"/>
                  <a:gd name="T53" fmla="*/ 11 h 32"/>
                  <a:gd name="T54" fmla="*/ 1 w 32"/>
                  <a:gd name="T55" fmla="*/ 13 h 32"/>
                  <a:gd name="T56" fmla="*/ 2 w 32"/>
                  <a:gd name="T57" fmla="*/ 15 h 32"/>
                  <a:gd name="T58" fmla="*/ 3 w 32"/>
                  <a:gd name="T59" fmla="*/ 17 h 32"/>
                  <a:gd name="T60" fmla="*/ 2 w 32"/>
                  <a:gd name="T61" fmla="*/ 18 h 32"/>
                  <a:gd name="T62" fmla="*/ 1 w 32"/>
                  <a:gd name="T63" fmla="*/ 21 h 32"/>
                  <a:gd name="T64" fmla="*/ 3 w 32"/>
                  <a:gd name="T65" fmla="*/ 22 h 32"/>
                  <a:gd name="T66" fmla="*/ 5 w 32"/>
                  <a:gd name="T67" fmla="*/ 23 h 32"/>
                  <a:gd name="T68" fmla="*/ 5 w 32"/>
                  <a:gd name="T69" fmla="*/ 25 h 32"/>
                  <a:gd name="T70" fmla="*/ 5 w 32"/>
                  <a:gd name="T71" fmla="*/ 28 h 32"/>
                  <a:gd name="T72" fmla="*/ 8 w 32"/>
                  <a:gd name="T73" fmla="*/ 28 h 32"/>
                  <a:gd name="T74" fmla="*/ 11 w 32"/>
                  <a:gd name="T75" fmla="*/ 28 h 32"/>
                  <a:gd name="T76" fmla="*/ 11 w 32"/>
                  <a:gd name="T77" fmla="*/ 30 h 32"/>
                  <a:gd name="T78" fmla="*/ 13 w 32"/>
                  <a:gd name="T79" fmla="*/ 32 h 32"/>
                  <a:gd name="T80" fmla="*/ 15 w 32"/>
                  <a:gd name="T81" fmla="*/ 31 h 32"/>
                  <a:gd name="T82" fmla="*/ 17 w 32"/>
                  <a:gd name="T83" fmla="*/ 29 h 32"/>
                  <a:gd name="T84" fmla="*/ 18 w 32"/>
                  <a:gd name="T85" fmla="*/ 30 h 32"/>
                  <a:gd name="T86" fmla="*/ 21 w 32"/>
                  <a:gd name="T87" fmla="*/ 31 h 32"/>
                  <a:gd name="T88" fmla="*/ 22 w 32"/>
                  <a:gd name="T89" fmla="*/ 29 h 32"/>
                  <a:gd name="T90" fmla="*/ 23 w 32"/>
                  <a:gd name="T91" fmla="*/ 27 h 32"/>
                  <a:gd name="T92" fmla="*/ 25 w 32"/>
                  <a:gd name="T93" fmla="*/ 27 h 32"/>
                  <a:gd name="T94" fmla="*/ 28 w 32"/>
                  <a:gd name="T95" fmla="*/ 27 h 32"/>
                  <a:gd name="T96" fmla="*/ 28 w 32"/>
                  <a:gd name="T97" fmla="*/ 24 h 32"/>
                  <a:gd name="T98" fmla="*/ 10 w 32"/>
                  <a:gd name="T99" fmla="*/ 23 h 32"/>
                  <a:gd name="T100" fmla="*/ 10 w 32"/>
                  <a:gd name="T101" fmla="*/ 10 h 32"/>
                  <a:gd name="T102" fmla="*/ 22 w 32"/>
                  <a:gd name="T103" fmla="*/ 9 h 32"/>
                  <a:gd name="T104" fmla="*/ 23 w 32"/>
                  <a:gd name="T105" fmla="*/ 22 h 32"/>
                  <a:gd name="T106" fmla="*/ 10 w 32"/>
                  <a:gd name="T107" fmla="*/ 2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2">
                    <a:moveTo>
                      <a:pt x="28" y="24"/>
                    </a:moveTo>
                    <a:cubicBezTo>
                      <a:pt x="28" y="24"/>
                      <a:pt x="28" y="22"/>
                      <a:pt x="28" y="22"/>
                    </a:cubicBezTo>
                    <a:cubicBezTo>
                      <a:pt x="28" y="21"/>
                      <a:pt x="29" y="21"/>
                      <a:pt x="30" y="21"/>
                    </a:cubicBezTo>
                    <a:cubicBezTo>
                      <a:pt x="31" y="22"/>
                      <a:pt x="31" y="21"/>
                      <a:pt x="32" y="20"/>
                    </a:cubicBezTo>
                    <a:cubicBezTo>
                      <a:pt x="32" y="19"/>
                      <a:pt x="31" y="18"/>
                      <a:pt x="31" y="17"/>
                    </a:cubicBezTo>
                    <a:cubicBezTo>
                      <a:pt x="30" y="17"/>
                      <a:pt x="29" y="16"/>
                      <a:pt x="29" y="15"/>
                    </a:cubicBezTo>
                    <a:cubicBezTo>
                      <a:pt x="29" y="15"/>
                      <a:pt x="30" y="14"/>
                      <a:pt x="31" y="14"/>
                    </a:cubicBezTo>
                    <a:cubicBezTo>
                      <a:pt x="31" y="14"/>
                      <a:pt x="32" y="13"/>
                      <a:pt x="31" y="11"/>
                    </a:cubicBezTo>
                    <a:cubicBezTo>
                      <a:pt x="31" y="10"/>
                      <a:pt x="30" y="10"/>
                      <a:pt x="29" y="10"/>
                    </a:cubicBezTo>
                    <a:cubicBezTo>
                      <a:pt x="29" y="10"/>
                      <a:pt x="27" y="9"/>
                      <a:pt x="27" y="9"/>
                    </a:cubicBezTo>
                    <a:cubicBezTo>
                      <a:pt x="27" y="8"/>
                      <a:pt x="27" y="8"/>
                      <a:pt x="28" y="7"/>
                    </a:cubicBezTo>
                    <a:cubicBezTo>
                      <a:pt x="28" y="6"/>
                      <a:pt x="28" y="5"/>
                      <a:pt x="27" y="5"/>
                    </a:cubicBezTo>
                    <a:cubicBezTo>
                      <a:pt x="26" y="4"/>
                      <a:pt x="25" y="4"/>
                      <a:pt x="24" y="4"/>
                    </a:cubicBezTo>
                    <a:cubicBezTo>
                      <a:pt x="24" y="5"/>
                      <a:pt x="23" y="5"/>
                      <a:pt x="23" y="5"/>
                    </a:cubicBezTo>
                    <a:cubicBezTo>
                      <a:pt x="22" y="5"/>
                      <a:pt x="21" y="3"/>
                      <a:pt x="21" y="3"/>
                    </a:cubicBezTo>
                    <a:cubicBezTo>
                      <a:pt x="22" y="2"/>
                      <a:pt x="21" y="1"/>
                      <a:pt x="20" y="1"/>
                    </a:cubicBezTo>
                    <a:cubicBezTo>
                      <a:pt x="19" y="0"/>
                      <a:pt x="18" y="1"/>
                      <a:pt x="17" y="2"/>
                    </a:cubicBezTo>
                    <a:cubicBezTo>
                      <a:pt x="17" y="3"/>
                      <a:pt x="16" y="3"/>
                      <a:pt x="15" y="3"/>
                    </a:cubicBezTo>
                    <a:cubicBezTo>
                      <a:pt x="15" y="3"/>
                      <a:pt x="14" y="3"/>
                      <a:pt x="14" y="2"/>
                    </a:cubicBezTo>
                    <a:cubicBezTo>
                      <a:pt x="14" y="1"/>
                      <a:pt x="13" y="1"/>
                      <a:pt x="12" y="1"/>
                    </a:cubicBezTo>
                    <a:cubicBezTo>
                      <a:pt x="10" y="1"/>
                      <a:pt x="10" y="2"/>
                      <a:pt x="10" y="3"/>
                    </a:cubicBezTo>
                    <a:cubicBezTo>
                      <a:pt x="10" y="4"/>
                      <a:pt x="9" y="5"/>
                      <a:pt x="9" y="5"/>
                    </a:cubicBezTo>
                    <a:cubicBezTo>
                      <a:pt x="9" y="6"/>
                      <a:pt x="8" y="5"/>
                      <a:pt x="7" y="5"/>
                    </a:cubicBezTo>
                    <a:cubicBezTo>
                      <a:pt x="7" y="4"/>
                      <a:pt x="5" y="4"/>
                      <a:pt x="5" y="5"/>
                    </a:cubicBezTo>
                    <a:cubicBezTo>
                      <a:pt x="4" y="6"/>
                      <a:pt x="4" y="7"/>
                      <a:pt x="4" y="8"/>
                    </a:cubicBezTo>
                    <a:cubicBezTo>
                      <a:pt x="5" y="8"/>
                      <a:pt x="5" y="10"/>
                      <a:pt x="5" y="10"/>
                    </a:cubicBezTo>
                    <a:cubicBezTo>
                      <a:pt x="4" y="11"/>
                      <a:pt x="4" y="11"/>
                      <a:pt x="3" y="11"/>
                    </a:cubicBezTo>
                    <a:cubicBezTo>
                      <a:pt x="2" y="11"/>
                      <a:pt x="1" y="11"/>
                      <a:pt x="1" y="13"/>
                    </a:cubicBezTo>
                    <a:cubicBezTo>
                      <a:pt x="0" y="14"/>
                      <a:pt x="1" y="15"/>
                      <a:pt x="2" y="15"/>
                    </a:cubicBezTo>
                    <a:cubicBezTo>
                      <a:pt x="3" y="15"/>
                      <a:pt x="3" y="17"/>
                      <a:pt x="3" y="17"/>
                    </a:cubicBezTo>
                    <a:cubicBezTo>
                      <a:pt x="3" y="18"/>
                      <a:pt x="3" y="18"/>
                      <a:pt x="2" y="18"/>
                    </a:cubicBezTo>
                    <a:cubicBezTo>
                      <a:pt x="1" y="19"/>
                      <a:pt x="1" y="20"/>
                      <a:pt x="1" y="21"/>
                    </a:cubicBezTo>
                    <a:cubicBezTo>
                      <a:pt x="1" y="22"/>
                      <a:pt x="2" y="23"/>
                      <a:pt x="3" y="22"/>
                    </a:cubicBezTo>
                    <a:cubicBezTo>
                      <a:pt x="4" y="22"/>
                      <a:pt x="5" y="23"/>
                      <a:pt x="5" y="23"/>
                    </a:cubicBezTo>
                    <a:cubicBezTo>
                      <a:pt x="6" y="24"/>
                      <a:pt x="5" y="25"/>
                      <a:pt x="5" y="25"/>
                    </a:cubicBezTo>
                    <a:cubicBezTo>
                      <a:pt x="4" y="26"/>
                      <a:pt x="5" y="27"/>
                      <a:pt x="5" y="28"/>
                    </a:cubicBezTo>
                    <a:cubicBezTo>
                      <a:pt x="6" y="29"/>
                      <a:pt x="7" y="29"/>
                      <a:pt x="8" y="28"/>
                    </a:cubicBezTo>
                    <a:cubicBezTo>
                      <a:pt x="9" y="27"/>
                      <a:pt x="10" y="28"/>
                      <a:pt x="11" y="28"/>
                    </a:cubicBezTo>
                    <a:cubicBezTo>
                      <a:pt x="11" y="28"/>
                      <a:pt x="11" y="29"/>
                      <a:pt x="11" y="30"/>
                    </a:cubicBezTo>
                    <a:cubicBezTo>
                      <a:pt x="11" y="30"/>
                      <a:pt x="12" y="31"/>
                      <a:pt x="13" y="32"/>
                    </a:cubicBezTo>
                    <a:cubicBezTo>
                      <a:pt x="14" y="32"/>
                      <a:pt x="15" y="31"/>
                      <a:pt x="15" y="31"/>
                    </a:cubicBezTo>
                    <a:cubicBezTo>
                      <a:pt x="15" y="30"/>
                      <a:pt x="17" y="29"/>
                      <a:pt x="17" y="29"/>
                    </a:cubicBezTo>
                    <a:cubicBezTo>
                      <a:pt x="18" y="29"/>
                      <a:pt x="18" y="30"/>
                      <a:pt x="18" y="30"/>
                    </a:cubicBezTo>
                    <a:cubicBezTo>
                      <a:pt x="19" y="31"/>
                      <a:pt x="20" y="32"/>
                      <a:pt x="21" y="31"/>
                    </a:cubicBezTo>
                    <a:cubicBezTo>
                      <a:pt x="22" y="31"/>
                      <a:pt x="23" y="30"/>
                      <a:pt x="22" y="29"/>
                    </a:cubicBezTo>
                    <a:cubicBezTo>
                      <a:pt x="22" y="28"/>
                      <a:pt x="23" y="27"/>
                      <a:pt x="23" y="27"/>
                    </a:cubicBezTo>
                    <a:cubicBezTo>
                      <a:pt x="24" y="27"/>
                      <a:pt x="25" y="27"/>
                      <a:pt x="25" y="27"/>
                    </a:cubicBezTo>
                    <a:cubicBezTo>
                      <a:pt x="26" y="28"/>
                      <a:pt x="27" y="28"/>
                      <a:pt x="28" y="27"/>
                    </a:cubicBezTo>
                    <a:cubicBezTo>
                      <a:pt x="29" y="26"/>
                      <a:pt x="29" y="25"/>
                      <a:pt x="28" y="24"/>
                    </a:cubicBezTo>
                    <a:close/>
                    <a:moveTo>
                      <a:pt x="10" y="23"/>
                    </a:moveTo>
                    <a:cubicBezTo>
                      <a:pt x="6" y="19"/>
                      <a:pt x="6" y="14"/>
                      <a:pt x="10" y="10"/>
                    </a:cubicBezTo>
                    <a:cubicBezTo>
                      <a:pt x="13" y="6"/>
                      <a:pt x="19" y="6"/>
                      <a:pt x="22" y="9"/>
                    </a:cubicBezTo>
                    <a:cubicBezTo>
                      <a:pt x="26" y="13"/>
                      <a:pt x="26" y="19"/>
                      <a:pt x="23" y="22"/>
                    </a:cubicBezTo>
                    <a:cubicBezTo>
                      <a:pt x="19" y="26"/>
                      <a:pt x="14" y="26"/>
                      <a:pt x="10" y="23"/>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44" name="Freeform 625"/>
              <p:cNvSpPr>
                <a:spLocks noEditPoints="1"/>
              </p:cNvSpPr>
              <p:nvPr/>
            </p:nvSpPr>
            <p:spPr bwMode="auto">
              <a:xfrm>
                <a:off x="9348930" y="1711217"/>
                <a:ext cx="196850" cy="196850"/>
              </a:xfrm>
              <a:custGeom>
                <a:avLst/>
                <a:gdLst>
                  <a:gd name="T0" fmla="*/ 43 w 49"/>
                  <a:gd name="T1" fmla="*/ 37 h 49"/>
                  <a:gd name="T2" fmla="*/ 42 w 49"/>
                  <a:gd name="T3" fmla="*/ 33 h 49"/>
                  <a:gd name="T4" fmla="*/ 45 w 49"/>
                  <a:gd name="T5" fmla="*/ 33 h 49"/>
                  <a:gd name="T6" fmla="*/ 48 w 49"/>
                  <a:gd name="T7" fmla="*/ 30 h 49"/>
                  <a:gd name="T8" fmla="*/ 47 w 49"/>
                  <a:gd name="T9" fmla="*/ 26 h 49"/>
                  <a:gd name="T10" fmla="*/ 44 w 49"/>
                  <a:gd name="T11" fmla="*/ 23 h 49"/>
                  <a:gd name="T12" fmla="*/ 46 w 49"/>
                  <a:gd name="T13" fmla="*/ 21 h 49"/>
                  <a:gd name="T14" fmla="*/ 48 w 49"/>
                  <a:gd name="T15" fmla="*/ 17 h 49"/>
                  <a:gd name="T16" fmla="*/ 45 w 49"/>
                  <a:gd name="T17" fmla="*/ 15 h 49"/>
                  <a:gd name="T18" fmla="*/ 41 w 49"/>
                  <a:gd name="T19" fmla="*/ 13 h 49"/>
                  <a:gd name="T20" fmla="*/ 42 w 49"/>
                  <a:gd name="T21" fmla="*/ 10 h 49"/>
                  <a:gd name="T22" fmla="*/ 41 w 49"/>
                  <a:gd name="T23" fmla="*/ 6 h 49"/>
                  <a:gd name="T24" fmla="*/ 37 w 49"/>
                  <a:gd name="T25" fmla="*/ 6 h 49"/>
                  <a:gd name="T26" fmla="*/ 34 w 49"/>
                  <a:gd name="T27" fmla="*/ 7 h 49"/>
                  <a:gd name="T28" fmla="*/ 32 w 49"/>
                  <a:gd name="T29" fmla="*/ 3 h 49"/>
                  <a:gd name="T30" fmla="*/ 30 w 49"/>
                  <a:gd name="T31" fmla="*/ 0 h 49"/>
                  <a:gd name="T32" fmla="*/ 26 w 49"/>
                  <a:gd name="T33" fmla="*/ 2 h 49"/>
                  <a:gd name="T34" fmla="*/ 23 w 49"/>
                  <a:gd name="T35" fmla="*/ 4 h 49"/>
                  <a:gd name="T36" fmla="*/ 21 w 49"/>
                  <a:gd name="T37" fmla="*/ 2 h 49"/>
                  <a:gd name="T38" fmla="*/ 17 w 49"/>
                  <a:gd name="T39" fmla="*/ 1 h 49"/>
                  <a:gd name="T40" fmla="*/ 15 w 49"/>
                  <a:gd name="T41" fmla="*/ 4 h 49"/>
                  <a:gd name="T42" fmla="*/ 13 w 49"/>
                  <a:gd name="T43" fmla="*/ 8 h 49"/>
                  <a:gd name="T44" fmla="*/ 10 w 49"/>
                  <a:gd name="T45" fmla="*/ 7 h 49"/>
                  <a:gd name="T46" fmla="*/ 6 w 49"/>
                  <a:gd name="T47" fmla="*/ 8 h 49"/>
                  <a:gd name="T48" fmla="*/ 6 w 49"/>
                  <a:gd name="T49" fmla="*/ 12 h 49"/>
                  <a:gd name="T50" fmla="*/ 6 w 49"/>
                  <a:gd name="T51" fmla="*/ 16 h 49"/>
                  <a:gd name="T52" fmla="*/ 3 w 49"/>
                  <a:gd name="T53" fmla="*/ 16 h 49"/>
                  <a:gd name="T54" fmla="*/ 0 w 49"/>
                  <a:gd name="T55" fmla="*/ 19 h 49"/>
                  <a:gd name="T56" fmla="*/ 2 w 49"/>
                  <a:gd name="T57" fmla="*/ 23 h 49"/>
                  <a:gd name="T58" fmla="*/ 4 w 49"/>
                  <a:gd name="T59" fmla="*/ 26 h 49"/>
                  <a:gd name="T60" fmla="*/ 2 w 49"/>
                  <a:gd name="T61" fmla="*/ 28 h 49"/>
                  <a:gd name="T62" fmla="*/ 1 w 49"/>
                  <a:gd name="T63" fmla="*/ 32 h 49"/>
                  <a:gd name="T64" fmla="*/ 4 w 49"/>
                  <a:gd name="T65" fmla="*/ 34 h 49"/>
                  <a:gd name="T66" fmla="*/ 7 w 49"/>
                  <a:gd name="T67" fmla="*/ 36 h 49"/>
                  <a:gd name="T68" fmla="*/ 7 w 49"/>
                  <a:gd name="T69" fmla="*/ 39 h 49"/>
                  <a:gd name="T70" fmla="*/ 7 w 49"/>
                  <a:gd name="T71" fmla="*/ 42 h 49"/>
                  <a:gd name="T72" fmla="*/ 11 w 49"/>
                  <a:gd name="T73" fmla="*/ 43 h 49"/>
                  <a:gd name="T74" fmla="*/ 15 w 49"/>
                  <a:gd name="T75" fmla="*/ 43 h 49"/>
                  <a:gd name="T76" fmla="*/ 16 w 49"/>
                  <a:gd name="T77" fmla="*/ 45 h 49"/>
                  <a:gd name="T78" fmla="*/ 19 w 49"/>
                  <a:gd name="T79" fmla="*/ 48 h 49"/>
                  <a:gd name="T80" fmla="*/ 22 w 49"/>
                  <a:gd name="T81" fmla="*/ 47 h 49"/>
                  <a:gd name="T82" fmla="*/ 26 w 49"/>
                  <a:gd name="T83" fmla="*/ 45 h 49"/>
                  <a:gd name="T84" fmla="*/ 28 w 49"/>
                  <a:gd name="T85" fmla="*/ 47 h 49"/>
                  <a:gd name="T86" fmla="*/ 31 w 49"/>
                  <a:gd name="T87" fmla="*/ 48 h 49"/>
                  <a:gd name="T88" fmla="*/ 34 w 49"/>
                  <a:gd name="T89" fmla="*/ 45 h 49"/>
                  <a:gd name="T90" fmla="*/ 35 w 49"/>
                  <a:gd name="T91" fmla="*/ 41 h 49"/>
                  <a:gd name="T92" fmla="*/ 38 w 49"/>
                  <a:gd name="T93" fmla="*/ 42 h 49"/>
                  <a:gd name="T94" fmla="*/ 42 w 49"/>
                  <a:gd name="T95" fmla="*/ 41 h 49"/>
                  <a:gd name="T96" fmla="*/ 43 w 49"/>
                  <a:gd name="T97" fmla="*/ 37 h 49"/>
                  <a:gd name="T98" fmla="*/ 15 w 49"/>
                  <a:gd name="T99" fmla="*/ 35 h 49"/>
                  <a:gd name="T100" fmla="*/ 14 w 49"/>
                  <a:gd name="T101" fmla="*/ 15 h 49"/>
                  <a:gd name="T102" fmla="*/ 34 w 49"/>
                  <a:gd name="T103" fmla="*/ 14 h 49"/>
                  <a:gd name="T104" fmla="*/ 35 w 49"/>
                  <a:gd name="T105" fmla="*/ 34 h 49"/>
                  <a:gd name="T106" fmla="*/ 15 w 49"/>
                  <a:gd name="T107"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9">
                    <a:moveTo>
                      <a:pt x="43" y="37"/>
                    </a:moveTo>
                    <a:cubicBezTo>
                      <a:pt x="42" y="36"/>
                      <a:pt x="42" y="34"/>
                      <a:pt x="42" y="33"/>
                    </a:cubicBezTo>
                    <a:cubicBezTo>
                      <a:pt x="43" y="33"/>
                      <a:pt x="44" y="32"/>
                      <a:pt x="45" y="33"/>
                    </a:cubicBezTo>
                    <a:cubicBezTo>
                      <a:pt x="46" y="33"/>
                      <a:pt x="48" y="32"/>
                      <a:pt x="48" y="30"/>
                    </a:cubicBezTo>
                    <a:cubicBezTo>
                      <a:pt x="49" y="28"/>
                      <a:pt x="48" y="26"/>
                      <a:pt x="47" y="26"/>
                    </a:cubicBezTo>
                    <a:cubicBezTo>
                      <a:pt x="45" y="26"/>
                      <a:pt x="44" y="24"/>
                      <a:pt x="44" y="23"/>
                    </a:cubicBezTo>
                    <a:cubicBezTo>
                      <a:pt x="44" y="22"/>
                      <a:pt x="45" y="21"/>
                      <a:pt x="46" y="21"/>
                    </a:cubicBezTo>
                    <a:cubicBezTo>
                      <a:pt x="48" y="21"/>
                      <a:pt x="48" y="19"/>
                      <a:pt x="48" y="17"/>
                    </a:cubicBezTo>
                    <a:cubicBezTo>
                      <a:pt x="47" y="15"/>
                      <a:pt x="46" y="14"/>
                      <a:pt x="45" y="15"/>
                    </a:cubicBezTo>
                    <a:cubicBezTo>
                      <a:pt x="43" y="15"/>
                      <a:pt x="41" y="14"/>
                      <a:pt x="41" y="13"/>
                    </a:cubicBezTo>
                    <a:cubicBezTo>
                      <a:pt x="40" y="12"/>
                      <a:pt x="41" y="11"/>
                      <a:pt x="42" y="10"/>
                    </a:cubicBezTo>
                    <a:cubicBezTo>
                      <a:pt x="43" y="9"/>
                      <a:pt x="42" y="8"/>
                      <a:pt x="41" y="6"/>
                    </a:cubicBezTo>
                    <a:cubicBezTo>
                      <a:pt x="40" y="5"/>
                      <a:pt x="38" y="5"/>
                      <a:pt x="37" y="6"/>
                    </a:cubicBezTo>
                    <a:cubicBezTo>
                      <a:pt x="36" y="7"/>
                      <a:pt x="35" y="7"/>
                      <a:pt x="34" y="7"/>
                    </a:cubicBezTo>
                    <a:cubicBezTo>
                      <a:pt x="34" y="6"/>
                      <a:pt x="32" y="5"/>
                      <a:pt x="32" y="3"/>
                    </a:cubicBezTo>
                    <a:cubicBezTo>
                      <a:pt x="33" y="2"/>
                      <a:pt x="31" y="1"/>
                      <a:pt x="30" y="0"/>
                    </a:cubicBezTo>
                    <a:cubicBezTo>
                      <a:pt x="28" y="0"/>
                      <a:pt x="26" y="1"/>
                      <a:pt x="26" y="2"/>
                    </a:cubicBezTo>
                    <a:cubicBezTo>
                      <a:pt x="26" y="3"/>
                      <a:pt x="24" y="4"/>
                      <a:pt x="23" y="4"/>
                    </a:cubicBezTo>
                    <a:cubicBezTo>
                      <a:pt x="22" y="4"/>
                      <a:pt x="21" y="3"/>
                      <a:pt x="21" y="2"/>
                    </a:cubicBezTo>
                    <a:cubicBezTo>
                      <a:pt x="20" y="1"/>
                      <a:pt x="19" y="0"/>
                      <a:pt x="17" y="1"/>
                    </a:cubicBezTo>
                    <a:cubicBezTo>
                      <a:pt x="15" y="1"/>
                      <a:pt x="14" y="3"/>
                      <a:pt x="15" y="4"/>
                    </a:cubicBezTo>
                    <a:cubicBezTo>
                      <a:pt x="15" y="5"/>
                      <a:pt x="14" y="7"/>
                      <a:pt x="13" y="8"/>
                    </a:cubicBezTo>
                    <a:cubicBezTo>
                      <a:pt x="12" y="8"/>
                      <a:pt x="11" y="8"/>
                      <a:pt x="10" y="7"/>
                    </a:cubicBezTo>
                    <a:cubicBezTo>
                      <a:pt x="9" y="6"/>
                      <a:pt x="7" y="6"/>
                      <a:pt x="6" y="8"/>
                    </a:cubicBezTo>
                    <a:cubicBezTo>
                      <a:pt x="5" y="9"/>
                      <a:pt x="5" y="11"/>
                      <a:pt x="6" y="12"/>
                    </a:cubicBezTo>
                    <a:cubicBezTo>
                      <a:pt x="7" y="12"/>
                      <a:pt x="6" y="15"/>
                      <a:pt x="6" y="16"/>
                    </a:cubicBezTo>
                    <a:cubicBezTo>
                      <a:pt x="6" y="16"/>
                      <a:pt x="4" y="17"/>
                      <a:pt x="3" y="16"/>
                    </a:cubicBezTo>
                    <a:cubicBezTo>
                      <a:pt x="2" y="16"/>
                      <a:pt x="1" y="17"/>
                      <a:pt x="0" y="19"/>
                    </a:cubicBezTo>
                    <a:cubicBezTo>
                      <a:pt x="0" y="21"/>
                      <a:pt x="0" y="22"/>
                      <a:pt x="2" y="23"/>
                    </a:cubicBezTo>
                    <a:cubicBezTo>
                      <a:pt x="3" y="23"/>
                      <a:pt x="4" y="25"/>
                      <a:pt x="4" y="26"/>
                    </a:cubicBezTo>
                    <a:cubicBezTo>
                      <a:pt x="4" y="27"/>
                      <a:pt x="3" y="27"/>
                      <a:pt x="2" y="28"/>
                    </a:cubicBezTo>
                    <a:cubicBezTo>
                      <a:pt x="1" y="28"/>
                      <a:pt x="0" y="30"/>
                      <a:pt x="1" y="32"/>
                    </a:cubicBezTo>
                    <a:cubicBezTo>
                      <a:pt x="1" y="33"/>
                      <a:pt x="3" y="34"/>
                      <a:pt x="4" y="34"/>
                    </a:cubicBezTo>
                    <a:cubicBezTo>
                      <a:pt x="5" y="34"/>
                      <a:pt x="7" y="35"/>
                      <a:pt x="7" y="36"/>
                    </a:cubicBezTo>
                    <a:cubicBezTo>
                      <a:pt x="8" y="36"/>
                      <a:pt x="7" y="38"/>
                      <a:pt x="7" y="39"/>
                    </a:cubicBezTo>
                    <a:cubicBezTo>
                      <a:pt x="6" y="39"/>
                      <a:pt x="6" y="41"/>
                      <a:pt x="7" y="42"/>
                    </a:cubicBezTo>
                    <a:cubicBezTo>
                      <a:pt x="9" y="44"/>
                      <a:pt x="10" y="44"/>
                      <a:pt x="11" y="43"/>
                    </a:cubicBezTo>
                    <a:cubicBezTo>
                      <a:pt x="12" y="42"/>
                      <a:pt x="15" y="42"/>
                      <a:pt x="15" y="43"/>
                    </a:cubicBezTo>
                    <a:cubicBezTo>
                      <a:pt x="16" y="43"/>
                      <a:pt x="16" y="44"/>
                      <a:pt x="16" y="45"/>
                    </a:cubicBezTo>
                    <a:cubicBezTo>
                      <a:pt x="16" y="47"/>
                      <a:pt x="17" y="48"/>
                      <a:pt x="19" y="48"/>
                    </a:cubicBezTo>
                    <a:cubicBezTo>
                      <a:pt x="20" y="49"/>
                      <a:pt x="22" y="48"/>
                      <a:pt x="22" y="47"/>
                    </a:cubicBezTo>
                    <a:cubicBezTo>
                      <a:pt x="23" y="46"/>
                      <a:pt x="25" y="45"/>
                      <a:pt x="26" y="45"/>
                    </a:cubicBezTo>
                    <a:cubicBezTo>
                      <a:pt x="26" y="44"/>
                      <a:pt x="27" y="45"/>
                      <a:pt x="28" y="47"/>
                    </a:cubicBezTo>
                    <a:cubicBezTo>
                      <a:pt x="28" y="48"/>
                      <a:pt x="30" y="49"/>
                      <a:pt x="31" y="48"/>
                    </a:cubicBezTo>
                    <a:cubicBezTo>
                      <a:pt x="33" y="47"/>
                      <a:pt x="34" y="46"/>
                      <a:pt x="34" y="45"/>
                    </a:cubicBezTo>
                    <a:cubicBezTo>
                      <a:pt x="33" y="44"/>
                      <a:pt x="35" y="42"/>
                      <a:pt x="35" y="41"/>
                    </a:cubicBezTo>
                    <a:cubicBezTo>
                      <a:pt x="36" y="41"/>
                      <a:pt x="37" y="41"/>
                      <a:pt x="38" y="42"/>
                    </a:cubicBezTo>
                    <a:cubicBezTo>
                      <a:pt x="39" y="43"/>
                      <a:pt x="41" y="43"/>
                      <a:pt x="42" y="41"/>
                    </a:cubicBezTo>
                    <a:cubicBezTo>
                      <a:pt x="43" y="40"/>
                      <a:pt x="44" y="38"/>
                      <a:pt x="43" y="37"/>
                    </a:cubicBezTo>
                    <a:close/>
                    <a:moveTo>
                      <a:pt x="15" y="35"/>
                    </a:moveTo>
                    <a:cubicBezTo>
                      <a:pt x="9" y="29"/>
                      <a:pt x="8" y="20"/>
                      <a:pt x="14" y="15"/>
                    </a:cubicBezTo>
                    <a:cubicBezTo>
                      <a:pt x="19" y="9"/>
                      <a:pt x="28" y="9"/>
                      <a:pt x="34" y="14"/>
                    </a:cubicBezTo>
                    <a:cubicBezTo>
                      <a:pt x="40" y="19"/>
                      <a:pt x="40" y="28"/>
                      <a:pt x="35" y="34"/>
                    </a:cubicBezTo>
                    <a:cubicBezTo>
                      <a:pt x="29" y="40"/>
                      <a:pt x="20" y="40"/>
                      <a:pt x="15" y="35"/>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45" name="Freeform 626"/>
              <p:cNvSpPr>
                <a:spLocks/>
              </p:cNvSpPr>
              <p:nvPr/>
            </p:nvSpPr>
            <p:spPr bwMode="auto">
              <a:xfrm>
                <a:off x="9401318" y="1763605"/>
                <a:ext cx="87313" cy="87312"/>
              </a:xfrm>
              <a:custGeom>
                <a:avLst/>
                <a:gdLst>
                  <a:gd name="T0" fmla="*/ 18 w 22"/>
                  <a:gd name="T1" fmla="*/ 18 h 22"/>
                  <a:gd name="T2" fmla="*/ 4 w 22"/>
                  <a:gd name="T3" fmla="*/ 18 h 22"/>
                  <a:gd name="T4" fmla="*/ 4 w 22"/>
                  <a:gd name="T5" fmla="*/ 4 h 22"/>
                  <a:gd name="T6" fmla="*/ 18 w 22"/>
                  <a:gd name="T7" fmla="*/ 4 h 22"/>
                  <a:gd name="T8" fmla="*/ 18 w 22"/>
                  <a:gd name="T9" fmla="*/ 18 h 22"/>
                </a:gdLst>
                <a:ahLst/>
                <a:cxnLst>
                  <a:cxn ang="0">
                    <a:pos x="T0" y="T1"/>
                  </a:cxn>
                  <a:cxn ang="0">
                    <a:pos x="T2" y="T3"/>
                  </a:cxn>
                  <a:cxn ang="0">
                    <a:pos x="T4" y="T5"/>
                  </a:cxn>
                  <a:cxn ang="0">
                    <a:pos x="T6" y="T7"/>
                  </a:cxn>
                  <a:cxn ang="0">
                    <a:pos x="T8" y="T9"/>
                  </a:cxn>
                </a:cxnLst>
                <a:rect l="0" t="0" r="r" b="b"/>
                <a:pathLst>
                  <a:path w="22" h="22">
                    <a:moveTo>
                      <a:pt x="18" y="18"/>
                    </a:moveTo>
                    <a:cubicBezTo>
                      <a:pt x="14" y="22"/>
                      <a:pt x="8" y="22"/>
                      <a:pt x="4" y="18"/>
                    </a:cubicBezTo>
                    <a:cubicBezTo>
                      <a:pt x="0" y="15"/>
                      <a:pt x="0" y="8"/>
                      <a:pt x="4" y="4"/>
                    </a:cubicBezTo>
                    <a:cubicBezTo>
                      <a:pt x="8" y="0"/>
                      <a:pt x="14" y="0"/>
                      <a:pt x="18" y="4"/>
                    </a:cubicBezTo>
                    <a:cubicBezTo>
                      <a:pt x="22" y="8"/>
                      <a:pt x="22" y="15"/>
                      <a:pt x="18" y="18"/>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grpSp>
      </p:grpSp>
      <p:grpSp>
        <p:nvGrpSpPr>
          <p:cNvPr id="46" name="组合 45"/>
          <p:cNvGrpSpPr/>
          <p:nvPr/>
        </p:nvGrpSpPr>
        <p:grpSpPr>
          <a:xfrm>
            <a:off x="4269642" y="3156835"/>
            <a:ext cx="762843" cy="762842"/>
            <a:chOff x="5658750" y="3774293"/>
            <a:chExt cx="1017124" cy="1017122"/>
          </a:xfrm>
        </p:grpSpPr>
        <p:sp>
          <p:nvSpPr>
            <p:cNvPr id="47" name="泪滴形 46"/>
            <p:cNvSpPr/>
            <p:nvPr/>
          </p:nvSpPr>
          <p:spPr>
            <a:xfrm rot="8100000">
              <a:off x="5658750" y="3774293"/>
              <a:ext cx="1017124" cy="1017122"/>
            </a:xfrm>
            <a:prstGeom prst="teardrop">
              <a:avLst>
                <a:gd name="adj" fmla="val 190413"/>
              </a:avLst>
            </a:prstGeom>
            <a:gradFill>
              <a:gsLst>
                <a:gs pos="0">
                  <a:srgbClr val="D7DCDE"/>
                </a:gs>
                <a:gs pos="80000">
                  <a:schemeClr val="bg1"/>
                </a:gs>
              </a:gsLst>
              <a:lin ang="2700000" scaled="0"/>
            </a:gradFill>
            <a:ln w="22225" cap="flat">
              <a:gradFill>
                <a:gsLst>
                  <a:gs pos="0">
                    <a:srgbClr val="FFE141"/>
                  </a:gs>
                  <a:gs pos="0">
                    <a:schemeClr val="bg1"/>
                  </a:gs>
                  <a:gs pos="100000">
                    <a:schemeClr val="bg1">
                      <a:lumMod val="95000"/>
                    </a:schemeClr>
                  </a:gs>
                </a:gsLst>
                <a:lin ang="2700000" scaled="0"/>
              </a:gradFill>
              <a:prstDash val="solid"/>
              <a:miter lim="800000"/>
              <a:headEnd/>
              <a:tailEnd/>
            </a:ln>
            <a:effectLst>
              <a:outerShdw blurRad="152400" dist="76200" dir="2700000" sx="102000" sy="102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48" name="MH_SubTitle_1"/>
            <p:cNvSpPr>
              <a:spLocks noChangeArrowheads="1"/>
            </p:cNvSpPr>
            <p:nvPr>
              <p:custDataLst>
                <p:tags r:id="rId3"/>
              </p:custDataLst>
            </p:nvPr>
          </p:nvSpPr>
          <p:spPr bwMode="auto">
            <a:xfrm>
              <a:off x="5762248" y="3860082"/>
              <a:ext cx="824405" cy="824402"/>
            </a:xfrm>
            <a:prstGeom prst="ellipse">
              <a:avLst/>
            </a:prstGeom>
            <a:gradFill>
              <a:gsLst>
                <a:gs pos="100000">
                  <a:srgbClr val="92D050"/>
                </a:gs>
                <a:gs pos="0">
                  <a:srgbClr val="6CAE43"/>
                </a:gs>
              </a:gsLst>
              <a:lin ang="5400000" scaled="1"/>
            </a:gradFill>
            <a:ln w="28575" cap="flat">
              <a:gradFill>
                <a:gsLst>
                  <a:gs pos="100000">
                    <a:srgbClr val="6CAE43"/>
                  </a:gs>
                  <a:gs pos="0">
                    <a:srgbClr val="92D050"/>
                  </a:gs>
                </a:gsLst>
                <a:lin ang="5400000" scaled="1"/>
              </a:gradFill>
              <a:prstDash val="solid"/>
              <a:miter lim="800000"/>
              <a:headEnd/>
              <a:tailEnd/>
            </a:ln>
            <a:effectLst>
              <a:outerShdw blurRad="63500" sx="102000" sy="102000" algn="ctr" rotWithShape="0">
                <a:prstClr val="black">
                  <a:alpha val="40000"/>
                </a:prstClr>
              </a:outerShdw>
            </a:effectLst>
          </p:spPr>
          <p:txBody>
            <a:bodyPr vert="horz" wrap="square" lIns="68580" tIns="34290" rIns="68580" bIns="34290" numCol="1" anchor="ctr" anchorCtr="1" compatLnSpc="1">
              <a:prstTxWarp prst="textNoShape">
                <a:avLst/>
              </a:prstTxWarp>
            </a:bodyPr>
            <a:lstStyle/>
            <a:p>
              <a:endParaRPr lang="en-US" altLang="zh-CN" sz="1800" dirty="0">
                <a:solidFill>
                  <a:schemeClr val="bg1"/>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5979421" y="4070509"/>
              <a:ext cx="425968" cy="406496"/>
              <a:chOff x="7618556" y="1252430"/>
              <a:chExt cx="277813" cy="265112"/>
            </a:xfrm>
            <a:solidFill>
              <a:schemeClr val="bg1"/>
            </a:solidFill>
          </p:grpSpPr>
          <p:sp>
            <p:nvSpPr>
              <p:cNvPr id="50" name="Freeform 372"/>
              <p:cNvSpPr>
                <a:spLocks/>
              </p:cNvSpPr>
              <p:nvPr/>
            </p:nvSpPr>
            <p:spPr bwMode="auto">
              <a:xfrm>
                <a:off x="7647131" y="1341330"/>
                <a:ext cx="31750" cy="139700"/>
              </a:xfrm>
              <a:custGeom>
                <a:avLst/>
                <a:gdLst>
                  <a:gd name="T0" fmla="*/ 8 w 8"/>
                  <a:gd name="T1" fmla="*/ 34 h 35"/>
                  <a:gd name="T2" fmla="*/ 7 w 8"/>
                  <a:gd name="T3" fmla="*/ 35 h 35"/>
                  <a:gd name="T4" fmla="*/ 2 w 8"/>
                  <a:gd name="T5" fmla="*/ 35 h 35"/>
                  <a:gd name="T6" fmla="*/ 0 w 8"/>
                  <a:gd name="T7" fmla="*/ 34 h 35"/>
                  <a:gd name="T8" fmla="*/ 0 w 8"/>
                  <a:gd name="T9" fmla="*/ 1 h 35"/>
                  <a:gd name="T10" fmla="*/ 2 w 8"/>
                  <a:gd name="T11" fmla="*/ 0 h 35"/>
                  <a:gd name="T12" fmla="*/ 7 w 8"/>
                  <a:gd name="T13" fmla="*/ 0 h 35"/>
                  <a:gd name="T14" fmla="*/ 8 w 8"/>
                  <a:gd name="T15" fmla="*/ 1 h 35"/>
                  <a:gd name="T16" fmla="*/ 8 w 8"/>
                  <a:gd name="T17"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35">
                    <a:moveTo>
                      <a:pt x="8" y="34"/>
                    </a:moveTo>
                    <a:cubicBezTo>
                      <a:pt x="8" y="35"/>
                      <a:pt x="8" y="35"/>
                      <a:pt x="7" y="35"/>
                    </a:cubicBezTo>
                    <a:cubicBezTo>
                      <a:pt x="2" y="35"/>
                      <a:pt x="2" y="35"/>
                      <a:pt x="2" y="35"/>
                    </a:cubicBezTo>
                    <a:cubicBezTo>
                      <a:pt x="1" y="35"/>
                      <a:pt x="0" y="35"/>
                      <a:pt x="0" y="34"/>
                    </a:cubicBezTo>
                    <a:cubicBezTo>
                      <a:pt x="0" y="1"/>
                      <a:pt x="0" y="1"/>
                      <a:pt x="0" y="1"/>
                    </a:cubicBezTo>
                    <a:cubicBezTo>
                      <a:pt x="0" y="1"/>
                      <a:pt x="1" y="0"/>
                      <a:pt x="2" y="0"/>
                    </a:cubicBezTo>
                    <a:cubicBezTo>
                      <a:pt x="7" y="0"/>
                      <a:pt x="7" y="0"/>
                      <a:pt x="7" y="0"/>
                    </a:cubicBezTo>
                    <a:cubicBezTo>
                      <a:pt x="8" y="0"/>
                      <a:pt x="8" y="1"/>
                      <a:pt x="8" y="1"/>
                    </a:cubicBezTo>
                    <a:lnTo>
                      <a:pt x="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51" name="Freeform 373"/>
              <p:cNvSpPr>
                <a:spLocks/>
              </p:cNvSpPr>
              <p:nvPr/>
            </p:nvSpPr>
            <p:spPr bwMode="auto">
              <a:xfrm>
                <a:off x="7694756" y="1341330"/>
                <a:ext cx="31750" cy="139700"/>
              </a:xfrm>
              <a:custGeom>
                <a:avLst/>
                <a:gdLst>
                  <a:gd name="T0" fmla="*/ 8 w 8"/>
                  <a:gd name="T1" fmla="*/ 34 h 35"/>
                  <a:gd name="T2" fmla="*/ 7 w 8"/>
                  <a:gd name="T3" fmla="*/ 35 h 35"/>
                  <a:gd name="T4" fmla="*/ 1 w 8"/>
                  <a:gd name="T5" fmla="*/ 35 h 35"/>
                  <a:gd name="T6" fmla="*/ 0 w 8"/>
                  <a:gd name="T7" fmla="*/ 34 h 35"/>
                  <a:gd name="T8" fmla="*/ 0 w 8"/>
                  <a:gd name="T9" fmla="*/ 1 h 35"/>
                  <a:gd name="T10" fmla="*/ 1 w 8"/>
                  <a:gd name="T11" fmla="*/ 0 h 35"/>
                  <a:gd name="T12" fmla="*/ 7 w 8"/>
                  <a:gd name="T13" fmla="*/ 0 h 35"/>
                  <a:gd name="T14" fmla="*/ 8 w 8"/>
                  <a:gd name="T15" fmla="*/ 1 h 35"/>
                  <a:gd name="T16" fmla="*/ 8 w 8"/>
                  <a:gd name="T17"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35">
                    <a:moveTo>
                      <a:pt x="8" y="34"/>
                    </a:moveTo>
                    <a:cubicBezTo>
                      <a:pt x="8" y="35"/>
                      <a:pt x="7" y="35"/>
                      <a:pt x="7" y="35"/>
                    </a:cubicBezTo>
                    <a:cubicBezTo>
                      <a:pt x="1" y="35"/>
                      <a:pt x="1" y="35"/>
                      <a:pt x="1" y="35"/>
                    </a:cubicBezTo>
                    <a:cubicBezTo>
                      <a:pt x="1" y="35"/>
                      <a:pt x="0" y="35"/>
                      <a:pt x="0" y="34"/>
                    </a:cubicBezTo>
                    <a:cubicBezTo>
                      <a:pt x="0" y="1"/>
                      <a:pt x="0" y="1"/>
                      <a:pt x="0" y="1"/>
                    </a:cubicBezTo>
                    <a:cubicBezTo>
                      <a:pt x="0" y="1"/>
                      <a:pt x="1" y="0"/>
                      <a:pt x="1" y="0"/>
                    </a:cubicBezTo>
                    <a:cubicBezTo>
                      <a:pt x="7" y="0"/>
                      <a:pt x="7" y="0"/>
                      <a:pt x="7" y="0"/>
                    </a:cubicBezTo>
                    <a:cubicBezTo>
                      <a:pt x="7" y="0"/>
                      <a:pt x="8" y="1"/>
                      <a:pt x="8" y="1"/>
                    </a:cubicBezTo>
                    <a:lnTo>
                      <a:pt x="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52" name="Freeform 374"/>
              <p:cNvSpPr>
                <a:spLocks/>
              </p:cNvSpPr>
              <p:nvPr/>
            </p:nvSpPr>
            <p:spPr bwMode="auto">
              <a:xfrm>
                <a:off x="7791593" y="1341330"/>
                <a:ext cx="28575" cy="139700"/>
              </a:xfrm>
              <a:custGeom>
                <a:avLst/>
                <a:gdLst>
                  <a:gd name="T0" fmla="*/ 7 w 7"/>
                  <a:gd name="T1" fmla="*/ 34 h 35"/>
                  <a:gd name="T2" fmla="*/ 6 w 7"/>
                  <a:gd name="T3" fmla="*/ 35 h 35"/>
                  <a:gd name="T4" fmla="*/ 1 w 7"/>
                  <a:gd name="T5" fmla="*/ 35 h 35"/>
                  <a:gd name="T6" fmla="*/ 0 w 7"/>
                  <a:gd name="T7" fmla="*/ 34 h 35"/>
                  <a:gd name="T8" fmla="*/ 0 w 7"/>
                  <a:gd name="T9" fmla="*/ 1 h 35"/>
                  <a:gd name="T10" fmla="*/ 1 w 7"/>
                  <a:gd name="T11" fmla="*/ 0 h 35"/>
                  <a:gd name="T12" fmla="*/ 6 w 7"/>
                  <a:gd name="T13" fmla="*/ 0 h 35"/>
                  <a:gd name="T14" fmla="*/ 7 w 7"/>
                  <a:gd name="T15" fmla="*/ 1 h 35"/>
                  <a:gd name="T16" fmla="*/ 7 w 7"/>
                  <a:gd name="T17"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35">
                    <a:moveTo>
                      <a:pt x="7" y="34"/>
                    </a:moveTo>
                    <a:cubicBezTo>
                      <a:pt x="7" y="35"/>
                      <a:pt x="7" y="35"/>
                      <a:pt x="6" y="35"/>
                    </a:cubicBezTo>
                    <a:cubicBezTo>
                      <a:pt x="1" y="35"/>
                      <a:pt x="1" y="35"/>
                      <a:pt x="1" y="35"/>
                    </a:cubicBezTo>
                    <a:cubicBezTo>
                      <a:pt x="0" y="35"/>
                      <a:pt x="0" y="35"/>
                      <a:pt x="0" y="34"/>
                    </a:cubicBezTo>
                    <a:cubicBezTo>
                      <a:pt x="0" y="1"/>
                      <a:pt x="0" y="1"/>
                      <a:pt x="0" y="1"/>
                    </a:cubicBezTo>
                    <a:cubicBezTo>
                      <a:pt x="0" y="1"/>
                      <a:pt x="0" y="0"/>
                      <a:pt x="1" y="0"/>
                    </a:cubicBezTo>
                    <a:cubicBezTo>
                      <a:pt x="6" y="0"/>
                      <a:pt x="6" y="0"/>
                      <a:pt x="6" y="0"/>
                    </a:cubicBezTo>
                    <a:cubicBezTo>
                      <a:pt x="7" y="0"/>
                      <a:pt x="7" y="1"/>
                      <a:pt x="7" y="1"/>
                    </a:cubicBezTo>
                    <a:lnTo>
                      <a:pt x="7"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53" name="Freeform 375"/>
              <p:cNvSpPr>
                <a:spLocks/>
              </p:cNvSpPr>
              <p:nvPr/>
            </p:nvSpPr>
            <p:spPr bwMode="auto">
              <a:xfrm>
                <a:off x="7743968" y="1341330"/>
                <a:ext cx="26988" cy="139700"/>
              </a:xfrm>
              <a:custGeom>
                <a:avLst/>
                <a:gdLst>
                  <a:gd name="T0" fmla="*/ 7 w 7"/>
                  <a:gd name="T1" fmla="*/ 34 h 35"/>
                  <a:gd name="T2" fmla="*/ 6 w 7"/>
                  <a:gd name="T3" fmla="*/ 35 h 35"/>
                  <a:gd name="T4" fmla="*/ 1 w 7"/>
                  <a:gd name="T5" fmla="*/ 35 h 35"/>
                  <a:gd name="T6" fmla="*/ 0 w 7"/>
                  <a:gd name="T7" fmla="*/ 34 h 35"/>
                  <a:gd name="T8" fmla="*/ 0 w 7"/>
                  <a:gd name="T9" fmla="*/ 1 h 35"/>
                  <a:gd name="T10" fmla="*/ 1 w 7"/>
                  <a:gd name="T11" fmla="*/ 0 h 35"/>
                  <a:gd name="T12" fmla="*/ 6 w 7"/>
                  <a:gd name="T13" fmla="*/ 0 h 35"/>
                  <a:gd name="T14" fmla="*/ 7 w 7"/>
                  <a:gd name="T15" fmla="*/ 1 h 35"/>
                  <a:gd name="T16" fmla="*/ 7 w 7"/>
                  <a:gd name="T17"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35">
                    <a:moveTo>
                      <a:pt x="7" y="34"/>
                    </a:moveTo>
                    <a:cubicBezTo>
                      <a:pt x="7" y="35"/>
                      <a:pt x="7" y="35"/>
                      <a:pt x="6" y="35"/>
                    </a:cubicBezTo>
                    <a:cubicBezTo>
                      <a:pt x="1" y="35"/>
                      <a:pt x="1" y="35"/>
                      <a:pt x="1" y="35"/>
                    </a:cubicBezTo>
                    <a:cubicBezTo>
                      <a:pt x="0" y="35"/>
                      <a:pt x="0" y="35"/>
                      <a:pt x="0" y="34"/>
                    </a:cubicBezTo>
                    <a:cubicBezTo>
                      <a:pt x="0" y="1"/>
                      <a:pt x="0" y="1"/>
                      <a:pt x="0" y="1"/>
                    </a:cubicBezTo>
                    <a:cubicBezTo>
                      <a:pt x="0" y="1"/>
                      <a:pt x="0" y="0"/>
                      <a:pt x="1" y="0"/>
                    </a:cubicBezTo>
                    <a:cubicBezTo>
                      <a:pt x="6" y="0"/>
                      <a:pt x="6" y="0"/>
                      <a:pt x="6" y="0"/>
                    </a:cubicBezTo>
                    <a:cubicBezTo>
                      <a:pt x="7" y="0"/>
                      <a:pt x="7" y="1"/>
                      <a:pt x="7" y="1"/>
                    </a:cubicBezTo>
                    <a:lnTo>
                      <a:pt x="7"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54" name="Freeform 376"/>
              <p:cNvSpPr>
                <a:spLocks/>
              </p:cNvSpPr>
              <p:nvPr/>
            </p:nvSpPr>
            <p:spPr bwMode="auto">
              <a:xfrm>
                <a:off x="7836043" y="1344505"/>
                <a:ext cx="31750" cy="136525"/>
              </a:xfrm>
              <a:custGeom>
                <a:avLst/>
                <a:gdLst>
                  <a:gd name="T0" fmla="*/ 8 w 8"/>
                  <a:gd name="T1" fmla="*/ 33 h 34"/>
                  <a:gd name="T2" fmla="*/ 7 w 8"/>
                  <a:gd name="T3" fmla="*/ 34 h 34"/>
                  <a:gd name="T4" fmla="*/ 1 w 8"/>
                  <a:gd name="T5" fmla="*/ 34 h 34"/>
                  <a:gd name="T6" fmla="*/ 0 w 8"/>
                  <a:gd name="T7" fmla="*/ 33 h 34"/>
                  <a:gd name="T8" fmla="*/ 0 w 8"/>
                  <a:gd name="T9" fmla="*/ 1 h 34"/>
                  <a:gd name="T10" fmla="*/ 1 w 8"/>
                  <a:gd name="T11" fmla="*/ 0 h 34"/>
                  <a:gd name="T12" fmla="*/ 7 w 8"/>
                  <a:gd name="T13" fmla="*/ 0 h 34"/>
                  <a:gd name="T14" fmla="*/ 8 w 8"/>
                  <a:gd name="T15" fmla="*/ 1 h 34"/>
                  <a:gd name="T16" fmla="*/ 8 w 8"/>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34">
                    <a:moveTo>
                      <a:pt x="8" y="33"/>
                    </a:moveTo>
                    <a:cubicBezTo>
                      <a:pt x="8" y="34"/>
                      <a:pt x="7" y="34"/>
                      <a:pt x="7" y="34"/>
                    </a:cubicBezTo>
                    <a:cubicBezTo>
                      <a:pt x="1" y="34"/>
                      <a:pt x="1" y="34"/>
                      <a:pt x="1" y="34"/>
                    </a:cubicBezTo>
                    <a:cubicBezTo>
                      <a:pt x="1" y="34"/>
                      <a:pt x="0" y="34"/>
                      <a:pt x="0" y="33"/>
                    </a:cubicBezTo>
                    <a:cubicBezTo>
                      <a:pt x="0" y="1"/>
                      <a:pt x="0" y="1"/>
                      <a:pt x="0" y="1"/>
                    </a:cubicBezTo>
                    <a:cubicBezTo>
                      <a:pt x="0" y="0"/>
                      <a:pt x="1" y="0"/>
                      <a:pt x="1" y="0"/>
                    </a:cubicBezTo>
                    <a:cubicBezTo>
                      <a:pt x="7" y="0"/>
                      <a:pt x="7" y="0"/>
                      <a:pt x="7" y="0"/>
                    </a:cubicBezTo>
                    <a:cubicBezTo>
                      <a:pt x="7" y="0"/>
                      <a:pt x="8" y="0"/>
                      <a:pt x="8" y="1"/>
                    </a:cubicBezTo>
                    <a:lnTo>
                      <a:pt x="8"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55" name="Freeform 377"/>
              <p:cNvSpPr>
                <a:spLocks/>
              </p:cNvSpPr>
              <p:nvPr/>
            </p:nvSpPr>
            <p:spPr bwMode="auto">
              <a:xfrm>
                <a:off x="7634431" y="1252430"/>
                <a:ext cx="246063" cy="76200"/>
              </a:xfrm>
              <a:custGeom>
                <a:avLst/>
                <a:gdLst>
                  <a:gd name="T0" fmla="*/ 20 w 61"/>
                  <a:gd name="T1" fmla="*/ 4 h 19"/>
                  <a:gd name="T2" fmla="*/ 41 w 61"/>
                  <a:gd name="T3" fmla="*/ 4 h 19"/>
                  <a:gd name="T4" fmla="*/ 56 w 61"/>
                  <a:gd name="T5" fmla="*/ 13 h 19"/>
                  <a:gd name="T6" fmla="*/ 54 w 61"/>
                  <a:gd name="T7" fmla="*/ 19 h 19"/>
                  <a:gd name="T8" fmla="*/ 43 w 61"/>
                  <a:gd name="T9" fmla="*/ 19 h 19"/>
                  <a:gd name="T10" fmla="*/ 18 w 61"/>
                  <a:gd name="T11" fmla="*/ 19 h 19"/>
                  <a:gd name="T12" fmla="*/ 8 w 61"/>
                  <a:gd name="T13" fmla="*/ 19 h 19"/>
                  <a:gd name="T14" fmla="*/ 6 w 61"/>
                  <a:gd name="T15" fmla="*/ 13 h 19"/>
                  <a:gd name="T16" fmla="*/ 20 w 61"/>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9">
                    <a:moveTo>
                      <a:pt x="20" y="4"/>
                    </a:moveTo>
                    <a:cubicBezTo>
                      <a:pt x="26" y="0"/>
                      <a:pt x="35" y="0"/>
                      <a:pt x="41" y="4"/>
                    </a:cubicBezTo>
                    <a:cubicBezTo>
                      <a:pt x="56" y="13"/>
                      <a:pt x="56" y="13"/>
                      <a:pt x="56" y="13"/>
                    </a:cubicBezTo>
                    <a:cubicBezTo>
                      <a:pt x="61" y="16"/>
                      <a:pt x="61" y="19"/>
                      <a:pt x="54" y="19"/>
                    </a:cubicBezTo>
                    <a:cubicBezTo>
                      <a:pt x="43" y="19"/>
                      <a:pt x="43" y="19"/>
                      <a:pt x="43" y="19"/>
                    </a:cubicBezTo>
                    <a:cubicBezTo>
                      <a:pt x="36" y="19"/>
                      <a:pt x="25" y="19"/>
                      <a:pt x="18" y="19"/>
                    </a:cubicBezTo>
                    <a:cubicBezTo>
                      <a:pt x="8" y="19"/>
                      <a:pt x="8" y="19"/>
                      <a:pt x="8" y="19"/>
                    </a:cubicBezTo>
                    <a:cubicBezTo>
                      <a:pt x="1" y="19"/>
                      <a:pt x="0" y="16"/>
                      <a:pt x="6" y="13"/>
                    </a:cubicBezTo>
                    <a:lnTo>
                      <a:pt x="2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56" name="Freeform 378"/>
              <p:cNvSpPr>
                <a:spLocks noEditPoints="1"/>
              </p:cNvSpPr>
              <p:nvPr/>
            </p:nvSpPr>
            <p:spPr bwMode="auto">
              <a:xfrm>
                <a:off x="7618556" y="1485792"/>
                <a:ext cx="277813" cy="31750"/>
              </a:xfrm>
              <a:custGeom>
                <a:avLst/>
                <a:gdLst>
                  <a:gd name="T0" fmla="*/ 68 w 69"/>
                  <a:gd name="T1" fmla="*/ 0 h 8"/>
                  <a:gd name="T2" fmla="*/ 1 w 69"/>
                  <a:gd name="T3" fmla="*/ 0 h 8"/>
                  <a:gd name="T4" fmla="*/ 0 w 69"/>
                  <a:gd name="T5" fmla="*/ 1 h 8"/>
                  <a:gd name="T6" fmla="*/ 0 w 69"/>
                  <a:gd name="T7" fmla="*/ 7 h 8"/>
                  <a:gd name="T8" fmla="*/ 1 w 69"/>
                  <a:gd name="T9" fmla="*/ 8 h 8"/>
                  <a:gd name="T10" fmla="*/ 68 w 69"/>
                  <a:gd name="T11" fmla="*/ 8 h 8"/>
                  <a:gd name="T12" fmla="*/ 69 w 69"/>
                  <a:gd name="T13" fmla="*/ 7 h 8"/>
                  <a:gd name="T14" fmla="*/ 69 w 69"/>
                  <a:gd name="T15" fmla="*/ 1 h 8"/>
                  <a:gd name="T16" fmla="*/ 68 w 69"/>
                  <a:gd name="T17" fmla="*/ 0 h 8"/>
                  <a:gd name="T18" fmla="*/ 47 w 69"/>
                  <a:gd name="T19" fmla="*/ 6 h 8"/>
                  <a:gd name="T20" fmla="*/ 46 w 69"/>
                  <a:gd name="T21" fmla="*/ 7 h 8"/>
                  <a:gd name="T22" fmla="*/ 23 w 69"/>
                  <a:gd name="T23" fmla="*/ 7 h 8"/>
                  <a:gd name="T24" fmla="*/ 22 w 69"/>
                  <a:gd name="T25" fmla="*/ 6 h 8"/>
                  <a:gd name="T26" fmla="*/ 22 w 69"/>
                  <a:gd name="T27" fmla="*/ 6 h 8"/>
                  <a:gd name="T28" fmla="*/ 23 w 69"/>
                  <a:gd name="T29" fmla="*/ 5 h 8"/>
                  <a:gd name="T30" fmla="*/ 46 w 69"/>
                  <a:gd name="T31" fmla="*/ 5 h 8"/>
                  <a:gd name="T32" fmla="*/ 47 w 69"/>
                  <a:gd name="T33" fmla="*/ 6 h 8"/>
                  <a:gd name="T34" fmla="*/ 47 w 69"/>
                  <a:gd name="T35" fmla="*/ 3 h 8"/>
                  <a:gd name="T36" fmla="*/ 46 w 69"/>
                  <a:gd name="T37" fmla="*/ 4 h 8"/>
                  <a:gd name="T38" fmla="*/ 23 w 69"/>
                  <a:gd name="T39" fmla="*/ 4 h 8"/>
                  <a:gd name="T40" fmla="*/ 22 w 69"/>
                  <a:gd name="T41" fmla="*/ 3 h 8"/>
                  <a:gd name="T42" fmla="*/ 22 w 69"/>
                  <a:gd name="T43" fmla="*/ 2 h 8"/>
                  <a:gd name="T44" fmla="*/ 23 w 69"/>
                  <a:gd name="T45" fmla="*/ 2 h 8"/>
                  <a:gd name="T46" fmla="*/ 46 w 69"/>
                  <a:gd name="T47" fmla="*/ 2 h 8"/>
                  <a:gd name="T48" fmla="*/ 47 w 69"/>
                  <a:gd name="T49" fmla="*/ 2 h 8"/>
                  <a:gd name="T50" fmla="*/ 47 w 69"/>
                  <a:gd name="T5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9" h="8">
                    <a:moveTo>
                      <a:pt x="68" y="0"/>
                    </a:moveTo>
                    <a:cubicBezTo>
                      <a:pt x="1" y="0"/>
                      <a:pt x="1" y="0"/>
                      <a:pt x="1" y="0"/>
                    </a:cubicBezTo>
                    <a:cubicBezTo>
                      <a:pt x="1" y="0"/>
                      <a:pt x="0" y="1"/>
                      <a:pt x="0" y="1"/>
                    </a:cubicBezTo>
                    <a:cubicBezTo>
                      <a:pt x="0" y="7"/>
                      <a:pt x="0" y="7"/>
                      <a:pt x="0" y="7"/>
                    </a:cubicBezTo>
                    <a:cubicBezTo>
                      <a:pt x="0" y="8"/>
                      <a:pt x="1" y="8"/>
                      <a:pt x="1" y="8"/>
                    </a:cubicBezTo>
                    <a:cubicBezTo>
                      <a:pt x="68" y="8"/>
                      <a:pt x="68" y="8"/>
                      <a:pt x="68" y="8"/>
                    </a:cubicBezTo>
                    <a:cubicBezTo>
                      <a:pt x="69" y="8"/>
                      <a:pt x="69" y="8"/>
                      <a:pt x="69" y="7"/>
                    </a:cubicBezTo>
                    <a:cubicBezTo>
                      <a:pt x="69" y="1"/>
                      <a:pt x="69" y="1"/>
                      <a:pt x="69" y="1"/>
                    </a:cubicBezTo>
                    <a:cubicBezTo>
                      <a:pt x="69" y="1"/>
                      <a:pt x="69" y="0"/>
                      <a:pt x="68" y="0"/>
                    </a:cubicBezTo>
                    <a:close/>
                    <a:moveTo>
                      <a:pt x="47" y="6"/>
                    </a:moveTo>
                    <a:cubicBezTo>
                      <a:pt x="47" y="7"/>
                      <a:pt x="47" y="7"/>
                      <a:pt x="46" y="7"/>
                    </a:cubicBezTo>
                    <a:cubicBezTo>
                      <a:pt x="23" y="7"/>
                      <a:pt x="23" y="7"/>
                      <a:pt x="23" y="7"/>
                    </a:cubicBezTo>
                    <a:cubicBezTo>
                      <a:pt x="22" y="7"/>
                      <a:pt x="22" y="7"/>
                      <a:pt x="22" y="6"/>
                    </a:cubicBezTo>
                    <a:cubicBezTo>
                      <a:pt x="22" y="6"/>
                      <a:pt x="22" y="6"/>
                      <a:pt x="22" y="6"/>
                    </a:cubicBezTo>
                    <a:cubicBezTo>
                      <a:pt x="22" y="5"/>
                      <a:pt x="22" y="5"/>
                      <a:pt x="23" y="5"/>
                    </a:cubicBezTo>
                    <a:cubicBezTo>
                      <a:pt x="46" y="5"/>
                      <a:pt x="46" y="5"/>
                      <a:pt x="46" y="5"/>
                    </a:cubicBezTo>
                    <a:cubicBezTo>
                      <a:pt x="47" y="5"/>
                      <a:pt x="47" y="5"/>
                      <a:pt x="47" y="6"/>
                    </a:cubicBezTo>
                    <a:close/>
                    <a:moveTo>
                      <a:pt x="47" y="3"/>
                    </a:moveTo>
                    <a:cubicBezTo>
                      <a:pt x="47" y="3"/>
                      <a:pt x="47" y="4"/>
                      <a:pt x="46" y="4"/>
                    </a:cubicBezTo>
                    <a:cubicBezTo>
                      <a:pt x="23" y="4"/>
                      <a:pt x="23" y="4"/>
                      <a:pt x="23" y="4"/>
                    </a:cubicBezTo>
                    <a:cubicBezTo>
                      <a:pt x="22" y="4"/>
                      <a:pt x="22" y="3"/>
                      <a:pt x="22" y="3"/>
                    </a:cubicBezTo>
                    <a:cubicBezTo>
                      <a:pt x="22" y="2"/>
                      <a:pt x="22" y="2"/>
                      <a:pt x="22" y="2"/>
                    </a:cubicBezTo>
                    <a:cubicBezTo>
                      <a:pt x="22" y="2"/>
                      <a:pt x="22" y="2"/>
                      <a:pt x="23" y="2"/>
                    </a:cubicBezTo>
                    <a:cubicBezTo>
                      <a:pt x="46" y="2"/>
                      <a:pt x="46" y="2"/>
                      <a:pt x="46" y="2"/>
                    </a:cubicBezTo>
                    <a:cubicBezTo>
                      <a:pt x="47" y="2"/>
                      <a:pt x="47" y="2"/>
                      <a:pt x="47" y="2"/>
                    </a:cubicBezTo>
                    <a:lnTo>
                      <a:pt x="47"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grpSp>
      </p:grpSp>
      <p:grpSp>
        <p:nvGrpSpPr>
          <p:cNvPr id="57" name="组合 56"/>
          <p:cNvGrpSpPr/>
          <p:nvPr/>
        </p:nvGrpSpPr>
        <p:grpSpPr>
          <a:xfrm>
            <a:off x="5098083" y="2476519"/>
            <a:ext cx="762843" cy="762842"/>
            <a:chOff x="6763339" y="2867206"/>
            <a:chExt cx="1017124" cy="1017122"/>
          </a:xfrm>
        </p:grpSpPr>
        <p:sp>
          <p:nvSpPr>
            <p:cNvPr id="58" name="泪滴形 57"/>
            <p:cNvSpPr/>
            <p:nvPr/>
          </p:nvSpPr>
          <p:spPr>
            <a:xfrm rot="8100000">
              <a:off x="6763339" y="2867206"/>
              <a:ext cx="1017124" cy="1017122"/>
            </a:xfrm>
            <a:prstGeom prst="teardrop">
              <a:avLst>
                <a:gd name="adj" fmla="val 190413"/>
              </a:avLst>
            </a:prstGeom>
            <a:gradFill>
              <a:gsLst>
                <a:gs pos="0">
                  <a:srgbClr val="D7DCDE"/>
                </a:gs>
                <a:gs pos="80000">
                  <a:schemeClr val="bg1"/>
                </a:gs>
              </a:gsLst>
              <a:lin ang="2700000" scaled="0"/>
            </a:gradFill>
            <a:ln w="22225" cap="flat">
              <a:gradFill>
                <a:gsLst>
                  <a:gs pos="0">
                    <a:srgbClr val="FFE141"/>
                  </a:gs>
                  <a:gs pos="0">
                    <a:schemeClr val="bg1"/>
                  </a:gs>
                  <a:gs pos="100000">
                    <a:schemeClr val="bg1">
                      <a:lumMod val="95000"/>
                    </a:schemeClr>
                  </a:gs>
                </a:gsLst>
                <a:lin ang="2700000" scaled="0"/>
              </a:gradFill>
              <a:prstDash val="solid"/>
              <a:miter lim="800000"/>
              <a:headEnd/>
              <a:tailEnd/>
            </a:ln>
            <a:effectLst>
              <a:outerShdw blurRad="152400" dist="76200" dir="2700000" sx="102000" sy="102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59" name="MH_SubTitle_1"/>
            <p:cNvSpPr>
              <a:spLocks noChangeArrowheads="1"/>
            </p:cNvSpPr>
            <p:nvPr>
              <p:custDataLst>
                <p:tags r:id="rId2"/>
              </p:custDataLst>
            </p:nvPr>
          </p:nvSpPr>
          <p:spPr bwMode="auto">
            <a:xfrm>
              <a:off x="6866837" y="2952995"/>
              <a:ext cx="824405" cy="824402"/>
            </a:xfrm>
            <a:prstGeom prst="ellipse">
              <a:avLst/>
            </a:prstGeom>
            <a:gradFill>
              <a:gsLst>
                <a:gs pos="100000">
                  <a:schemeClr val="bg1"/>
                </a:gs>
                <a:gs pos="0">
                  <a:schemeClr val="bg1">
                    <a:lumMod val="85000"/>
                  </a:schemeClr>
                </a:gs>
              </a:gsLst>
              <a:lin ang="5400000" scaled="1"/>
            </a:gradFill>
            <a:ln w="28575" cap="flat">
              <a:gradFill>
                <a:gsLst>
                  <a:gs pos="0">
                    <a:schemeClr val="bg1"/>
                  </a:gs>
                  <a:gs pos="100000">
                    <a:schemeClr val="bg1">
                      <a:lumMod val="85000"/>
                    </a:schemeClr>
                  </a:gs>
                </a:gsLst>
                <a:lin ang="5400000" scaled="1"/>
              </a:gradFill>
              <a:prstDash val="solid"/>
              <a:miter lim="800000"/>
              <a:headEnd/>
              <a:tailEnd/>
            </a:ln>
            <a:effectLst>
              <a:outerShdw blurRad="63500" sx="102000" sy="102000" algn="ctr" rotWithShape="0">
                <a:prstClr val="black">
                  <a:alpha val="40000"/>
                </a:prstClr>
              </a:outerShdw>
            </a:effectLst>
          </p:spPr>
          <p:txBody>
            <a:bodyPr vert="horz" wrap="square" lIns="68580" tIns="34290" rIns="68580" bIns="34290" numCol="1" anchor="ctr" anchorCtr="1" compatLnSpc="1">
              <a:prstTxWarp prst="textNoShape">
                <a:avLst/>
              </a:prstTxWarp>
            </a:bodyPr>
            <a:lstStyle/>
            <a:p>
              <a:endParaRPr lang="en-US" altLang="zh-CN" sz="1800" dirty="0">
                <a:solidFill>
                  <a:schemeClr val="bg1"/>
                </a:solidFill>
                <a:latin typeface="微软雅黑" panose="020B0503020204020204" pitchFamily="34" charset="-122"/>
                <a:ea typeface="微软雅黑" panose="020B0503020204020204" pitchFamily="34" charset="-122"/>
              </a:endParaRPr>
            </a:p>
          </p:txBody>
        </p:sp>
        <p:sp>
          <p:nvSpPr>
            <p:cNvPr id="60" name="Freeform 451"/>
            <p:cNvSpPr>
              <a:spLocks noEditPoints="1"/>
            </p:cNvSpPr>
            <p:nvPr/>
          </p:nvSpPr>
          <p:spPr bwMode="auto">
            <a:xfrm>
              <a:off x="7048152" y="3087405"/>
              <a:ext cx="503862" cy="506296"/>
            </a:xfrm>
            <a:custGeom>
              <a:avLst/>
              <a:gdLst>
                <a:gd name="T0" fmla="*/ 41 w 82"/>
                <a:gd name="T1" fmla="*/ 0 h 82"/>
                <a:gd name="T2" fmla="*/ 0 w 82"/>
                <a:gd name="T3" fmla="*/ 41 h 82"/>
                <a:gd name="T4" fmla="*/ 41 w 82"/>
                <a:gd name="T5" fmla="*/ 82 h 82"/>
                <a:gd name="T6" fmla="*/ 82 w 82"/>
                <a:gd name="T7" fmla="*/ 41 h 82"/>
                <a:gd name="T8" fmla="*/ 41 w 82"/>
                <a:gd name="T9" fmla="*/ 0 h 82"/>
                <a:gd name="T10" fmla="*/ 41 w 82"/>
                <a:gd name="T11" fmla="*/ 77 h 82"/>
                <a:gd name="T12" fmla="*/ 5 w 82"/>
                <a:gd name="T13" fmla="*/ 41 h 82"/>
                <a:gd name="T14" fmla="*/ 40 w 82"/>
                <a:gd name="T15" fmla="*/ 5 h 82"/>
                <a:gd name="T16" fmla="*/ 38 w 82"/>
                <a:gd name="T17" fmla="*/ 8 h 82"/>
                <a:gd name="T18" fmla="*/ 36 w 82"/>
                <a:gd name="T19" fmla="*/ 11 h 82"/>
                <a:gd name="T20" fmla="*/ 33 w 82"/>
                <a:gd name="T21" fmla="*/ 17 h 82"/>
                <a:gd name="T22" fmla="*/ 37 w 82"/>
                <a:gd name="T23" fmla="*/ 17 h 82"/>
                <a:gd name="T24" fmla="*/ 37 w 82"/>
                <a:gd name="T25" fmla="*/ 39 h 82"/>
                <a:gd name="T26" fmla="*/ 35 w 82"/>
                <a:gd name="T27" fmla="*/ 43 h 82"/>
                <a:gd name="T28" fmla="*/ 40 w 82"/>
                <a:gd name="T29" fmla="*/ 48 h 82"/>
                <a:gd name="T30" fmla="*/ 44 w 82"/>
                <a:gd name="T31" fmla="*/ 46 h 82"/>
                <a:gd name="T32" fmla="*/ 67 w 82"/>
                <a:gd name="T33" fmla="*/ 46 h 82"/>
                <a:gd name="T34" fmla="*/ 67 w 82"/>
                <a:gd name="T35" fmla="*/ 50 h 82"/>
                <a:gd name="T36" fmla="*/ 73 w 82"/>
                <a:gd name="T37" fmla="*/ 47 h 82"/>
                <a:gd name="T38" fmla="*/ 77 w 82"/>
                <a:gd name="T39" fmla="*/ 44 h 82"/>
                <a:gd name="T40" fmla="*/ 41 w 82"/>
                <a:gd name="T41" fmla="*/ 77 h 82"/>
                <a:gd name="T42" fmla="*/ 75 w 82"/>
                <a:gd name="T43" fmla="*/ 41 h 82"/>
                <a:gd name="T44" fmla="*/ 73 w 82"/>
                <a:gd name="T45" fmla="*/ 40 h 82"/>
                <a:gd name="T46" fmla="*/ 67 w 82"/>
                <a:gd name="T47" fmla="*/ 36 h 82"/>
                <a:gd name="T48" fmla="*/ 67 w 82"/>
                <a:gd name="T49" fmla="*/ 41 h 82"/>
                <a:gd name="T50" fmla="*/ 43 w 82"/>
                <a:gd name="T51" fmla="*/ 41 h 82"/>
                <a:gd name="T52" fmla="*/ 42 w 82"/>
                <a:gd name="T53" fmla="*/ 40 h 82"/>
                <a:gd name="T54" fmla="*/ 42 w 82"/>
                <a:gd name="T55" fmla="*/ 17 h 82"/>
                <a:gd name="T56" fmla="*/ 47 w 82"/>
                <a:gd name="T57" fmla="*/ 17 h 82"/>
                <a:gd name="T58" fmla="*/ 43 w 82"/>
                <a:gd name="T59" fmla="*/ 11 h 82"/>
                <a:gd name="T60" fmla="*/ 40 w 82"/>
                <a:gd name="T61" fmla="*/ 5 h 82"/>
                <a:gd name="T62" fmla="*/ 41 w 82"/>
                <a:gd name="T63" fmla="*/ 5 h 82"/>
                <a:gd name="T64" fmla="*/ 77 w 82"/>
                <a:gd name="T65" fmla="*/ 41 h 82"/>
                <a:gd name="T66" fmla="*/ 77 w 82"/>
                <a:gd name="T67" fmla="*/ 42 h 82"/>
                <a:gd name="T68" fmla="*/ 75 w 82"/>
                <a:gd name="T69" fmla="*/ 41 h 82"/>
                <a:gd name="T70" fmla="*/ 40 w 82"/>
                <a:gd name="T71" fmla="*/ 66 h 82"/>
                <a:gd name="T72" fmla="*/ 35 w 82"/>
                <a:gd name="T73" fmla="*/ 71 h 82"/>
                <a:gd name="T74" fmla="*/ 40 w 82"/>
                <a:gd name="T75" fmla="*/ 75 h 82"/>
                <a:gd name="T76" fmla="*/ 44 w 82"/>
                <a:gd name="T77" fmla="*/ 71 h 82"/>
                <a:gd name="T78" fmla="*/ 40 w 82"/>
                <a:gd name="T79" fmla="*/ 66 h 82"/>
                <a:gd name="T80" fmla="*/ 12 w 82"/>
                <a:gd name="T81" fmla="*/ 39 h 82"/>
                <a:gd name="T82" fmla="*/ 8 w 82"/>
                <a:gd name="T83" fmla="*/ 43 h 82"/>
                <a:gd name="T84" fmla="*/ 12 w 82"/>
                <a:gd name="T85" fmla="*/ 48 h 82"/>
                <a:gd name="T86" fmla="*/ 17 w 82"/>
                <a:gd name="T87" fmla="*/ 43 h 82"/>
                <a:gd name="T88" fmla="*/ 12 w 82"/>
                <a:gd name="T89" fmla="*/ 39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 h="82">
                  <a:moveTo>
                    <a:pt x="41" y="0"/>
                  </a:moveTo>
                  <a:cubicBezTo>
                    <a:pt x="18" y="0"/>
                    <a:pt x="0" y="18"/>
                    <a:pt x="0" y="41"/>
                  </a:cubicBezTo>
                  <a:cubicBezTo>
                    <a:pt x="0" y="63"/>
                    <a:pt x="18" y="82"/>
                    <a:pt x="41" y="82"/>
                  </a:cubicBezTo>
                  <a:cubicBezTo>
                    <a:pt x="63" y="82"/>
                    <a:pt x="82" y="63"/>
                    <a:pt x="82" y="41"/>
                  </a:cubicBezTo>
                  <a:cubicBezTo>
                    <a:pt x="82" y="18"/>
                    <a:pt x="63" y="0"/>
                    <a:pt x="41" y="0"/>
                  </a:cubicBezTo>
                  <a:close/>
                  <a:moveTo>
                    <a:pt x="41" y="77"/>
                  </a:moveTo>
                  <a:cubicBezTo>
                    <a:pt x="21" y="77"/>
                    <a:pt x="5" y="61"/>
                    <a:pt x="5" y="41"/>
                  </a:cubicBezTo>
                  <a:cubicBezTo>
                    <a:pt x="5" y="21"/>
                    <a:pt x="20" y="5"/>
                    <a:pt x="40" y="5"/>
                  </a:cubicBezTo>
                  <a:cubicBezTo>
                    <a:pt x="38" y="8"/>
                    <a:pt x="38" y="8"/>
                    <a:pt x="38" y="8"/>
                  </a:cubicBezTo>
                  <a:cubicBezTo>
                    <a:pt x="36" y="11"/>
                    <a:pt x="36" y="11"/>
                    <a:pt x="36" y="11"/>
                  </a:cubicBezTo>
                  <a:cubicBezTo>
                    <a:pt x="33" y="17"/>
                    <a:pt x="33" y="17"/>
                    <a:pt x="33" y="17"/>
                  </a:cubicBezTo>
                  <a:cubicBezTo>
                    <a:pt x="37" y="17"/>
                    <a:pt x="37" y="17"/>
                    <a:pt x="37" y="17"/>
                  </a:cubicBezTo>
                  <a:cubicBezTo>
                    <a:pt x="37" y="39"/>
                    <a:pt x="37" y="39"/>
                    <a:pt x="37" y="39"/>
                  </a:cubicBezTo>
                  <a:cubicBezTo>
                    <a:pt x="36" y="40"/>
                    <a:pt x="35" y="42"/>
                    <a:pt x="35" y="43"/>
                  </a:cubicBezTo>
                  <a:cubicBezTo>
                    <a:pt x="35" y="46"/>
                    <a:pt x="37" y="48"/>
                    <a:pt x="40" y="48"/>
                  </a:cubicBezTo>
                  <a:cubicBezTo>
                    <a:pt x="41" y="48"/>
                    <a:pt x="43" y="47"/>
                    <a:pt x="44" y="46"/>
                  </a:cubicBezTo>
                  <a:cubicBezTo>
                    <a:pt x="67" y="46"/>
                    <a:pt x="67" y="46"/>
                    <a:pt x="67" y="46"/>
                  </a:cubicBezTo>
                  <a:cubicBezTo>
                    <a:pt x="67" y="50"/>
                    <a:pt x="67" y="50"/>
                    <a:pt x="67" y="50"/>
                  </a:cubicBezTo>
                  <a:cubicBezTo>
                    <a:pt x="73" y="47"/>
                    <a:pt x="73" y="47"/>
                    <a:pt x="73" y="47"/>
                  </a:cubicBezTo>
                  <a:cubicBezTo>
                    <a:pt x="77" y="44"/>
                    <a:pt x="77" y="44"/>
                    <a:pt x="77" y="44"/>
                  </a:cubicBezTo>
                  <a:cubicBezTo>
                    <a:pt x="75" y="63"/>
                    <a:pt x="59" y="77"/>
                    <a:pt x="41" y="77"/>
                  </a:cubicBezTo>
                  <a:close/>
                  <a:moveTo>
                    <a:pt x="75" y="41"/>
                  </a:moveTo>
                  <a:cubicBezTo>
                    <a:pt x="73" y="40"/>
                    <a:pt x="73" y="40"/>
                    <a:pt x="73" y="40"/>
                  </a:cubicBezTo>
                  <a:cubicBezTo>
                    <a:pt x="67" y="36"/>
                    <a:pt x="67" y="36"/>
                    <a:pt x="67" y="36"/>
                  </a:cubicBezTo>
                  <a:cubicBezTo>
                    <a:pt x="67" y="41"/>
                    <a:pt x="67" y="41"/>
                    <a:pt x="67" y="41"/>
                  </a:cubicBezTo>
                  <a:cubicBezTo>
                    <a:pt x="43" y="41"/>
                    <a:pt x="43" y="41"/>
                    <a:pt x="43" y="41"/>
                  </a:cubicBezTo>
                  <a:cubicBezTo>
                    <a:pt x="43" y="40"/>
                    <a:pt x="43" y="40"/>
                    <a:pt x="42" y="40"/>
                  </a:cubicBezTo>
                  <a:cubicBezTo>
                    <a:pt x="42" y="17"/>
                    <a:pt x="42" y="17"/>
                    <a:pt x="42" y="17"/>
                  </a:cubicBezTo>
                  <a:cubicBezTo>
                    <a:pt x="47" y="17"/>
                    <a:pt x="47" y="17"/>
                    <a:pt x="47" y="17"/>
                  </a:cubicBezTo>
                  <a:cubicBezTo>
                    <a:pt x="43" y="11"/>
                    <a:pt x="43" y="11"/>
                    <a:pt x="43" y="11"/>
                  </a:cubicBezTo>
                  <a:cubicBezTo>
                    <a:pt x="40" y="5"/>
                    <a:pt x="40" y="5"/>
                    <a:pt x="40" y="5"/>
                  </a:cubicBezTo>
                  <a:cubicBezTo>
                    <a:pt x="41" y="5"/>
                    <a:pt x="41" y="5"/>
                    <a:pt x="41" y="5"/>
                  </a:cubicBezTo>
                  <a:cubicBezTo>
                    <a:pt x="61" y="5"/>
                    <a:pt x="77" y="21"/>
                    <a:pt x="77" y="41"/>
                  </a:cubicBezTo>
                  <a:cubicBezTo>
                    <a:pt x="77" y="41"/>
                    <a:pt x="77" y="42"/>
                    <a:pt x="77" y="42"/>
                  </a:cubicBezTo>
                  <a:lnTo>
                    <a:pt x="75" y="41"/>
                  </a:lnTo>
                  <a:close/>
                  <a:moveTo>
                    <a:pt x="40" y="66"/>
                  </a:moveTo>
                  <a:cubicBezTo>
                    <a:pt x="37" y="66"/>
                    <a:pt x="35" y="68"/>
                    <a:pt x="35" y="71"/>
                  </a:cubicBezTo>
                  <a:cubicBezTo>
                    <a:pt x="35" y="73"/>
                    <a:pt x="37" y="75"/>
                    <a:pt x="40" y="75"/>
                  </a:cubicBezTo>
                  <a:cubicBezTo>
                    <a:pt x="42" y="75"/>
                    <a:pt x="44" y="73"/>
                    <a:pt x="44" y="71"/>
                  </a:cubicBezTo>
                  <a:cubicBezTo>
                    <a:pt x="44" y="68"/>
                    <a:pt x="42" y="66"/>
                    <a:pt x="40" y="66"/>
                  </a:cubicBezTo>
                  <a:close/>
                  <a:moveTo>
                    <a:pt x="12" y="39"/>
                  </a:moveTo>
                  <a:cubicBezTo>
                    <a:pt x="10" y="39"/>
                    <a:pt x="8" y="41"/>
                    <a:pt x="8" y="43"/>
                  </a:cubicBezTo>
                  <a:cubicBezTo>
                    <a:pt x="8" y="46"/>
                    <a:pt x="10" y="48"/>
                    <a:pt x="12" y="48"/>
                  </a:cubicBezTo>
                  <a:cubicBezTo>
                    <a:pt x="15" y="48"/>
                    <a:pt x="17" y="46"/>
                    <a:pt x="17" y="43"/>
                  </a:cubicBezTo>
                  <a:cubicBezTo>
                    <a:pt x="17" y="41"/>
                    <a:pt x="15" y="39"/>
                    <a:pt x="12" y="39"/>
                  </a:cubicBezTo>
                  <a:close/>
                </a:path>
              </a:pathLst>
            </a:custGeom>
            <a:solidFill>
              <a:srgbClr val="6CAE43"/>
            </a:solidFill>
            <a:ln>
              <a:noFill/>
            </a:ln>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5880790" y="3499696"/>
            <a:ext cx="762843" cy="762842"/>
            <a:chOff x="7806948" y="4231442"/>
            <a:chExt cx="1017124" cy="1017122"/>
          </a:xfrm>
        </p:grpSpPr>
        <p:sp>
          <p:nvSpPr>
            <p:cNvPr id="62" name="泪滴形 61"/>
            <p:cNvSpPr/>
            <p:nvPr/>
          </p:nvSpPr>
          <p:spPr>
            <a:xfrm rot="8100000">
              <a:off x="7806948" y="4231442"/>
              <a:ext cx="1017124" cy="1017122"/>
            </a:xfrm>
            <a:prstGeom prst="teardrop">
              <a:avLst>
                <a:gd name="adj" fmla="val 190413"/>
              </a:avLst>
            </a:prstGeom>
            <a:gradFill>
              <a:gsLst>
                <a:gs pos="0">
                  <a:srgbClr val="D7DCDE"/>
                </a:gs>
                <a:gs pos="80000">
                  <a:schemeClr val="bg1"/>
                </a:gs>
              </a:gsLst>
              <a:lin ang="2700000" scaled="0"/>
            </a:gradFill>
            <a:ln w="22225" cap="flat">
              <a:gradFill>
                <a:gsLst>
                  <a:gs pos="0">
                    <a:srgbClr val="FFE141"/>
                  </a:gs>
                  <a:gs pos="0">
                    <a:schemeClr val="bg1"/>
                  </a:gs>
                  <a:gs pos="100000">
                    <a:schemeClr val="bg1">
                      <a:lumMod val="95000"/>
                    </a:schemeClr>
                  </a:gs>
                </a:gsLst>
                <a:lin ang="2700000" scaled="0"/>
              </a:gradFill>
              <a:prstDash val="solid"/>
              <a:miter lim="800000"/>
              <a:headEnd/>
              <a:tailEnd/>
            </a:ln>
            <a:effectLst>
              <a:outerShdw blurRad="152400" dist="76200" dir="2700000" sx="102000" sy="102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63" name="MH_SubTitle_1"/>
            <p:cNvSpPr>
              <a:spLocks noChangeArrowheads="1"/>
            </p:cNvSpPr>
            <p:nvPr>
              <p:custDataLst>
                <p:tags r:id="rId1"/>
              </p:custDataLst>
            </p:nvPr>
          </p:nvSpPr>
          <p:spPr bwMode="auto">
            <a:xfrm>
              <a:off x="7910446" y="4317231"/>
              <a:ext cx="824405" cy="824402"/>
            </a:xfrm>
            <a:prstGeom prst="ellipse">
              <a:avLst/>
            </a:prstGeom>
            <a:gradFill>
              <a:gsLst>
                <a:gs pos="100000">
                  <a:srgbClr val="92D050"/>
                </a:gs>
                <a:gs pos="0">
                  <a:srgbClr val="6CAE43"/>
                </a:gs>
              </a:gsLst>
              <a:lin ang="5400000" scaled="1"/>
            </a:gradFill>
            <a:ln w="28575" cap="flat">
              <a:gradFill>
                <a:gsLst>
                  <a:gs pos="0">
                    <a:srgbClr val="92D050"/>
                  </a:gs>
                  <a:gs pos="100000">
                    <a:srgbClr val="6CAE43"/>
                  </a:gs>
                </a:gsLst>
                <a:lin ang="5400000" scaled="1"/>
              </a:gradFill>
              <a:prstDash val="solid"/>
              <a:miter lim="800000"/>
              <a:headEnd/>
              <a:tailEnd/>
            </a:ln>
            <a:effectLst>
              <a:outerShdw blurRad="63500" sx="102000" sy="102000" algn="ctr" rotWithShape="0">
                <a:prstClr val="black">
                  <a:alpha val="40000"/>
                </a:prstClr>
              </a:outerShdw>
            </a:effectLst>
          </p:spPr>
          <p:txBody>
            <a:bodyPr vert="horz" wrap="square" lIns="68580" tIns="34290" rIns="68580" bIns="34290" numCol="1" anchor="ctr" anchorCtr="1" compatLnSpc="1">
              <a:prstTxWarp prst="textNoShape">
                <a:avLst/>
              </a:prstTxWarp>
            </a:bodyPr>
            <a:lstStyle/>
            <a:p>
              <a:endParaRPr lang="en-US" altLang="zh-CN" sz="1800" dirty="0">
                <a:solidFill>
                  <a:schemeClr val="bg1"/>
                </a:solidFill>
                <a:latin typeface="微软雅黑" panose="020B0503020204020204" pitchFamily="34" charset="-122"/>
                <a:ea typeface="微软雅黑" panose="020B0503020204020204" pitchFamily="34" charset="-122"/>
              </a:endParaRPr>
            </a:p>
          </p:txBody>
        </p:sp>
        <p:sp>
          <p:nvSpPr>
            <p:cNvPr id="64" name="Freeform 360"/>
            <p:cNvSpPr>
              <a:spLocks noEditPoints="1"/>
            </p:cNvSpPr>
            <p:nvPr/>
          </p:nvSpPr>
          <p:spPr bwMode="auto">
            <a:xfrm>
              <a:off x="8134833" y="4567538"/>
              <a:ext cx="394324" cy="399194"/>
            </a:xfrm>
            <a:custGeom>
              <a:avLst/>
              <a:gdLst>
                <a:gd name="T0" fmla="*/ 50 w 64"/>
                <a:gd name="T1" fmla="*/ 0 h 65"/>
                <a:gd name="T2" fmla="*/ 14 w 64"/>
                <a:gd name="T3" fmla="*/ 0 h 65"/>
                <a:gd name="T4" fmla="*/ 0 w 64"/>
                <a:gd name="T5" fmla="*/ 15 h 65"/>
                <a:gd name="T6" fmla="*/ 0 w 64"/>
                <a:gd name="T7" fmla="*/ 30 h 65"/>
                <a:gd name="T8" fmla="*/ 9 w 64"/>
                <a:gd name="T9" fmla="*/ 45 h 65"/>
                <a:gd name="T10" fmla="*/ 2 w 64"/>
                <a:gd name="T11" fmla="*/ 65 h 65"/>
                <a:gd name="T12" fmla="*/ 35 w 64"/>
                <a:gd name="T13" fmla="*/ 46 h 65"/>
                <a:gd name="T14" fmla="*/ 50 w 64"/>
                <a:gd name="T15" fmla="*/ 46 h 65"/>
                <a:gd name="T16" fmla="*/ 64 w 64"/>
                <a:gd name="T17" fmla="*/ 30 h 65"/>
                <a:gd name="T18" fmla="*/ 64 w 64"/>
                <a:gd name="T19" fmla="*/ 15 h 65"/>
                <a:gd name="T20" fmla="*/ 50 w 64"/>
                <a:gd name="T21" fmla="*/ 0 h 65"/>
                <a:gd name="T22" fmla="*/ 48 w 64"/>
                <a:gd name="T23" fmla="*/ 34 h 65"/>
                <a:gd name="T24" fmla="*/ 14 w 64"/>
                <a:gd name="T25" fmla="*/ 34 h 65"/>
                <a:gd name="T26" fmla="*/ 12 w 64"/>
                <a:gd name="T27" fmla="*/ 31 h 65"/>
                <a:gd name="T28" fmla="*/ 14 w 64"/>
                <a:gd name="T29" fmla="*/ 28 h 65"/>
                <a:gd name="T30" fmla="*/ 48 w 64"/>
                <a:gd name="T31" fmla="*/ 28 h 65"/>
                <a:gd name="T32" fmla="*/ 50 w 64"/>
                <a:gd name="T33" fmla="*/ 31 h 65"/>
                <a:gd name="T34" fmla="*/ 48 w 64"/>
                <a:gd name="T35" fmla="*/ 34 h 65"/>
                <a:gd name="T36" fmla="*/ 53 w 64"/>
                <a:gd name="T37" fmla="*/ 25 h 65"/>
                <a:gd name="T38" fmla="*/ 14 w 64"/>
                <a:gd name="T39" fmla="*/ 25 h 65"/>
                <a:gd name="T40" fmla="*/ 12 w 64"/>
                <a:gd name="T41" fmla="*/ 22 h 65"/>
                <a:gd name="T42" fmla="*/ 14 w 64"/>
                <a:gd name="T43" fmla="*/ 20 h 65"/>
                <a:gd name="T44" fmla="*/ 53 w 64"/>
                <a:gd name="T45" fmla="*/ 20 h 65"/>
                <a:gd name="T46" fmla="*/ 55 w 64"/>
                <a:gd name="T47" fmla="*/ 22 h 65"/>
                <a:gd name="T48" fmla="*/ 53 w 64"/>
                <a:gd name="T49" fmla="*/ 25 h 65"/>
                <a:gd name="T50" fmla="*/ 53 w 64"/>
                <a:gd name="T51" fmla="*/ 17 h 65"/>
                <a:gd name="T52" fmla="*/ 14 w 64"/>
                <a:gd name="T53" fmla="*/ 17 h 65"/>
                <a:gd name="T54" fmla="*/ 12 w 64"/>
                <a:gd name="T55" fmla="*/ 14 h 65"/>
                <a:gd name="T56" fmla="*/ 14 w 64"/>
                <a:gd name="T57" fmla="*/ 11 h 65"/>
                <a:gd name="T58" fmla="*/ 53 w 64"/>
                <a:gd name="T59" fmla="*/ 11 h 65"/>
                <a:gd name="T60" fmla="*/ 55 w 64"/>
                <a:gd name="T61" fmla="*/ 14 h 65"/>
                <a:gd name="T62" fmla="*/ 53 w 64"/>
                <a:gd name="T63" fmla="*/ 1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5">
                  <a:moveTo>
                    <a:pt x="50" y="0"/>
                  </a:moveTo>
                  <a:cubicBezTo>
                    <a:pt x="14" y="0"/>
                    <a:pt x="14" y="0"/>
                    <a:pt x="14" y="0"/>
                  </a:cubicBezTo>
                  <a:cubicBezTo>
                    <a:pt x="6" y="0"/>
                    <a:pt x="0" y="7"/>
                    <a:pt x="0" y="15"/>
                  </a:cubicBezTo>
                  <a:cubicBezTo>
                    <a:pt x="0" y="30"/>
                    <a:pt x="0" y="30"/>
                    <a:pt x="0" y="30"/>
                  </a:cubicBezTo>
                  <a:cubicBezTo>
                    <a:pt x="0" y="37"/>
                    <a:pt x="3" y="42"/>
                    <a:pt x="9" y="45"/>
                  </a:cubicBezTo>
                  <a:cubicBezTo>
                    <a:pt x="4" y="58"/>
                    <a:pt x="2" y="65"/>
                    <a:pt x="2" y="65"/>
                  </a:cubicBezTo>
                  <a:cubicBezTo>
                    <a:pt x="35" y="46"/>
                    <a:pt x="35" y="46"/>
                    <a:pt x="35" y="46"/>
                  </a:cubicBezTo>
                  <a:cubicBezTo>
                    <a:pt x="50" y="46"/>
                    <a:pt x="50" y="46"/>
                    <a:pt x="50" y="46"/>
                  </a:cubicBezTo>
                  <a:cubicBezTo>
                    <a:pt x="58" y="46"/>
                    <a:pt x="64" y="39"/>
                    <a:pt x="64" y="30"/>
                  </a:cubicBezTo>
                  <a:cubicBezTo>
                    <a:pt x="64" y="15"/>
                    <a:pt x="64" y="15"/>
                    <a:pt x="64" y="15"/>
                  </a:cubicBezTo>
                  <a:cubicBezTo>
                    <a:pt x="64" y="7"/>
                    <a:pt x="58" y="0"/>
                    <a:pt x="50" y="0"/>
                  </a:cubicBezTo>
                  <a:close/>
                  <a:moveTo>
                    <a:pt x="48" y="34"/>
                  </a:moveTo>
                  <a:cubicBezTo>
                    <a:pt x="14" y="34"/>
                    <a:pt x="14" y="34"/>
                    <a:pt x="14" y="34"/>
                  </a:cubicBezTo>
                  <a:cubicBezTo>
                    <a:pt x="13" y="34"/>
                    <a:pt x="12" y="32"/>
                    <a:pt x="12" y="31"/>
                  </a:cubicBezTo>
                  <a:cubicBezTo>
                    <a:pt x="12" y="30"/>
                    <a:pt x="13" y="28"/>
                    <a:pt x="14" y="28"/>
                  </a:cubicBezTo>
                  <a:cubicBezTo>
                    <a:pt x="48" y="28"/>
                    <a:pt x="48" y="28"/>
                    <a:pt x="48" y="28"/>
                  </a:cubicBezTo>
                  <a:cubicBezTo>
                    <a:pt x="49" y="28"/>
                    <a:pt x="50" y="30"/>
                    <a:pt x="50" y="31"/>
                  </a:cubicBezTo>
                  <a:cubicBezTo>
                    <a:pt x="50" y="32"/>
                    <a:pt x="49" y="34"/>
                    <a:pt x="48" y="34"/>
                  </a:cubicBezTo>
                  <a:close/>
                  <a:moveTo>
                    <a:pt x="53" y="25"/>
                  </a:moveTo>
                  <a:cubicBezTo>
                    <a:pt x="14" y="25"/>
                    <a:pt x="14" y="25"/>
                    <a:pt x="14" y="25"/>
                  </a:cubicBezTo>
                  <a:cubicBezTo>
                    <a:pt x="13" y="25"/>
                    <a:pt x="12" y="24"/>
                    <a:pt x="12" y="22"/>
                  </a:cubicBezTo>
                  <a:cubicBezTo>
                    <a:pt x="12" y="21"/>
                    <a:pt x="13" y="20"/>
                    <a:pt x="14" y="20"/>
                  </a:cubicBezTo>
                  <a:cubicBezTo>
                    <a:pt x="53" y="20"/>
                    <a:pt x="53" y="20"/>
                    <a:pt x="53" y="20"/>
                  </a:cubicBezTo>
                  <a:cubicBezTo>
                    <a:pt x="54" y="20"/>
                    <a:pt x="55" y="21"/>
                    <a:pt x="55" y="22"/>
                  </a:cubicBezTo>
                  <a:cubicBezTo>
                    <a:pt x="55" y="24"/>
                    <a:pt x="54" y="25"/>
                    <a:pt x="53" y="25"/>
                  </a:cubicBezTo>
                  <a:close/>
                  <a:moveTo>
                    <a:pt x="53" y="17"/>
                  </a:moveTo>
                  <a:cubicBezTo>
                    <a:pt x="14" y="17"/>
                    <a:pt x="14" y="17"/>
                    <a:pt x="14" y="17"/>
                  </a:cubicBezTo>
                  <a:cubicBezTo>
                    <a:pt x="13" y="17"/>
                    <a:pt x="12" y="15"/>
                    <a:pt x="12" y="14"/>
                  </a:cubicBezTo>
                  <a:cubicBezTo>
                    <a:pt x="12" y="13"/>
                    <a:pt x="13" y="11"/>
                    <a:pt x="14" y="11"/>
                  </a:cubicBezTo>
                  <a:cubicBezTo>
                    <a:pt x="53" y="11"/>
                    <a:pt x="53" y="11"/>
                    <a:pt x="53" y="11"/>
                  </a:cubicBezTo>
                  <a:cubicBezTo>
                    <a:pt x="54" y="11"/>
                    <a:pt x="55" y="13"/>
                    <a:pt x="55" y="14"/>
                  </a:cubicBezTo>
                  <a:cubicBezTo>
                    <a:pt x="55" y="15"/>
                    <a:pt x="54" y="17"/>
                    <a:pt x="53" y="17"/>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932114051"/>
      </p:ext>
    </p:extLst>
  </p:cSld>
  <p:clrMapOvr>
    <a:masterClrMapping/>
  </p:clrMapOvr>
  <mc:AlternateContent xmlns:mc="http://schemas.openxmlformats.org/markup-compatibility/2006" xmlns:p14="http://schemas.microsoft.com/office/powerpoint/2010/main">
    <mc:Choice Requires="p14">
      <p:transition spd="slow" p14:dur="1400" advTm="0">
        <p14:doors/>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par>
                                <p:cTn id="21" presetID="47" presetClass="entr" presetSubtype="0"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par>
                                <p:cTn id="26" presetID="22" presetClass="entr" presetSubtype="2" fill="hold" nodeType="withEffect">
                                  <p:stCondLst>
                                    <p:cond delay="40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47" presetClass="entr" presetSubtype="0" fill="hold" nodeType="withEffect">
                                  <p:stCondLst>
                                    <p:cond delay="20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anim calcmode="lin" valueType="num">
                                      <p:cBhvr>
                                        <p:cTn id="32" dur="500" fill="hold"/>
                                        <p:tgtEl>
                                          <p:spTgt spid="39"/>
                                        </p:tgtEl>
                                        <p:attrNameLst>
                                          <p:attrName>ppt_x</p:attrName>
                                        </p:attrNameLst>
                                      </p:cBhvr>
                                      <p:tavLst>
                                        <p:tav tm="0">
                                          <p:val>
                                            <p:strVal val="#ppt_x"/>
                                          </p:val>
                                        </p:tav>
                                        <p:tav tm="100000">
                                          <p:val>
                                            <p:strVal val="#ppt_x"/>
                                          </p:val>
                                        </p:tav>
                                      </p:tavLst>
                                    </p:anim>
                                    <p:anim calcmode="lin" valueType="num">
                                      <p:cBhvr>
                                        <p:cTn id="33" dur="500" fill="hold"/>
                                        <p:tgtEl>
                                          <p:spTgt spid="39"/>
                                        </p:tgtEl>
                                        <p:attrNameLst>
                                          <p:attrName>ppt_y</p:attrName>
                                        </p:attrNameLst>
                                      </p:cBhvr>
                                      <p:tavLst>
                                        <p:tav tm="0">
                                          <p:val>
                                            <p:strVal val="#ppt_y-.1"/>
                                          </p:val>
                                        </p:tav>
                                        <p:tav tm="100000">
                                          <p:val>
                                            <p:strVal val="#ppt_y"/>
                                          </p:val>
                                        </p:tav>
                                      </p:tavLst>
                                    </p:anim>
                                  </p:childTnLst>
                                </p:cTn>
                              </p:par>
                              <p:par>
                                <p:cTn id="34" presetID="22" presetClass="entr" presetSubtype="2" fill="hold" nodeType="withEffect">
                                  <p:stCondLst>
                                    <p:cond delay="700"/>
                                  </p:stCondLst>
                                  <p:childTnLst>
                                    <p:set>
                                      <p:cBhvr>
                                        <p:cTn id="35" dur="1" fill="hold">
                                          <p:stCondLst>
                                            <p:cond delay="0"/>
                                          </p:stCondLst>
                                        </p:cTn>
                                        <p:tgtEl>
                                          <p:spTgt spid="10"/>
                                        </p:tgtEl>
                                        <p:attrNameLst>
                                          <p:attrName>style.visibility</p:attrName>
                                        </p:attrNameLst>
                                      </p:cBhvr>
                                      <p:to>
                                        <p:strVal val="visible"/>
                                      </p:to>
                                    </p:set>
                                    <p:animEffect transition="in" filter="wipe(right)">
                                      <p:cBhvr>
                                        <p:cTn id="36" dur="500"/>
                                        <p:tgtEl>
                                          <p:spTgt spid="10"/>
                                        </p:tgtEl>
                                      </p:cBhvr>
                                    </p:animEffect>
                                  </p:childTnLst>
                                </p:cTn>
                              </p:par>
                              <p:par>
                                <p:cTn id="37" presetID="47" presetClass="entr" presetSubtype="0" fill="hold" nodeType="withEffect">
                                  <p:stCondLst>
                                    <p:cond delay="300"/>
                                  </p:stCondLst>
                                  <p:childTnLst>
                                    <p:set>
                                      <p:cBhvr>
                                        <p:cTn id="38" dur="1" fill="hold">
                                          <p:stCondLst>
                                            <p:cond delay="0"/>
                                          </p:stCondLst>
                                        </p:cTn>
                                        <p:tgtEl>
                                          <p:spTgt spid="46"/>
                                        </p:tgtEl>
                                        <p:attrNameLst>
                                          <p:attrName>style.visibility</p:attrName>
                                        </p:attrNameLst>
                                      </p:cBhvr>
                                      <p:to>
                                        <p:strVal val="visible"/>
                                      </p:to>
                                    </p:set>
                                    <p:animEffect transition="in" filter="fade">
                                      <p:cBhvr>
                                        <p:cTn id="39" dur="500"/>
                                        <p:tgtEl>
                                          <p:spTgt spid="46"/>
                                        </p:tgtEl>
                                      </p:cBhvr>
                                    </p:animEffect>
                                    <p:anim calcmode="lin" valueType="num">
                                      <p:cBhvr>
                                        <p:cTn id="40" dur="500" fill="hold"/>
                                        <p:tgtEl>
                                          <p:spTgt spid="46"/>
                                        </p:tgtEl>
                                        <p:attrNameLst>
                                          <p:attrName>ppt_x</p:attrName>
                                        </p:attrNameLst>
                                      </p:cBhvr>
                                      <p:tavLst>
                                        <p:tav tm="0">
                                          <p:val>
                                            <p:strVal val="#ppt_x"/>
                                          </p:val>
                                        </p:tav>
                                        <p:tav tm="100000">
                                          <p:val>
                                            <p:strVal val="#ppt_x"/>
                                          </p:val>
                                        </p:tav>
                                      </p:tavLst>
                                    </p:anim>
                                    <p:anim calcmode="lin" valueType="num">
                                      <p:cBhvr>
                                        <p:cTn id="41" dur="500" fill="hold"/>
                                        <p:tgtEl>
                                          <p:spTgt spid="46"/>
                                        </p:tgtEl>
                                        <p:attrNameLst>
                                          <p:attrName>ppt_y</p:attrName>
                                        </p:attrNameLst>
                                      </p:cBhvr>
                                      <p:tavLst>
                                        <p:tav tm="0">
                                          <p:val>
                                            <p:strVal val="#ppt_y-.1"/>
                                          </p:val>
                                        </p:tav>
                                        <p:tav tm="100000">
                                          <p:val>
                                            <p:strVal val="#ppt_y"/>
                                          </p:val>
                                        </p:tav>
                                      </p:tavLst>
                                    </p:anim>
                                  </p:childTnLst>
                                </p:cTn>
                              </p:par>
                              <p:par>
                                <p:cTn id="42" presetID="22" presetClass="entr" presetSubtype="8" fill="hold" nodeType="withEffect">
                                  <p:stCondLst>
                                    <p:cond delay="80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47" presetClass="entr" presetSubtype="0" fill="hold" nodeType="withEffect">
                                  <p:stCondLst>
                                    <p:cond delay="50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500"/>
                                        <p:tgtEl>
                                          <p:spTgt spid="57"/>
                                        </p:tgtEl>
                                      </p:cBhvr>
                                    </p:animEffect>
                                    <p:anim calcmode="lin" valueType="num">
                                      <p:cBhvr>
                                        <p:cTn id="48" dur="500" fill="hold"/>
                                        <p:tgtEl>
                                          <p:spTgt spid="57"/>
                                        </p:tgtEl>
                                        <p:attrNameLst>
                                          <p:attrName>ppt_x</p:attrName>
                                        </p:attrNameLst>
                                      </p:cBhvr>
                                      <p:tavLst>
                                        <p:tav tm="0">
                                          <p:val>
                                            <p:strVal val="#ppt_x"/>
                                          </p:val>
                                        </p:tav>
                                        <p:tav tm="100000">
                                          <p:val>
                                            <p:strVal val="#ppt_x"/>
                                          </p:val>
                                        </p:tav>
                                      </p:tavLst>
                                    </p:anim>
                                    <p:anim calcmode="lin" valueType="num">
                                      <p:cBhvr>
                                        <p:cTn id="49" dur="500" fill="hold"/>
                                        <p:tgtEl>
                                          <p:spTgt spid="57"/>
                                        </p:tgtEl>
                                        <p:attrNameLst>
                                          <p:attrName>ppt_y</p:attrName>
                                        </p:attrNameLst>
                                      </p:cBhvr>
                                      <p:tavLst>
                                        <p:tav tm="0">
                                          <p:val>
                                            <p:strVal val="#ppt_y-.1"/>
                                          </p:val>
                                        </p:tav>
                                        <p:tav tm="100000">
                                          <p:val>
                                            <p:strVal val="#ppt_y"/>
                                          </p:val>
                                        </p:tav>
                                      </p:tavLst>
                                    </p:anim>
                                  </p:childTnLst>
                                </p:cTn>
                              </p:par>
                              <p:par>
                                <p:cTn id="50" presetID="22" presetClass="entr" presetSubtype="8" fill="hold" nodeType="withEffect">
                                  <p:stCondLst>
                                    <p:cond delay="1000"/>
                                  </p:stCondLst>
                                  <p:childTnLst>
                                    <p:set>
                                      <p:cBhvr>
                                        <p:cTn id="51" dur="1" fill="hold">
                                          <p:stCondLst>
                                            <p:cond delay="0"/>
                                          </p:stCondLst>
                                        </p:cTn>
                                        <p:tgtEl>
                                          <p:spTgt spid="25"/>
                                        </p:tgtEl>
                                        <p:attrNameLst>
                                          <p:attrName>style.visibility</p:attrName>
                                        </p:attrNameLst>
                                      </p:cBhvr>
                                      <p:to>
                                        <p:strVal val="visible"/>
                                      </p:to>
                                    </p:set>
                                    <p:animEffect transition="in" filter="wipe(left)">
                                      <p:cBhvr>
                                        <p:cTn id="52" dur="500"/>
                                        <p:tgtEl>
                                          <p:spTgt spid="25"/>
                                        </p:tgtEl>
                                      </p:cBhvr>
                                    </p:animEffect>
                                  </p:childTnLst>
                                </p:cTn>
                              </p:par>
                              <p:par>
                                <p:cTn id="53" presetID="47" presetClass="entr" presetSubtype="0" fill="hold" nodeType="withEffect">
                                  <p:stCondLst>
                                    <p:cond delay="70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500"/>
                                        <p:tgtEl>
                                          <p:spTgt spid="61"/>
                                        </p:tgtEl>
                                      </p:cBhvr>
                                    </p:animEffect>
                                    <p:anim calcmode="lin" valueType="num">
                                      <p:cBhvr>
                                        <p:cTn id="56" dur="500" fill="hold"/>
                                        <p:tgtEl>
                                          <p:spTgt spid="61"/>
                                        </p:tgtEl>
                                        <p:attrNameLst>
                                          <p:attrName>ppt_x</p:attrName>
                                        </p:attrNameLst>
                                      </p:cBhvr>
                                      <p:tavLst>
                                        <p:tav tm="0">
                                          <p:val>
                                            <p:strVal val="#ppt_x"/>
                                          </p:val>
                                        </p:tav>
                                        <p:tav tm="100000">
                                          <p:val>
                                            <p:strVal val="#ppt_x"/>
                                          </p:val>
                                        </p:tav>
                                      </p:tavLst>
                                    </p:anim>
                                    <p:anim calcmode="lin" valueType="num">
                                      <p:cBhvr>
                                        <p:cTn id="57" dur="500" fill="hold"/>
                                        <p:tgtEl>
                                          <p:spTgt spid="61"/>
                                        </p:tgtEl>
                                        <p:attrNameLst>
                                          <p:attrName>ppt_y</p:attrName>
                                        </p:attrNameLst>
                                      </p:cBhvr>
                                      <p:tavLst>
                                        <p:tav tm="0">
                                          <p:val>
                                            <p:strVal val="#ppt_y-.1"/>
                                          </p:val>
                                        </p:tav>
                                        <p:tav tm="100000">
                                          <p:val>
                                            <p:strVal val="#ppt_y"/>
                                          </p:val>
                                        </p:tav>
                                      </p:tavLst>
                                    </p:anim>
                                  </p:childTnLst>
                                </p:cTn>
                              </p:par>
                              <p:par>
                                <p:cTn id="58" presetID="22" presetClass="entr" presetSubtype="8" fill="hold" nodeType="withEffect">
                                  <p:stCondLst>
                                    <p:cond delay="1200"/>
                                  </p:stCondLst>
                                  <p:childTnLst>
                                    <p:set>
                                      <p:cBhvr>
                                        <p:cTn id="59" dur="1" fill="hold">
                                          <p:stCondLst>
                                            <p:cond delay="0"/>
                                          </p:stCondLst>
                                        </p:cTn>
                                        <p:tgtEl>
                                          <p:spTgt spid="30"/>
                                        </p:tgtEl>
                                        <p:attrNameLst>
                                          <p:attrName>style.visibility</p:attrName>
                                        </p:attrNameLst>
                                      </p:cBhvr>
                                      <p:to>
                                        <p:strVal val="visible"/>
                                      </p:to>
                                    </p:set>
                                    <p:animEffect transition="in" filter="wipe(left)">
                                      <p:cBhvr>
                                        <p:cTn id="6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组合 9"/>
          <p:cNvGrpSpPr/>
          <p:nvPr/>
        </p:nvGrpSpPr>
        <p:grpSpPr>
          <a:xfrm>
            <a:off x="-61060" y="1817568"/>
            <a:ext cx="3253637" cy="1958638"/>
            <a:chOff x="-81414" y="2423423"/>
            <a:chExt cx="4338183" cy="2611517"/>
          </a:xfrm>
        </p:grpSpPr>
        <p:sp>
          <p:nvSpPr>
            <p:cNvPr id="11" name="等腰三角形 10"/>
            <p:cNvSpPr/>
            <p:nvPr/>
          </p:nvSpPr>
          <p:spPr>
            <a:xfrm flipV="1">
              <a:off x="1857062" y="2796126"/>
              <a:ext cx="1390115" cy="1509750"/>
            </a:xfrm>
            <a:prstGeom prst="triangle">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1850112" y="2423423"/>
              <a:ext cx="1404016" cy="647640"/>
            </a:xfrm>
            <a:prstGeom prst="ellipse">
              <a:avLst/>
            </a:prstGeom>
            <a:gradFill>
              <a:gsLst>
                <a:gs pos="0">
                  <a:schemeClr val="bg1"/>
                </a:gs>
                <a:gs pos="100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饼形 12"/>
            <p:cNvSpPr/>
            <p:nvPr/>
          </p:nvSpPr>
          <p:spPr>
            <a:xfrm>
              <a:off x="-81414" y="3702764"/>
              <a:ext cx="4338183" cy="1332176"/>
            </a:xfrm>
            <a:prstGeom prst="pie">
              <a:avLst>
                <a:gd name="adj1" fmla="val 20666948"/>
                <a:gd name="adj2" fmla="val 850261"/>
              </a:avLst>
            </a:prstGeom>
            <a:gradFill>
              <a:gsLst>
                <a:gs pos="1000">
                  <a:schemeClr val="tx1"/>
                </a:gs>
                <a:gs pos="48000">
                  <a:srgbClr val="B9B9B7">
                    <a:alpha val="28000"/>
                  </a:srgbClr>
                </a:gs>
                <a:gs pos="27000">
                  <a:srgbClr val="7B7B7A">
                    <a:alpha val="41000"/>
                  </a:srgbClr>
                </a:gs>
                <a:gs pos="88000">
                  <a:srgbClr val="F6F6F4">
                    <a:alpha val="0"/>
                  </a:srgbClr>
                </a:gs>
              </a:gsLst>
              <a:lin ang="0" scaled="0"/>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14" name="椭圆 13"/>
            <p:cNvSpPr/>
            <p:nvPr/>
          </p:nvSpPr>
          <p:spPr>
            <a:xfrm>
              <a:off x="1872276" y="2760284"/>
              <a:ext cx="628160" cy="484481"/>
            </a:xfrm>
            <a:prstGeom prst="ellipse">
              <a:avLst/>
            </a:prstGeom>
            <a:gradFill flip="none" rotWithShape="1">
              <a:gsLst>
                <a:gs pos="10000">
                  <a:schemeClr val="bg1"/>
                </a:gs>
                <a:gs pos="100000">
                  <a:schemeClr val="bg1">
                    <a:alpha val="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5" name="任意多边形 14"/>
          <p:cNvSpPr/>
          <p:nvPr/>
        </p:nvSpPr>
        <p:spPr>
          <a:xfrm>
            <a:off x="1756014" y="1607576"/>
            <a:ext cx="316153" cy="481063"/>
          </a:xfrm>
          <a:custGeom>
            <a:avLst/>
            <a:gdLst/>
            <a:ahLst/>
            <a:cxnLst/>
            <a:rect l="l" t="t" r="r" b="b"/>
            <a:pathLst>
              <a:path w="316706" h="481905">
                <a:moveTo>
                  <a:pt x="159543" y="107454"/>
                </a:moveTo>
                <a:cubicBezTo>
                  <a:pt x="146778" y="199730"/>
                  <a:pt x="138762" y="267199"/>
                  <a:pt x="135494" y="309860"/>
                </a:cubicBezTo>
                <a:lnTo>
                  <a:pt x="178631" y="309860"/>
                </a:lnTo>
                <a:cubicBezTo>
                  <a:pt x="172290" y="255277"/>
                  <a:pt x="165928" y="187808"/>
                  <a:pt x="159543" y="107454"/>
                </a:cubicBezTo>
                <a:close/>
                <a:moveTo>
                  <a:pt x="63921" y="0"/>
                </a:moveTo>
                <a:lnTo>
                  <a:pt x="245045" y="0"/>
                </a:lnTo>
                <a:lnTo>
                  <a:pt x="316706" y="481905"/>
                </a:lnTo>
                <a:lnTo>
                  <a:pt x="188639" y="481905"/>
                </a:lnTo>
                <a:lnTo>
                  <a:pt x="181914" y="395287"/>
                </a:lnTo>
                <a:lnTo>
                  <a:pt x="137089" y="395287"/>
                </a:lnTo>
                <a:lnTo>
                  <a:pt x="129555" y="481905"/>
                </a:lnTo>
                <a:lnTo>
                  <a:pt x="0" y="481905"/>
                </a:lnTo>
                <a:close/>
              </a:path>
            </a:pathLst>
          </a:custGeom>
          <a:solidFill>
            <a:schemeClr val="bg1">
              <a:lumMod val="50000"/>
            </a:schemeClr>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6" name="组合 15"/>
          <p:cNvGrpSpPr/>
          <p:nvPr/>
        </p:nvGrpSpPr>
        <p:grpSpPr>
          <a:xfrm>
            <a:off x="1710315" y="1817568"/>
            <a:ext cx="3253637" cy="1958638"/>
            <a:chOff x="2280416" y="2423423"/>
            <a:chExt cx="4338183" cy="2611517"/>
          </a:xfrm>
        </p:grpSpPr>
        <p:grpSp>
          <p:nvGrpSpPr>
            <p:cNvPr id="17" name="组合 16"/>
            <p:cNvGrpSpPr/>
            <p:nvPr/>
          </p:nvGrpSpPr>
          <p:grpSpPr>
            <a:xfrm>
              <a:off x="2280416" y="2423423"/>
              <a:ext cx="4338183" cy="2611517"/>
              <a:chOff x="1476865" y="2362173"/>
              <a:chExt cx="5249201" cy="3159936"/>
            </a:xfrm>
          </p:grpSpPr>
          <p:sp>
            <p:nvSpPr>
              <p:cNvPr id="19" name="等腰三角形 18"/>
              <p:cNvSpPr/>
              <p:nvPr/>
            </p:nvSpPr>
            <p:spPr>
              <a:xfrm flipV="1">
                <a:off x="3822421" y="2813144"/>
                <a:ext cx="1682039" cy="1826798"/>
              </a:xfrm>
              <a:prstGeom prst="triangle">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椭圆 19"/>
              <p:cNvSpPr/>
              <p:nvPr/>
            </p:nvSpPr>
            <p:spPr>
              <a:xfrm>
                <a:off x="3814011" y="2362173"/>
                <a:ext cx="1698859" cy="783645"/>
              </a:xfrm>
              <a:prstGeom prst="ellipse">
                <a:avLst/>
              </a:prstGeom>
              <a:gradFill>
                <a:gsLst>
                  <a:gs pos="0">
                    <a:schemeClr val="bg1"/>
                  </a:gs>
                  <a:gs pos="100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饼形 20"/>
              <p:cNvSpPr/>
              <p:nvPr/>
            </p:nvSpPr>
            <p:spPr>
              <a:xfrm>
                <a:off x="1476865" y="3910176"/>
                <a:ext cx="5249201" cy="1611933"/>
              </a:xfrm>
              <a:prstGeom prst="pie">
                <a:avLst>
                  <a:gd name="adj1" fmla="val 20666948"/>
                  <a:gd name="adj2" fmla="val 850261"/>
                </a:avLst>
              </a:prstGeom>
              <a:gradFill>
                <a:gsLst>
                  <a:gs pos="1000">
                    <a:schemeClr val="tx1"/>
                  </a:gs>
                  <a:gs pos="48000">
                    <a:srgbClr val="B9B9B7">
                      <a:alpha val="28000"/>
                    </a:srgbClr>
                  </a:gs>
                  <a:gs pos="27000">
                    <a:srgbClr val="7B7B7A">
                      <a:alpha val="41000"/>
                    </a:srgbClr>
                  </a:gs>
                  <a:gs pos="88000">
                    <a:srgbClr val="F6F6F4">
                      <a:alpha val="0"/>
                    </a:srgbClr>
                  </a:gs>
                </a:gsLst>
                <a:lin ang="0" scaled="0"/>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grpSp>
        <p:sp>
          <p:nvSpPr>
            <p:cNvPr id="18" name="椭圆 17"/>
            <p:cNvSpPr/>
            <p:nvPr/>
          </p:nvSpPr>
          <p:spPr>
            <a:xfrm>
              <a:off x="4204991" y="2760284"/>
              <a:ext cx="628160" cy="484481"/>
            </a:xfrm>
            <a:prstGeom prst="ellipse">
              <a:avLst/>
            </a:prstGeom>
            <a:gradFill flip="none" rotWithShape="1">
              <a:gsLst>
                <a:gs pos="10000">
                  <a:schemeClr val="bg1"/>
                </a:gs>
                <a:gs pos="100000">
                  <a:schemeClr val="bg1">
                    <a:alpha val="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2" name="组合 21"/>
          <p:cNvGrpSpPr/>
          <p:nvPr/>
        </p:nvGrpSpPr>
        <p:grpSpPr>
          <a:xfrm>
            <a:off x="3423318" y="1817568"/>
            <a:ext cx="3253637" cy="1958638"/>
            <a:chOff x="4379589" y="2423423"/>
            <a:chExt cx="4338183" cy="2611517"/>
          </a:xfrm>
        </p:grpSpPr>
        <p:grpSp>
          <p:nvGrpSpPr>
            <p:cNvPr id="23" name="组合 22"/>
            <p:cNvGrpSpPr/>
            <p:nvPr/>
          </p:nvGrpSpPr>
          <p:grpSpPr>
            <a:xfrm>
              <a:off x="4379589" y="2423423"/>
              <a:ext cx="4338183" cy="2611517"/>
              <a:chOff x="1476865" y="2362173"/>
              <a:chExt cx="5249201" cy="3159936"/>
            </a:xfrm>
          </p:grpSpPr>
          <p:sp>
            <p:nvSpPr>
              <p:cNvPr id="25" name="等腰三角形 24"/>
              <p:cNvSpPr/>
              <p:nvPr/>
            </p:nvSpPr>
            <p:spPr>
              <a:xfrm flipV="1">
                <a:off x="3822421" y="2813144"/>
                <a:ext cx="1682039" cy="1826798"/>
              </a:xfrm>
              <a:prstGeom prst="triangle">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椭圆 25"/>
              <p:cNvSpPr/>
              <p:nvPr/>
            </p:nvSpPr>
            <p:spPr>
              <a:xfrm>
                <a:off x="3814011" y="2362173"/>
                <a:ext cx="1698859" cy="783645"/>
              </a:xfrm>
              <a:prstGeom prst="ellipse">
                <a:avLst/>
              </a:prstGeom>
              <a:gradFill>
                <a:gsLst>
                  <a:gs pos="0">
                    <a:schemeClr val="bg1"/>
                  </a:gs>
                  <a:gs pos="100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 name="饼形 26"/>
              <p:cNvSpPr/>
              <p:nvPr/>
            </p:nvSpPr>
            <p:spPr>
              <a:xfrm>
                <a:off x="1476865" y="3910176"/>
                <a:ext cx="5249201" cy="1611933"/>
              </a:xfrm>
              <a:prstGeom prst="pie">
                <a:avLst>
                  <a:gd name="adj1" fmla="val 20666948"/>
                  <a:gd name="adj2" fmla="val 850261"/>
                </a:avLst>
              </a:prstGeom>
              <a:gradFill>
                <a:gsLst>
                  <a:gs pos="1000">
                    <a:schemeClr val="tx1"/>
                  </a:gs>
                  <a:gs pos="48000">
                    <a:srgbClr val="B9B9B7">
                      <a:alpha val="28000"/>
                    </a:srgbClr>
                  </a:gs>
                  <a:gs pos="27000">
                    <a:srgbClr val="7B7B7A">
                      <a:alpha val="41000"/>
                    </a:srgbClr>
                  </a:gs>
                  <a:gs pos="88000">
                    <a:srgbClr val="F6F6F4">
                      <a:alpha val="0"/>
                    </a:srgbClr>
                  </a:gs>
                </a:gsLst>
                <a:lin ang="0" scaled="0"/>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grpSp>
        <p:sp>
          <p:nvSpPr>
            <p:cNvPr id="24" name="椭圆 23"/>
            <p:cNvSpPr/>
            <p:nvPr/>
          </p:nvSpPr>
          <p:spPr>
            <a:xfrm>
              <a:off x="6347343" y="2760284"/>
              <a:ext cx="628160" cy="484481"/>
            </a:xfrm>
            <a:prstGeom prst="ellipse">
              <a:avLst/>
            </a:prstGeom>
            <a:gradFill flip="none" rotWithShape="1">
              <a:gsLst>
                <a:gs pos="10000">
                  <a:schemeClr val="bg1"/>
                </a:gs>
                <a:gs pos="100000">
                  <a:schemeClr val="bg1">
                    <a:alpha val="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8" name="组合 27"/>
          <p:cNvGrpSpPr/>
          <p:nvPr/>
        </p:nvGrpSpPr>
        <p:grpSpPr>
          <a:xfrm>
            <a:off x="5092547" y="1817568"/>
            <a:ext cx="3253637" cy="1958638"/>
            <a:chOff x="6478763" y="2423423"/>
            <a:chExt cx="4338183" cy="2611517"/>
          </a:xfrm>
        </p:grpSpPr>
        <p:grpSp>
          <p:nvGrpSpPr>
            <p:cNvPr id="29" name="组合 28"/>
            <p:cNvGrpSpPr/>
            <p:nvPr/>
          </p:nvGrpSpPr>
          <p:grpSpPr>
            <a:xfrm>
              <a:off x="6478763" y="2423423"/>
              <a:ext cx="4338183" cy="2611517"/>
              <a:chOff x="1476865" y="2362173"/>
              <a:chExt cx="5249201" cy="3159936"/>
            </a:xfrm>
          </p:grpSpPr>
          <p:sp>
            <p:nvSpPr>
              <p:cNvPr id="31" name="等腰三角形 30"/>
              <p:cNvSpPr/>
              <p:nvPr/>
            </p:nvSpPr>
            <p:spPr>
              <a:xfrm flipV="1">
                <a:off x="3822421" y="2813144"/>
                <a:ext cx="1682039" cy="1826798"/>
              </a:xfrm>
              <a:prstGeom prst="triangle">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椭圆 31"/>
              <p:cNvSpPr/>
              <p:nvPr/>
            </p:nvSpPr>
            <p:spPr>
              <a:xfrm>
                <a:off x="3814011" y="2362173"/>
                <a:ext cx="1698859" cy="783645"/>
              </a:xfrm>
              <a:prstGeom prst="ellipse">
                <a:avLst/>
              </a:prstGeom>
              <a:gradFill>
                <a:gsLst>
                  <a:gs pos="0">
                    <a:schemeClr val="bg1"/>
                  </a:gs>
                  <a:gs pos="100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饼形 32"/>
              <p:cNvSpPr/>
              <p:nvPr/>
            </p:nvSpPr>
            <p:spPr>
              <a:xfrm>
                <a:off x="1476865" y="3910176"/>
                <a:ext cx="5249201" cy="1611933"/>
              </a:xfrm>
              <a:prstGeom prst="pie">
                <a:avLst>
                  <a:gd name="adj1" fmla="val 20666948"/>
                  <a:gd name="adj2" fmla="val 850261"/>
                </a:avLst>
              </a:prstGeom>
              <a:gradFill>
                <a:gsLst>
                  <a:gs pos="1000">
                    <a:schemeClr val="tx1"/>
                  </a:gs>
                  <a:gs pos="48000">
                    <a:srgbClr val="B9B9B7">
                      <a:alpha val="28000"/>
                    </a:srgbClr>
                  </a:gs>
                  <a:gs pos="27000">
                    <a:srgbClr val="7B7B7A">
                      <a:alpha val="41000"/>
                    </a:srgbClr>
                  </a:gs>
                  <a:gs pos="88000">
                    <a:srgbClr val="F6F6F4">
                      <a:alpha val="0"/>
                    </a:srgbClr>
                  </a:gs>
                </a:gsLst>
                <a:lin ang="0" scaled="0"/>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grpSp>
        <p:sp>
          <p:nvSpPr>
            <p:cNvPr id="30" name="椭圆 29"/>
            <p:cNvSpPr/>
            <p:nvPr/>
          </p:nvSpPr>
          <p:spPr>
            <a:xfrm>
              <a:off x="8384301" y="2760284"/>
              <a:ext cx="628160" cy="484481"/>
            </a:xfrm>
            <a:prstGeom prst="ellipse">
              <a:avLst/>
            </a:prstGeom>
            <a:gradFill flip="none" rotWithShape="1">
              <a:gsLst>
                <a:gs pos="10000">
                  <a:schemeClr val="bg1"/>
                </a:gs>
                <a:gs pos="100000">
                  <a:schemeClr val="bg1">
                    <a:alpha val="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4" name="任意多边形 33"/>
          <p:cNvSpPr/>
          <p:nvPr/>
        </p:nvSpPr>
        <p:spPr>
          <a:xfrm>
            <a:off x="3560993" y="1582615"/>
            <a:ext cx="292245" cy="482798"/>
          </a:xfrm>
          <a:custGeom>
            <a:avLst/>
            <a:gdLst/>
            <a:ahLst/>
            <a:cxnLst/>
            <a:rect l="l" t="t" r="r" b="b"/>
            <a:pathLst>
              <a:path w="109389" h="180714">
                <a:moveTo>
                  <a:pt x="46993" y="99231"/>
                </a:moveTo>
                <a:lnTo>
                  <a:pt x="46993" y="149795"/>
                </a:lnTo>
                <a:cubicBezTo>
                  <a:pt x="53616" y="149572"/>
                  <a:pt x="57839" y="148530"/>
                  <a:pt x="59662" y="146670"/>
                </a:cubicBezTo>
                <a:cubicBezTo>
                  <a:pt x="61485" y="144809"/>
                  <a:pt x="62397" y="140233"/>
                  <a:pt x="62397" y="132940"/>
                </a:cubicBezTo>
                <a:lnTo>
                  <a:pt x="62397" y="116085"/>
                </a:lnTo>
                <a:cubicBezTo>
                  <a:pt x="62397" y="108346"/>
                  <a:pt x="61578" y="103658"/>
                  <a:pt x="59941" y="102021"/>
                </a:cubicBezTo>
                <a:cubicBezTo>
                  <a:pt x="58304" y="100384"/>
                  <a:pt x="53988" y="99454"/>
                  <a:pt x="46993" y="99231"/>
                </a:cubicBezTo>
                <a:close/>
                <a:moveTo>
                  <a:pt x="46993" y="30919"/>
                </a:moveTo>
                <a:lnTo>
                  <a:pt x="46993" y="71102"/>
                </a:lnTo>
                <a:cubicBezTo>
                  <a:pt x="49002" y="71028"/>
                  <a:pt x="50565" y="70991"/>
                  <a:pt x="51681" y="70991"/>
                </a:cubicBezTo>
                <a:cubicBezTo>
                  <a:pt x="56295" y="70991"/>
                  <a:pt x="59234" y="69856"/>
                  <a:pt x="60499" y="67586"/>
                </a:cubicBezTo>
                <a:cubicBezTo>
                  <a:pt x="61764" y="65316"/>
                  <a:pt x="62397" y="58824"/>
                  <a:pt x="62397" y="48108"/>
                </a:cubicBezTo>
                <a:cubicBezTo>
                  <a:pt x="62397" y="42453"/>
                  <a:pt x="61876" y="38490"/>
                  <a:pt x="60834" y="36221"/>
                </a:cubicBezTo>
                <a:cubicBezTo>
                  <a:pt x="59792" y="33951"/>
                  <a:pt x="58434" y="32518"/>
                  <a:pt x="56760" y="31923"/>
                </a:cubicBezTo>
                <a:cubicBezTo>
                  <a:pt x="55085" y="31328"/>
                  <a:pt x="51830" y="30993"/>
                  <a:pt x="46993" y="30919"/>
                </a:cubicBezTo>
                <a:close/>
                <a:moveTo>
                  <a:pt x="0" y="0"/>
                </a:moveTo>
                <a:lnTo>
                  <a:pt x="46881" y="0"/>
                </a:lnTo>
                <a:cubicBezTo>
                  <a:pt x="61690" y="0"/>
                  <a:pt x="72908" y="1152"/>
                  <a:pt x="80535" y="3457"/>
                </a:cubicBezTo>
                <a:cubicBezTo>
                  <a:pt x="88162" y="5762"/>
                  <a:pt x="94320" y="10429"/>
                  <a:pt x="99008" y="17456"/>
                </a:cubicBezTo>
                <a:cubicBezTo>
                  <a:pt x="103696" y="24483"/>
                  <a:pt x="106040" y="35805"/>
                  <a:pt x="106040" y="51422"/>
                </a:cubicBezTo>
                <a:cubicBezTo>
                  <a:pt x="106040" y="61982"/>
                  <a:pt x="104385" y="69344"/>
                  <a:pt x="101073" y="73508"/>
                </a:cubicBezTo>
                <a:cubicBezTo>
                  <a:pt x="97762" y="77672"/>
                  <a:pt x="91232" y="80870"/>
                  <a:pt x="81484" y="83101"/>
                </a:cubicBezTo>
                <a:cubicBezTo>
                  <a:pt x="92348" y="85558"/>
                  <a:pt x="99715" y="89635"/>
                  <a:pt x="103585" y="95331"/>
                </a:cubicBezTo>
                <a:cubicBezTo>
                  <a:pt x="107454" y="101027"/>
                  <a:pt x="109389" y="109757"/>
                  <a:pt x="109389" y="121522"/>
                </a:cubicBezTo>
                <a:lnTo>
                  <a:pt x="109389" y="138274"/>
                </a:lnTo>
                <a:cubicBezTo>
                  <a:pt x="109389" y="150485"/>
                  <a:pt x="107994" y="159531"/>
                  <a:pt x="105203" y="165413"/>
                </a:cubicBezTo>
                <a:cubicBezTo>
                  <a:pt x="102413" y="171296"/>
                  <a:pt x="97967" y="175316"/>
                  <a:pt x="91865" y="177475"/>
                </a:cubicBezTo>
                <a:cubicBezTo>
                  <a:pt x="85763" y="179635"/>
                  <a:pt x="73261" y="180714"/>
                  <a:pt x="54360" y="180714"/>
                </a:cubicBezTo>
                <a:lnTo>
                  <a:pt x="0" y="180714"/>
                </a:lnTo>
                <a:close/>
              </a:path>
            </a:pathLst>
          </a:custGeom>
          <a:solidFill>
            <a:schemeClr val="bg1">
              <a:lumMod val="50000"/>
            </a:schemeClr>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任意多边形 34"/>
          <p:cNvSpPr/>
          <p:nvPr/>
        </p:nvSpPr>
        <p:spPr>
          <a:xfrm>
            <a:off x="5234130" y="1572475"/>
            <a:ext cx="296717" cy="503078"/>
          </a:xfrm>
          <a:custGeom>
            <a:avLst/>
            <a:gdLst/>
            <a:ahLst/>
            <a:cxnLst/>
            <a:rect l="l" t="t" r="r" b="b"/>
            <a:pathLst>
              <a:path w="111063" h="188305">
                <a:moveTo>
                  <a:pt x="54806" y="0"/>
                </a:moveTo>
                <a:cubicBezTo>
                  <a:pt x="68647" y="0"/>
                  <a:pt x="80069" y="2676"/>
                  <a:pt x="89074" y="8027"/>
                </a:cubicBezTo>
                <a:cubicBezTo>
                  <a:pt x="98078" y="13377"/>
                  <a:pt x="103994" y="20047"/>
                  <a:pt x="106821" y="28036"/>
                </a:cubicBezTo>
                <a:cubicBezTo>
                  <a:pt x="109649" y="36024"/>
                  <a:pt x="111063" y="48453"/>
                  <a:pt x="111063" y="65321"/>
                </a:cubicBezTo>
                <a:lnTo>
                  <a:pt x="111063" y="82488"/>
                </a:lnTo>
                <a:lnTo>
                  <a:pt x="64070" y="82488"/>
                </a:lnTo>
                <a:lnTo>
                  <a:pt x="64070" y="51079"/>
                </a:lnTo>
                <a:cubicBezTo>
                  <a:pt x="64070" y="41946"/>
                  <a:pt x="63568" y="36247"/>
                  <a:pt x="62564" y="33982"/>
                </a:cubicBezTo>
                <a:cubicBezTo>
                  <a:pt x="61559" y="31717"/>
                  <a:pt x="59345" y="30585"/>
                  <a:pt x="55922" y="30585"/>
                </a:cubicBezTo>
                <a:cubicBezTo>
                  <a:pt x="52053" y="30585"/>
                  <a:pt x="49597" y="31961"/>
                  <a:pt x="48555" y="34715"/>
                </a:cubicBezTo>
                <a:cubicBezTo>
                  <a:pt x="47513" y="37468"/>
                  <a:pt x="46992" y="43421"/>
                  <a:pt x="46992" y="52574"/>
                </a:cubicBezTo>
                <a:lnTo>
                  <a:pt x="46992" y="136513"/>
                </a:lnTo>
                <a:cubicBezTo>
                  <a:pt x="46992" y="145294"/>
                  <a:pt x="47513" y="151024"/>
                  <a:pt x="48555" y="153703"/>
                </a:cubicBezTo>
                <a:cubicBezTo>
                  <a:pt x="49597" y="156382"/>
                  <a:pt x="51941" y="157721"/>
                  <a:pt x="55587" y="157721"/>
                </a:cubicBezTo>
                <a:cubicBezTo>
                  <a:pt x="59085" y="157721"/>
                  <a:pt x="61373" y="156378"/>
                  <a:pt x="62452" y="153693"/>
                </a:cubicBezTo>
                <a:cubicBezTo>
                  <a:pt x="63531" y="151008"/>
                  <a:pt x="64070" y="144704"/>
                  <a:pt x="64070" y="134783"/>
                </a:cubicBezTo>
                <a:lnTo>
                  <a:pt x="64070" y="112068"/>
                </a:lnTo>
                <a:lnTo>
                  <a:pt x="111063" y="112068"/>
                </a:lnTo>
                <a:lnTo>
                  <a:pt x="111063" y="119111"/>
                </a:lnTo>
                <a:cubicBezTo>
                  <a:pt x="111063" y="137815"/>
                  <a:pt x="109742" y="151080"/>
                  <a:pt x="107100" y="158905"/>
                </a:cubicBezTo>
                <a:cubicBezTo>
                  <a:pt x="104459" y="166730"/>
                  <a:pt x="98617" y="173587"/>
                  <a:pt x="89576" y="179474"/>
                </a:cubicBezTo>
                <a:cubicBezTo>
                  <a:pt x="80535" y="185362"/>
                  <a:pt x="69391" y="188305"/>
                  <a:pt x="56145" y="188305"/>
                </a:cubicBezTo>
                <a:cubicBezTo>
                  <a:pt x="42379" y="188305"/>
                  <a:pt x="31031" y="185812"/>
                  <a:pt x="22101" y="180827"/>
                </a:cubicBezTo>
                <a:cubicBezTo>
                  <a:pt x="13171" y="175841"/>
                  <a:pt x="7255" y="168939"/>
                  <a:pt x="4353" y="160121"/>
                </a:cubicBezTo>
                <a:cubicBezTo>
                  <a:pt x="1451" y="151303"/>
                  <a:pt x="0" y="138038"/>
                  <a:pt x="0" y="120328"/>
                </a:cubicBezTo>
                <a:lnTo>
                  <a:pt x="0" y="67531"/>
                </a:lnTo>
                <a:cubicBezTo>
                  <a:pt x="0" y="54509"/>
                  <a:pt x="446" y="44742"/>
                  <a:pt x="1339" y="38231"/>
                </a:cubicBezTo>
                <a:cubicBezTo>
                  <a:pt x="2232" y="31719"/>
                  <a:pt x="4893" y="25450"/>
                  <a:pt x="9320" y="19422"/>
                </a:cubicBezTo>
                <a:cubicBezTo>
                  <a:pt x="13748" y="13395"/>
                  <a:pt x="19887" y="8651"/>
                  <a:pt x="27738" y="5191"/>
                </a:cubicBezTo>
                <a:cubicBezTo>
                  <a:pt x="35588" y="1731"/>
                  <a:pt x="44611" y="0"/>
                  <a:pt x="54806" y="0"/>
                </a:cubicBezTo>
                <a:close/>
              </a:path>
            </a:pathLst>
          </a:custGeom>
          <a:solidFill>
            <a:schemeClr val="bg1">
              <a:lumMod val="50000"/>
            </a:schemeClr>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任意多边形 35"/>
          <p:cNvSpPr/>
          <p:nvPr/>
        </p:nvSpPr>
        <p:spPr>
          <a:xfrm>
            <a:off x="6897890" y="1582615"/>
            <a:ext cx="290754" cy="482797"/>
          </a:xfrm>
          <a:custGeom>
            <a:avLst/>
            <a:gdLst/>
            <a:ahLst/>
            <a:cxnLst/>
            <a:rect l="l" t="t" r="r" b="b"/>
            <a:pathLst>
              <a:path w="108831" h="180714">
                <a:moveTo>
                  <a:pt x="46993" y="30919"/>
                </a:moveTo>
                <a:lnTo>
                  <a:pt x="46993" y="149795"/>
                </a:lnTo>
                <a:cubicBezTo>
                  <a:pt x="53765" y="149795"/>
                  <a:pt x="57932" y="148437"/>
                  <a:pt x="59494" y="145721"/>
                </a:cubicBezTo>
                <a:cubicBezTo>
                  <a:pt x="61057" y="143005"/>
                  <a:pt x="61839" y="135619"/>
                  <a:pt x="61839" y="123564"/>
                </a:cubicBezTo>
                <a:lnTo>
                  <a:pt x="61839" y="53354"/>
                </a:lnTo>
                <a:cubicBezTo>
                  <a:pt x="61839" y="45169"/>
                  <a:pt x="61578" y="39923"/>
                  <a:pt x="61057" y="37616"/>
                </a:cubicBezTo>
                <a:cubicBezTo>
                  <a:pt x="60536" y="35309"/>
                  <a:pt x="59346" y="33616"/>
                  <a:pt x="57485" y="32537"/>
                </a:cubicBezTo>
                <a:cubicBezTo>
                  <a:pt x="55625" y="31458"/>
                  <a:pt x="52127" y="30919"/>
                  <a:pt x="46993" y="30919"/>
                </a:cubicBezTo>
                <a:close/>
                <a:moveTo>
                  <a:pt x="0" y="0"/>
                </a:moveTo>
                <a:lnTo>
                  <a:pt x="35161" y="0"/>
                </a:lnTo>
                <a:cubicBezTo>
                  <a:pt x="57857" y="0"/>
                  <a:pt x="73205" y="1041"/>
                  <a:pt x="81205" y="3125"/>
                </a:cubicBezTo>
                <a:cubicBezTo>
                  <a:pt x="89204" y="5209"/>
                  <a:pt x="95288" y="8632"/>
                  <a:pt x="99455" y="13394"/>
                </a:cubicBezTo>
                <a:cubicBezTo>
                  <a:pt x="103622" y="18157"/>
                  <a:pt x="106226" y="23459"/>
                  <a:pt x="107268" y="29300"/>
                </a:cubicBezTo>
                <a:cubicBezTo>
                  <a:pt x="108310" y="35142"/>
                  <a:pt x="108831" y="46620"/>
                  <a:pt x="108831" y="63735"/>
                </a:cubicBezTo>
                <a:lnTo>
                  <a:pt x="108831" y="127024"/>
                </a:lnTo>
                <a:cubicBezTo>
                  <a:pt x="108831" y="143247"/>
                  <a:pt x="108068" y="154092"/>
                  <a:pt x="106543" y="159562"/>
                </a:cubicBezTo>
                <a:cubicBezTo>
                  <a:pt x="105017" y="165031"/>
                  <a:pt x="102357" y="169310"/>
                  <a:pt x="98562" y="172398"/>
                </a:cubicBezTo>
                <a:cubicBezTo>
                  <a:pt x="94767" y="175487"/>
                  <a:pt x="90079" y="177645"/>
                  <a:pt x="84498" y="178872"/>
                </a:cubicBezTo>
                <a:cubicBezTo>
                  <a:pt x="78917" y="180100"/>
                  <a:pt x="70508" y="180714"/>
                  <a:pt x="59271" y="180714"/>
                </a:cubicBezTo>
                <a:lnTo>
                  <a:pt x="0" y="180714"/>
                </a:lnTo>
                <a:close/>
              </a:path>
            </a:pathLst>
          </a:custGeom>
          <a:solidFill>
            <a:schemeClr val="bg1">
              <a:lumMod val="50000"/>
            </a:schemeClr>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7" name="组合 36"/>
          <p:cNvGrpSpPr/>
          <p:nvPr/>
        </p:nvGrpSpPr>
        <p:grpSpPr>
          <a:xfrm>
            <a:off x="1239633" y="3465715"/>
            <a:ext cx="1627000" cy="866180"/>
            <a:chOff x="3776606" y="2004244"/>
            <a:chExt cx="2169333" cy="1154906"/>
          </a:xfrm>
        </p:grpSpPr>
        <p:sp>
          <p:nvSpPr>
            <p:cNvPr id="38" name="文本框 57"/>
            <p:cNvSpPr txBox="1"/>
            <p:nvPr/>
          </p:nvSpPr>
          <p:spPr>
            <a:xfrm>
              <a:off x="3776606" y="2004244"/>
              <a:ext cx="2169333" cy="492442"/>
            </a:xfrm>
            <a:prstGeom prst="rect">
              <a:avLst/>
            </a:prstGeom>
            <a:noFill/>
          </p:spPr>
          <p:txBody>
            <a:bodyPr wrap="square" rtlCol="0">
              <a:spAutoFit/>
            </a:bodyPr>
            <a:lstStyle/>
            <a:p>
              <a:r>
                <a:rPr lang="zh-CN" altLang="en-US" sz="1800" dirty="0">
                  <a:solidFill>
                    <a:srgbClr val="6CAE43"/>
                  </a:solidFill>
                  <a:latin typeface="时尚中黑简体" panose="01010104010101010101" pitchFamily="2" charset="-122"/>
                  <a:ea typeface="时尚中黑简体" panose="01010104010101010101" pitchFamily="2" charset="-122"/>
                </a:rPr>
                <a:t>在此添加标题</a:t>
              </a:r>
            </a:p>
          </p:txBody>
        </p:sp>
        <p:sp>
          <p:nvSpPr>
            <p:cNvPr id="39" name="文本框 58"/>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0" name="组合 39"/>
          <p:cNvGrpSpPr/>
          <p:nvPr/>
        </p:nvGrpSpPr>
        <p:grpSpPr>
          <a:xfrm>
            <a:off x="2938392" y="3465715"/>
            <a:ext cx="1627000" cy="866180"/>
            <a:chOff x="3776606" y="2004244"/>
            <a:chExt cx="2169333" cy="1154906"/>
          </a:xfrm>
        </p:grpSpPr>
        <p:sp>
          <p:nvSpPr>
            <p:cNvPr id="41" name="文本框 60"/>
            <p:cNvSpPr txBox="1"/>
            <p:nvPr/>
          </p:nvSpPr>
          <p:spPr>
            <a:xfrm>
              <a:off x="3776606" y="2004244"/>
              <a:ext cx="2169333" cy="492442"/>
            </a:xfrm>
            <a:prstGeom prst="rect">
              <a:avLst/>
            </a:prstGeom>
            <a:noFill/>
          </p:spPr>
          <p:txBody>
            <a:bodyPr wrap="square" rtlCol="0">
              <a:spAutoFit/>
            </a:bodyPr>
            <a:lstStyle/>
            <a:p>
              <a:r>
                <a:rPr lang="zh-CN" altLang="en-US" sz="1800" dirty="0">
                  <a:solidFill>
                    <a:srgbClr val="6CAE43"/>
                  </a:solidFill>
                  <a:latin typeface="时尚中黑简体" panose="01010104010101010101" pitchFamily="2" charset="-122"/>
                  <a:ea typeface="时尚中黑简体" panose="01010104010101010101" pitchFamily="2" charset="-122"/>
                </a:rPr>
                <a:t>在此添加标题</a:t>
              </a:r>
            </a:p>
          </p:txBody>
        </p:sp>
        <p:sp>
          <p:nvSpPr>
            <p:cNvPr id="42" name="文本框 61"/>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3" name="组合 42"/>
          <p:cNvGrpSpPr/>
          <p:nvPr/>
        </p:nvGrpSpPr>
        <p:grpSpPr>
          <a:xfrm>
            <a:off x="4645156" y="3465715"/>
            <a:ext cx="1627000" cy="866180"/>
            <a:chOff x="3776606" y="2004244"/>
            <a:chExt cx="2169333" cy="1154906"/>
          </a:xfrm>
        </p:grpSpPr>
        <p:sp>
          <p:nvSpPr>
            <p:cNvPr id="44" name="文本框 63"/>
            <p:cNvSpPr txBox="1"/>
            <p:nvPr/>
          </p:nvSpPr>
          <p:spPr>
            <a:xfrm>
              <a:off x="3776606" y="2004244"/>
              <a:ext cx="2169333" cy="492442"/>
            </a:xfrm>
            <a:prstGeom prst="rect">
              <a:avLst/>
            </a:prstGeom>
            <a:noFill/>
          </p:spPr>
          <p:txBody>
            <a:bodyPr wrap="square" rtlCol="0">
              <a:spAutoFit/>
            </a:bodyPr>
            <a:lstStyle/>
            <a:p>
              <a:r>
                <a:rPr lang="zh-CN" altLang="en-US" sz="1800" dirty="0">
                  <a:solidFill>
                    <a:srgbClr val="6CAE43"/>
                  </a:solidFill>
                  <a:latin typeface="时尚中黑简体" panose="01010104010101010101" pitchFamily="2" charset="-122"/>
                  <a:ea typeface="时尚中黑简体" panose="01010104010101010101" pitchFamily="2" charset="-122"/>
                </a:rPr>
                <a:t>在此添加标题</a:t>
              </a:r>
            </a:p>
          </p:txBody>
        </p:sp>
        <p:sp>
          <p:nvSpPr>
            <p:cNvPr id="45" name="文本框 64"/>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6" name="组合 45"/>
          <p:cNvGrpSpPr/>
          <p:nvPr/>
        </p:nvGrpSpPr>
        <p:grpSpPr>
          <a:xfrm>
            <a:off x="6313292" y="3465715"/>
            <a:ext cx="1627000" cy="866180"/>
            <a:chOff x="3776606" y="2004244"/>
            <a:chExt cx="2169333" cy="1154906"/>
          </a:xfrm>
        </p:grpSpPr>
        <p:sp>
          <p:nvSpPr>
            <p:cNvPr id="47" name="文本框 66"/>
            <p:cNvSpPr txBox="1"/>
            <p:nvPr/>
          </p:nvSpPr>
          <p:spPr>
            <a:xfrm>
              <a:off x="3776606" y="2004244"/>
              <a:ext cx="2169333" cy="492442"/>
            </a:xfrm>
            <a:prstGeom prst="rect">
              <a:avLst/>
            </a:prstGeom>
            <a:noFill/>
          </p:spPr>
          <p:txBody>
            <a:bodyPr wrap="square" rtlCol="0">
              <a:spAutoFit/>
            </a:bodyPr>
            <a:lstStyle/>
            <a:p>
              <a:r>
                <a:rPr lang="zh-CN" altLang="en-US" sz="1800" dirty="0">
                  <a:solidFill>
                    <a:srgbClr val="6CAE43"/>
                  </a:solidFill>
                  <a:latin typeface="时尚中黑简体" panose="01010104010101010101" pitchFamily="2" charset="-122"/>
                  <a:ea typeface="时尚中黑简体" panose="01010104010101010101" pitchFamily="2" charset="-122"/>
                </a:rPr>
                <a:t>在此添加标题</a:t>
              </a:r>
            </a:p>
          </p:txBody>
        </p:sp>
        <p:sp>
          <p:nvSpPr>
            <p:cNvPr id="48" name="文本框 67"/>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Tree>
    <p:extLst>
      <p:ext uri="{BB962C8B-B14F-4D97-AF65-F5344CB8AC3E}">
        <p14:creationId xmlns:p14="http://schemas.microsoft.com/office/powerpoint/2010/main" val="2444128578"/>
      </p:ext>
    </p:extLst>
  </p:cSld>
  <p:clrMapOvr>
    <a:masterClrMapping/>
  </p:clrMapOvr>
  <mc:AlternateContent xmlns:mc="http://schemas.openxmlformats.org/markup-compatibility/2006" xmlns:p14="http://schemas.microsoft.com/office/powerpoint/2010/main">
    <mc:Choice Requires="p14">
      <p:transition spd="slow" p14:dur="1400" advTm="0">
        <p14:doors/>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37"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900" decel="100000" fill="hold"/>
                                        <p:tgtEl>
                                          <p:spTgt spid="10"/>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28" presetID="37" presetClass="entr" presetSubtype="0" fill="hold" nodeType="withEffect">
                                  <p:stCondLst>
                                    <p:cond delay="25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900" decel="100000" fill="hold"/>
                                        <p:tgtEl>
                                          <p:spTgt spid="16"/>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34" presetID="37" presetClass="entr" presetSubtype="0" fill="hold" nodeType="withEffect">
                                  <p:stCondLst>
                                    <p:cond delay="50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900" decel="100000" fill="hold"/>
                                        <p:tgtEl>
                                          <p:spTgt spid="22"/>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75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1000"/>
                                        <p:tgtEl>
                                          <p:spTgt spid="28"/>
                                        </p:tgtEl>
                                      </p:cBhvr>
                                    </p:animEffect>
                                    <p:anim calcmode="lin" valueType="num">
                                      <p:cBhvr>
                                        <p:cTn id="43" dur="1000" fill="hold"/>
                                        <p:tgtEl>
                                          <p:spTgt spid="28"/>
                                        </p:tgtEl>
                                        <p:attrNameLst>
                                          <p:attrName>ppt_x</p:attrName>
                                        </p:attrNameLst>
                                      </p:cBhvr>
                                      <p:tavLst>
                                        <p:tav tm="0">
                                          <p:val>
                                            <p:strVal val="#ppt_x"/>
                                          </p:val>
                                        </p:tav>
                                        <p:tav tm="100000">
                                          <p:val>
                                            <p:strVal val="#ppt_x"/>
                                          </p:val>
                                        </p:tav>
                                      </p:tavLst>
                                    </p:anim>
                                    <p:anim calcmode="lin" valueType="num">
                                      <p:cBhvr>
                                        <p:cTn id="44" dur="900" decel="100000" fill="hold"/>
                                        <p:tgtEl>
                                          <p:spTgt spid="28"/>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par>
                          <p:cTn id="46" fill="hold">
                            <p:stCondLst>
                              <p:cond delay="3350"/>
                            </p:stCondLst>
                            <p:childTnLst>
                              <p:par>
                                <p:cTn id="47" presetID="42"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anim calcmode="lin" valueType="num">
                                      <p:cBhvr>
                                        <p:cTn id="50" dur="500" fill="hold"/>
                                        <p:tgtEl>
                                          <p:spTgt spid="15"/>
                                        </p:tgtEl>
                                        <p:attrNameLst>
                                          <p:attrName>ppt_x</p:attrName>
                                        </p:attrNameLst>
                                      </p:cBhvr>
                                      <p:tavLst>
                                        <p:tav tm="0">
                                          <p:val>
                                            <p:strVal val="#ppt_x"/>
                                          </p:val>
                                        </p:tav>
                                        <p:tav tm="100000">
                                          <p:val>
                                            <p:strVal val="#ppt_x"/>
                                          </p:val>
                                        </p:tav>
                                      </p:tavLst>
                                    </p:anim>
                                    <p:anim calcmode="lin" valueType="num">
                                      <p:cBhvr>
                                        <p:cTn id="51" dur="50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3850"/>
                            </p:stCondLst>
                            <p:childTnLst>
                              <p:par>
                                <p:cTn id="53" presetID="42" presetClass="entr" presetSubtype="0"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anim calcmode="lin" valueType="num">
                                      <p:cBhvr>
                                        <p:cTn id="56" dur="500" fill="hold"/>
                                        <p:tgtEl>
                                          <p:spTgt spid="34"/>
                                        </p:tgtEl>
                                        <p:attrNameLst>
                                          <p:attrName>ppt_x</p:attrName>
                                        </p:attrNameLst>
                                      </p:cBhvr>
                                      <p:tavLst>
                                        <p:tav tm="0">
                                          <p:val>
                                            <p:strVal val="#ppt_x"/>
                                          </p:val>
                                        </p:tav>
                                        <p:tav tm="100000">
                                          <p:val>
                                            <p:strVal val="#ppt_x"/>
                                          </p:val>
                                        </p:tav>
                                      </p:tavLst>
                                    </p:anim>
                                    <p:anim calcmode="lin" valueType="num">
                                      <p:cBhvr>
                                        <p:cTn id="57" dur="500" fill="hold"/>
                                        <p:tgtEl>
                                          <p:spTgt spid="34"/>
                                        </p:tgtEl>
                                        <p:attrNameLst>
                                          <p:attrName>ppt_y</p:attrName>
                                        </p:attrNameLst>
                                      </p:cBhvr>
                                      <p:tavLst>
                                        <p:tav tm="0">
                                          <p:val>
                                            <p:strVal val="#ppt_y+.1"/>
                                          </p:val>
                                        </p:tav>
                                        <p:tav tm="100000">
                                          <p:val>
                                            <p:strVal val="#ppt_y"/>
                                          </p:val>
                                        </p:tav>
                                      </p:tavLst>
                                    </p:anim>
                                  </p:childTnLst>
                                </p:cTn>
                              </p:par>
                            </p:childTnLst>
                          </p:cTn>
                        </p:par>
                        <p:par>
                          <p:cTn id="58" fill="hold">
                            <p:stCondLst>
                              <p:cond delay="4350"/>
                            </p:stCondLst>
                            <p:childTnLst>
                              <p:par>
                                <p:cTn id="59" presetID="42" presetClass="entr" presetSubtype="0"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anim calcmode="lin" valueType="num">
                                      <p:cBhvr>
                                        <p:cTn id="62" dur="500" fill="hold"/>
                                        <p:tgtEl>
                                          <p:spTgt spid="35"/>
                                        </p:tgtEl>
                                        <p:attrNameLst>
                                          <p:attrName>ppt_x</p:attrName>
                                        </p:attrNameLst>
                                      </p:cBhvr>
                                      <p:tavLst>
                                        <p:tav tm="0">
                                          <p:val>
                                            <p:strVal val="#ppt_x"/>
                                          </p:val>
                                        </p:tav>
                                        <p:tav tm="100000">
                                          <p:val>
                                            <p:strVal val="#ppt_x"/>
                                          </p:val>
                                        </p:tav>
                                      </p:tavLst>
                                    </p:anim>
                                    <p:anim calcmode="lin" valueType="num">
                                      <p:cBhvr>
                                        <p:cTn id="63" dur="500" fill="hold"/>
                                        <p:tgtEl>
                                          <p:spTgt spid="35"/>
                                        </p:tgtEl>
                                        <p:attrNameLst>
                                          <p:attrName>ppt_y</p:attrName>
                                        </p:attrNameLst>
                                      </p:cBhvr>
                                      <p:tavLst>
                                        <p:tav tm="0">
                                          <p:val>
                                            <p:strVal val="#ppt_y+.1"/>
                                          </p:val>
                                        </p:tav>
                                        <p:tav tm="100000">
                                          <p:val>
                                            <p:strVal val="#ppt_y"/>
                                          </p:val>
                                        </p:tav>
                                      </p:tavLst>
                                    </p:anim>
                                  </p:childTnLst>
                                </p:cTn>
                              </p:par>
                            </p:childTnLst>
                          </p:cTn>
                        </p:par>
                        <p:par>
                          <p:cTn id="64" fill="hold">
                            <p:stCondLst>
                              <p:cond delay="4850"/>
                            </p:stCondLst>
                            <p:childTnLst>
                              <p:par>
                                <p:cTn id="65" presetID="42" presetClass="entr" presetSubtype="0" fill="hold" grpId="0"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anim calcmode="lin" valueType="num">
                                      <p:cBhvr>
                                        <p:cTn id="68" dur="500" fill="hold"/>
                                        <p:tgtEl>
                                          <p:spTgt spid="36"/>
                                        </p:tgtEl>
                                        <p:attrNameLst>
                                          <p:attrName>ppt_x</p:attrName>
                                        </p:attrNameLst>
                                      </p:cBhvr>
                                      <p:tavLst>
                                        <p:tav tm="0">
                                          <p:val>
                                            <p:strVal val="#ppt_x"/>
                                          </p:val>
                                        </p:tav>
                                        <p:tav tm="100000">
                                          <p:val>
                                            <p:strVal val="#ppt_x"/>
                                          </p:val>
                                        </p:tav>
                                      </p:tavLst>
                                    </p:anim>
                                    <p:anim calcmode="lin" valueType="num">
                                      <p:cBhvr>
                                        <p:cTn id="69" dur="500" fill="hold"/>
                                        <p:tgtEl>
                                          <p:spTgt spid="36"/>
                                        </p:tgtEl>
                                        <p:attrNameLst>
                                          <p:attrName>ppt_y</p:attrName>
                                        </p:attrNameLst>
                                      </p:cBhvr>
                                      <p:tavLst>
                                        <p:tav tm="0">
                                          <p:val>
                                            <p:strVal val="#ppt_y+.1"/>
                                          </p:val>
                                        </p:tav>
                                        <p:tav tm="100000">
                                          <p:val>
                                            <p:strVal val="#ppt_y"/>
                                          </p:val>
                                        </p:tav>
                                      </p:tavLst>
                                    </p:anim>
                                  </p:childTnLst>
                                </p:cTn>
                              </p:par>
                            </p:childTnLst>
                          </p:cTn>
                        </p:par>
                        <p:par>
                          <p:cTn id="70" fill="hold">
                            <p:stCondLst>
                              <p:cond delay="5350"/>
                            </p:stCondLst>
                            <p:childTnLst>
                              <p:par>
                                <p:cTn id="71" presetID="47" presetClass="entr" presetSubtype="0" fill="hold"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500"/>
                                        <p:tgtEl>
                                          <p:spTgt spid="37"/>
                                        </p:tgtEl>
                                      </p:cBhvr>
                                    </p:animEffect>
                                    <p:anim calcmode="lin" valueType="num">
                                      <p:cBhvr>
                                        <p:cTn id="74" dur="500" fill="hold"/>
                                        <p:tgtEl>
                                          <p:spTgt spid="37"/>
                                        </p:tgtEl>
                                        <p:attrNameLst>
                                          <p:attrName>ppt_x</p:attrName>
                                        </p:attrNameLst>
                                      </p:cBhvr>
                                      <p:tavLst>
                                        <p:tav tm="0">
                                          <p:val>
                                            <p:strVal val="#ppt_x"/>
                                          </p:val>
                                        </p:tav>
                                        <p:tav tm="100000">
                                          <p:val>
                                            <p:strVal val="#ppt_x"/>
                                          </p:val>
                                        </p:tav>
                                      </p:tavLst>
                                    </p:anim>
                                    <p:anim calcmode="lin" valueType="num">
                                      <p:cBhvr>
                                        <p:cTn id="75" dur="500" fill="hold"/>
                                        <p:tgtEl>
                                          <p:spTgt spid="37"/>
                                        </p:tgtEl>
                                        <p:attrNameLst>
                                          <p:attrName>ppt_y</p:attrName>
                                        </p:attrNameLst>
                                      </p:cBhvr>
                                      <p:tavLst>
                                        <p:tav tm="0">
                                          <p:val>
                                            <p:strVal val="#ppt_y-.1"/>
                                          </p:val>
                                        </p:tav>
                                        <p:tav tm="100000">
                                          <p:val>
                                            <p:strVal val="#ppt_y"/>
                                          </p:val>
                                        </p:tav>
                                      </p:tavLst>
                                    </p:anim>
                                  </p:childTnLst>
                                </p:cTn>
                              </p:par>
                              <p:par>
                                <p:cTn id="76" presetID="47" presetClass="entr" presetSubtype="0" fill="hold" nodeType="withEffect">
                                  <p:stCondLst>
                                    <p:cond delay="25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anim calcmode="lin" valueType="num">
                                      <p:cBhvr>
                                        <p:cTn id="79" dur="500" fill="hold"/>
                                        <p:tgtEl>
                                          <p:spTgt spid="40"/>
                                        </p:tgtEl>
                                        <p:attrNameLst>
                                          <p:attrName>ppt_x</p:attrName>
                                        </p:attrNameLst>
                                      </p:cBhvr>
                                      <p:tavLst>
                                        <p:tav tm="0">
                                          <p:val>
                                            <p:strVal val="#ppt_x"/>
                                          </p:val>
                                        </p:tav>
                                        <p:tav tm="100000">
                                          <p:val>
                                            <p:strVal val="#ppt_x"/>
                                          </p:val>
                                        </p:tav>
                                      </p:tavLst>
                                    </p:anim>
                                    <p:anim calcmode="lin" valueType="num">
                                      <p:cBhvr>
                                        <p:cTn id="80" dur="500" fill="hold"/>
                                        <p:tgtEl>
                                          <p:spTgt spid="40"/>
                                        </p:tgtEl>
                                        <p:attrNameLst>
                                          <p:attrName>ppt_y</p:attrName>
                                        </p:attrNameLst>
                                      </p:cBhvr>
                                      <p:tavLst>
                                        <p:tav tm="0">
                                          <p:val>
                                            <p:strVal val="#ppt_y-.1"/>
                                          </p:val>
                                        </p:tav>
                                        <p:tav tm="100000">
                                          <p:val>
                                            <p:strVal val="#ppt_y"/>
                                          </p:val>
                                        </p:tav>
                                      </p:tavLst>
                                    </p:anim>
                                  </p:childTnLst>
                                </p:cTn>
                              </p:par>
                              <p:par>
                                <p:cTn id="81" presetID="47" presetClass="entr" presetSubtype="0" fill="hold" nodeType="withEffect">
                                  <p:stCondLst>
                                    <p:cond delay="50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500"/>
                                        <p:tgtEl>
                                          <p:spTgt spid="43"/>
                                        </p:tgtEl>
                                      </p:cBhvr>
                                    </p:animEffect>
                                    <p:anim calcmode="lin" valueType="num">
                                      <p:cBhvr>
                                        <p:cTn id="84" dur="500" fill="hold"/>
                                        <p:tgtEl>
                                          <p:spTgt spid="43"/>
                                        </p:tgtEl>
                                        <p:attrNameLst>
                                          <p:attrName>ppt_x</p:attrName>
                                        </p:attrNameLst>
                                      </p:cBhvr>
                                      <p:tavLst>
                                        <p:tav tm="0">
                                          <p:val>
                                            <p:strVal val="#ppt_x"/>
                                          </p:val>
                                        </p:tav>
                                        <p:tav tm="100000">
                                          <p:val>
                                            <p:strVal val="#ppt_x"/>
                                          </p:val>
                                        </p:tav>
                                      </p:tavLst>
                                    </p:anim>
                                    <p:anim calcmode="lin" valueType="num">
                                      <p:cBhvr>
                                        <p:cTn id="85" dur="500" fill="hold"/>
                                        <p:tgtEl>
                                          <p:spTgt spid="43"/>
                                        </p:tgtEl>
                                        <p:attrNameLst>
                                          <p:attrName>ppt_y</p:attrName>
                                        </p:attrNameLst>
                                      </p:cBhvr>
                                      <p:tavLst>
                                        <p:tav tm="0">
                                          <p:val>
                                            <p:strVal val="#ppt_y-.1"/>
                                          </p:val>
                                        </p:tav>
                                        <p:tav tm="100000">
                                          <p:val>
                                            <p:strVal val="#ppt_y"/>
                                          </p:val>
                                        </p:tav>
                                      </p:tavLst>
                                    </p:anim>
                                  </p:childTnLst>
                                </p:cTn>
                              </p:par>
                              <p:par>
                                <p:cTn id="86" presetID="47" presetClass="entr" presetSubtype="0" fill="hold" nodeType="withEffect">
                                  <p:stCondLst>
                                    <p:cond delay="75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anim calcmode="lin" valueType="num">
                                      <p:cBhvr>
                                        <p:cTn id="89" dur="500" fill="hold"/>
                                        <p:tgtEl>
                                          <p:spTgt spid="46"/>
                                        </p:tgtEl>
                                        <p:attrNameLst>
                                          <p:attrName>ppt_x</p:attrName>
                                        </p:attrNameLst>
                                      </p:cBhvr>
                                      <p:tavLst>
                                        <p:tav tm="0">
                                          <p:val>
                                            <p:strVal val="#ppt_x"/>
                                          </p:val>
                                        </p:tav>
                                        <p:tav tm="100000">
                                          <p:val>
                                            <p:strVal val="#ppt_x"/>
                                          </p:val>
                                        </p:tav>
                                      </p:tavLst>
                                    </p:anim>
                                    <p:anim calcmode="lin" valueType="num">
                                      <p:cBhvr>
                                        <p:cTn id="90" dur="5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5" grpId="0" animBg="1"/>
      <p:bldP spid="34" grpId="0" animBg="1"/>
      <p:bldP spid="35" grpId="0" animBg="1"/>
      <p:bldP spid="3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10" name="Freeform 6"/>
          <p:cNvSpPr/>
          <p:nvPr/>
        </p:nvSpPr>
        <p:spPr>
          <a:xfrm>
            <a:off x="2908771" y="1127993"/>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11" name="Straight Connector 10"/>
          <p:cNvSpPr/>
          <p:nvPr/>
        </p:nvSpPr>
        <p:spPr>
          <a:xfrm>
            <a:off x="1332197" y="1406502"/>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grpSp>
        <p:nvGrpSpPr>
          <p:cNvPr id="12" name="Group 3"/>
          <p:cNvGrpSpPr/>
          <p:nvPr/>
        </p:nvGrpSpPr>
        <p:grpSpPr>
          <a:xfrm>
            <a:off x="1474190" y="1059977"/>
            <a:ext cx="685621" cy="685621"/>
            <a:chOff x="1071014" y="2141084"/>
            <a:chExt cx="914400" cy="914400"/>
          </a:xfrm>
        </p:grpSpPr>
        <p:sp>
          <p:nvSpPr>
            <p:cNvPr id="13" name="Teardrop 1"/>
            <p:cNvSpPr/>
            <p:nvPr/>
          </p:nvSpPr>
          <p:spPr>
            <a:xfrm rot="2714409">
              <a:off x="1071014" y="2141084"/>
              <a:ext cx="914400" cy="914400"/>
            </a:xfrm>
            <a:prstGeom prst="teardrop">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grpSp>
          <p:nvGrpSpPr>
            <p:cNvPr id="14" name="Group 26"/>
            <p:cNvGrpSpPr>
              <a:grpSpLocks noChangeAspect="1"/>
            </p:cNvGrpSpPr>
            <p:nvPr/>
          </p:nvGrpSpPr>
          <p:grpSpPr>
            <a:xfrm>
              <a:off x="1352010" y="2413086"/>
              <a:ext cx="352407" cy="359364"/>
              <a:chOff x="7160655" y="2178006"/>
              <a:chExt cx="379359" cy="386846"/>
            </a:xfrm>
            <a:solidFill>
              <a:schemeClr val="bg1">
                <a:lumMod val="95000"/>
              </a:schemeClr>
            </a:solidFill>
          </p:grpSpPr>
          <p:sp>
            <p:nvSpPr>
              <p:cNvPr id="15"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16"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17"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grpSp>
      </p:grpSp>
      <p:sp>
        <p:nvSpPr>
          <p:cNvPr id="18" name="Content Placeholder 2"/>
          <p:cNvSpPr txBox="1">
            <a:spLocks/>
          </p:cNvSpPr>
          <p:nvPr/>
        </p:nvSpPr>
        <p:spPr>
          <a:xfrm>
            <a:off x="3003538" y="1218825"/>
            <a:ext cx="5671851"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点击输入简要文字解说，解说文字尽量概括精炼，不用多余的文字修饰解说所提炼的核心概念。</a:t>
            </a:r>
            <a:endParaRPr lang="en-US"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19" name="Content Placeholder 2"/>
          <p:cNvSpPr txBox="1">
            <a:spLocks/>
          </p:cNvSpPr>
          <p:nvPr/>
        </p:nvSpPr>
        <p:spPr>
          <a:xfrm>
            <a:off x="2423268" y="1178242"/>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0" name="Freeform 47"/>
          <p:cNvSpPr/>
          <p:nvPr/>
        </p:nvSpPr>
        <p:spPr>
          <a:xfrm>
            <a:off x="3393575" y="1693153"/>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21" name="Straight Connector 48"/>
          <p:cNvSpPr/>
          <p:nvPr/>
        </p:nvSpPr>
        <p:spPr>
          <a:xfrm flipV="1">
            <a:off x="1830237" y="1969324"/>
            <a:ext cx="619724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2" name="Content Placeholder 2"/>
          <p:cNvSpPr txBox="1">
            <a:spLocks/>
          </p:cNvSpPr>
          <p:nvPr/>
        </p:nvSpPr>
        <p:spPr>
          <a:xfrm>
            <a:off x="2908072" y="171816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3" name="Freeform 57"/>
          <p:cNvSpPr/>
          <p:nvPr/>
        </p:nvSpPr>
        <p:spPr>
          <a:xfrm>
            <a:off x="2908771" y="225598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24" name="Straight Connector 58"/>
          <p:cNvSpPr/>
          <p:nvPr/>
        </p:nvSpPr>
        <p:spPr>
          <a:xfrm>
            <a:off x="1332197" y="2534494"/>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5" name="Content Placeholder 2"/>
          <p:cNvSpPr txBox="1">
            <a:spLocks/>
          </p:cNvSpPr>
          <p:nvPr/>
        </p:nvSpPr>
        <p:spPr>
          <a:xfrm>
            <a:off x="3003537" y="2324826"/>
            <a:ext cx="5671850"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点击输入简要文字解说，解说文字尽量概括精炼，不用多余的文字修饰解说所提炼的核心概念。</a:t>
            </a:r>
            <a:endParaRPr lang="en-US" altLang="zh-CN"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26" name="Content Placeholder 2"/>
          <p:cNvSpPr txBox="1">
            <a:spLocks/>
          </p:cNvSpPr>
          <p:nvPr/>
        </p:nvSpPr>
        <p:spPr>
          <a:xfrm>
            <a:off x="2423268" y="2258080"/>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7" name="Freeform 67"/>
          <p:cNvSpPr/>
          <p:nvPr/>
        </p:nvSpPr>
        <p:spPr>
          <a:xfrm>
            <a:off x="3393575" y="2821145"/>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28" name="Straight Connector 68"/>
          <p:cNvSpPr/>
          <p:nvPr/>
        </p:nvSpPr>
        <p:spPr>
          <a:xfrm flipV="1">
            <a:off x="1853412" y="3097316"/>
            <a:ext cx="6174072"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9" name="Freeform 69"/>
          <p:cNvSpPr/>
          <p:nvPr/>
        </p:nvSpPr>
        <p:spPr>
          <a:xfrm>
            <a:off x="3447988" y="308627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30" name="Content Placeholder 2"/>
          <p:cNvSpPr txBox="1">
            <a:spLocks/>
          </p:cNvSpPr>
          <p:nvPr/>
        </p:nvSpPr>
        <p:spPr>
          <a:xfrm>
            <a:off x="3488341" y="2889984"/>
            <a:ext cx="5187046"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31" name="Content Placeholder 2"/>
          <p:cNvSpPr txBox="1">
            <a:spLocks/>
          </p:cNvSpPr>
          <p:nvPr/>
        </p:nvSpPr>
        <p:spPr>
          <a:xfrm>
            <a:off x="2908072" y="2851992"/>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2" name="Group 85"/>
          <p:cNvGrpSpPr/>
          <p:nvPr/>
        </p:nvGrpSpPr>
        <p:grpSpPr>
          <a:xfrm>
            <a:off x="1474190" y="2187969"/>
            <a:ext cx="685621" cy="685621"/>
            <a:chOff x="1071014" y="3645465"/>
            <a:chExt cx="914400" cy="914400"/>
          </a:xfrm>
        </p:grpSpPr>
        <p:sp>
          <p:nvSpPr>
            <p:cNvPr id="33" name="Teardrop 56"/>
            <p:cNvSpPr/>
            <p:nvPr/>
          </p:nvSpPr>
          <p:spPr>
            <a:xfrm rot="2714409">
              <a:off x="1071014" y="3645465"/>
              <a:ext cx="914400" cy="914400"/>
            </a:xfrm>
            <a:prstGeom prst="teardrop">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grpSp>
          <p:nvGrpSpPr>
            <p:cNvPr id="34" name="Group 76"/>
            <p:cNvGrpSpPr>
              <a:grpSpLocks noChangeAspect="1"/>
            </p:cNvGrpSpPr>
            <p:nvPr/>
          </p:nvGrpSpPr>
          <p:grpSpPr>
            <a:xfrm>
              <a:off x="1357162" y="3948046"/>
              <a:ext cx="339996" cy="299327"/>
              <a:chOff x="6040049" y="4182118"/>
              <a:chExt cx="521619" cy="459224"/>
            </a:xfrm>
            <a:solidFill>
              <a:schemeClr val="bg1">
                <a:lumMod val="95000"/>
              </a:schemeClr>
            </a:solidFill>
          </p:grpSpPr>
          <p:sp>
            <p:nvSpPr>
              <p:cNvPr id="35"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36"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37"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38"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39"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grpSp>
      </p:grpSp>
      <p:grpSp>
        <p:nvGrpSpPr>
          <p:cNvPr id="40" name="Group 86"/>
          <p:cNvGrpSpPr/>
          <p:nvPr/>
        </p:nvGrpSpPr>
        <p:grpSpPr>
          <a:xfrm>
            <a:off x="1958993" y="2753128"/>
            <a:ext cx="685621" cy="685621"/>
            <a:chOff x="1717587" y="4399207"/>
            <a:chExt cx="914400" cy="914400"/>
          </a:xfrm>
        </p:grpSpPr>
        <p:sp>
          <p:nvSpPr>
            <p:cNvPr id="41" name="Teardrop 66"/>
            <p:cNvSpPr/>
            <p:nvPr/>
          </p:nvSpPr>
          <p:spPr>
            <a:xfrm rot="2714409">
              <a:off x="1717587" y="4399207"/>
              <a:ext cx="914400" cy="914400"/>
            </a:xfrm>
            <a:prstGeom prst="teardrop">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42"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grpSp>
      <p:grpSp>
        <p:nvGrpSpPr>
          <p:cNvPr id="43" name="Group 84"/>
          <p:cNvGrpSpPr/>
          <p:nvPr/>
        </p:nvGrpSpPr>
        <p:grpSpPr>
          <a:xfrm>
            <a:off x="1958993" y="1625136"/>
            <a:ext cx="685621" cy="685621"/>
            <a:chOff x="1717587" y="2894826"/>
            <a:chExt cx="914400" cy="914400"/>
          </a:xfrm>
        </p:grpSpPr>
        <p:sp>
          <p:nvSpPr>
            <p:cNvPr id="44" name="Teardrop 46"/>
            <p:cNvSpPr/>
            <p:nvPr/>
          </p:nvSpPr>
          <p:spPr>
            <a:xfrm rot="2714409">
              <a:off x="1717587" y="2894826"/>
              <a:ext cx="914400" cy="914400"/>
            </a:xfrm>
            <a:prstGeom prst="teardrop">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45"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grpSp>
      <p:sp>
        <p:nvSpPr>
          <p:cNvPr id="46" name="TextBox 90"/>
          <p:cNvSpPr txBox="1"/>
          <p:nvPr/>
        </p:nvSpPr>
        <p:spPr>
          <a:xfrm>
            <a:off x="1575449" y="4085700"/>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7" name="TextBox 91"/>
          <p:cNvSpPr txBox="1"/>
          <p:nvPr/>
        </p:nvSpPr>
        <p:spPr>
          <a:xfrm>
            <a:off x="3891768" y="3759573"/>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915544216"/>
      </p:ext>
    </p:extLst>
  </p:cSld>
  <p:clrMapOvr>
    <a:masterClrMapping/>
  </p:clrMapOvr>
  <mc:AlternateContent xmlns:mc="http://schemas.openxmlformats.org/markup-compatibility/2006" xmlns:p14="http://schemas.microsoft.com/office/powerpoint/2010/main">
    <mc:Choice Requires="p14">
      <p:transition spd="slow" p14:dur="1400" advTm="0">
        <p14:doors/>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par>
                                <p:cTn id="21" presetID="2" presetClass="entr" presetSubtype="8" fill="hold" grpId="0" nodeType="withEffect" nodePh="1">
                                  <p:stCondLst>
                                    <p:cond delay="0"/>
                                  </p:stCondLst>
                                  <p:endCondLst>
                                    <p:cond evt="begin" delay="0">
                                      <p:tn val="21"/>
                                    </p:cond>
                                  </p:end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0-#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0-#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0-#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0-#ppt_w/2"/>
                                          </p:val>
                                        </p:tav>
                                        <p:tav tm="100000">
                                          <p:val>
                                            <p:strVal val="#ppt_x"/>
                                          </p:val>
                                        </p:tav>
                                      </p:tavLst>
                                    </p:anim>
                                    <p:anim calcmode="lin" valueType="num">
                                      <p:cBhvr additive="base">
                                        <p:cTn id="36" dur="5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0-#ppt_w/2"/>
                                          </p:val>
                                        </p:tav>
                                        <p:tav tm="100000">
                                          <p:val>
                                            <p:strVal val="#ppt_x"/>
                                          </p:val>
                                        </p:tav>
                                      </p:tavLst>
                                    </p:anim>
                                    <p:anim calcmode="lin" valueType="num">
                                      <p:cBhvr additive="base">
                                        <p:cTn id="40" dur="5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nodePh="1">
                                  <p:stCondLst>
                                    <p:cond delay="500"/>
                                  </p:stCondLst>
                                  <p:endCondLst>
                                    <p:cond evt="begin" delay="0">
                                      <p:tn val="41"/>
                                    </p:cond>
                                  </p:end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1+#ppt_w/2"/>
                                          </p:val>
                                        </p:tav>
                                        <p:tav tm="100000">
                                          <p:val>
                                            <p:strVal val="#ppt_x"/>
                                          </p:val>
                                        </p:tav>
                                      </p:tavLst>
                                    </p:anim>
                                    <p:anim calcmode="lin" valueType="num">
                                      <p:cBhvr additive="base">
                                        <p:cTn id="44" dur="5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50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1+#ppt_w/2"/>
                                          </p:val>
                                        </p:tav>
                                        <p:tav tm="100000">
                                          <p:val>
                                            <p:strVal val="#ppt_x"/>
                                          </p:val>
                                        </p:tav>
                                      </p:tavLst>
                                    </p:anim>
                                    <p:anim calcmode="lin" valueType="num">
                                      <p:cBhvr additive="base">
                                        <p:cTn id="48" dur="5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50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1+#ppt_w/2"/>
                                          </p:val>
                                        </p:tav>
                                        <p:tav tm="100000">
                                          <p:val>
                                            <p:strVal val="#ppt_x"/>
                                          </p:val>
                                        </p:tav>
                                      </p:tavLst>
                                    </p:anim>
                                    <p:anim calcmode="lin" valueType="num">
                                      <p:cBhvr additive="base">
                                        <p:cTn id="52" dur="5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50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fill="hold"/>
                                        <p:tgtEl>
                                          <p:spTgt spid="43"/>
                                        </p:tgtEl>
                                        <p:attrNameLst>
                                          <p:attrName>ppt_x</p:attrName>
                                        </p:attrNameLst>
                                      </p:cBhvr>
                                      <p:tavLst>
                                        <p:tav tm="0">
                                          <p:val>
                                            <p:strVal val="1+#ppt_w/2"/>
                                          </p:val>
                                        </p:tav>
                                        <p:tav tm="100000">
                                          <p:val>
                                            <p:strVal val="#ppt_x"/>
                                          </p:val>
                                        </p:tav>
                                      </p:tavLst>
                                    </p:anim>
                                    <p:anim calcmode="lin" valueType="num">
                                      <p:cBhvr additive="base">
                                        <p:cTn id="56" dur="500" fill="hold"/>
                                        <p:tgtEl>
                                          <p:spTgt spid="4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00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fill="hold"/>
                                        <p:tgtEl>
                                          <p:spTgt spid="25"/>
                                        </p:tgtEl>
                                        <p:attrNameLst>
                                          <p:attrName>ppt_x</p:attrName>
                                        </p:attrNameLst>
                                      </p:cBhvr>
                                      <p:tavLst>
                                        <p:tav tm="0">
                                          <p:val>
                                            <p:strVal val="0-#ppt_w/2"/>
                                          </p:val>
                                        </p:tav>
                                        <p:tav tm="100000">
                                          <p:val>
                                            <p:strVal val="#ppt_x"/>
                                          </p:val>
                                        </p:tav>
                                      </p:tavLst>
                                    </p:anim>
                                    <p:anim calcmode="lin" valueType="num">
                                      <p:cBhvr additive="base">
                                        <p:cTn id="60" dur="500" fill="hold"/>
                                        <p:tgtEl>
                                          <p:spTgt spid="25"/>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100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0-#ppt_w/2"/>
                                          </p:val>
                                        </p:tav>
                                        <p:tav tm="100000">
                                          <p:val>
                                            <p:strVal val="#ppt_x"/>
                                          </p:val>
                                        </p:tav>
                                      </p:tavLst>
                                    </p:anim>
                                    <p:anim calcmode="lin" valueType="num">
                                      <p:cBhvr additive="base">
                                        <p:cTn id="64" dur="500" fill="hold"/>
                                        <p:tgtEl>
                                          <p:spTgt spid="24"/>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1000"/>
                                  </p:stCondLst>
                                  <p:childTnLst>
                                    <p:set>
                                      <p:cBhvr>
                                        <p:cTn id="66" dur="1" fill="hold">
                                          <p:stCondLst>
                                            <p:cond delay="0"/>
                                          </p:stCondLst>
                                        </p:cTn>
                                        <p:tgtEl>
                                          <p:spTgt spid="32"/>
                                        </p:tgtEl>
                                        <p:attrNameLst>
                                          <p:attrName>style.visibility</p:attrName>
                                        </p:attrNameLst>
                                      </p:cBhvr>
                                      <p:to>
                                        <p:strVal val="visible"/>
                                      </p:to>
                                    </p:set>
                                    <p:anim calcmode="lin" valueType="num">
                                      <p:cBhvr additive="base">
                                        <p:cTn id="67" dur="500" fill="hold"/>
                                        <p:tgtEl>
                                          <p:spTgt spid="32"/>
                                        </p:tgtEl>
                                        <p:attrNameLst>
                                          <p:attrName>ppt_x</p:attrName>
                                        </p:attrNameLst>
                                      </p:cBhvr>
                                      <p:tavLst>
                                        <p:tav tm="0">
                                          <p:val>
                                            <p:strVal val="0-#ppt_w/2"/>
                                          </p:val>
                                        </p:tav>
                                        <p:tav tm="100000">
                                          <p:val>
                                            <p:strVal val="#ppt_x"/>
                                          </p:val>
                                        </p:tav>
                                      </p:tavLst>
                                    </p:anim>
                                    <p:anim calcmode="lin" valueType="num">
                                      <p:cBhvr additive="base">
                                        <p:cTn id="68" dur="500" fill="hold"/>
                                        <p:tgtEl>
                                          <p:spTgt spid="32"/>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1000"/>
                                  </p:stCondLst>
                                  <p:childTnLst>
                                    <p:set>
                                      <p:cBhvr>
                                        <p:cTn id="70" dur="1" fill="hold">
                                          <p:stCondLst>
                                            <p:cond delay="0"/>
                                          </p:stCondLst>
                                        </p:cTn>
                                        <p:tgtEl>
                                          <p:spTgt spid="26"/>
                                        </p:tgtEl>
                                        <p:attrNameLst>
                                          <p:attrName>style.visibility</p:attrName>
                                        </p:attrNameLst>
                                      </p:cBhvr>
                                      <p:to>
                                        <p:strVal val="visible"/>
                                      </p:to>
                                    </p:set>
                                    <p:anim calcmode="lin" valueType="num">
                                      <p:cBhvr additive="base">
                                        <p:cTn id="71" dur="500" fill="hold"/>
                                        <p:tgtEl>
                                          <p:spTgt spid="26"/>
                                        </p:tgtEl>
                                        <p:attrNameLst>
                                          <p:attrName>ppt_x</p:attrName>
                                        </p:attrNameLst>
                                      </p:cBhvr>
                                      <p:tavLst>
                                        <p:tav tm="0">
                                          <p:val>
                                            <p:strVal val="0-#ppt_w/2"/>
                                          </p:val>
                                        </p:tav>
                                        <p:tav tm="100000">
                                          <p:val>
                                            <p:strVal val="#ppt_x"/>
                                          </p:val>
                                        </p:tav>
                                      </p:tavLst>
                                    </p:anim>
                                    <p:anim calcmode="lin" valueType="num">
                                      <p:cBhvr additive="base">
                                        <p:cTn id="72" dur="500" fill="hold"/>
                                        <p:tgtEl>
                                          <p:spTgt spid="26"/>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nodePh="1">
                                  <p:stCondLst>
                                    <p:cond delay="1500"/>
                                  </p:stCondLst>
                                  <p:endCondLst>
                                    <p:cond evt="begin" delay="0">
                                      <p:tn val="73"/>
                                    </p:cond>
                                  </p:end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1+#ppt_w/2"/>
                                          </p:val>
                                        </p:tav>
                                        <p:tav tm="100000">
                                          <p:val>
                                            <p:strVal val="#ppt_x"/>
                                          </p:val>
                                        </p:tav>
                                      </p:tavLst>
                                    </p:anim>
                                    <p:anim calcmode="lin" valueType="num">
                                      <p:cBhvr additive="base">
                                        <p:cTn id="76" dur="500" fill="hold"/>
                                        <p:tgtEl>
                                          <p:spTgt spid="27"/>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stCondLst>
                                    <p:cond delay="1500"/>
                                  </p:stCondLst>
                                  <p:childTnLst>
                                    <p:set>
                                      <p:cBhvr>
                                        <p:cTn id="78" dur="1" fill="hold">
                                          <p:stCondLst>
                                            <p:cond delay="0"/>
                                          </p:stCondLst>
                                        </p:cTn>
                                        <p:tgtEl>
                                          <p:spTgt spid="28"/>
                                        </p:tgtEl>
                                        <p:attrNameLst>
                                          <p:attrName>style.visibility</p:attrName>
                                        </p:attrNameLst>
                                      </p:cBhvr>
                                      <p:to>
                                        <p:strVal val="visible"/>
                                      </p:to>
                                    </p:set>
                                    <p:anim calcmode="lin" valueType="num">
                                      <p:cBhvr additive="base">
                                        <p:cTn id="79" dur="500" fill="hold"/>
                                        <p:tgtEl>
                                          <p:spTgt spid="28"/>
                                        </p:tgtEl>
                                        <p:attrNameLst>
                                          <p:attrName>ppt_x</p:attrName>
                                        </p:attrNameLst>
                                      </p:cBhvr>
                                      <p:tavLst>
                                        <p:tav tm="0">
                                          <p:val>
                                            <p:strVal val="1+#ppt_w/2"/>
                                          </p:val>
                                        </p:tav>
                                        <p:tav tm="100000">
                                          <p:val>
                                            <p:strVal val="#ppt_x"/>
                                          </p:val>
                                        </p:tav>
                                      </p:tavLst>
                                    </p:anim>
                                    <p:anim calcmode="lin" valueType="num">
                                      <p:cBhvr additive="base">
                                        <p:cTn id="80" dur="500" fill="hold"/>
                                        <p:tgtEl>
                                          <p:spTgt spid="28"/>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nodePh="1">
                                  <p:stCondLst>
                                    <p:cond delay="1500"/>
                                  </p:stCondLst>
                                  <p:endCondLst>
                                    <p:cond evt="begin" delay="0">
                                      <p:tn val="81"/>
                                    </p:cond>
                                  </p:endCondLst>
                                  <p:childTnLst>
                                    <p:set>
                                      <p:cBhvr>
                                        <p:cTn id="82" dur="1" fill="hold">
                                          <p:stCondLst>
                                            <p:cond delay="0"/>
                                          </p:stCondLst>
                                        </p:cTn>
                                        <p:tgtEl>
                                          <p:spTgt spid="29"/>
                                        </p:tgtEl>
                                        <p:attrNameLst>
                                          <p:attrName>style.visibility</p:attrName>
                                        </p:attrNameLst>
                                      </p:cBhvr>
                                      <p:to>
                                        <p:strVal val="visible"/>
                                      </p:to>
                                    </p:set>
                                    <p:anim calcmode="lin" valueType="num">
                                      <p:cBhvr additive="base">
                                        <p:cTn id="83" dur="500" fill="hold"/>
                                        <p:tgtEl>
                                          <p:spTgt spid="29"/>
                                        </p:tgtEl>
                                        <p:attrNameLst>
                                          <p:attrName>ppt_x</p:attrName>
                                        </p:attrNameLst>
                                      </p:cBhvr>
                                      <p:tavLst>
                                        <p:tav tm="0">
                                          <p:val>
                                            <p:strVal val="1+#ppt_w/2"/>
                                          </p:val>
                                        </p:tav>
                                        <p:tav tm="100000">
                                          <p:val>
                                            <p:strVal val="#ppt_x"/>
                                          </p:val>
                                        </p:tav>
                                      </p:tavLst>
                                    </p:anim>
                                    <p:anim calcmode="lin" valueType="num">
                                      <p:cBhvr additive="base">
                                        <p:cTn id="84" dur="500" fill="hold"/>
                                        <p:tgtEl>
                                          <p:spTgt spid="29"/>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1500"/>
                                  </p:stCondLst>
                                  <p:childTnLst>
                                    <p:set>
                                      <p:cBhvr>
                                        <p:cTn id="86" dur="1" fill="hold">
                                          <p:stCondLst>
                                            <p:cond delay="0"/>
                                          </p:stCondLst>
                                        </p:cTn>
                                        <p:tgtEl>
                                          <p:spTgt spid="30"/>
                                        </p:tgtEl>
                                        <p:attrNameLst>
                                          <p:attrName>style.visibility</p:attrName>
                                        </p:attrNameLst>
                                      </p:cBhvr>
                                      <p:to>
                                        <p:strVal val="visible"/>
                                      </p:to>
                                    </p:set>
                                    <p:anim calcmode="lin" valueType="num">
                                      <p:cBhvr additive="base">
                                        <p:cTn id="87" dur="500" fill="hold"/>
                                        <p:tgtEl>
                                          <p:spTgt spid="30"/>
                                        </p:tgtEl>
                                        <p:attrNameLst>
                                          <p:attrName>ppt_x</p:attrName>
                                        </p:attrNameLst>
                                      </p:cBhvr>
                                      <p:tavLst>
                                        <p:tav tm="0">
                                          <p:val>
                                            <p:strVal val="1+#ppt_w/2"/>
                                          </p:val>
                                        </p:tav>
                                        <p:tav tm="100000">
                                          <p:val>
                                            <p:strVal val="#ppt_x"/>
                                          </p:val>
                                        </p:tav>
                                      </p:tavLst>
                                    </p:anim>
                                    <p:anim calcmode="lin" valueType="num">
                                      <p:cBhvr additive="base">
                                        <p:cTn id="88" dur="500" fill="hold"/>
                                        <p:tgtEl>
                                          <p:spTgt spid="30"/>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1500"/>
                                  </p:stCondLst>
                                  <p:childTnLst>
                                    <p:set>
                                      <p:cBhvr>
                                        <p:cTn id="90" dur="1" fill="hold">
                                          <p:stCondLst>
                                            <p:cond delay="0"/>
                                          </p:stCondLst>
                                        </p:cTn>
                                        <p:tgtEl>
                                          <p:spTgt spid="31"/>
                                        </p:tgtEl>
                                        <p:attrNameLst>
                                          <p:attrName>style.visibility</p:attrName>
                                        </p:attrNameLst>
                                      </p:cBhvr>
                                      <p:to>
                                        <p:strVal val="visible"/>
                                      </p:to>
                                    </p:set>
                                    <p:anim calcmode="lin" valueType="num">
                                      <p:cBhvr additive="base">
                                        <p:cTn id="91" dur="500" fill="hold"/>
                                        <p:tgtEl>
                                          <p:spTgt spid="31"/>
                                        </p:tgtEl>
                                        <p:attrNameLst>
                                          <p:attrName>ppt_x</p:attrName>
                                        </p:attrNameLst>
                                      </p:cBhvr>
                                      <p:tavLst>
                                        <p:tav tm="0">
                                          <p:val>
                                            <p:strVal val="1+#ppt_w/2"/>
                                          </p:val>
                                        </p:tav>
                                        <p:tav tm="100000">
                                          <p:val>
                                            <p:strVal val="#ppt_x"/>
                                          </p:val>
                                        </p:tav>
                                      </p:tavLst>
                                    </p:anim>
                                    <p:anim calcmode="lin" valueType="num">
                                      <p:cBhvr additive="base">
                                        <p:cTn id="92" dur="500" fill="hold"/>
                                        <p:tgtEl>
                                          <p:spTgt spid="31"/>
                                        </p:tgtEl>
                                        <p:attrNameLst>
                                          <p:attrName>ppt_y</p:attrName>
                                        </p:attrNameLst>
                                      </p:cBhvr>
                                      <p:tavLst>
                                        <p:tav tm="0">
                                          <p:val>
                                            <p:strVal val="#ppt_y"/>
                                          </p:val>
                                        </p:tav>
                                        <p:tav tm="100000">
                                          <p:val>
                                            <p:strVal val="#ppt_y"/>
                                          </p:val>
                                        </p:tav>
                                      </p:tavLst>
                                    </p:anim>
                                  </p:childTnLst>
                                </p:cTn>
                              </p:par>
                              <p:par>
                                <p:cTn id="93" presetID="2" presetClass="entr" presetSubtype="2" fill="hold" nodeType="withEffect">
                                  <p:stCondLst>
                                    <p:cond delay="1500"/>
                                  </p:stCondLst>
                                  <p:childTnLst>
                                    <p:set>
                                      <p:cBhvr>
                                        <p:cTn id="94" dur="1" fill="hold">
                                          <p:stCondLst>
                                            <p:cond delay="0"/>
                                          </p:stCondLst>
                                        </p:cTn>
                                        <p:tgtEl>
                                          <p:spTgt spid="40"/>
                                        </p:tgtEl>
                                        <p:attrNameLst>
                                          <p:attrName>style.visibility</p:attrName>
                                        </p:attrNameLst>
                                      </p:cBhvr>
                                      <p:to>
                                        <p:strVal val="visible"/>
                                      </p:to>
                                    </p:set>
                                    <p:anim calcmode="lin" valueType="num">
                                      <p:cBhvr additive="base">
                                        <p:cTn id="95" dur="500" fill="hold"/>
                                        <p:tgtEl>
                                          <p:spTgt spid="40"/>
                                        </p:tgtEl>
                                        <p:attrNameLst>
                                          <p:attrName>ppt_x</p:attrName>
                                        </p:attrNameLst>
                                      </p:cBhvr>
                                      <p:tavLst>
                                        <p:tav tm="0">
                                          <p:val>
                                            <p:strVal val="1+#ppt_w/2"/>
                                          </p:val>
                                        </p:tav>
                                        <p:tav tm="100000">
                                          <p:val>
                                            <p:strVal val="#ppt_x"/>
                                          </p:val>
                                        </p:tav>
                                      </p:tavLst>
                                    </p:anim>
                                    <p:anim calcmode="lin" valueType="num">
                                      <p:cBhvr additive="base">
                                        <p:cTn id="96" dur="500" fill="hold"/>
                                        <p:tgtEl>
                                          <p:spTgt spid="40"/>
                                        </p:tgtEl>
                                        <p:attrNameLst>
                                          <p:attrName>ppt_y</p:attrName>
                                        </p:attrNameLst>
                                      </p:cBhvr>
                                      <p:tavLst>
                                        <p:tav tm="0">
                                          <p:val>
                                            <p:strVal val="#ppt_y"/>
                                          </p:val>
                                        </p:tav>
                                        <p:tav tm="100000">
                                          <p:val>
                                            <p:strVal val="#ppt_y"/>
                                          </p:val>
                                        </p:tav>
                                      </p:tavLst>
                                    </p:anim>
                                  </p:childTnLst>
                                </p:cTn>
                              </p:par>
                            </p:childTnLst>
                          </p:cTn>
                        </p:par>
                        <p:par>
                          <p:cTn id="97" fill="hold">
                            <p:stCondLst>
                              <p:cond delay="2500"/>
                            </p:stCondLst>
                            <p:childTnLst>
                              <p:par>
                                <p:cTn id="98" presetID="2" presetClass="entr" presetSubtype="2" fill="hold" grpId="0" nodeType="afterEffect">
                                  <p:stCondLst>
                                    <p:cond delay="0"/>
                                  </p:stCondLst>
                                  <p:childTnLst>
                                    <p:set>
                                      <p:cBhvr>
                                        <p:cTn id="99" dur="1" fill="hold">
                                          <p:stCondLst>
                                            <p:cond delay="0"/>
                                          </p:stCondLst>
                                        </p:cTn>
                                        <p:tgtEl>
                                          <p:spTgt spid="47"/>
                                        </p:tgtEl>
                                        <p:attrNameLst>
                                          <p:attrName>style.visibility</p:attrName>
                                        </p:attrNameLst>
                                      </p:cBhvr>
                                      <p:to>
                                        <p:strVal val="visible"/>
                                      </p:to>
                                    </p:set>
                                    <p:anim calcmode="lin" valueType="num">
                                      <p:cBhvr additive="base">
                                        <p:cTn id="100" dur="300" fill="hold"/>
                                        <p:tgtEl>
                                          <p:spTgt spid="47"/>
                                        </p:tgtEl>
                                        <p:attrNameLst>
                                          <p:attrName>ppt_x</p:attrName>
                                        </p:attrNameLst>
                                      </p:cBhvr>
                                      <p:tavLst>
                                        <p:tav tm="0">
                                          <p:val>
                                            <p:strVal val="1+#ppt_w/2"/>
                                          </p:val>
                                        </p:tav>
                                        <p:tav tm="100000">
                                          <p:val>
                                            <p:strVal val="#ppt_x"/>
                                          </p:val>
                                        </p:tav>
                                      </p:tavLst>
                                    </p:anim>
                                    <p:anim calcmode="lin" valueType="num">
                                      <p:cBhvr additive="base">
                                        <p:cTn id="101" dur="300" fill="hold"/>
                                        <p:tgtEl>
                                          <p:spTgt spid="47"/>
                                        </p:tgtEl>
                                        <p:attrNameLst>
                                          <p:attrName>ppt_y</p:attrName>
                                        </p:attrNameLst>
                                      </p:cBhvr>
                                      <p:tavLst>
                                        <p:tav tm="0">
                                          <p:val>
                                            <p:strVal val="#ppt_y"/>
                                          </p:val>
                                        </p:tav>
                                        <p:tav tm="100000">
                                          <p:val>
                                            <p:strVal val="#ppt_y"/>
                                          </p:val>
                                        </p:tav>
                                      </p:tavLst>
                                    </p:anim>
                                  </p:childTnLst>
                                </p:cTn>
                              </p:par>
                            </p:childTnLst>
                          </p:cTn>
                        </p:par>
                        <p:par>
                          <p:cTn id="102" fill="hold">
                            <p:stCondLst>
                              <p:cond delay="2800"/>
                            </p:stCondLst>
                            <p:childTnLst>
                              <p:par>
                                <p:cTn id="103" presetID="2" presetClass="entr" presetSubtype="2" fill="hold" grpId="0" nodeType="afterEffect">
                                  <p:stCondLst>
                                    <p:cond delay="0"/>
                                  </p:stCondLst>
                                  <p:childTnLst>
                                    <p:set>
                                      <p:cBhvr>
                                        <p:cTn id="104" dur="1" fill="hold">
                                          <p:stCondLst>
                                            <p:cond delay="0"/>
                                          </p:stCondLst>
                                        </p:cTn>
                                        <p:tgtEl>
                                          <p:spTgt spid="46"/>
                                        </p:tgtEl>
                                        <p:attrNameLst>
                                          <p:attrName>style.visibility</p:attrName>
                                        </p:attrNameLst>
                                      </p:cBhvr>
                                      <p:to>
                                        <p:strVal val="visible"/>
                                      </p:to>
                                    </p:set>
                                    <p:anim calcmode="lin" valueType="num">
                                      <p:cBhvr additive="base">
                                        <p:cTn id="105" dur="300" fill="hold"/>
                                        <p:tgtEl>
                                          <p:spTgt spid="46"/>
                                        </p:tgtEl>
                                        <p:attrNameLst>
                                          <p:attrName>ppt_x</p:attrName>
                                        </p:attrNameLst>
                                      </p:cBhvr>
                                      <p:tavLst>
                                        <p:tav tm="0">
                                          <p:val>
                                            <p:strVal val="1+#ppt_w/2"/>
                                          </p:val>
                                        </p:tav>
                                        <p:tav tm="100000">
                                          <p:val>
                                            <p:strVal val="#ppt_x"/>
                                          </p:val>
                                        </p:tav>
                                      </p:tavLst>
                                    </p:anim>
                                    <p:anim calcmode="lin" valueType="num">
                                      <p:cBhvr additive="base">
                                        <p:cTn id="106" dur="3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p:bldP spid="18" grpId="0"/>
      <p:bldP spid="19" grpId="0"/>
      <p:bldP spid="20" grpId="0"/>
      <p:bldP spid="22" grpId="0"/>
      <p:bldP spid="25" grpId="0"/>
      <p:bldP spid="26" grpId="0"/>
      <p:bldP spid="27" grpId="0"/>
      <p:bldP spid="29" grpId="0"/>
      <p:bldP spid="30" grpId="0"/>
      <p:bldP spid="31" grpId="0"/>
      <p:bldP spid="46" grpId="0"/>
      <p:bldP spid="4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组合 9"/>
          <p:cNvGrpSpPr/>
          <p:nvPr/>
        </p:nvGrpSpPr>
        <p:grpSpPr>
          <a:xfrm>
            <a:off x="5401910" y="1989428"/>
            <a:ext cx="303609" cy="641747"/>
            <a:chOff x="7097769" y="2557319"/>
            <a:chExt cx="404812" cy="855663"/>
          </a:xfrm>
        </p:grpSpPr>
        <p:sp>
          <p:nvSpPr>
            <p:cNvPr id="11" name="MH_Other_3"/>
            <p:cNvSpPr/>
            <p:nvPr>
              <p:custDataLst>
                <p:tags r:id="rId24"/>
              </p:custDataLst>
            </p:nvPr>
          </p:nvSpPr>
          <p:spPr>
            <a:xfrm>
              <a:off x="7097769" y="2557319"/>
              <a:ext cx="190500" cy="855663"/>
            </a:xfrm>
            <a:custGeom>
              <a:avLst/>
              <a:gdLst>
                <a:gd name="connsiteX0" fmla="*/ 0 w 200069"/>
                <a:gd name="connsiteY0" fmla="*/ 0 h 904875"/>
                <a:gd name="connsiteX1" fmla="*/ 200025 w 200069"/>
                <a:gd name="connsiteY1" fmla="*/ 490538 h 904875"/>
                <a:gd name="connsiteX2" fmla="*/ 14288 w 200069"/>
                <a:gd name="connsiteY2" fmla="*/ 904875 h 904875"/>
                <a:gd name="connsiteX0" fmla="*/ 0 w 202450"/>
                <a:gd name="connsiteY0" fmla="*/ 0 h 904875"/>
                <a:gd name="connsiteX1" fmla="*/ 202407 w 202450"/>
                <a:gd name="connsiteY1" fmla="*/ 471488 h 904875"/>
                <a:gd name="connsiteX2" fmla="*/ 14288 w 202450"/>
                <a:gd name="connsiteY2" fmla="*/ 904875 h 904875"/>
                <a:gd name="connsiteX0" fmla="*/ 0 w 202558"/>
                <a:gd name="connsiteY0" fmla="*/ 0 h 904875"/>
                <a:gd name="connsiteX1" fmla="*/ 202407 w 202558"/>
                <a:gd name="connsiteY1" fmla="*/ 471488 h 904875"/>
                <a:gd name="connsiteX2" fmla="*/ 14288 w 202558"/>
                <a:gd name="connsiteY2" fmla="*/ 904875 h 904875"/>
                <a:gd name="connsiteX0" fmla="*/ 0 w 204846"/>
                <a:gd name="connsiteY0" fmla="*/ 0 h 897731"/>
                <a:gd name="connsiteX1" fmla="*/ 204788 w 204846"/>
                <a:gd name="connsiteY1" fmla="*/ 464344 h 897731"/>
                <a:gd name="connsiteX2" fmla="*/ 16669 w 204846"/>
                <a:gd name="connsiteY2" fmla="*/ 897731 h 897731"/>
                <a:gd name="connsiteX0" fmla="*/ 0 w 204846"/>
                <a:gd name="connsiteY0" fmla="*/ 0 h 897731"/>
                <a:gd name="connsiteX1" fmla="*/ 204788 w 204846"/>
                <a:gd name="connsiteY1" fmla="*/ 464344 h 897731"/>
                <a:gd name="connsiteX2" fmla="*/ 16669 w 204846"/>
                <a:gd name="connsiteY2" fmla="*/ 897731 h 897731"/>
                <a:gd name="connsiteX0" fmla="*/ 0 w 204798"/>
                <a:gd name="connsiteY0" fmla="*/ 0 h 916781"/>
                <a:gd name="connsiteX1" fmla="*/ 204788 w 204798"/>
                <a:gd name="connsiteY1" fmla="*/ 464344 h 916781"/>
                <a:gd name="connsiteX2" fmla="*/ 7144 w 204798"/>
                <a:gd name="connsiteY2" fmla="*/ 916781 h 916781"/>
                <a:gd name="connsiteX0" fmla="*/ 0 w 204800"/>
                <a:gd name="connsiteY0" fmla="*/ 0 h 916781"/>
                <a:gd name="connsiteX1" fmla="*/ 204788 w 204800"/>
                <a:gd name="connsiteY1" fmla="*/ 464344 h 916781"/>
                <a:gd name="connsiteX2" fmla="*/ 7144 w 204800"/>
                <a:gd name="connsiteY2" fmla="*/ 916781 h 916781"/>
              </a:gdLst>
              <a:ahLst/>
              <a:cxnLst>
                <a:cxn ang="0">
                  <a:pos x="connsiteX0" y="connsiteY0"/>
                </a:cxn>
                <a:cxn ang="0">
                  <a:pos x="connsiteX1" y="connsiteY1"/>
                </a:cxn>
                <a:cxn ang="0">
                  <a:pos x="connsiteX2" y="connsiteY2"/>
                </a:cxn>
              </a:cxnLst>
              <a:rect l="l" t="t" r="r" b="b"/>
              <a:pathLst>
                <a:path w="204800" h="916781">
                  <a:moveTo>
                    <a:pt x="0" y="0"/>
                  </a:moveTo>
                  <a:cubicBezTo>
                    <a:pt x="158353" y="148432"/>
                    <a:pt x="203597" y="311547"/>
                    <a:pt x="204788" y="464344"/>
                  </a:cubicBezTo>
                  <a:cubicBezTo>
                    <a:pt x="205979" y="617141"/>
                    <a:pt x="120253" y="789782"/>
                    <a:pt x="7144" y="916781"/>
                  </a:cubicBezTo>
                </a:path>
              </a:pathLst>
            </a:custGeom>
            <a:noFill/>
            <a:ln w="25400">
              <a:solidFill>
                <a:srgbClr val="6CAE43"/>
              </a:solidFill>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latin typeface="微软雅黑" panose="020B0503020204020204" pitchFamily="34" charset="-122"/>
                <a:ea typeface="微软雅黑" panose="020B0503020204020204" pitchFamily="34" charset="-122"/>
              </a:endParaRPr>
            </a:p>
          </p:txBody>
        </p:sp>
        <p:cxnSp>
          <p:nvCxnSpPr>
            <p:cNvPr id="12" name="MH_Other_4"/>
            <p:cNvCxnSpPr/>
            <p:nvPr>
              <p:custDataLst>
                <p:tags r:id="rId25"/>
              </p:custDataLst>
            </p:nvPr>
          </p:nvCxnSpPr>
          <p:spPr>
            <a:xfrm>
              <a:off x="7286681" y="2982769"/>
              <a:ext cx="215900" cy="0"/>
            </a:xfrm>
            <a:prstGeom prst="line">
              <a:avLst/>
            </a:prstGeom>
            <a:ln w="25400">
              <a:solidFill>
                <a:srgbClr val="6CAE43"/>
              </a:solidFill>
              <a:tailEnd type="oval" w="sm" len="sm"/>
            </a:ln>
          </p:spPr>
          <p:style>
            <a:lnRef idx="1">
              <a:schemeClr val="accent1"/>
            </a:lnRef>
            <a:fillRef idx="0">
              <a:schemeClr val="accent1"/>
            </a:fillRef>
            <a:effectRef idx="0">
              <a:schemeClr val="accent1"/>
            </a:effectRef>
            <a:fontRef idx="minor">
              <a:schemeClr val="tx1"/>
            </a:fontRef>
          </p:style>
        </p:cxnSp>
        <p:sp>
          <p:nvSpPr>
            <p:cNvPr id="13" name="MH_Other_5"/>
            <p:cNvSpPr/>
            <p:nvPr>
              <p:custDataLst>
                <p:tags r:id="rId26"/>
              </p:custDataLst>
            </p:nvPr>
          </p:nvSpPr>
          <p:spPr>
            <a:xfrm>
              <a:off x="7227944" y="2924032"/>
              <a:ext cx="117475" cy="117475"/>
            </a:xfrm>
            <a:prstGeom prst="ellipse">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377848" y="1203160"/>
            <a:ext cx="303609" cy="641747"/>
            <a:chOff x="4399020" y="1508961"/>
            <a:chExt cx="404812" cy="855663"/>
          </a:xfrm>
        </p:grpSpPr>
        <p:sp>
          <p:nvSpPr>
            <p:cNvPr id="15" name="MH_Other_9"/>
            <p:cNvSpPr/>
            <p:nvPr>
              <p:custDataLst>
                <p:tags r:id="rId21"/>
              </p:custDataLst>
            </p:nvPr>
          </p:nvSpPr>
          <p:spPr>
            <a:xfrm flipH="1">
              <a:off x="4611745" y="1508961"/>
              <a:ext cx="192087" cy="855663"/>
            </a:xfrm>
            <a:custGeom>
              <a:avLst/>
              <a:gdLst>
                <a:gd name="connsiteX0" fmla="*/ 0 w 200069"/>
                <a:gd name="connsiteY0" fmla="*/ 0 h 904875"/>
                <a:gd name="connsiteX1" fmla="*/ 200025 w 200069"/>
                <a:gd name="connsiteY1" fmla="*/ 490538 h 904875"/>
                <a:gd name="connsiteX2" fmla="*/ 14288 w 200069"/>
                <a:gd name="connsiteY2" fmla="*/ 904875 h 904875"/>
                <a:gd name="connsiteX0" fmla="*/ 0 w 202450"/>
                <a:gd name="connsiteY0" fmla="*/ 0 h 904875"/>
                <a:gd name="connsiteX1" fmla="*/ 202407 w 202450"/>
                <a:gd name="connsiteY1" fmla="*/ 471488 h 904875"/>
                <a:gd name="connsiteX2" fmla="*/ 14288 w 202450"/>
                <a:gd name="connsiteY2" fmla="*/ 904875 h 904875"/>
                <a:gd name="connsiteX0" fmla="*/ 0 w 202558"/>
                <a:gd name="connsiteY0" fmla="*/ 0 h 904875"/>
                <a:gd name="connsiteX1" fmla="*/ 202407 w 202558"/>
                <a:gd name="connsiteY1" fmla="*/ 471488 h 904875"/>
                <a:gd name="connsiteX2" fmla="*/ 14288 w 202558"/>
                <a:gd name="connsiteY2" fmla="*/ 904875 h 904875"/>
                <a:gd name="connsiteX0" fmla="*/ 0 w 204846"/>
                <a:gd name="connsiteY0" fmla="*/ 0 h 897731"/>
                <a:gd name="connsiteX1" fmla="*/ 204788 w 204846"/>
                <a:gd name="connsiteY1" fmla="*/ 464344 h 897731"/>
                <a:gd name="connsiteX2" fmla="*/ 16669 w 204846"/>
                <a:gd name="connsiteY2" fmla="*/ 897731 h 897731"/>
                <a:gd name="connsiteX0" fmla="*/ 0 w 204846"/>
                <a:gd name="connsiteY0" fmla="*/ 0 h 897731"/>
                <a:gd name="connsiteX1" fmla="*/ 204788 w 204846"/>
                <a:gd name="connsiteY1" fmla="*/ 464344 h 897731"/>
                <a:gd name="connsiteX2" fmla="*/ 16669 w 204846"/>
                <a:gd name="connsiteY2" fmla="*/ 897731 h 897731"/>
                <a:gd name="connsiteX0" fmla="*/ 0 w 204798"/>
                <a:gd name="connsiteY0" fmla="*/ 0 h 916781"/>
                <a:gd name="connsiteX1" fmla="*/ 204788 w 204798"/>
                <a:gd name="connsiteY1" fmla="*/ 464344 h 916781"/>
                <a:gd name="connsiteX2" fmla="*/ 7144 w 204798"/>
                <a:gd name="connsiteY2" fmla="*/ 916781 h 916781"/>
                <a:gd name="connsiteX0" fmla="*/ 0 w 204800"/>
                <a:gd name="connsiteY0" fmla="*/ 0 h 916781"/>
                <a:gd name="connsiteX1" fmla="*/ 204788 w 204800"/>
                <a:gd name="connsiteY1" fmla="*/ 464344 h 916781"/>
                <a:gd name="connsiteX2" fmla="*/ 7144 w 204800"/>
                <a:gd name="connsiteY2" fmla="*/ 916781 h 916781"/>
              </a:gdLst>
              <a:ahLst/>
              <a:cxnLst>
                <a:cxn ang="0">
                  <a:pos x="connsiteX0" y="connsiteY0"/>
                </a:cxn>
                <a:cxn ang="0">
                  <a:pos x="connsiteX1" y="connsiteY1"/>
                </a:cxn>
                <a:cxn ang="0">
                  <a:pos x="connsiteX2" y="connsiteY2"/>
                </a:cxn>
              </a:cxnLst>
              <a:rect l="l" t="t" r="r" b="b"/>
              <a:pathLst>
                <a:path w="204800" h="916781">
                  <a:moveTo>
                    <a:pt x="0" y="0"/>
                  </a:moveTo>
                  <a:cubicBezTo>
                    <a:pt x="158353" y="148432"/>
                    <a:pt x="203597" y="311547"/>
                    <a:pt x="204788" y="464344"/>
                  </a:cubicBezTo>
                  <a:cubicBezTo>
                    <a:pt x="205979" y="617141"/>
                    <a:pt x="120253" y="789782"/>
                    <a:pt x="7144" y="916781"/>
                  </a:cubicBezTo>
                </a:path>
              </a:pathLst>
            </a:custGeom>
            <a:noFill/>
            <a:ln w="25400">
              <a:solidFill>
                <a:srgbClr val="6CAE43"/>
              </a:solidFill>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latin typeface="微软雅黑" panose="020B0503020204020204" pitchFamily="34" charset="-122"/>
                <a:ea typeface="微软雅黑" panose="020B0503020204020204" pitchFamily="34" charset="-122"/>
              </a:endParaRPr>
            </a:p>
          </p:txBody>
        </p:sp>
        <p:cxnSp>
          <p:nvCxnSpPr>
            <p:cNvPr id="16" name="MH_Other_10"/>
            <p:cNvCxnSpPr/>
            <p:nvPr>
              <p:custDataLst>
                <p:tags r:id="rId22"/>
              </p:custDataLst>
            </p:nvPr>
          </p:nvCxnSpPr>
          <p:spPr>
            <a:xfrm flipH="1">
              <a:off x="4399020" y="1934411"/>
              <a:ext cx="215900" cy="0"/>
            </a:xfrm>
            <a:prstGeom prst="line">
              <a:avLst/>
            </a:prstGeom>
            <a:ln w="25400">
              <a:solidFill>
                <a:srgbClr val="6CAE43"/>
              </a:solidFill>
              <a:tailEnd type="oval" w="sm" len="sm"/>
            </a:ln>
          </p:spPr>
          <p:style>
            <a:lnRef idx="1">
              <a:schemeClr val="accent1"/>
            </a:lnRef>
            <a:fillRef idx="0">
              <a:schemeClr val="accent1"/>
            </a:fillRef>
            <a:effectRef idx="0">
              <a:schemeClr val="accent1"/>
            </a:effectRef>
            <a:fontRef idx="minor">
              <a:schemeClr val="tx1"/>
            </a:fontRef>
          </p:style>
        </p:cxnSp>
        <p:sp>
          <p:nvSpPr>
            <p:cNvPr id="17" name="MH_Other_11"/>
            <p:cNvSpPr/>
            <p:nvPr>
              <p:custDataLst>
                <p:tags r:id="rId23"/>
              </p:custDataLst>
            </p:nvPr>
          </p:nvSpPr>
          <p:spPr>
            <a:xfrm flipH="1">
              <a:off x="4556182" y="1875674"/>
              <a:ext cx="117475" cy="117475"/>
            </a:xfrm>
            <a:prstGeom prst="ellipse">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3723128" y="1148391"/>
            <a:ext cx="751284" cy="751285"/>
            <a:chOff x="4964170" y="1531186"/>
            <a:chExt cx="1001712" cy="1001713"/>
          </a:xfrm>
        </p:grpSpPr>
        <p:sp>
          <p:nvSpPr>
            <p:cNvPr id="19" name="MH_Other_7"/>
            <p:cNvSpPr/>
            <p:nvPr>
              <p:custDataLst>
                <p:tags r:id="rId18"/>
              </p:custDataLst>
            </p:nvPr>
          </p:nvSpPr>
          <p:spPr>
            <a:xfrm flipH="1">
              <a:off x="4964170" y="1531186"/>
              <a:ext cx="1001712" cy="1001713"/>
            </a:xfrm>
            <a:prstGeom prst="ellipse">
              <a:avLst/>
            </a:prstGeom>
            <a:gradFill flip="none" rotWithShape="1">
              <a:gsLst>
                <a:gs pos="100000">
                  <a:srgbClr val="FFFFFF"/>
                </a:gs>
                <a:gs pos="0">
                  <a:srgbClr val="B8BBBC"/>
                </a:gs>
              </a:gsLst>
              <a:lin ang="6600000" scaled="0"/>
              <a:tileRect/>
            </a:gradFill>
            <a:ln w="12700">
              <a:gradFill>
                <a:gsLst>
                  <a:gs pos="0">
                    <a:schemeClr val="bg1"/>
                  </a:gs>
                  <a:gs pos="100000">
                    <a:schemeClr val="bg1">
                      <a:lumMod val="75000"/>
                    </a:schemeClr>
                  </a:gs>
                </a:gsLst>
                <a:lin ang="5400000" scaled="1"/>
              </a:gradFill>
            </a:ln>
            <a:effectLst>
              <a:outerShdw blurRad="50800" dist="889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20" name="MH_Other_8"/>
            <p:cNvSpPr/>
            <p:nvPr>
              <p:custDataLst>
                <p:tags r:id="rId19"/>
              </p:custDataLst>
            </p:nvPr>
          </p:nvSpPr>
          <p:spPr>
            <a:xfrm flipH="1">
              <a:off x="5076825" y="1643832"/>
              <a:ext cx="776280" cy="776280"/>
            </a:xfrm>
            <a:prstGeom prst="ellipse">
              <a:avLst/>
            </a:prstGeom>
            <a:solidFill>
              <a:srgbClr val="6CAE43"/>
            </a:solidFill>
            <a:ln>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latin typeface="微软雅黑" panose="020B0503020204020204" pitchFamily="34" charset="-122"/>
                <a:ea typeface="微软雅黑" panose="020B0503020204020204" pitchFamily="34" charset="-122"/>
              </a:endParaRPr>
            </a:p>
          </p:txBody>
        </p:sp>
        <p:sp>
          <p:nvSpPr>
            <p:cNvPr id="21" name="MH_Other_12"/>
            <p:cNvSpPr>
              <a:spLocks/>
            </p:cNvSpPr>
            <p:nvPr>
              <p:custDataLst>
                <p:tags r:id="rId20"/>
              </p:custDataLst>
            </p:nvPr>
          </p:nvSpPr>
          <p:spPr bwMode="auto">
            <a:xfrm>
              <a:off x="5278495" y="1870911"/>
              <a:ext cx="373062" cy="37306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3">
                <a:solidFill>
                  <a:srgbClr val="FFFFFF"/>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443861" y="2853366"/>
            <a:ext cx="303609" cy="640556"/>
            <a:chOff x="4487037" y="3709236"/>
            <a:chExt cx="404812" cy="854075"/>
          </a:xfrm>
        </p:grpSpPr>
        <p:sp>
          <p:nvSpPr>
            <p:cNvPr id="23" name="MH_Other_15"/>
            <p:cNvSpPr/>
            <p:nvPr>
              <p:custDataLst>
                <p:tags r:id="rId15"/>
              </p:custDataLst>
            </p:nvPr>
          </p:nvSpPr>
          <p:spPr>
            <a:xfrm flipH="1">
              <a:off x="4699762" y="3709236"/>
              <a:ext cx="192087" cy="854075"/>
            </a:xfrm>
            <a:custGeom>
              <a:avLst/>
              <a:gdLst>
                <a:gd name="connsiteX0" fmla="*/ 0 w 200069"/>
                <a:gd name="connsiteY0" fmla="*/ 0 h 904875"/>
                <a:gd name="connsiteX1" fmla="*/ 200025 w 200069"/>
                <a:gd name="connsiteY1" fmla="*/ 490538 h 904875"/>
                <a:gd name="connsiteX2" fmla="*/ 14288 w 200069"/>
                <a:gd name="connsiteY2" fmla="*/ 904875 h 904875"/>
                <a:gd name="connsiteX0" fmla="*/ 0 w 202450"/>
                <a:gd name="connsiteY0" fmla="*/ 0 h 904875"/>
                <a:gd name="connsiteX1" fmla="*/ 202407 w 202450"/>
                <a:gd name="connsiteY1" fmla="*/ 471488 h 904875"/>
                <a:gd name="connsiteX2" fmla="*/ 14288 w 202450"/>
                <a:gd name="connsiteY2" fmla="*/ 904875 h 904875"/>
                <a:gd name="connsiteX0" fmla="*/ 0 w 202558"/>
                <a:gd name="connsiteY0" fmla="*/ 0 h 904875"/>
                <a:gd name="connsiteX1" fmla="*/ 202407 w 202558"/>
                <a:gd name="connsiteY1" fmla="*/ 471488 h 904875"/>
                <a:gd name="connsiteX2" fmla="*/ 14288 w 202558"/>
                <a:gd name="connsiteY2" fmla="*/ 904875 h 904875"/>
                <a:gd name="connsiteX0" fmla="*/ 0 w 204846"/>
                <a:gd name="connsiteY0" fmla="*/ 0 h 897731"/>
                <a:gd name="connsiteX1" fmla="*/ 204788 w 204846"/>
                <a:gd name="connsiteY1" fmla="*/ 464344 h 897731"/>
                <a:gd name="connsiteX2" fmla="*/ 16669 w 204846"/>
                <a:gd name="connsiteY2" fmla="*/ 897731 h 897731"/>
                <a:gd name="connsiteX0" fmla="*/ 0 w 204846"/>
                <a:gd name="connsiteY0" fmla="*/ 0 h 897731"/>
                <a:gd name="connsiteX1" fmla="*/ 204788 w 204846"/>
                <a:gd name="connsiteY1" fmla="*/ 464344 h 897731"/>
                <a:gd name="connsiteX2" fmla="*/ 16669 w 204846"/>
                <a:gd name="connsiteY2" fmla="*/ 897731 h 897731"/>
                <a:gd name="connsiteX0" fmla="*/ 0 w 204798"/>
                <a:gd name="connsiteY0" fmla="*/ 0 h 916781"/>
                <a:gd name="connsiteX1" fmla="*/ 204788 w 204798"/>
                <a:gd name="connsiteY1" fmla="*/ 464344 h 916781"/>
                <a:gd name="connsiteX2" fmla="*/ 7144 w 204798"/>
                <a:gd name="connsiteY2" fmla="*/ 916781 h 916781"/>
                <a:gd name="connsiteX0" fmla="*/ 0 w 204800"/>
                <a:gd name="connsiteY0" fmla="*/ 0 h 916781"/>
                <a:gd name="connsiteX1" fmla="*/ 204788 w 204800"/>
                <a:gd name="connsiteY1" fmla="*/ 464344 h 916781"/>
                <a:gd name="connsiteX2" fmla="*/ 7144 w 204800"/>
                <a:gd name="connsiteY2" fmla="*/ 916781 h 916781"/>
              </a:gdLst>
              <a:ahLst/>
              <a:cxnLst>
                <a:cxn ang="0">
                  <a:pos x="connsiteX0" y="connsiteY0"/>
                </a:cxn>
                <a:cxn ang="0">
                  <a:pos x="connsiteX1" y="connsiteY1"/>
                </a:cxn>
                <a:cxn ang="0">
                  <a:pos x="connsiteX2" y="connsiteY2"/>
                </a:cxn>
              </a:cxnLst>
              <a:rect l="l" t="t" r="r" b="b"/>
              <a:pathLst>
                <a:path w="204800" h="916781">
                  <a:moveTo>
                    <a:pt x="0" y="0"/>
                  </a:moveTo>
                  <a:cubicBezTo>
                    <a:pt x="158353" y="148432"/>
                    <a:pt x="203597" y="311547"/>
                    <a:pt x="204788" y="464344"/>
                  </a:cubicBezTo>
                  <a:cubicBezTo>
                    <a:pt x="205979" y="617141"/>
                    <a:pt x="120253" y="789782"/>
                    <a:pt x="7144" y="916781"/>
                  </a:cubicBezTo>
                </a:path>
              </a:pathLst>
            </a:custGeom>
            <a:noFill/>
            <a:ln w="25400">
              <a:solidFill>
                <a:srgbClr val="6CAE43"/>
              </a:solidFill>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latin typeface="微软雅黑" panose="020B0503020204020204" pitchFamily="34" charset="-122"/>
                <a:ea typeface="微软雅黑" panose="020B0503020204020204" pitchFamily="34" charset="-122"/>
              </a:endParaRPr>
            </a:p>
          </p:txBody>
        </p:sp>
        <p:cxnSp>
          <p:nvCxnSpPr>
            <p:cNvPr id="24" name="MH_Other_16"/>
            <p:cNvCxnSpPr/>
            <p:nvPr>
              <p:custDataLst>
                <p:tags r:id="rId16"/>
              </p:custDataLst>
            </p:nvPr>
          </p:nvCxnSpPr>
          <p:spPr>
            <a:xfrm flipH="1">
              <a:off x="4487037" y="4133099"/>
              <a:ext cx="215900" cy="0"/>
            </a:xfrm>
            <a:prstGeom prst="line">
              <a:avLst/>
            </a:prstGeom>
            <a:ln w="25400">
              <a:solidFill>
                <a:srgbClr val="6CAE43"/>
              </a:solidFill>
              <a:tailEnd type="oval" w="sm" len="sm"/>
            </a:ln>
          </p:spPr>
          <p:style>
            <a:lnRef idx="1">
              <a:schemeClr val="accent1"/>
            </a:lnRef>
            <a:fillRef idx="0">
              <a:schemeClr val="accent1"/>
            </a:fillRef>
            <a:effectRef idx="0">
              <a:schemeClr val="accent1"/>
            </a:effectRef>
            <a:fontRef idx="minor">
              <a:schemeClr val="tx1"/>
            </a:fontRef>
          </p:style>
        </p:cxnSp>
        <p:sp>
          <p:nvSpPr>
            <p:cNvPr id="25" name="MH_Other_17"/>
            <p:cNvSpPr/>
            <p:nvPr>
              <p:custDataLst>
                <p:tags r:id="rId17"/>
              </p:custDataLst>
            </p:nvPr>
          </p:nvSpPr>
          <p:spPr>
            <a:xfrm flipH="1">
              <a:off x="4644199" y="4074361"/>
              <a:ext cx="117475" cy="117475"/>
            </a:xfrm>
            <a:prstGeom prst="ellipse">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5781720" y="3418349"/>
            <a:ext cx="303609" cy="641747"/>
            <a:chOff x="7604182" y="4462547"/>
            <a:chExt cx="404812" cy="855663"/>
          </a:xfrm>
        </p:grpSpPr>
        <p:sp>
          <p:nvSpPr>
            <p:cNvPr id="27" name="MH_Other_3"/>
            <p:cNvSpPr/>
            <p:nvPr>
              <p:custDataLst>
                <p:tags r:id="rId12"/>
              </p:custDataLst>
            </p:nvPr>
          </p:nvSpPr>
          <p:spPr>
            <a:xfrm>
              <a:off x="7604182" y="4462547"/>
              <a:ext cx="190500" cy="855663"/>
            </a:xfrm>
            <a:custGeom>
              <a:avLst/>
              <a:gdLst>
                <a:gd name="connsiteX0" fmla="*/ 0 w 200069"/>
                <a:gd name="connsiteY0" fmla="*/ 0 h 904875"/>
                <a:gd name="connsiteX1" fmla="*/ 200025 w 200069"/>
                <a:gd name="connsiteY1" fmla="*/ 490538 h 904875"/>
                <a:gd name="connsiteX2" fmla="*/ 14288 w 200069"/>
                <a:gd name="connsiteY2" fmla="*/ 904875 h 904875"/>
                <a:gd name="connsiteX0" fmla="*/ 0 w 202450"/>
                <a:gd name="connsiteY0" fmla="*/ 0 h 904875"/>
                <a:gd name="connsiteX1" fmla="*/ 202407 w 202450"/>
                <a:gd name="connsiteY1" fmla="*/ 471488 h 904875"/>
                <a:gd name="connsiteX2" fmla="*/ 14288 w 202450"/>
                <a:gd name="connsiteY2" fmla="*/ 904875 h 904875"/>
                <a:gd name="connsiteX0" fmla="*/ 0 w 202558"/>
                <a:gd name="connsiteY0" fmla="*/ 0 h 904875"/>
                <a:gd name="connsiteX1" fmla="*/ 202407 w 202558"/>
                <a:gd name="connsiteY1" fmla="*/ 471488 h 904875"/>
                <a:gd name="connsiteX2" fmla="*/ 14288 w 202558"/>
                <a:gd name="connsiteY2" fmla="*/ 904875 h 904875"/>
                <a:gd name="connsiteX0" fmla="*/ 0 w 204846"/>
                <a:gd name="connsiteY0" fmla="*/ 0 h 897731"/>
                <a:gd name="connsiteX1" fmla="*/ 204788 w 204846"/>
                <a:gd name="connsiteY1" fmla="*/ 464344 h 897731"/>
                <a:gd name="connsiteX2" fmla="*/ 16669 w 204846"/>
                <a:gd name="connsiteY2" fmla="*/ 897731 h 897731"/>
                <a:gd name="connsiteX0" fmla="*/ 0 w 204846"/>
                <a:gd name="connsiteY0" fmla="*/ 0 h 897731"/>
                <a:gd name="connsiteX1" fmla="*/ 204788 w 204846"/>
                <a:gd name="connsiteY1" fmla="*/ 464344 h 897731"/>
                <a:gd name="connsiteX2" fmla="*/ 16669 w 204846"/>
                <a:gd name="connsiteY2" fmla="*/ 897731 h 897731"/>
                <a:gd name="connsiteX0" fmla="*/ 0 w 204798"/>
                <a:gd name="connsiteY0" fmla="*/ 0 h 916781"/>
                <a:gd name="connsiteX1" fmla="*/ 204788 w 204798"/>
                <a:gd name="connsiteY1" fmla="*/ 464344 h 916781"/>
                <a:gd name="connsiteX2" fmla="*/ 7144 w 204798"/>
                <a:gd name="connsiteY2" fmla="*/ 916781 h 916781"/>
                <a:gd name="connsiteX0" fmla="*/ 0 w 204800"/>
                <a:gd name="connsiteY0" fmla="*/ 0 h 916781"/>
                <a:gd name="connsiteX1" fmla="*/ 204788 w 204800"/>
                <a:gd name="connsiteY1" fmla="*/ 464344 h 916781"/>
                <a:gd name="connsiteX2" fmla="*/ 7144 w 204800"/>
                <a:gd name="connsiteY2" fmla="*/ 916781 h 916781"/>
              </a:gdLst>
              <a:ahLst/>
              <a:cxnLst>
                <a:cxn ang="0">
                  <a:pos x="connsiteX0" y="connsiteY0"/>
                </a:cxn>
                <a:cxn ang="0">
                  <a:pos x="connsiteX1" y="connsiteY1"/>
                </a:cxn>
                <a:cxn ang="0">
                  <a:pos x="connsiteX2" y="connsiteY2"/>
                </a:cxn>
              </a:cxnLst>
              <a:rect l="l" t="t" r="r" b="b"/>
              <a:pathLst>
                <a:path w="204800" h="916781">
                  <a:moveTo>
                    <a:pt x="0" y="0"/>
                  </a:moveTo>
                  <a:cubicBezTo>
                    <a:pt x="158353" y="148432"/>
                    <a:pt x="203597" y="311547"/>
                    <a:pt x="204788" y="464344"/>
                  </a:cubicBezTo>
                  <a:cubicBezTo>
                    <a:pt x="205979" y="617141"/>
                    <a:pt x="120253" y="789782"/>
                    <a:pt x="7144" y="916781"/>
                  </a:cubicBezTo>
                </a:path>
              </a:pathLst>
            </a:custGeom>
            <a:noFill/>
            <a:ln w="25400">
              <a:solidFill>
                <a:srgbClr val="6CAE43"/>
              </a:solidFill>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latin typeface="微软雅黑" panose="020B0503020204020204" pitchFamily="34" charset="-122"/>
                <a:ea typeface="微软雅黑" panose="020B0503020204020204" pitchFamily="34" charset="-122"/>
              </a:endParaRPr>
            </a:p>
          </p:txBody>
        </p:sp>
        <p:cxnSp>
          <p:nvCxnSpPr>
            <p:cNvPr id="28" name="MH_Other_4"/>
            <p:cNvCxnSpPr/>
            <p:nvPr>
              <p:custDataLst>
                <p:tags r:id="rId13"/>
              </p:custDataLst>
            </p:nvPr>
          </p:nvCxnSpPr>
          <p:spPr>
            <a:xfrm>
              <a:off x="7793094" y="4887997"/>
              <a:ext cx="215900" cy="0"/>
            </a:xfrm>
            <a:prstGeom prst="line">
              <a:avLst/>
            </a:prstGeom>
            <a:ln w="25400">
              <a:solidFill>
                <a:srgbClr val="6CAE43"/>
              </a:solidFill>
              <a:tailEnd type="oval" w="sm" len="sm"/>
            </a:ln>
          </p:spPr>
          <p:style>
            <a:lnRef idx="1">
              <a:schemeClr val="accent1"/>
            </a:lnRef>
            <a:fillRef idx="0">
              <a:schemeClr val="accent1"/>
            </a:fillRef>
            <a:effectRef idx="0">
              <a:schemeClr val="accent1"/>
            </a:effectRef>
            <a:fontRef idx="minor">
              <a:schemeClr val="tx1"/>
            </a:fontRef>
          </p:style>
        </p:cxnSp>
        <p:sp>
          <p:nvSpPr>
            <p:cNvPr id="29" name="MH_Other_5"/>
            <p:cNvSpPr/>
            <p:nvPr>
              <p:custDataLst>
                <p:tags r:id="rId14"/>
              </p:custDataLst>
            </p:nvPr>
          </p:nvSpPr>
          <p:spPr>
            <a:xfrm>
              <a:off x="7734357" y="4829260"/>
              <a:ext cx="117475" cy="117475"/>
            </a:xfrm>
            <a:prstGeom prst="ellipse">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929921" y="1355560"/>
            <a:ext cx="2403872" cy="997010"/>
            <a:chOff x="1135120" y="1712161"/>
            <a:chExt cx="3205162" cy="1329347"/>
          </a:xfrm>
        </p:grpSpPr>
        <p:sp>
          <p:nvSpPr>
            <p:cNvPr id="31" name="MH_SubTitle_1"/>
            <p:cNvSpPr>
              <a:spLocks noChangeArrowheads="1"/>
            </p:cNvSpPr>
            <p:nvPr>
              <p:custDataLst>
                <p:tags r:id="rId11"/>
              </p:custDataLst>
            </p:nvPr>
          </p:nvSpPr>
          <p:spPr bwMode="auto">
            <a:xfrm flipH="1">
              <a:off x="1144645" y="1712161"/>
              <a:ext cx="3195637"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r" eaLnBrk="1" hangingPunct="1"/>
              <a:r>
                <a:rPr lang="zh-CN" altLang="en-US" sz="1500" dirty="0" smtClean="0">
                  <a:solidFill>
                    <a:srgbClr val="6CAE43"/>
                  </a:solidFill>
                  <a:latin typeface="微软雅黑" panose="020B0503020204020204" pitchFamily="34" charset="-122"/>
                  <a:ea typeface="微软雅黑" panose="020B0503020204020204" pitchFamily="34" charset="-122"/>
                </a:rPr>
                <a:t>单机添加标题</a:t>
              </a:r>
              <a:endParaRPr lang="en-US" altLang="zh-CN" sz="1500" dirty="0">
                <a:solidFill>
                  <a:srgbClr val="6CAE43"/>
                </a:solidFill>
                <a:latin typeface="微软雅黑" panose="020B0503020204020204" pitchFamily="34" charset="-122"/>
                <a:ea typeface="微软雅黑" panose="020B0503020204020204" pitchFamily="34" charset="-122"/>
              </a:endParaRPr>
            </a:p>
          </p:txBody>
        </p:sp>
        <p:sp>
          <p:nvSpPr>
            <p:cNvPr id="32" name="Rectangle 5"/>
            <p:cNvSpPr>
              <a:spLocks/>
            </p:cNvSpPr>
            <p:nvPr/>
          </p:nvSpPr>
          <p:spPr bwMode="auto">
            <a:xfrm>
              <a:off x="1135120" y="2132850"/>
              <a:ext cx="3113030" cy="908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fontAlgn="base">
                <a:lnSpc>
                  <a:spcPct val="150000"/>
                </a:lnSpc>
                <a:spcBef>
                  <a:spcPct val="0"/>
                </a:spcBef>
                <a:spcAft>
                  <a:spcPct val="0"/>
                </a:spcAft>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字以内。</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33" name="组合 32"/>
          <p:cNvGrpSpPr/>
          <p:nvPr/>
        </p:nvGrpSpPr>
        <p:grpSpPr>
          <a:xfrm>
            <a:off x="999023" y="3004576"/>
            <a:ext cx="2400785" cy="1157851"/>
            <a:chOff x="1227252" y="3910849"/>
            <a:chExt cx="3201047" cy="1543801"/>
          </a:xfrm>
        </p:grpSpPr>
        <p:sp>
          <p:nvSpPr>
            <p:cNvPr id="34" name="MH_SubTitle_3"/>
            <p:cNvSpPr>
              <a:spLocks noChangeArrowheads="1"/>
            </p:cNvSpPr>
            <p:nvPr>
              <p:custDataLst>
                <p:tags r:id="rId10"/>
              </p:custDataLst>
            </p:nvPr>
          </p:nvSpPr>
          <p:spPr bwMode="auto">
            <a:xfrm flipH="1">
              <a:off x="1232662" y="3910849"/>
              <a:ext cx="319563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r" eaLnBrk="1" hangingPunct="1"/>
              <a:r>
                <a:rPr lang="zh-CN" altLang="en-US" sz="1500" dirty="0" smtClean="0">
                  <a:solidFill>
                    <a:srgbClr val="6CAE43"/>
                  </a:solidFill>
                  <a:latin typeface="微软雅黑" panose="020B0503020204020204" pitchFamily="34" charset="-122"/>
                  <a:ea typeface="微软雅黑" panose="020B0503020204020204" pitchFamily="34" charset="-122"/>
                </a:rPr>
                <a:t>单机添加标题</a:t>
              </a:r>
              <a:endParaRPr lang="en-US" altLang="zh-CN" sz="1500" dirty="0">
                <a:solidFill>
                  <a:srgbClr val="6CAE43"/>
                </a:solidFill>
                <a:latin typeface="微软雅黑" panose="020B0503020204020204" pitchFamily="34" charset="-122"/>
                <a:ea typeface="微软雅黑" panose="020B0503020204020204" pitchFamily="34" charset="-122"/>
              </a:endParaRPr>
            </a:p>
          </p:txBody>
        </p:sp>
        <p:sp>
          <p:nvSpPr>
            <p:cNvPr id="35" name="Rectangle 5"/>
            <p:cNvSpPr>
              <a:spLocks/>
            </p:cNvSpPr>
            <p:nvPr/>
          </p:nvSpPr>
          <p:spPr bwMode="auto">
            <a:xfrm>
              <a:off x="1227252" y="4348999"/>
              <a:ext cx="3113030" cy="1105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fontAlgn="base">
                <a:lnSpc>
                  <a:spcPct val="150000"/>
                </a:lnSpc>
                <a:spcBef>
                  <a:spcPct val="0"/>
                </a:spcBef>
                <a:spcAft>
                  <a:spcPct val="0"/>
                </a:spcAft>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字以内。</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36" name="组合 35"/>
          <p:cNvGrpSpPr/>
          <p:nvPr/>
        </p:nvGrpSpPr>
        <p:grpSpPr>
          <a:xfrm>
            <a:off x="5740048" y="2150162"/>
            <a:ext cx="2397919" cy="1145945"/>
            <a:chOff x="7548619" y="2771632"/>
            <a:chExt cx="3197225" cy="1527926"/>
          </a:xfrm>
        </p:grpSpPr>
        <p:sp>
          <p:nvSpPr>
            <p:cNvPr id="37" name="MH_SubTitle_2"/>
            <p:cNvSpPr>
              <a:spLocks noChangeArrowheads="1"/>
            </p:cNvSpPr>
            <p:nvPr>
              <p:custDataLst>
                <p:tags r:id="rId9"/>
              </p:custDataLst>
            </p:nvPr>
          </p:nvSpPr>
          <p:spPr bwMode="auto">
            <a:xfrm>
              <a:off x="7548619" y="2771632"/>
              <a:ext cx="31972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r>
                <a:rPr lang="zh-CN" altLang="en-US" sz="1500" dirty="0" smtClean="0">
                  <a:solidFill>
                    <a:srgbClr val="6CAE43"/>
                  </a:solidFill>
                  <a:latin typeface="微软雅黑" panose="020B0503020204020204" pitchFamily="34" charset="-122"/>
                  <a:ea typeface="微软雅黑" panose="020B0503020204020204" pitchFamily="34" charset="-122"/>
                </a:rPr>
                <a:t>单击添加标题</a:t>
              </a:r>
              <a:endParaRPr lang="en-US" altLang="zh-CN" sz="1500" dirty="0">
                <a:solidFill>
                  <a:srgbClr val="6CAE43"/>
                </a:solidFill>
                <a:latin typeface="微软雅黑" panose="020B0503020204020204" pitchFamily="34" charset="-122"/>
                <a:ea typeface="微软雅黑" panose="020B0503020204020204" pitchFamily="34" charset="-122"/>
              </a:endParaRPr>
            </a:p>
          </p:txBody>
        </p:sp>
        <p:sp>
          <p:nvSpPr>
            <p:cNvPr id="38" name="Rectangle 5"/>
            <p:cNvSpPr>
              <a:spLocks/>
            </p:cNvSpPr>
            <p:nvPr/>
          </p:nvSpPr>
          <p:spPr bwMode="auto">
            <a:xfrm>
              <a:off x="7632814" y="3193907"/>
              <a:ext cx="3113030" cy="1105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字以内。</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39" name="组合 38"/>
          <p:cNvGrpSpPr/>
          <p:nvPr/>
        </p:nvGrpSpPr>
        <p:grpSpPr>
          <a:xfrm>
            <a:off x="6119858" y="3579083"/>
            <a:ext cx="2397919" cy="1145945"/>
            <a:chOff x="8055032" y="4676860"/>
            <a:chExt cx="3197225" cy="1527926"/>
          </a:xfrm>
        </p:grpSpPr>
        <p:sp>
          <p:nvSpPr>
            <p:cNvPr id="40" name="MH_SubTitle_2"/>
            <p:cNvSpPr>
              <a:spLocks noChangeArrowheads="1"/>
            </p:cNvSpPr>
            <p:nvPr>
              <p:custDataLst>
                <p:tags r:id="rId8"/>
              </p:custDataLst>
            </p:nvPr>
          </p:nvSpPr>
          <p:spPr bwMode="auto">
            <a:xfrm>
              <a:off x="8055032" y="4676860"/>
              <a:ext cx="31972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r>
                <a:rPr lang="zh-CN" altLang="en-US" sz="1500" dirty="0" smtClean="0">
                  <a:solidFill>
                    <a:srgbClr val="6CAE43"/>
                  </a:solidFill>
                  <a:latin typeface="微软雅黑" panose="020B0503020204020204" pitchFamily="34" charset="-122"/>
                  <a:ea typeface="微软雅黑" panose="020B0503020204020204" pitchFamily="34" charset="-122"/>
                </a:rPr>
                <a:t>单机添加标题</a:t>
              </a:r>
              <a:endParaRPr lang="en-US" altLang="zh-CN" sz="1500" dirty="0">
                <a:solidFill>
                  <a:srgbClr val="6CAE43"/>
                </a:solidFill>
                <a:latin typeface="微软雅黑" panose="020B0503020204020204" pitchFamily="34" charset="-122"/>
                <a:ea typeface="微软雅黑" panose="020B0503020204020204" pitchFamily="34" charset="-122"/>
              </a:endParaRPr>
            </a:p>
          </p:txBody>
        </p:sp>
        <p:sp>
          <p:nvSpPr>
            <p:cNvPr id="41" name="Rectangle 5"/>
            <p:cNvSpPr>
              <a:spLocks/>
            </p:cNvSpPr>
            <p:nvPr/>
          </p:nvSpPr>
          <p:spPr bwMode="auto">
            <a:xfrm>
              <a:off x="8097129" y="5099135"/>
              <a:ext cx="3113030" cy="1105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字以内。</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42" name="组合 41"/>
          <p:cNvGrpSpPr/>
          <p:nvPr/>
        </p:nvGrpSpPr>
        <p:grpSpPr>
          <a:xfrm>
            <a:off x="4987573" y="3362390"/>
            <a:ext cx="752475" cy="752475"/>
            <a:chOff x="6650094" y="4483185"/>
            <a:chExt cx="1003300" cy="1003300"/>
          </a:xfrm>
        </p:grpSpPr>
        <p:sp>
          <p:nvSpPr>
            <p:cNvPr id="43" name="MH_Other_1"/>
            <p:cNvSpPr/>
            <p:nvPr>
              <p:custDataLst>
                <p:tags r:id="rId6"/>
              </p:custDataLst>
            </p:nvPr>
          </p:nvSpPr>
          <p:spPr>
            <a:xfrm>
              <a:off x="6650094" y="4483185"/>
              <a:ext cx="1003300" cy="1003300"/>
            </a:xfrm>
            <a:prstGeom prst="ellipse">
              <a:avLst/>
            </a:prstGeom>
            <a:gradFill flip="none" rotWithShape="1">
              <a:gsLst>
                <a:gs pos="100000">
                  <a:srgbClr val="FFFFFF"/>
                </a:gs>
                <a:gs pos="0">
                  <a:srgbClr val="B8BBBC"/>
                </a:gs>
              </a:gsLst>
              <a:lin ang="6600000" scaled="0"/>
              <a:tileRect/>
            </a:gradFill>
            <a:ln w="12700">
              <a:gradFill>
                <a:gsLst>
                  <a:gs pos="0">
                    <a:schemeClr val="bg1"/>
                  </a:gs>
                  <a:gs pos="100000">
                    <a:schemeClr val="bg1">
                      <a:lumMod val="75000"/>
                    </a:schemeClr>
                  </a:gs>
                </a:gsLst>
                <a:lin ang="5400000" scaled="1"/>
              </a:gradFill>
            </a:ln>
            <a:effectLst>
              <a:outerShdw blurRad="50800" dist="889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44" name="MH_Other_2"/>
            <p:cNvSpPr/>
            <p:nvPr>
              <p:custDataLst>
                <p:tags r:id="rId7"/>
              </p:custDataLst>
            </p:nvPr>
          </p:nvSpPr>
          <p:spPr>
            <a:xfrm>
              <a:off x="6771443" y="4604565"/>
              <a:ext cx="761812" cy="761814"/>
            </a:xfrm>
            <a:prstGeom prst="ellipse">
              <a:avLst/>
            </a:prstGeom>
            <a:solidFill>
              <a:srgbClr val="6CAE43"/>
            </a:solidFill>
            <a:ln>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45" name="KSO_Shape"/>
            <p:cNvSpPr>
              <a:spLocks/>
            </p:cNvSpPr>
            <p:nvPr/>
          </p:nvSpPr>
          <p:spPr bwMode="auto">
            <a:xfrm>
              <a:off x="6949135" y="4820686"/>
              <a:ext cx="455476" cy="328702"/>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6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3789140" y="2797406"/>
            <a:ext cx="751284" cy="752475"/>
            <a:chOff x="5052187" y="3729874"/>
            <a:chExt cx="1001712" cy="1003300"/>
          </a:xfrm>
        </p:grpSpPr>
        <p:sp>
          <p:nvSpPr>
            <p:cNvPr id="47" name="MH_Other_13"/>
            <p:cNvSpPr/>
            <p:nvPr>
              <p:custDataLst>
                <p:tags r:id="rId3"/>
              </p:custDataLst>
            </p:nvPr>
          </p:nvSpPr>
          <p:spPr>
            <a:xfrm flipH="1">
              <a:off x="5052187" y="3729874"/>
              <a:ext cx="1001712" cy="1003300"/>
            </a:xfrm>
            <a:prstGeom prst="ellipse">
              <a:avLst/>
            </a:prstGeom>
            <a:gradFill flip="none" rotWithShape="1">
              <a:gsLst>
                <a:gs pos="100000">
                  <a:srgbClr val="FFFFFF"/>
                </a:gs>
                <a:gs pos="0">
                  <a:srgbClr val="B8BBBC"/>
                </a:gs>
              </a:gsLst>
              <a:lin ang="6600000" scaled="0"/>
              <a:tileRect/>
            </a:gradFill>
            <a:ln w="12700">
              <a:gradFill>
                <a:gsLst>
                  <a:gs pos="0">
                    <a:schemeClr val="bg1"/>
                  </a:gs>
                  <a:gs pos="100000">
                    <a:schemeClr val="bg1">
                      <a:lumMod val="75000"/>
                    </a:schemeClr>
                  </a:gs>
                </a:gsLst>
                <a:lin ang="5400000" scaled="1"/>
              </a:gradFill>
            </a:ln>
            <a:effectLst>
              <a:outerShdw blurRad="50800" dist="889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48" name="MH_Other_14"/>
            <p:cNvSpPr/>
            <p:nvPr>
              <p:custDataLst>
                <p:tags r:id="rId4"/>
              </p:custDataLst>
            </p:nvPr>
          </p:nvSpPr>
          <p:spPr>
            <a:xfrm flipH="1">
              <a:off x="5172075" y="3850244"/>
              <a:ext cx="761814" cy="761814"/>
            </a:xfrm>
            <a:prstGeom prst="ellipse">
              <a:avLst/>
            </a:prstGeom>
            <a:solidFill>
              <a:srgbClr val="6CAE43"/>
            </a:solidFill>
            <a:ln>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49" name="MH_Other_6"/>
            <p:cNvSpPr/>
            <p:nvPr>
              <p:custDataLst>
                <p:tags r:id="rId5"/>
              </p:custDataLst>
            </p:nvPr>
          </p:nvSpPr>
          <p:spPr>
            <a:xfrm>
              <a:off x="5329605" y="4112233"/>
              <a:ext cx="412750" cy="282575"/>
            </a:xfrm>
            <a:custGeom>
              <a:avLst/>
              <a:gdLst>
                <a:gd name="connsiteX0" fmla="*/ 1720704 w 1721074"/>
                <a:gd name="connsiteY0" fmla="*/ 0 h 1180530"/>
                <a:gd name="connsiteX1" fmla="*/ 1721074 w 1721074"/>
                <a:gd name="connsiteY1" fmla="*/ 328961 h 1180530"/>
                <a:gd name="connsiteX2" fmla="*/ 1609393 w 1721074"/>
                <a:gd name="connsiteY2" fmla="*/ 253106 h 1180530"/>
                <a:gd name="connsiteX3" fmla="*/ 1153934 w 1721074"/>
                <a:gd name="connsiteY3" fmla="*/ 933995 h 1180530"/>
                <a:gd name="connsiteX4" fmla="*/ 899597 w 1721074"/>
                <a:gd name="connsiteY4" fmla="*/ 519521 h 1180530"/>
                <a:gd name="connsiteX5" fmla="*/ 532223 w 1721074"/>
                <a:gd name="connsiteY5" fmla="*/ 1009354 h 1180530"/>
                <a:gd name="connsiteX6" fmla="*/ 292016 w 1721074"/>
                <a:gd name="connsiteY6" fmla="*/ 792697 h 1180530"/>
                <a:gd name="connsiteX7" fmla="*/ 0 w 1721074"/>
                <a:gd name="connsiteY7" fmla="*/ 1180530 h 1180530"/>
                <a:gd name="connsiteX8" fmla="*/ 0 w 1721074"/>
                <a:gd name="connsiteY8" fmla="*/ 996382 h 1180530"/>
                <a:gd name="connsiteX9" fmla="*/ 277886 w 1721074"/>
                <a:gd name="connsiteY9" fmla="*/ 613720 h 1180530"/>
                <a:gd name="connsiteX10" fmla="*/ 503963 w 1721074"/>
                <a:gd name="connsiteY10" fmla="*/ 839796 h 1180530"/>
                <a:gd name="connsiteX11" fmla="*/ 923147 w 1721074"/>
                <a:gd name="connsiteY11" fmla="*/ 316994 h 1180530"/>
                <a:gd name="connsiteX12" fmla="*/ 1158644 w 1721074"/>
                <a:gd name="connsiteY12" fmla="*/ 731468 h 1180530"/>
                <a:gd name="connsiteX13" fmla="*/ 1529274 w 1721074"/>
                <a:gd name="connsiteY13" fmla="*/ 198688 h 1180530"/>
                <a:gd name="connsiteX14" fmla="*/ 1414772 w 1721074"/>
                <a:gd name="connsiteY14" fmla="*/ 120917 h 1180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21074" h="1180530">
                  <a:moveTo>
                    <a:pt x="1720704" y="0"/>
                  </a:moveTo>
                  <a:lnTo>
                    <a:pt x="1721074" y="328961"/>
                  </a:lnTo>
                  <a:lnTo>
                    <a:pt x="1609393" y="253106"/>
                  </a:lnTo>
                  <a:lnTo>
                    <a:pt x="1153934" y="933995"/>
                  </a:lnTo>
                  <a:lnTo>
                    <a:pt x="899597" y="519521"/>
                  </a:lnTo>
                  <a:lnTo>
                    <a:pt x="532223" y="1009354"/>
                  </a:lnTo>
                  <a:lnTo>
                    <a:pt x="292016" y="792697"/>
                  </a:lnTo>
                  <a:lnTo>
                    <a:pt x="0" y="1180530"/>
                  </a:lnTo>
                  <a:lnTo>
                    <a:pt x="0" y="996382"/>
                  </a:lnTo>
                  <a:lnTo>
                    <a:pt x="277886" y="613720"/>
                  </a:lnTo>
                  <a:lnTo>
                    <a:pt x="503963" y="839796"/>
                  </a:lnTo>
                  <a:lnTo>
                    <a:pt x="923147" y="316994"/>
                  </a:lnTo>
                  <a:lnTo>
                    <a:pt x="1158644" y="731468"/>
                  </a:lnTo>
                  <a:lnTo>
                    <a:pt x="1529274" y="198688"/>
                  </a:lnTo>
                  <a:lnTo>
                    <a:pt x="1414772" y="120917"/>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38576" tIns="19289" rIns="38576" bIns="19289" anchor="ctr">
              <a:scene3d>
                <a:camera prst="orthographicFront"/>
                <a:lightRig rig="threePt" dir="t"/>
              </a:scene3d>
              <a:sp3d>
                <a:contourClr>
                  <a:srgbClr val="FFFFFF"/>
                </a:contourClr>
              </a:sp3d>
            </a:bodyPr>
            <a:lstStyle/>
            <a:p>
              <a:pPr algn="ctr">
                <a:defRPr/>
              </a:pPr>
              <a:endParaRPr lang="zh-CN" altLang="en-US" sz="1013">
                <a:solidFill>
                  <a:srgbClr val="FFFFFF"/>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4607763" y="1933469"/>
            <a:ext cx="752475" cy="752475"/>
            <a:chOff x="6143681" y="2577957"/>
            <a:chExt cx="1003300" cy="1003300"/>
          </a:xfrm>
        </p:grpSpPr>
        <p:sp>
          <p:nvSpPr>
            <p:cNvPr id="51" name="MH_Other_1"/>
            <p:cNvSpPr/>
            <p:nvPr>
              <p:custDataLst>
                <p:tags r:id="rId1"/>
              </p:custDataLst>
            </p:nvPr>
          </p:nvSpPr>
          <p:spPr>
            <a:xfrm>
              <a:off x="6143681" y="2577957"/>
              <a:ext cx="1003300" cy="1003300"/>
            </a:xfrm>
            <a:prstGeom prst="ellipse">
              <a:avLst/>
            </a:prstGeom>
            <a:gradFill flip="none" rotWithShape="1">
              <a:gsLst>
                <a:gs pos="100000">
                  <a:srgbClr val="FFFFFF"/>
                </a:gs>
                <a:gs pos="0">
                  <a:srgbClr val="B8BBBC"/>
                </a:gs>
              </a:gsLst>
              <a:lin ang="6600000" scaled="0"/>
              <a:tileRect/>
            </a:gradFill>
            <a:ln w="12700">
              <a:gradFill>
                <a:gsLst>
                  <a:gs pos="0">
                    <a:schemeClr val="bg1"/>
                  </a:gs>
                  <a:gs pos="100000">
                    <a:schemeClr val="bg1">
                      <a:lumMod val="75000"/>
                    </a:schemeClr>
                  </a:gs>
                </a:gsLst>
                <a:lin ang="5400000" scaled="1"/>
              </a:gradFill>
            </a:ln>
            <a:effectLst>
              <a:outerShdw blurRad="50800" dist="889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52" name="MH_Other_2"/>
            <p:cNvSpPr/>
            <p:nvPr>
              <p:custDataLst>
                <p:tags r:id="rId2"/>
              </p:custDataLst>
            </p:nvPr>
          </p:nvSpPr>
          <p:spPr>
            <a:xfrm>
              <a:off x="6257925" y="2692232"/>
              <a:ext cx="776022" cy="776024"/>
            </a:xfrm>
            <a:prstGeom prst="ellipse">
              <a:avLst/>
            </a:prstGeom>
            <a:solidFill>
              <a:srgbClr val="6CAE43"/>
            </a:solidFill>
            <a:ln>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53" name="KSO_Shape"/>
            <p:cNvSpPr>
              <a:spLocks/>
            </p:cNvSpPr>
            <p:nvPr/>
          </p:nvSpPr>
          <p:spPr bwMode="auto">
            <a:xfrm>
              <a:off x="6495207" y="2860388"/>
              <a:ext cx="319192" cy="435262"/>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45581490"/>
      </p:ext>
    </p:extLst>
  </p:cSld>
  <p:clrMapOvr>
    <a:masterClrMapping/>
  </p:clrMapOvr>
  <mc:AlternateContent xmlns:mc="http://schemas.openxmlformats.org/markup-compatibility/2006" xmlns:p14="http://schemas.microsoft.com/office/powerpoint/2010/main">
    <mc:Choice Requires="p14">
      <p:transition spd="slow" p14:dur="1400" advTm="0">
        <p14:doors/>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23" presetClass="entr" presetSubtype="36"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strVal val="(6*min(max(#ppt_w*#ppt_h,.3),1)-7.4)/-.7*#ppt_w"/>
                                          </p:val>
                                        </p:tav>
                                        <p:tav tm="100000">
                                          <p:val>
                                            <p:strVal val="#ppt_w"/>
                                          </p:val>
                                        </p:tav>
                                      </p:tavLst>
                                    </p:anim>
                                    <p:anim calcmode="lin" valueType="num">
                                      <p:cBhvr>
                                        <p:cTn id="25" dur="500" fill="hold"/>
                                        <p:tgtEl>
                                          <p:spTgt spid="18"/>
                                        </p:tgtEl>
                                        <p:attrNameLst>
                                          <p:attrName>ppt_h</p:attrName>
                                        </p:attrNameLst>
                                      </p:cBhvr>
                                      <p:tavLst>
                                        <p:tav tm="0">
                                          <p:val>
                                            <p:strVal val="(6*min(max(#ppt_w*#ppt_h,.3),1)-7.4)/-.7*#ppt_h"/>
                                          </p:val>
                                        </p:tav>
                                        <p:tav tm="100000">
                                          <p:val>
                                            <p:strVal val="#ppt_h"/>
                                          </p:val>
                                        </p:tav>
                                      </p:tavLst>
                                    </p:anim>
                                    <p:anim calcmode="lin" valueType="num">
                                      <p:cBhvr>
                                        <p:cTn id="26" dur="500" fill="hold"/>
                                        <p:tgtEl>
                                          <p:spTgt spid="18"/>
                                        </p:tgtEl>
                                        <p:attrNameLst>
                                          <p:attrName>ppt_x</p:attrName>
                                        </p:attrNameLst>
                                      </p:cBhvr>
                                      <p:tavLst>
                                        <p:tav tm="0">
                                          <p:val>
                                            <p:fltVal val="0.5"/>
                                          </p:val>
                                        </p:tav>
                                        <p:tav tm="100000">
                                          <p:val>
                                            <p:strVal val="#ppt_x"/>
                                          </p:val>
                                        </p:tav>
                                      </p:tavLst>
                                    </p:anim>
                                    <p:anim calcmode="lin" valueType="num">
                                      <p:cBhvr>
                                        <p:cTn id="27" dur="500" fill="hold"/>
                                        <p:tgtEl>
                                          <p:spTgt spid="18"/>
                                        </p:tgtEl>
                                        <p:attrNameLst>
                                          <p:attrName>ppt_y</p:attrName>
                                        </p:attrNameLst>
                                      </p:cBhvr>
                                      <p:tavLst>
                                        <p:tav tm="0">
                                          <p:val>
                                            <p:strVal val="1+(6*min(max(#ppt_w*#ppt_h,.3),1)-7.4)/-.7*#ppt_h/2"/>
                                          </p:val>
                                        </p:tav>
                                        <p:tav tm="100000">
                                          <p:val>
                                            <p:strVal val="#ppt_y"/>
                                          </p:val>
                                        </p:tav>
                                      </p:tavLst>
                                    </p:anim>
                                  </p:childTnLst>
                                </p:cTn>
                              </p:par>
                              <p:par>
                                <p:cTn id="28" presetID="22" presetClass="entr" presetSubtype="2" fill="hold" nodeType="withEffect">
                                  <p:stCondLst>
                                    <p:cond delay="500"/>
                                  </p:stCondLst>
                                  <p:childTnLst>
                                    <p:set>
                                      <p:cBhvr>
                                        <p:cTn id="29" dur="1" fill="hold">
                                          <p:stCondLst>
                                            <p:cond delay="0"/>
                                          </p:stCondLst>
                                        </p:cTn>
                                        <p:tgtEl>
                                          <p:spTgt spid="14"/>
                                        </p:tgtEl>
                                        <p:attrNameLst>
                                          <p:attrName>style.visibility</p:attrName>
                                        </p:attrNameLst>
                                      </p:cBhvr>
                                      <p:to>
                                        <p:strVal val="visible"/>
                                      </p:to>
                                    </p:set>
                                    <p:animEffect transition="in" filter="wipe(right)">
                                      <p:cBhvr>
                                        <p:cTn id="30" dur="500"/>
                                        <p:tgtEl>
                                          <p:spTgt spid="14"/>
                                        </p:tgtEl>
                                      </p:cBhvr>
                                    </p:animEffect>
                                  </p:childTnLst>
                                </p:cTn>
                              </p:par>
                              <p:par>
                                <p:cTn id="31" presetID="22" presetClass="entr" presetSubtype="2" fill="hold" nodeType="withEffect">
                                  <p:stCondLst>
                                    <p:cond delay="1000"/>
                                  </p:stCondLst>
                                  <p:childTnLst>
                                    <p:set>
                                      <p:cBhvr>
                                        <p:cTn id="32" dur="1" fill="hold">
                                          <p:stCondLst>
                                            <p:cond delay="0"/>
                                          </p:stCondLst>
                                        </p:cTn>
                                        <p:tgtEl>
                                          <p:spTgt spid="30"/>
                                        </p:tgtEl>
                                        <p:attrNameLst>
                                          <p:attrName>style.visibility</p:attrName>
                                        </p:attrNameLst>
                                      </p:cBhvr>
                                      <p:to>
                                        <p:strVal val="visible"/>
                                      </p:to>
                                    </p:set>
                                    <p:animEffect transition="in" filter="wipe(right)">
                                      <p:cBhvr>
                                        <p:cTn id="33" dur="500"/>
                                        <p:tgtEl>
                                          <p:spTgt spid="30"/>
                                        </p:tgtEl>
                                      </p:cBhvr>
                                    </p:animEffect>
                                  </p:childTnLst>
                                </p:cTn>
                              </p:par>
                              <p:par>
                                <p:cTn id="34" presetID="23" presetClass="entr" presetSubtype="36" fill="hold" nodeType="withEffect">
                                  <p:stCondLst>
                                    <p:cond delay="400"/>
                                  </p:stCondLst>
                                  <p:childTnLst>
                                    <p:set>
                                      <p:cBhvr>
                                        <p:cTn id="35" dur="1" fill="hold">
                                          <p:stCondLst>
                                            <p:cond delay="0"/>
                                          </p:stCondLst>
                                        </p:cTn>
                                        <p:tgtEl>
                                          <p:spTgt spid="50"/>
                                        </p:tgtEl>
                                        <p:attrNameLst>
                                          <p:attrName>style.visibility</p:attrName>
                                        </p:attrNameLst>
                                      </p:cBhvr>
                                      <p:to>
                                        <p:strVal val="visible"/>
                                      </p:to>
                                    </p:set>
                                    <p:anim calcmode="lin" valueType="num">
                                      <p:cBhvr>
                                        <p:cTn id="36" dur="500" fill="hold"/>
                                        <p:tgtEl>
                                          <p:spTgt spid="50"/>
                                        </p:tgtEl>
                                        <p:attrNameLst>
                                          <p:attrName>ppt_w</p:attrName>
                                        </p:attrNameLst>
                                      </p:cBhvr>
                                      <p:tavLst>
                                        <p:tav tm="0">
                                          <p:val>
                                            <p:strVal val="(6*min(max(#ppt_w*#ppt_h,.3),1)-7.4)/-.7*#ppt_w"/>
                                          </p:val>
                                        </p:tav>
                                        <p:tav tm="100000">
                                          <p:val>
                                            <p:strVal val="#ppt_w"/>
                                          </p:val>
                                        </p:tav>
                                      </p:tavLst>
                                    </p:anim>
                                    <p:anim calcmode="lin" valueType="num">
                                      <p:cBhvr>
                                        <p:cTn id="37" dur="500" fill="hold"/>
                                        <p:tgtEl>
                                          <p:spTgt spid="50"/>
                                        </p:tgtEl>
                                        <p:attrNameLst>
                                          <p:attrName>ppt_h</p:attrName>
                                        </p:attrNameLst>
                                      </p:cBhvr>
                                      <p:tavLst>
                                        <p:tav tm="0">
                                          <p:val>
                                            <p:strVal val="(6*min(max(#ppt_w*#ppt_h,.3),1)-7.4)/-.7*#ppt_h"/>
                                          </p:val>
                                        </p:tav>
                                        <p:tav tm="100000">
                                          <p:val>
                                            <p:strVal val="#ppt_h"/>
                                          </p:val>
                                        </p:tav>
                                      </p:tavLst>
                                    </p:anim>
                                    <p:anim calcmode="lin" valueType="num">
                                      <p:cBhvr>
                                        <p:cTn id="38" dur="500" fill="hold"/>
                                        <p:tgtEl>
                                          <p:spTgt spid="50"/>
                                        </p:tgtEl>
                                        <p:attrNameLst>
                                          <p:attrName>ppt_x</p:attrName>
                                        </p:attrNameLst>
                                      </p:cBhvr>
                                      <p:tavLst>
                                        <p:tav tm="0">
                                          <p:val>
                                            <p:fltVal val="0.5"/>
                                          </p:val>
                                        </p:tav>
                                        <p:tav tm="100000">
                                          <p:val>
                                            <p:strVal val="#ppt_x"/>
                                          </p:val>
                                        </p:tav>
                                      </p:tavLst>
                                    </p:anim>
                                    <p:anim calcmode="lin" valueType="num">
                                      <p:cBhvr>
                                        <p:cTn id="39" dur="500" fill="hold"/>
                                        <p:tgtEl>
                                          <p:spTgt spid="50"/>
                                        </p:tgtEl>
                                        <p:attrNameLst>
                                          <p:attrName>ppt_y</p:attrName>
                                        </p:attrNameLst>
                                      </p:cBhvr>
                                      <p:tavLst>
                                        <p:tav tm="0">
                                          <p:val>
                                            <p:strVal val="1+(6*min(max(#ppt_w*#ppt_h,.3),1)-7.4)/-.7*#ppt_h/2"/>
                                          </p:val>
                                        </p:tav>
                                        <p:tav tm="100000">
                                          <p:val>
                                            <p:strVal val="#ppt_y"/>
                                          </p:val>
                                        </p:tav>
                                      </p:tavLst>
                                    </p:anim>
                                  </p:childTnLst>
                                </p:cTn>
                              </p:par>
                              <p:par>
                                <p:cTn id="40" presetID="22" presetClass="entr" presetSubtype="8" fill="hold" nodeType="withEffect">
                                  <p:stCondLst>
                                    <p:cond delay="70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par>
                                <p:cTn id="43" presetID="22" presetClass="entr" presetSubtype="8" fill="hold" nodeType="withEffect">
                                  <p:stCondLst>
                                    <p:cond delay="1200"/>
                                  </p:stCondLst>
                                  <p:childTnLst>
                                    <p:set>
                                      <p:cBhvr>
                                        <p:cTn id="44" dur="1" fill="hold">
                                          <p:stCondLst>
                                            <p:cond delay="0"/>
                                          </p:stCondLst>
                                        </p:cTn>
                                        <p:tgtEl>
                                          <p:spTgt spid="36"/>
                                        </p:tgtEl>
                                        <p:attrNameLst>
                                          <p:attrName>style.visibility</p:attrName>
                                        </p:attrNameLst>
                                      </p:cBhvr>
                                      <p:to>
                                        <p:strVal val="visible"/>
                                      </p:to>
                                    </p:set>
                                    <p:animEffect transition="in" filter="wipe(left)">
                                      <p:cBhvr>
                                        <p:cTn id="45" dur="500"/>
                                        <p:tgtEl>
                                          <p:spTgt spid="36"/>
                                        </p:tgtEl>
                                      </p:cBhvr>
                                    </p:animEffect>
                                  </p:childTnLst>
                                </p:cTn>
                              </p:par>
                              <p:par>
                                <p:cTn id="46" presetID="23" presetClass="entr" presetSubtype="36" fill="hold" nodeType="withEffect">
                                  <p:stCondLst>
                                    <p:cond delay="500"/>
                                  </p:stCondLst>
                                  <p:childTnLst>
                                    <p:set>
                                      <p:cBhvr>
                                        <p:cTn id="47" dur="1" fill="hold">
                                          <p:stCondLst>
                                            <p:cond delay="0"/>
                                          </p:stCondLst>
                                        </p:cTn>
                                        <p:tgtEl>
                                          <p:spTgt spid="46"/>
                                        </p:tgtEl>
                                        <p:attrNameLst>
                                          <p:attrName>style.visibility</p:attrName>
                                        </p:attrNameLst>
                                      </p:cBhvr>
                                      <p:to>
                                        <p:strVal val="visible"/>
                                      </p:to>
                                    </p:set>
                                    <p:anim calcmode="lin" valueType="num">
                                      <p:cBhvr>
                                        <p:cTn id="48" dur="500" fill="hold"/>
                                        <p:tgtEl>
                                          <p:spTgt spid="46"/>
                                        </p:tgtEl>
                                        <p:attrNameLst>
                                          <p:attrName>ppt_w</p:attrName>
                                        </p:attrNameLst>
                                      </p:cBhvr>
                                      <p:tavLst>
                                        <p:tav tm="0">
                                          <p:val>
                                            <p:strVal val="(6*min(max(#ppt_w*#ppt_h,.3),1)-7.4)/-.7*#ppt_w"/>
                                          </p:val>
                                        </p:tav>
                                        <p:tav tm="100000">
                                          <p:val>
                                            <p:strVal val="#ppt_w"/>
                                          </p:val>
                                        </p:tav>
                                      </p:tavLst>
                                    </p:anim>
                                    <p:anim calcmode="lin" valueType="num">
                                      <p:cBhvr>
                                        <p:cTn id="49" dur="500" fill="hold"/>
                                        <p:tgtEl>
                                          <p:spTgt spid="46"/>
                                        </p:tgtEl>
                                        <p:attrNameLst>
                                          <p:attrName>ppt_h</p:attrName>
                                        </p:attrNameLst>
                                      </p:cBhvr>
                                      <p:tavLst>
                                        <p:tav tm="0">
                                          <p:val>
                                            <p:strVal val="(6*min(max(#ppt_w*#ppt_h,.3),1)-7.4)/-.7*#ppt_h"/>
                                          </p:val>
                                        </p:tav>
                                        <p:tav tm="100000">
                                          <p:val>
                                            <p:strVal val="#ppt_h"/>
                                          </p:val>
                                        </p:tav>
                                      </p:tavLst>
                                    </p:anim>
                                    <p:anim calcmode="lin" valueType="num">
                                      <p:cBhvr>
                                        <p:cTn id="50" dur="500" fill="hold"/>
                                        <p:tgtEl>
                                          <p:spTgt spid="46"/>
                                        </p:tgtEl>
                                        <p:attrNameLst>
                                          <p:attrName>ppt_x</p:attrName>
                                        </p:attrNameLst>
                                      </p:cBhvr>
                                      <p:tavLst>
                                        <p:tav tm="0">
                                          <p:val>
                                            <p:fltVal val="0.5"/>
                                          </p:val>
                                        </p:tav>
                                        <p:tav tm="100000">
                                          <p:val>
                                            <p:strVal val="#ppt_x"/>
                                          </p:val>
                                        </p:tav>
                                      </p:tavLst>
                                    </p:anim>
                                    <p:anim calcmode="lin" valueType="num">
                                      <p:cBhvr>
                                        <p:cTn id="51" dur="500" fill="hold"/>
                                        <p:tgtEl>
                                          <p:spTgt spid="46"/>
                                        </p:tgtEl>
                                        <p:attrNameLst>
                                          <p:attrName>ppt_y</p:attrName>
                                        </p:attrNameLst>
                                      </p:cBhvr>
                                      <p:tavLst>
                                        <p:tav tm="0">
                                          <p:val>
                                            <p:strVal val="1+(6*min(max(#ppt_w*#ppt_h,.3),1)-7.4)/-.7*#ppt_h/2"/>
                                          </p:val>
                                        </p:tav>
                                        <p:tav tm="100000">
                                          <p:val>
                                            <p:strVal val="#ppt_y"/>
                                          </p:val>
                                        </p:tav>
                                      </p:tavLst>
                                    </p:anim>
                                  </p:childTnLst>
                                </p:cTn>
                              </p:par>
                              <p:par>
                                <p:cTn id="52" presetID="22" presetClass="entr" presetSubtype="2" fill="hold" nodeType="withEffect">
                                  <p:stCondLst>
                                    <p:cond delay="800"/>
                                  </p:stCondLst>
                                  <p:childTnLst>
                                    <p:set>
                                      <p:cBhvr>
                                        <p:cTn id="53" dur="1" fill="hold">
                                          <p:stCondLst>
                                            <p:cond delay="0"/>
                                          </p:stCondLst>
                                        </p:cTn>
                                        <p:tgtEl>
                                          <p:spTgt spid="22"/>
                                        </p:tgtEl>
                                        <p:attrNameLst>
                                          <p:attrName>style.visibility</p:attrName>
                                        </p:attrNameLst>
                                      </p:cBhvr>
                                      <p:to>
                                        <p:strVal val="visible"/>
                                      </p:to>
                                    </p:set>
                                    <p:animEffect transition="in" filter="wipe(right)">
                                      <p:cBhvr>
                                        <p:cTn id="54" dur="500"/>
                                        <p:tgtEl>
                                          <p:spTgt spid="22"/>
                                        </p:tgtEl>
                                      </p:cBhvr>
                                    </p:animEffect>
                                  </p:childTnLst>
                                </p:cTn>
                              </p:par>
                              <p:par>
                                <p:cTn id="55" presetID="22" presetClass="entr" presetSubtype="2" fill="hold" nodeType="withEffect">
                                  <p:stCondLst>
                                    <p:cond delay="1300"/>
                                  </p:stCondLst>
                                  <p:childTnLst>
                                    <p:set>
                                      <p:cBhvr>
                                        <p:cTn id="56" dur="1" fill="hold">
                                          <p:stCondLst>
                                            <p:cond delay="0"/>
                                          </p:stCondLst>
                                        </p:cTn>
                                        <p:tgtEl>
                                          <p:spTgt spid="33"/>
                                        </p:tgtEl>
                                        <p:attrNameLst>
                                          <p:attrName>style.visibility</p:attrName>
                                        </p:attrNameLst>
                                      </p:cBhvr>
                                      <p:to>
                                        <p:strVal val="visible"/>
                                      </p:to>
                                    </p:set>
                                    <p:animEffect transition="in" filter="wipe(right)">
                                      <p:cBhvr>
                                        <p:cTn id="57" dur="500"/>
                                        <p:tgtEl>
                                          <p:spTgt spid="33"/>
                                        </p:tgtEl>
                                      </p:cBhvr>
                                    </p:animEffect>
                                  </p:childTnLst>
                                </p:cTn>
                              </p:par>
                              <p:par>
                                <p:cTn id="58" presetID="23" presetClass="entr" presetSubtype="36" fill="hold" nodeType="withEffect">
                                  <p:stCondLst>
                                    <p:cond delay="70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strVal val="(6*min(max(#ppt_w*#ppt_h,.3),1)-7.4)/-.7*#ppt_w"/>
                                          </p:val>
                                        </p:tav>
                                        <p:tav tm="100000">
                                          <p:val>
                                            <p:strVal val="#ppt_w"/>
                                          </p:val>
                                        </p:tav>
                                      </p:tavLst>
                                    </p:anim>
                                    <p:anim calcmode="lin" valueType="num">
                                      <p:cBhvr>
                                        <p:cTn id="61" dur="500" fill="hold"/>
                                        <p:tgtEl>
                                          <p:spTgt spid="42"/>
                                        </p:tgtEl>
                                        <p:attrNameLst>
                                          <p:attrName>ppt_h</p:attrName>
                                        </p:attrNameLst>
                                      </p:cBhvr>
                                      <p:tavLst>
                                        <p:tav tm="0">
                                          <p:val>
                                            <p:strVal val="(6*min(max(#ppt_w*#ppt_h,.3),1)-7.4)/-.7*#ppt_h"/>
                                          </p:val>
                                        </p:tav>
                                        <p:tav tm="100000">
                                          <p:val>
                                            <p:strVal val="#ppt_h"/>
                                          </p:val>
                                        </p:tav>
                                      </p:tavLst>
                                    </p:anim>
                                    <p:anim calcmode="lin" valueType="num">
                                      <p:cBhvr>
                                        <p:cTn id="62" dur="500" fill="hold"/>
                                        <p:tgtEl>
                                          <p:spTgt spid="42"/>
                                        </p:tgtEl>
                                        <p:attrNameLst>
                                          <p:attrName>ppt_x</p:attrName>
                                        </p:attrNameLst>
                                      </p:cBhvr>
                                      <p:tavLst>
                                        <p:tav tm="0">
                                          <p:val>
                                            <p:fltVal val="0.5"/>
                                          </p:val>
                                        </p:tav>
                                        <p:tav tm="100000">
                                          <p:val>
                                            <p:strVal val="#ppt_x"/>
                                          </p:val>
                                        </p:tav>
                                      </p:tavLst>
                                    </p:anim>
                                    <p:anim calcmode="lin" valueType="num">
                                      <p:cBhvr>
                                        <p:cTn id="63" dur="500" fill="hold"/>
                                        <p:tgtEl>
                                          <p:spTgt spid="42"/>
                                        </p:tgtEl>
                                        <p:attrNameLst>
                                          <p:attrName>ppt_y</p:attrName>
                                        </p:attrNameLst>
                                      </p:cBhvr>
                                      <p:tavLst>
                                        <p:tav tm="0">
                                          <p:val>
                                            <p:strVal val="1+(6*min(max(#ppt_w*#ppt_h,.3),1)-7.4)/-.7*#ppt_h/2"/>
                                          </p:val>
                                        </p:tav>
                                        <p:tav tm="100000">
                                          <p:val>
                                            <p:strVal val="#ppt_y"/>
                                          </p:val>
                                        </p:tav>
                                      </p:tavLst>
                                    </p:anim>
                                  </p:childTnLst>
                                </p:cTn>
                              </p:par>
                              <p:par>
                                <p:cTn id="64" presetID="22" presetClass="entr" presetSubtype="8" fill="hold" nodeType="withEffect">
                                  <p:stCondLst>
                                    <p:cond delay="1000"/>
                                  </p:stCondLst>
                                  <p:childTnLst>
                                    <p:set>
                                      <p:cBhvr>
                                        <p:cTn id="65" dur="1" fill="hold">
                                          <p:stCondLst>
                                            <p:cond delay="0"/>
                                          </p:stCondLst>
                                        </p:cTn>
                                        <p:tgtEl>
                                          <p:spTgt spid="26"/>
                                        </p:tgtEl>
                                        <p:attrNameLst>
                                          <p:attrName>style.visibility</p:attrName>
                                        </p:attrNameLst>
                                      </p:cBhvr>
                                      <p:to>
                                        <p:strVal val="visible"/>
                                      </p:to>
                                    </p:set>
                                    <p:animEffect transition="in" filter="wipe(left)">
                                      <p:cBhvr>
                                        <p:cTn id="66" dur="500"/>
                                        <p:tgtEl>
                                          <p:spTgt spid="26"/>
                                        </p:tgtEl>
                                      </p:cBhvr>
                                    </p:animEffect>
                                  </p:childTnLst>
                                </p:cTn>
                              </p:par>
                              <p:par>
                                <p:cTn id="67" presetID="22" presetClass="entr" presetSubtype="8" fill="hold" nodeType="withEffect">
                                  <p:stCondLst>
                                    <p:cond delay="1600"/>
                                  </p:stCondLst>
                                  <p:childTnLst>
                                    <p:set>
                                      <p:cBhvr>
                                        <p:cTn id="68" dur="1" fill="hold">
                                          <p:stCondLst>
                                            <p:cond delay="0"/>
                                          </p:stCondLst>
                                        </p:cTn>
                                        <p:tgtEl>
                                          <p:spTgt spid="39"/>
                                        </p:tgtEl>
                                        <p:attrNameLst>
                                          <p:attrName>style.visibility</p:attrName>
                                        </p:attrNameLst>
                                      </p:cBhvr>
                                      <p:to>
                                        <p:strVal val="visible"/>
                                      </p:to>
                                    </p:set>
                                    <p:animEffect transition="in" filter="wipe(left)">
                                      <p:cBhvr>
                                        <p:cTn id="6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334280" y="100128"/>
            <a:ext cx="1788430" cy="1788430"/>
            <a:chOff x="1356017" y="1793117"/>
            <a:chExt cx="1788430" cy="1788430"/>
          </a:xfrm>
        </p:grpSpPr>
        <p:grpSp>
          <p:nvGrpSpPr>
            <p:cNvPr id="11" name="组合 10"/>
            <p:cNvGrpSpPr/>
            <p:nvPr/>
          </p:nvGrpSpPr>
          <p:grpSpPr>
            <a:xfrm>
              <a:off x="1356017" y="1793117"/>
              <a:ext cx="1788430" cy="1788430"/>
              <a:chOff x="4240335" y="3008435"/>
              <a:chExt cx="3711332" cy="3711332"/>
            </a:xfrm>
          </p:grpSpPr>
          <p:sp>
            <p:nvSpPr>
              <p:cNvPr id="12" name="椭圆 11"/>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3" name="组合 12"/>
              <p:cNvGrpSpPr/>
              <p:nvPr/>
            </p:nvGrpSpPr>
            <p:grpSpPr>
              <a:xfrm>
                <a:off x="4710169" y="3478269"/>
                <a:ext cx="2771663" cy="2771663"/>
                <a:chOff x="2193191" y="1899415"/>
                <a:chExt cx="2421376" cy="2421376"/>
              </a:xfrm>
              <a:effectLst/>
            </p:grpSpPr>
            <p:sp>
              <p:nvSpPr>
                <p:cNvPr id="14" name="椭圆 13"/>
                <p:cNvSpPr/>
                <p:nvPr/>
              </p:nvSpPr>
              <p:spPr>
                <a:xfrm>
                  <a:off x="2193191" y="1899415"/>
                  <a:ext cx="2421376" cy="2421376"/>
                </a:xfrm>
                <a:prstGeom prst="ellipse">
                  <a:avLst/>
                </a:prstGeom>
                <a:solidFill>
                  <a:srgbClr val="6CAE43"/>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5" name="椭圆 14"/>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pic>
          <p:nvPicPr>
            <p:cNvPr id="9" name="图片 2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785685" y="2238088"/>
              <a:ext cx="910676" cy="898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1" name="矩形 20"/>
          <p:cNvSpPr/>
          <p:nvPr/>
        </p:nvSpPr>
        <p:spPr>
          <a:xfrm>
            <a:off x="0" y="4965339"/>
            <a:ext cx="9150394" cy="174193"/>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2" name="文本框 13"/>
          <p:cNvSpPr txBox="1">
            <a:spLocks noChangeArrowheads="1"/>
          </p:cNvSpPr>
          <p:nvPr/>
        </p:nvSpPr>
        <p:spPr bwMode="auto">
          <a:xfrm>
            <a:off x="1587874" y="2675205"/>
            <a:ext cx="56653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en-US" altLang="zh-CN" sz="2400" b="1" dirty="0">
                <a:solidFill>
                  <a:srgbClr val="242B33"/>
                </a:solidFill>
                <a:latin typeface="方正舒体" panose="02010601030101010101" pitchFamily="2" charset="-122"/>
                <a:ea typeface="方正舒体" panose="02010601030101010101" pitchFamily="2" charset="-122"/>
              </a:rPr>
              <a:t>The graduation thesis report template</a:t>
            </a:r>
            <a:r>
              <a:rPr lang="en-US" altLang="zh-CN" sz="2400" dirty="0" smtClean="0">
                <a:solidFill>
                  <a:srgbClr val="242B33"/>
                </a:solidFill>
                <a:latin typeface="方正舒体" panose="02010601030101010101" pitchFamily="2" charset="-122"/>
                <a:ea typeface="方正舒体" panose="02010601030101010101" pitchFamily="2" charset="-122"/>
              </a:rPr>
              <a:t> </a:t>
            </a:r>
            <a:endParaRPr lang="zh-CN" altLang="en-US" sz="2400" dirty="0">
              <a:solidFill>
                <a:srgbClr val="242B33"/>
              </a:solidFill>
              <a:latin typeface="方正舒体" panose="02010601030101010101" pitchFamily="2" charset="-122"/>
              <a:ea typeface="方正舒体" panose="02010601030101010101" pitchFamily="2" charset="-122"/>
            </a:endParaRPr>
          </a:p>
        </p:txBody>
      </p:sp>
      <p:sp>
        <p:nvSpPr>
          <p:cNvPr id="23" name="文本框 14"/>
          <p:cNvSpPr txBox="1">
            <a:spLocks noChangeArrowheads="1"/>
          </p:cNvSpPr>
          <p:nvPr/>
        </p:nvSpPr>
        <p:spPr bwMode="auto">
          <a:xfrm>
            <a:off x="2186815" y="3932484"/>
            <a:ext cx="18678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400" dirty="0">
                <a:solidFill>
                  <a:srgbClr val="242B33"/>
                </a:solidFill>
                <a:latin typeface="华文仿宋" panose="02010600040101010101" pitchFamily="2" charset="-122"/>
                <a:ea typeface="华文仿宋" panose="02010600040101010101" pitchFamily="2" charset="-122"/>
              </a:rPr>
              <a:t>答辩人</a:t>
            </a:r>
            <a:r>
              <a:rPr lang="zh-CN" altLang="en-US" sz="2400" dirty="0" smtClean="0">
                <a:solidFill>
                  <a:srgbClr val="242B33"/>
                </a:solidFill>
                <a:latin typeface="华文仿宋" panose="02010600040101010101" pitchFamily="2" charset="-122"/>
                <a:ea typeface="华文仿宋" panose="02010600040101010101" pitchFamily="2" charset="-122"/>
              </a:rPr>
              <a:t>：</a:t>
            </a:r>
            <a:r>
              <a:rPr lang="en-US" altLang="zh-CN" sz="2400" dirty="0" smtClean="0">
                <a:solidFill>
                  <a:srgbClr val="242B33"/>
                </a:solidFill>
                <a:latin typeface="华文仿宋" panose="02010600040101010101" pitchFamily="2" charset="-122"/>
                <a:ea typeface="华文仿宋" panose="02010600040101010101" pitchFamily="2" charset="-122"/>
              </a:rPr>
              <a:t>XXX</a:t>
            </a:r>
            <a:endParaRPr lang="zh-CN" altLang="en-US" sz="2400" dirty="0">
              <a:solidFill>
                <a:srgbClr val="242B33"/>
              </a:solidFill>
              <a:latin typeface="华文仿宋" panose="02010600040101010101" pitchFamily="2" charset="-122"/>
              <a:ea typeface="华文仿宋" panose="02010600040101010101" pitchFamily="2" charset="-122"/>
            </a:endParaRPr>
          </a:p>
        </p:txBody>
      </p:sp>
      <p:sp>
        <p:nvSpPr>
          <p:cNvPr id="24" name="文本框 15"/>
          <p:cNvSpPr txBox="1">
            <a:spLocks noChangeArrowheads="1"/>
          </p:cNvSpPr>
          <p:nvPr/>
        </p:nvSpPr>
        <p:spPr bwMode="auto">
          <a:xfrm>
            <a:off x="1149419" y="1782103"/>
            <a:ext cx="685155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6000" dirty="0" smtClean="0">
                <a:solidFill>
                  <a:srgbClr val="242B33"/>
                </a:solidFill>
                <a:latin typeface="华文仿宋" panose="02010600040101010101" pitchFamily="2" charset="-122"/>
                <a:ea typeface="华文仿宋" panose="02010600040101010101" pitchFamily="2" charset="-122"/>
              </a:rPr>
              <a:t>演示完毕，欢迎指导</a:t>
            </a:r>
            <a:endParaRPr lang="zh-CN" altLang="en-US" sz="6000" dirty="0">
              <a:solidFill>
                <a:srgbClr val="242B33"/>
              </a:solidFill>
              <a:latin typeface="华文仿宋" panose="02010600040101010101" pitchFamily="2" charset="-122"/>
              <a:ea typeface="华文仿宋" panose="02010600040101010101" pitchFamily="2" charset="-122"/>
            </a:endParaRPr>
          </a:p>
        </p:txBody>
      </p:sp>
      <p:sp>
        <p:nvSpPr>
          <p:cNvPr id="25" name="文本框 14"/>
          <p:cNvSpPr txBox="1">
            <a:spLocks noChangeArrowheads="1"/>
          </p:cNvSpPr>
          <p:nvPr/>
        </p:nvSpPr>
        <p:spPr bwMode="auto">
          <a:xfrm>
            <a:off x="5223703" y="3932484"/>
            <a:ext cx="15600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400" dirty="0">
                <a:solidFill>
                  <a:srgbClr val="242B33"/>
                </a:solidFill>
                <a:latin typeface="华文仿宋" panose="02010600040101010101" pitchFamily="2" charset="-122"/>
                <a:ea typeface="华文仿宋" panose="02010600040101010101" pitchFamily="2" charset="-122"/>
              </a:rPr>
              <a:t>导师</a:t>
            </a:r>
            <a:r>
              <a:rPr lang="zh-CN" altLang="en-US" sz="2400" dirty="0" smtClean="0">
                <a:solidFill>
                  <a:srgbClr val="242B33"/>
                </a:solidFill>
                <a:latin typeface="华文仿宋" panose="02010600040101010101" pitchFamily="2" charset="-122"/>
                <a:ea typeface="华文仿宋" panose="02010600040101010101" pitchFamily="2" charset="-122"/>
              </a:rPr>
              <a:t>：</a:t>
            </a:r>
            <a:r>
              <a:rPr lang="en-US" altLang="zh-CN" sz="2400" dirty="0" smtClean="0">
                <a:solidFill>
                  <a:srgbClr val="242B33"/>
                </a:solidFill>
                <a:latin typeface="华文仿宋" panose="02010600040101010101" pitchFamily="2" charset="-122"/>
                <a:ea typeface="华文仿宋" panose="02010600040101010101" pitchFamily="2" charset="-122"/>
              </a:rPr>
              <a:t>XXX</a:t>
            </a:r>
            <a:endParaRPr lang="zh-CN" altLang="en-US" sz="2400" dirty="0">
              <a:solidFill>
                <a:srgbClr val="242B33"/>
              </a:solidFill>
              <a:latin typeface="华文仿宋" panose="02010600040101010101" pitchFamily="2" charset="-122"/>
              <a:ea typeface="华文仿宋" panose="02010600040101010101" pitchFamily="2" charset="-122"/>
            </a:endParaRPr>
          </a:p>
        </p:txBody>
      </p:sp>
      <p:sp>
        <p:nvSpPr>
          <p:cNvPr id="26" name="圆角矩形 25"/>
          <p:cNvSpPr/>
          <p:nvPr/>
        </p:nvSpPr>
        <p:spPr>
          <a:xfrm>
            <a:off x="2353349" y="3330448"/>
            <a:ext cx="4391725" cy="431915"/>
          </a:xfrm>
          <a:prstGeom prst="roundRect">
            <a:avLst/>
          </a:prstGeom>
          <a:solidFill>
            <a:srgbClr val="6CAE43"/>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27" name="TextBox 23"/>
          <p:cNvSpPr txBox="1"/>
          <p:nvPr/>
        </p:nvSpPr>
        <p:spPr>
          <a:xfrm>
            <a:off x="2937687" y="3310292"/>
            <a:ext cx="3262377" cy="461637"/>
          </a:xfrm>
          <a:prstGeom prst="rect">
            <a:avLst/>
          </a:prstGeom>
          <a:noFill/>
        </p:spPr>
        <p:txBody>
          <a:bodyPr wrap="none" lIns="91413" tIns="45706" rIns="91413" bIns="45706" rtlCol="0">
            <a:spAutoFit/>
          </a:bodyPr>
          <a:lstStyle/>
          <a:p>
            <a:r>
              <a:rPr lang="zh-CN" altLang="en-US" sz="2400" dirty="0">
                <a:solidFill>
                  <a:schemeClr val="bg1"/>
                </a:solidFill>
                <a:effectLst>
                  <a:outerShdw blurRad="50800" dist="38100" dir="10800000" algn="r" rotWithShape="0">
                    <a:prstClr val="black">
                      <a:alpha val="40000"/>
                    </a:prstClr>
                  </a:outerShdw>
                </a:effectLst>
                <a:latin typeface="华文仿宋" panose="02010600040101010101" pitchFamily="2" charset="-122"/>
                <a:ea typeface="华文仿宋" panose="02010600040101010101" pitchFamily="2" charset="-122"/>
              </a:rPr>
              <a:t>在这输入您</a:t>
            </a:r>
            <a:r>
              <a:rPr lang="zh-CN" altLang="en-US" sz="2400" dirty="0" smtClean="0">
                <a:solidFill>
                  <a:schemeClr val="bg1"/>
                </a:solidFill>
                <a:effectLst>
                  <a:outerShdw blurRad="50800" dist="38100" dir="10800000" algn="r" rotWithShape="0">
                    <a:prstClr val="black">
                      <a:alpha val="40000"/>
                    </a:prstClr>
                  </a:outerShdw>
                </a:effectLst>
                <a:latin typeface="华文仿宋" panose="02010600040101010101" pitchFamily="2" charset="-122"/>
                <a:ea typeface="华文仿宋" panose="02010600040101010101" pitchFamily="2" charset="-122"/>
              </a:rPr>
              <a:t>的学校名字</a:t>
            </a:r>
            <a:endParaRPr lang="zh-CN" altLang="en-US" sz="2400" dirty="0">
              <a:solidFill>
                <a:schemeClr val="bg1"/>
              </a:solidFill>
              <a:effectLst>
                <a:outerShdw blurRad="50800" dist="38100" dir="10800000" algn="r" rotWithShape="0">
                  <a:prstClr val="black">
                    <a:alpha val="40000"/>
                  </a:prstClr>
                </a:outerShdw>
              </a:effectLst>
              <a:latin typeface="华文仿宋" panose="02010600040101010101" pitchFamily="2" charset="-122"/>
              <a:ea typeface="华文仿宋" panose="02010600040101010101" pitchFamily="2" charset="-122"/>
            </a:endParaRPr>
          </a:p>
        </p:txBody>
      </p:sp>
      <p:grpSp>
        <p:nvGrpSpPr>
          <p:cNvPr id="28" name="Group 91"/>
          <p:cNvGrpSpPr>
            <a:grpSpLocks/>
          </p:cNvGrpSpPr>
          <p:nvPr/>
        </p:nvGrpSpPr>
        <p:grpSpPr bwMode="auto">
          <a:xfrm>
            <a:off x="2364063" y="3345967"/>
            <a:ext cx="390552" cy="616512"/>
            <a:chOff x="936" y="1480"/>
            <a:chExt cx="1589" cy="2509"/>
          </a:xfrm>
        </p:grpSpPr>
        <p:grpSp>
          <p:nvGrpSpPr>
            <p:cNvPr id="29" name="组合 33"/>
            <p:cNvGrpSpPr>
              <a:grpSpLocks/>
            </p:cNvGrpSpPr>
            <p:nvPr/>
          </p:nvGrpSpPr>
          <p:grpSpPr bwMode="auto">
            <a:xfrm>
              <a:off x="985" y="1582"/>
              <a:ext cx="1441" cy="2407"/>
              <a:chOff x="1754168" y="3653262"/>
              <a:chExt cx="1857599" cy="3108007"/>
            </a:xfrm>
          </p:grpSpPr>
          <p:sp>
            <p:nvSpPr>
              <p:cNvPr id="34" name="椭圆 33"/>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3000" dirty="0">
                  <a:latin typeface="+mj-lt"/>
                  <a:ea typeface="方正超粗黑简体" panose="03000509000000000000" pitchFamily="65" charset="-122"/>
                </a:endParaRPr>
              </a:p>
            </p:txBody>
          </p:sp>
          <p:sp>
            <p:nvSpPr>
              <p:cNvPr id="35" name="椭圆 34"/>
              <p:cNvSpPr/>
              <p:nvPr/>
            </p:nvSpPr>
            <p:spPr>
              <a:xfrm>
                <a:off x="1911556" y="3810650"/>
                <a:ext cx="1542822" cy="1542820"/>
              </a:xfrm>
              <a:prstGeom prst="ellipse">
                <a:avLst/>
              </a:prstGeom>
              <a:solidFill>
                <a:srgbClr val="C20100"/>
              </a:soli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椭圆 35"/>
              <p:cNvSpPr/>
              <p:nvPr/>
            </p:nvSpPr>
            <p:spPr>
              <a:xfrm>
                <a:off x="1890879" y="3789973"/>
                <a:ext cx="1584176" cy="1584174"/>
              </a:xfrm>
              <a:prstGeom prst="ellipse">
                <a:avLst/>
              </a:prstGeom>
              <a:solidFill>
                <a:srgbClr val="6CAE43"/>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3000" dirty="0">
                  <a:solidFill>
                    <a:srgbClr val="0087CF"/>
                  </a:solidFill>
                  <a:latin typeface="+mj-lt"/>
                  <a:ea typeface="方正超粗黑简体" panose="03000509000000000000" pitchFamily="65" charset="-122"/>
                </a:endParaRPr>
              </a:p>
            </p:txBody>
          </p:sp>
          <p:sp>
            <p:nvSpPr>
              <p:cNvPr id="37" name="矩形 36"/>
              <p:cNvSpPr/>
              <p:nvPr/>
            </p:nvSpPr>
            <p:spPr>
              <a:xfrm>
                <a:off x="2196990" y="4093185"/>
                <a:ext cx="968881" cy="2668084"/>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700" b="1">
                  <a:solidFill>
                    <a:srgbClr val="CA0098"/>
                  </a:solidFill>
                  <a:latin typeface="微软雅黑" pitchFamily="34" charset="-122"/>
                  <a:ea typeface="微软雅黑" pitchFamily="34" charset="-122"/>
                </a:endParaRPr>
              </a:p>
            </p:txBody>
          </p:sp>
        </p:grpSp>
        <p:grpSp>
          <p:nvGrpSpPr>
            <p:cNvPr id="30" name="组合 4"/>
            <p:cNvGrpSpPr>
              <a:grpSpLocks/>
            </p:cNvGrpSpPr>
            <p:nvPr/>
          </p:nvGrpSpPr>
          <p:grpSpPr bwMode="auto">
            <a:xfrm>
              <a:off x="936" y="1480"/>
              <a:ext cx="1589" cy="1588"/>
              <a:chOff x="3733576" y="3930057"/>
              <a:chExt cx="1801556" cy="1800152"/>
            </a:xfrm>
          </p:grpSpPr>
          <p:sp>
            <p:nvSpPr>
              <p:cNvPr id="31" name="椭圆 30"/>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32" name="任意多边形 6"/>
              <p:cNvSpPr/>
              <p:nvPr/>
            </p:nvSpPr>
            <p:spPr>
              <a:xfrm>
                <a:off x="3734710" y="3930057"/>
                <a:ext cx="1800422" cy="1800152"/>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33"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pic>
        <p:nvPicPr>
          <p:cNvPr id="38" name="Picture 6" descr="D:\360data\重要数据\桌面\未标题-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07869" y="3454999"/>
            <a:ext cx="1475294" cy="35357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07322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strVal val="4*#ppt_w"/>
                                          </p:val>
                                        </p:tav>
                                        <p:tav tm="100000">
                                          <p:val>
                                            <p:strVal val="#ppt_w"/>
                                          </p:val>
                                        </p:tav>
                                      </p:tavLst>
                                    </p:anim>
                                    <p:anim calcmode="lin" valueType="num">
                                      <p:cBhvr>
                                        <p:cTn id="13" dur="500" fill="hold"/>
                                        <p:tgtEl>
                                          <p:spTgt spid="20"/>
                                        </p:tgtEl>
                                        <p:attrNameLst>
                                          <p:attrName>ppt_h</p:attrName>
                                        </p:attrNameLst>
                                      </p:cBhvr>
                                      <p:tavLst>
                                        <p:tav tm="0">
                                          <p:val>
                                            <p:strVal val="4*#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38" presetClass="entr" presetSubtype="0" accel="50000" fill="hold" grpId="0" nodeType="clickEffect">
                                  <p:stCondLst>
                                    <p:cond delay="0"/>
                                  </p:stCondLst>
                                  <p:iterate type="lt">
                                    <p:tmPct val="50000"/>
                                  </p:iterate>
                                  <p:childTnLst>
                                    <p:set>
                                      <p:cBhvr>
                                        <p:cTn id="17" dur="1" fill="hold">
                                          <p:stCondLst>
                                            <p:cond delay="0"/>
                                          </p:stCondLst>
                                        </p:cTn>
                                        <p:tgtEl>
                                          <p:spTgt spid="24"/>
                                        </p:tgtEl>
                                        <p:attrNameLst>
                                          <p:attrName>style.visibility</p:attrName>
                                        </p:attrNameLst>
                                      </p:cBhvr>
                                      <p:to>
                                        <p:strVal val="visible"/>
                                      </p:to>
                                    </p:set>
                                    <p:set>
                                      <p:cBhvr>
                                        <p:cTn id="18" dur="455" fill="hold">
                                          <p:stCondLst>
                                            <p:cond delay="0"/>
                                          </p:stCondLst>
                                        </p:cTn>
                                        <p:tgtEl>
                                          <p:spTgt spid="24"/>
                                        </p:tgtEl>
                                        <p:attrNameLst>
                                          <p:attrName>style.rotation</p:attrName>
                                        </p:attrNameLst>
                                      </p:cBhvr>
                                      <p:to>
                                        <p:strVal val="-45.0"/>
                                      </p:to>
                                    </p:set>
                                    <p:anim calcmode="lin" valueType="num">
                                      <p:cBhvr>
                                        <p:cTn id="19" dur="455" fill="hold">
                                          <p:stCondLst>
                                            <p:cond delay="455"/>
                                          </p:stCondLst>
                                        </p:cTn>
                                        <p:tgtEl>
                                          <p:spTgt spid="24"/>
                                        </p:tgtEl>
                                        <p:attrNameLst>
                                          <p:attrName>style.rotation</p:attrName>
                                        </p:attrNameLst>
                                      </p:cBhvr>
                                      <p:tavLst>
                                        <p:tav tm="0">
                                          <p:val>
                                            <p:fltVal val="-45"/>
                                          </p:val>
                                        </p:tav>
                                        <p:tav tm="69900">
                                          <p:val>
                                            <p:fltVal val="45"/>
                                          </p:val>
                                        </p:tav>
                                        <p:tav tm="100000">
                                          <p:val>
                                            <p:fltVal val="0"/>
                                          </p:val>
                                        </p:tav>
                                      </p:tavLst>
                                    </p:anim>
                                    <p:anim calcmode="lin" valueType="num">
                                      <p:cBhvr>
                                        <p:cTn id="20" dur="455" fill="hold">
                                          <p:stCondLst>
                                            <p:cond delay="0"/>
                                          </p:stCondLst>
                                        </p:cTn>
                                        <p:tgtEl>
                                          <p:spTgt spid="24"/>
                                        </p:tgtEl>
                                        <p:attrNameLst>
                                          <p:attrName>ppt_y</p:attrName>
                                        </p:attrNameLst>
                                      </p:cBhvr>
                                      <p:tavLst>
                                        <p:tav tm="0">
                                          <p:val>
                                            <p:strVal val="#ppt_y-1"/>
                                          </p:val>
                                        </p:tav>
                                        <p:tav tm="100000">
                                          <p:val>
                                            <p:strVal val="#ppt_y-(0.354*#ppt_w-0.172*#ppt_h)"/>
                                          </p:val>
                                        </p:tav>
                                      </p:tavLst>
                                    </p:anim>
                                    <p:anim calcmode="lin" valueType="num">
                                      <p:cBhvr>
                                        <p:cTn id="21" dur="156" decel="50000" autoRev="1" fill="hold">
                                          <p:stCondLst>
                                            <p:cond delay="455"/>
                                          </p:stCondLst>
                                        </p:cTn>
                                        <p:tgtEl>
                                          <p:spTgt spid="24"/>
                                        </p:tgtEl>
                                        <p:attrNameLst>
                                          <p:attrName>ppt_y</p:attrName>
                                        </p:attrNameLst>
                                      </p:cBhvr>
                                      <p:tavLst>
                                        <p:tav tm="0">
                                          <p:val>
                                            <p:strVal val="#ppt_y-(0.354*#ppt_w-0.172*#ppt_h)"/>
                                          </p:val>
                                        </p:tav>
                                        <p:tav tm="100000">
                                          <p:val>
                                            <p:strVal val="#ppt_y-(0.354*#ppt_w-0.172*#ppt_h)-#ppt_h/2"/>
                                          </p:val>
                                        </p:tav>
                                      </p:tavLst>
                                    </p:anim>
                                    <p:anim calcmode="lin" valueType="num">
                                      <p:cBhvr>
                                        <p:cTn id="22" dur="136" fill="hold">
                                          <p:stCondLst>
                                            <p:cond delay="864"/>
                                          </p:stCondLst>
                                        </p:cTn>
                                        <p:tgtEl>
                                          <p:spTgt spid="24"/>
                                        </p:tgtEl>
                                        <p:attrNameLst>
                                          <p:attrName>ppt_y</p:attrName>
                                        </p:attrNameLst>
                                      </p:cBhvr>
                                      <p:tavLst>
                                        <p:tav tm="0">
                                          <p:val>
                                            <p:strVal val="#ppt_y-(0.354*#ppt_w-0.172*#ppt_h)"/>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iterate type="lt">
                                    <p:tmPct val="10000"/>
                                  </p:iterate>
                                  <p:childTnLst>
                                    <p:set>
                                      <p:cBhvr>
                                        <p:cTn id="26" dur="1" fill="hold">
                                          <p:stCondLst>
                                            <p:cond delay="0"/>
                                          </p:stCondLst>
                                        </p:cTn>
                                        <p:tgtEl>
                                          <p:spTgt spid="22"/>
                                        </p:tgtEl>
                                        <p:attrNameLst>
                                          <p:attrName>style.visibility</p:attrName>
                                        </p:attrNameLst>
                                      </p:cBhvr>
                                      <p:to>
                                        <p:strVal val="visible"/>
                                      </p:to>
                                    </p:set>
                                    <p:animEffect transition="in" filter="barn(inVertical)">
                                      <p:cBhvr>
                                        <p:cTn id="27" dur="500"/>
                                        <p:tgtEl>
                                          <p:spTgt spid="22"/>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1000"/>
                                        <p:tgtEl>
                                          <p:spTgt spid="23"/>
                                        </p:tgtEl>
                                      </p:cBhvr>
                                    </p:animEffect>
                                    <p:anim calcmode="lin" valueType="num">
                                      <p:cBhvr>
                                        <p:cTn id="31" dur="1000" fill="hold"/>
                                        <p:tgtEl>
                                          <p:spTgt spid="23"/>
                                        </p:tgtEl>
                                        <p:attrNameLst>
                                          <p:attrName>ppt_x</p:attrName>
                                        </p:attrNameLst>
                                      </p:cBhvr>
                                      <p:tavLst>
                                        <p:tav tm="0">
                                          <p:val>
                                            <p:strVal val="#ppt_x"/>
                                          </p:val>
                                        </p:tav>
                                        <p:tav tm="100000">
                                          <p:val>
                                            <p:strVal val="#ppt_x"/>
                                          </p:val>
                                        </p:tav>
                                      </p:tavLst>
                                    </p:anim>
                                    <p:anim calcmode="lin" valueType="num">
                                      <p:cBhvr>
                                        <p:cTn id="32" dur="1000" fill="hold"/>
                                        <p:tgtEl>
                                          <p:spTgt spid="2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childTnLst>
                          </p:cTn>
                        </p:par>
                        <p:par>
                          <p:cTn id="38" fill="hold">
                            <p:stCondLst>
                              <p:cond delay="2100"/>
                            </p:stCondLst>
                            <p:childTnLst>
                              <p:par>
                                <p:cTn id="39" presetID="10" presetClass="entr" presetSubtype="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childTnLst>
                          </p:cTn>
                        </p:par>
                        <p:par>
                          <p:cTn id="42" fill="hold">
                            <p:stCondLst>
                              <p:cond delay="2600"/>
                            </p:stCondLst>
                            <p:childTnLst>
                              <p:par>
                                <p:cTn id="43" presetID="10" presetClass="entr" presetSubtype="0"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par>
                          <p:cTn id="46" fill="hold">
                            <p:stCondLst>
                              <p:cond delay="3100"/>
                            </p:stCondLst>
                            <p:childTnLst>
                              <p:par>
                                <p:cTn id="47" presetID="2" presetClass="entr" presetSubtype="4"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ppt_x"/>
                                          </p:val>
                                        </p:tav>
                                        <p:tav tm="100000">
                                          <p:val>
                                            <p:strVal val="#ppt_x"/>
                                          </p:val>
                                        </p:tav>
                                      </p:tavLst>
                                    </p:anim>
                                    <p:anim calcmode="lin" valueType="num">
                                      <p:cBhvr additive="base">
                                        <p:cTn id="50" dur="500" fill="hold"/>
                                        <p:tgtEl>
                                          <p:spTgt spid="38"/>
                                        </p:tgtEl>
                                        <p:attrNameLst>
                                          <p:attrName>ppt_y</p:attrName>
                                        </p:attrNameLst>
                                      </p:cBhvr>
                                      <p:tavLst>
                                        <p:tav tm="0">
                                          <p:val>
                                            <p:strVal val="1+#ppt_h/2"/>
                                          </p:val>
                                        </p:tav>
                                        <p:tav tm="100000">
                                          <p:val>
                                            <p:strVal val="#ppt_y"/>
                                          </p:val>
                                        </p:tav>
                                      </p:tavLst>
                                    </p:anim>
                                  </p:childTnLst>
                                </p:cTn>
                              </p:par>
                            </p:childTnLst>
                          </p:cTn>
                        </p:par>
                        <p:par>
                          <p:cTn id="51" fill="hold">
                            <p:stCondLst>
                              <p:cond delay="3600"/>
                            </p:stCondLst>
                            <p:childTnLst>
                              <p:par>
                                <p:cTn id="52" presetID="42" presetClass="path" presetSubtype="0" accel="50000" decel="50000" fill="hold" nodeType="afterEffect">
                                  <p:stCondLst>
                                    <p:cond delay="0"/>
                                  </p:stCondLst>
                                  <p:childTnLst>
                                    <p:animMotion origin="layout" path="M -1.38889E-6 -6.17284E-7 L 0.42031 0.00093 " pathEditMode="relative" rAng="0" ptsTypes="AA">
                                      <p:cBhvr>
                                        <p:cTn id="53" dur="2000" fill="hold"/>
                                        <p:tgtEl>
                                          <p:spTgt spid="28"/>
                                        </p:tgtEl>
                                        <p:attrNameLst>
                                          <p:attrName>ppt_x</p:attrName>
                                          <p:attrName>ppt_y</p:attrName>
                                        </p:attrNameLst>
                                      </p:cBhvr>
                                      <p:rCtr x="21007" y="31"/>
                                    </p:animMotion>
                                  </p:childTnLst>
                                </p:cTn>
                              </p:par>
                              <p:par>
                                <p:cTn id="54" presetID="42" presetClass="path" presetSubtype="0" accel="50000" decel="50000" fill="hold" nodeType="withEffect">
                                  <p:stCondLst>
                                    <p:cond delay="0"/>
                                  </p:stCondLst>
                                  <p:childTnLst>
                                    <p:animMotion origin="layout" path="M 3.88889E-6 -2.09877E-6 L 0.41458 -0.00216 " pathEditMode="relative" rAng="0" ptsTypes="AA">
                                      <p:cBhvr>
                                        <p:cTn id="55" dur="2000" fill="hold"/>
                                        <p:tgtEl>
                                          <p:spTgt spid="38"/>
                                        </p:tgtEl>
                                        <p:attrNameLst>
                                          <p:attrName>ppt_x</p:attrName>
                                          <p:attrName>ppt_y</p:attrName>
                                        </p:attrNameLst>
                                      </p:cBhvr>
                                      <p:rCtr x="20729" y="-123"/>
                                    </p:animMotion>
                                  </p:childTnLst>
                                </p:cTn>
                              </p:par>
                              <p:par>
                                <p:cTn id="56" presetID="22" presetClass="entr" presetSubtype="8" fill="hold" grpId="0" nodeType="withEffect">
                                  <p:stCondLst>
                                    <p:cond delay="40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1600"/>
                                        <p:tgtEl>
                                          <p:spTgt spid="27"/>
                                        </p:tgtEl>
                                      </p:cBhvr>
                                    </p:animEffect>
                                  </p:childTnLst>
                                </p:cTn>
                              </p:par>
                            </p:childTnLst>
                          </p:cTn>
                        </p:par>
                        <p:par>
                          <p:cTn id="59" fill="hold">
                            <p:stCondLst>
                              <p:cond delay="5600"/>
                            </p:stCondLst>
                            <p:childTnLst>
                              <p:par>
                                <p:cTn id="60" presetID="10" presetClass="exit" presetSubtype="0" fill="hold" nodeType="afterEffect">
                                  <p:stCondLst>
                                    <p:cond delay="0"/>
                                  </p:stCondLst>
                                  <p:childTnLst>
                                    <p:animEffect transition="out" filter="fade">
                                      <p:cBhvr>
                                        <p:cTn id="61" dur="500"/>
                                        <p:tgtEl>
                                          <p:spTgt spid="28"/>
                                        </p:tgtEl>
                                      </p:cBhvr>
                                    </p:animEffect>
                                    <p:set>
                                      <p:cBhvr>
                                        <p:cTn id="62" dur="1" fill="hold">
                                          <p:stCondLst>
                                            <p:cond delay="499"/>
                                          </p:stCondLst>
                                        </p:cTn>
                                        <p:tgtEl>
                                          <p:spTgt spid="28"/>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38"/>
                                        </p:tgtEl>
                                      </p:cBhvr>
                                    </p:animEffect>
                                    <p:set>
                                      <p:cBhvr>
                                        <p:cTn id="65" dur="1" fill="hold">
                                          <p:stCondLst>
                                            <p:cond delay="499"/>
                                          </p:stCondLst>
                                        </p:cTn>
                                        <p:tgtEl>
                                          <p:spTgt spid="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p:bldP spid="24" grpId="0"/>
      <p:bldP spid="25" grpId="0"/>
      <p:bldP spid="26" grpId="0" animBg="1"/>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23126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菱形 3"/>
          <p:cNvSpPr/>
          <p:nvPr/>
        </p:nvSpPr>
        <p:spPr>
          <a:xfrm>
            <a:off x="3387769" y="962145"/>
            <a:ext cx="2164080" cy="2164080"/>
          </a:xfrm>
          <a:prstGeom prst="diamond">
            <a:avLst/>
          </a:prstGeom>
          <a:solidFill>
            <a:srgbClr val="6CAE43"/>
          </a:solidFill>
          <a:ln w="38100">
            <a:gradFill flip="none" rotWithShape="1">
              <a:gsLst>
                <a:gs pos="0">
                  <a:schemeClr val="bg1">
                    <a:lumMod val="75000"/>
                  </a:schemeClr>
                </a:gs>
                <a:gs pos="100000">
                  <a:schemeClr val="bg1"/>
                </a:gs>
              </a:gsLst>
              <a:lin ang="8100000" scaled="1"/>
              <a:tileRect/>
            </a:gradFill>
          </a:ln>
          <a:effectLst>
            <a:innerShdw blurRad="635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菱形 4"/>
          <p:cNvSpPr/>
          <p:nvPr/>
        </p:nvSpPr>
        <p:spPr>
          <a:xfrm>
            <a:off x="3300139" y="596385"/>
            <a:ext cx="2339340" cy="2339340"/>
          </a:xfrm>
          <a:prstGeom prst="diamond">
            <a:avLst/>
          </a:prstGeom>
          <a:solidFill>
            <a:schemeClr val="bg1"/>
          </a:solidFill>
          <a:ln>
            <a:noFill/>
          </a:ln>
          <a:effectLst>
            <a:outerShdw blurRad="50800" dist="38100" dir="8100000" algn="tr" rotWithShape="0">
              <a:prstClr val="black">
                <a:alpha val="40000"/>
              </a:prstClr>
            </a:outerShdw>
          </a:effectLst>
          <a:scene3d>
            <a:camera prst="orthographicFront"/>
            <a:lightRig rig="threePt" dir="t">
              <a:rot lat="0" lon="0" rev="4800000"/>
            </a:lightRig>
          </a:scene3d>
          <a:sp3d>
            <a:bevelT w="6350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4014472" y="1259325"/>
            <a:ext cx="910675" cy="369332"/>
          </a:xfrm>
          <a:prstGeom prst="rect">
            <a:avLst/>
          </a:prstGeom>
          <a:noFill/>
        </p:spPr>
        <p:txBody>
          <a:bodyPr wrap="square" rtlCol="0">
            <a:spAutoFit/>
          </a:bodyPr>
          <a:lstStyle/>
          <a:p>
            <a:r>
              <a:rPr lang="en-US" altLang="zh-CN" sz="1800" dirty="0" smtClean="0">
                <a:solidFill>
                  <a:srgbClr val="6CAE43"/>
                </a:solidFill>
                <a:latin typeface="微软雅黑" panose="020B0503020204020204" pitchFamily="34" charset="-122"/>
                <a:ea typeface="微软雅黑" panose="020B0503020204020204" pitchFamily="34" charset="-122"/>
              </a:rPr>
              <a:t>Part1</a:t>
            </a:r>
            <a:endParaRPr lang="zh-CN" altLang="en-US" sz="1800" dirty="0">
              <a:solidFill>
                <a:srgbClr val="6CAE43"/>
              </a:solidFill>
              <a:latin typeface="微软雅黑" panose="020B0503020204020204" pitchFamily="34" charset="-122"/>
              <a:ea typeface="微软雅黑" panose="020B0503020204020204" pitchFamily="34" charset="-122"/>
            </a:endParaRPr>
          </a:p>
        </p:txBody>
      </p:sp>
      <p:sp>
        <p:nvSpPr>
          <p:cNvPr id="7" name="矩形 6"/>
          <p:cNvSpPr/>
          <p:nvPr/>
        </p:nvSpPr>
        <p:spPr>
          <a:xfrm>
            <a:off x="3454148" y="1535223"/>
            <a:ext cx="2031325" cy="461665"/>
          </a:xfrm>
          <a:prstGeom prst="rect">
            <a:avLst/>
          </a:prstGeom>
        </p:spPr>
        <p:txBody>
          <a:bodyPr wrap="none">
            <a:spAutoFit/>
          </a:bodyPr>
          <a:lstStyle/>
          <a:p>
            <a:r>
              <a:rPr lang="zh-CN" altLang="en-US" sz="2400" b="1" dirty="0" smtClean="0">
                <a:solidFill>
                  <a:srgbClr val="6CAE43"/>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单击添加标题</a:t>
            </a:r>
            <a:endParaRPr lang="zh-CN" altLang="en-US" sz="2400" b="1" dirty="0">
              <a:solidFill>
                <a:srgbClr val="6CAE43"/>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sp>
        <p:nvSpPr>
          <p:cNvPr id="8" name="KSO_Shape"/>
          <p:cNvSpPr>
            <a:spLocks/>
          </p:cNvSpPr>
          <p:nvPr/>
        </p:nvSpPr>
        <p:spPr bwMode="auto">
          <a:xfrm>
            <a:off x="4369364" y="2071899"/>
            <a:ext cx="200886" cy="401771"/>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rgbClr val="6CAE43"/>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9" name="矩形 8"/>
          <p:cNvSpPr/>
          <p:nvPr/>
        </p:nvSpPr>
        <p:spPr>
          <a:xfrm>
            <a:off x="3072477" y="3259776"/>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4701252" y="3243721"/>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3072477" y="3573352"/>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4701252" y="3557296"/>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8399578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9" presetClass="entr" presetSubtype="0" decel="10000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 calcmode="lin" valueType="num">
                                      <p:cBhvr>
                                        <p:cTn id="26" dur="500" fill="hold"/>
                                        <p:tgtEl>
                                          <p:spTgt spid="7"/>
                                        </p:tgtEl>
                                        <p:attrNameLst>
                                          <p:attrName>style.rotation</p:attrName>
                                        </p:attrNameLst>
                                      </p:cBhvr>
                                      <p:tavLst>
                                        <p:tav tm="0">
                                          <p:val>
                                            <p:fltVal val="360"/>
                                          </p:val>
                                        </p:tav>
                                        <p:tav tm="100000">
                                          <p:val>
                                            <p:fltVal val="0"/>
                                          </p:val>
                                        </p:tav>
                                      </p:tavLst>
                                    </p:anim>
                                    <p:animEffect transition="in" filter="fade">
                                      <p:cBhvr>
                                        <p:cTn id="27" dur="500"/>
                                        <p:tgtEl>
                                          <p:spTgt spid="7"/>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500"/>
                            </p:stCondLst>
                            <p:childTnLst>
                              <p:par>
                                <p:cTn id="35" presetID="50" presetClass="entr" presetSubtype="0" decel="10000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3"/>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par>
                                <p:cTn id="40" presetID="50" presetClass="entr" presetSubtype="0" decel="100000" fill="hold" grpId="0" nodeType="withEffect">
                                  <p:stCondLst>
                                    <p:cond delay="450"/>
                                  </p:stCondLst>
                                  <p:childTnLst>
                                    <p:set>
                                      <p:cBhvr>
                                        <p:cTn id="41" dur="1" fill="hold">
                                          <p:stCondLst>
                                            <p:cond delay="0"/>
                                          </p:stCondLst>
                                        </p:cTn>
                                        <p:tgtEl>
                                          <p:spTgt spid="10"/>
                                        </p:tgtEl>
                                        <p:attrNameLst>
                                          <p:attrName>style.visibility</p:attrName>
                                        </p:attrNameLst>
                                      </p:cBhvr>
                                      <p:to>
                                        <p:strVal val="visible"/>
                                      </p:to>
                                    </p:set>
                                    <p:anim calcmode="lin" valueType="num">
                                      <p:cBhvr>
                                        <p:cTn id="42" dur="1000" fill="hold"/>
                                        <p:tgtEl>
                                          <p:spTgt spid="10"/>
                                        </p:tgtEl>
                                        <p:attrNameLst>
                                          <p:attrName>ppt_w</p:attrName>
                                        </p:attrNameLst>
                                      </p:cBhvr>
                                      <p:tavLst>
                                        <p:tav tm="0">
                                          <p:val>
                                            <p:strVal val="#ppt_w+.3"/>
                                          </p:val>
                                        </p:tav>
                                        <p:tav tm="100000">
                                          <p:val>
                                            <p:strVal val="#ppt_w"/>
                                          </p:val>
                                        </p:tav>
                                      </p:tavLst>
                                    </p:anim>
                                    <p:anim calcmode="lin" valueType="num">
                                      <p:cBhvr>
                                        <p:cTn id="43" dur="1000" fill="hold"/>
                                        <p:tgtEl>
                                          <p:spTgt spid="10"/>
                                        </p:tgtEl>
                                        <p:attrNameLst>
                                          <p:attrName>ppt_h</p:attrName>
                                        </p:attrNameLst>
                                      </p:cBhvr>
                                      <p:tavLst>
                                        <p:tav tm="0">
                                          <p:val>
                                            <p:strVal val="#ppt_h"/>
                                          </p:val>
                                        </p:tav>
                                        <p:tav tm="100000">
                                          <p:val>
                                            <p:strVal val="#ppt_h"/>
                                          </p:val>
                                        </p:tav>
                                      </p:tavLst>
                                    </p:anim>
                                    <p:animEffect transition="in" filter="fade">
                                      <p:cBhvr>
                                        <p:cTn id="44" dur="1000"/>
                                        <p:tgtEl>
                                          <p:spTgt spid="10"/>
                                        </p:tgtEl>
                                      </p:cBhvr>
                                    </p:animEffect>
                                  </p:childTnLst>
                                </p:cTn>
                              </p:par>
                              <p:par>
                                <p:cTn id="45" presetID="50" presetClass="entr" presetSubtype="0" decel="100000" fill="hold" grpId="0" nodeType="withEffect">
                                  <p:stCondLst>
                                    <p:cond delay="85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strVal val="#ppt_w+.3"/>
                                          </p:val>
                                        </p:tav>
                                        <p:tav tm="100000">
                                          <p:val>
                                            <p:strVal val="#ppt_w"/>
                                          </p:val>
                                        </p:tav>
                                      </p:tavLst>
                                    </p:anim>
                                    <p:anim calcmode="lin" valueType="num">
                                      <p:cBhvr>
                                        <p:cTn id="48" dur="1000" fill="hold"/>
                                        <p:tgtEl>
                                          <p:spTgt spid="11"/>
                                        </p:tgtEl>
                                        <p:attrNameLst>
                                          <p:attrName>ppt_h</p:attrName>
                                        </p:attrNameLst>
                                      </p:cBhvr>
                                      <p:tavLst>
                                        <p:tav tm="0">
                                          <p:val>
                                            <p:strVal val="#ppt_h"/>
                                          </p:val>
                                        </p:tav>
                                        <p:tav tm="100000">
                                          <p:val>
                                            <p:strVal val="#ppt_h"/>
                                          </p:val>
                                        </p:tav>
                                      </p:tavLst>
                                    </p:anim>
                                    <p:animEffect transition="in" filter="fade">
                                      <p:cBhvr>
                                        <p:cTn id="49" dur="1000"/>
                                        <p:tgtEl>
                                          <p:spTgt spid="11"/>
                                        </p:tgtEl>
                                      </p:cBhvr>
                                    </p:animEffect>
                                  </p:childTnLst>
                                </p:cTn>
                              </p:par>
                              <p:par>
                                <p:cTn id="50" presetID="50" presetClass="entr" presetSubtype="0" decel="100000" fill="hold" grpId="0" nodeType="withEffect">
                                  <p:stCondLst>
                                    <p:cond delay="1250"/>
                                  </p:stCondLst>
                                  <p:childTnLst>
                                    <p:set>
                                      <p:cBhvr>
                                        <p:cTn id="51" dur="1" fill="hold">
                                          <p:stCondLst>
                                            <p:cond delay="0"/>
                                          </p:stCondLst>
                                        </p:cTn>
                                        <p:tgtEl>
                                          <p:spTgt spid="12"/>
                                        </p:tgtEl>
                                        <p:attrNameLst>
                                          <p:attrName>style.visibility</p:attrName>
                                        </p:attrNameLst>
                                      </p:cBhvr>
                                      <p:to>
                                        <p:strVal val="visible"/>
                                      </p:to>
                                    </p:set>
                                    <p:anim calcmode="lin" valueType="num">
                                      <p:cBhvr>
                                        <p:cTn id="52" dur="1000" fill="hold"/>
                                        <p:tgtEl>
                                          <p:spTgt spid="12"/>
                                        </p:tgtEl>
                                        <p:attrNameLst>
                                          <p:attrName>ppt_w</p:attrName>
                                        </p:attrNameLst>
                                      </p:cBhvr>
                                      <p:tavLst>
                                        <p:tav tm="0">
                                          <p:val>
                                            <p:strVal val="#ppt_w+.3"/>
                                          </p:val>
                                        </p:tav>
                                        <p:tav tm="100000">
                                          <p:val>
                                            <p:strVal val="#ppt_w"/>
                                          </p:val>
                                        </p:tav>
                                      </p:tavLst>
                                    </p:anim>
                                    <p:anim calcmode="lin" valueType="num">
                                      <p:cBhvr>
                                        <p:cTn id="53" dur="1000" fill="hold"/>
                                        <p:tgtEl>
                                          <p:spTgt spid="12"/>
                                        </p:tgtEl>
                                        <p:attrNameLst>
                                          <p:attrName>ppt_h</p:attrName>
                                        </p:attrNameLst>
                                      </p:cBhvr>
                                      <p:tavLst>
                                        <p:tav tm="0">
                                          <p:val>
                                            <p:strVal val="#ppt_h"/>
                                          </p:val>
                                        </p:tav>
                                        <p:tav tm="100000">
                                          <p:val>
                                            <p:strVal val="#ppt_h"/>
                                          </p:val>
                                        </p:tav>
                                      </p:tavLst>
                                    </p:anim>
                                    <p:animEffect transition="in" filter="fade">
                                      <p:cBhvr>
                                        <p:cTn id="5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9"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组合 9"/>
          <p:cNvGrpSpPr/>
          <p:nvPr/>
        </p:nvGrpSpPr>
        <p:grpSpPr>
          <a:xfrm>
            <a:off x="790942" y="1326148"/>
            <a:ext cx="2551321" cy="525222"/>
            <a:chOff x="828467" y="1326148"/>
            <a:chExt cx="2551321" cy="525222"/>
          </a:xfrm>
        </p:grpSpPr>
        <p:sp>
          <p:nvSpPr>
            <p:cNvPr id="11" name="圆角矩形 10"/>
            <p:cNvSpPr/>
            <p:nvPr/>
          </p:nvSpPr>
          <p:spPr>
            <a:xfrm>
              <a:off x="828467" y="1326148"/>
              <a:ext cx="2551321" cy="525222"/>
            </a:xfrm>
            <a:prstGeom prst="roundRect">
              <a:avLst>
                <a:gd name="adj" fmla="val 0"/>
              </a:avLst>
            </a:prstGeom>
            <a:solidFill>
              <a:srgbClr val="6CAE43"/>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2" name="圆角矩形 11"/>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3" name="组合 12"/>
          <p:cNvGrpSpPr/>
          <p:nvPr/>
        </p:nvGrpSpPr>
        <p:grpSpPr>
          <a:xfrm>
            <a:off x="790942" y="2394983"/>
            <a:ext cx="2551321" cy="525222"/>
            <a:chOff x="828467" y="1326148"/>
            <a:chExt cx="2551321" cy="525222"/>
          </a:xfrm>
        </p:grpSpPr>
        <p:sp>
          <p:nvSpPr>
            <p:cNvPr id="14" name="圆角矩形 13"/>
            <p:cNvSpPr/>
            <p:nvPr/>
          </p:nvSpPr>
          <p:spPr>
            <a:xfrm>
              <a:off x="828467" y="1326148"/>
              <a:ext cx="2551321" cy="525222"/>
            </a:xfrm>
            <a:prstGeom prst="roundRect">
              <a:avLst>
                <a:gd name="adj" fmla="val 0"/>
              </a:avLst>
            </a:prstGeom>
            <a:solidFill>
              <a:srgbClr val="6CAE43"/>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5" name="圆角矩形 14"/>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6" name="组合 15"/>
          <p:cNvGrpSpPr/>
          <p:nvPr/>
        </p:nvGrpSpPr>
        <p:grpSpPr>
          <a:xfrm>
            <a:off x="790942" y="3509018"/>
            <a:ext cx="2551321" cy="525222"/>
            <a:chOff x="828467" y="1326148"/>
            <a:chExt cx="2551321" cy="525222"/>
          </a:xfrm>
        </p:grpSpPr>
        <p:sp>
          <p:nvSpPr>
            <p:cNvPr id="17" name="圆角矩形 16"/>
            <p:cNvSpPr/>
            <p:nvPr/>
          </p:nvSpPr>
          <p:spPr>
            <a:xfrm>
              <a:off x="828467" y="1326148"/>
              <a:ext cx="2551321" cy="525222"/>
            </a:xfrm>
            <a:prstGeom prst="roundRect">
              <a:avLst>
                <a:gd name="adj" fmla="val 0"/>
              </a:avLst>
            </a:prstGeom>
            <a:solidFill>
              <a:srgbClr val="6CAE43"/>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 name="圆角矩形 17"/>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9" name="组合 18"/>
          <p:cNvGrpSpPr/>
          <p:nvPr/>
        </p:nvGrpSpPr>
        <p:grpSpPr>
          <a:xfrm>
            <a:off x="5751503" y="1325708"/>
            <a:ext cx="2551321" cy="525222"/>
            <a:chOff x="828467" y="1326148"/>
            <a:chExt cx="2551321" cy="525222"/>
          </a:xfrm>
        </p:grpSpPr>
        <p:sp>
          <p:nvSpPr>
            <p:cNvPr id="20" name="圆角矩形 19"/>
            <p:cNvSpPr/>
            <p:nvPr/>
          </p:nvSpPr>
          <p:spPr>
            <a:xfrm>
              <a:off x="828467" y="1326148"/>
              <a:ext cx="2551321" cy="525222"/>
            </a:xfrm>
            <a:prstGeom prst="roundRect">
              <a:avLst>
                <a:gd name="adj" fmla="val 0"/>
              </a:avLst>
            </a:prstGeom>
            <a:solidFill>
              <a:srgbClr val="6CAE43"/>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1" name="圆角矩形 20"/>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2" name="组合 21"/>
          <p:cNvGrpSpPr/>
          <p:nvPr/>
        </p:nvGrpSpPr>
        <p:grpSpPr>
          <a:xfrm>
            <a:off x="5751503" y="2394543"/>
            <a:ext cx="2551321" cy="525222"/>
            <a:chOff x="828467" y="1326148"/>
            <a:chExt cx="2551321" cy="525222"/>
          </a:xfrm>
        </p:grpSpPr>
        <p:sp>
          <p:nvSpPr>
            <p:cNvPr id="23" name="圆角矩形 22"/>
            <p:cNvSpPr/>
            <p:nvPr/>
          </p:nvSpPr>
          <p:spPr>
            <a:xfrm>
              <a:off x="828467" y="1326148"/>
              <a:ext cx="2551321" cy="525222"/>
            </a:xfrm>
            <a:prstGeom prst="roundRect">
              <a:avLst>
                <a:gd name="adj" fmla="val 0"/>
              </a:avLst>
            </a:prstGeom>
            <a:solidFill>
              <a:srgbClr val="6CAE43"/>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4" name="圆角矩形 23"/>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5" name="组合 24"/>
          <p:cNvGrpSpPr/>
          <p:nvPr/>
        </p:nvGrpSpPr>
        <p:grpSpPr>
          <a:xfrm>
            <a:off x="5751503" y="3508578"/>
            <a:ext cx="2551321" cy="525222"/>
            <a:chOff x="828467" y="1326148"/>
            <a:chExt cx="2551321" cy="525222"/>
          </a:xfrm>
        </p:grpSpPr>
        <p:sp>
          <p:nvSpPr>
            <p:cNvPr id="26" name="圆角矩形 25"/>
            <p:cNvSpPr/>
            <p:nvPr/>
          </p:nvSpPr>
          <p:spPr>
            <a:xfrm>
              <a:off x="828467" y="1326148"/>
              <a:ext cx="2551321" cy="525222"/>
            </a:xfrm>
            <a:prstGeom prst="roundRect">
              <a:avLst>
                <a:gd name="adj" fmla="val 0"/>
              </a:avLst>
            </a:prstGeom>
            <a:solidFill>
              <a:srgbClr val="6CAE43"/>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7" name="圆角矩形 26"/>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8" name="组合 27"/>
          <p:cNvGrpSpPr/>
          <p:nvPr/>
        </p:nvGrpSpPr>
        <p:grpSpPr>
          <a:xfrm>
            <a:off x="3549527" y="1649601"/>
            <a:ext cx="2018784" cy="2018784"/>
            <a:chOff x="2193191" y="1899415"/>
            <a:chExt cx="2421376" cy="2421376"/>
          </a:xfrm>
          <a:effectLst/>
        </p:grpSpPr>
        <p:sp>
          <p:nvSpPr>
            <p:cNvPr id="29" name="椭圆 28"/>
            <p:cNvSpPr/>
            <p:nvPr/>
          </p:nvSpPr>
          <p:spPr>
            <a:xfrm>
              <a:off x="2193191" y="1899415"/>
              <a:ext cx="2421376" cy="2421376"/>
            </a:xfrm>
            <a:prstGeom prst="ellipse">
              <a:avLst/>
            </a:prstGeom>
            <a:solidFill>
              <a:srgbClr val="6CAE43"/>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30" name="椭圆 29"/>
            <p:cNvSpPr/>
            <p:nvPr/>
          </p:nvSpPr>
          <p:spPr>
            <a:xfrm>
              <a:off x="2345502" y="2051726"/>
              <a:ext cx="2116756" cy="2116756"/>
            </a:xfrm>
            <a:prstGeom prst="ellipse">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31" name="Text Placeholder 12"/>
          <p:cNvSpPr txBox="1">
            <a:spLocks/>
          </p:cNvSpPr>
          <p:nvPr/>
        </p:nvSpPr>
        <p:spPr>
          <a:xfrm>
            <a:off x="1197608" y="1450150"/>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01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 Placeholder 12"/>
          <p:cNvSpPr txBox="1">
            <a:spLocks/>
          </p:cNvSpPr>
          <p:nvPr/>
        </p:nvSpPr>
        <p:spPr>
          <a:xfrm>
            <a:off x="1197608" y="2517561"/>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02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 Placeholder 12"/>
          <p:cNvSpPr txBox="1">
            <a:spLocks/>
          </p:cNvSpPr>
          <p:nvPr/>
        </p:nvSpPr>
        <p:spPr>
          <a:xfrm>
            <a:off x="1197608" y="3628042"/>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03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 Placeholder 12"/>
          <p:cNvSpPr txBox="1">
            <a:spLocks/>
          </p:cNvSpPr>
          <p:nvPr/>
        </p:nvSpPr>
        <p:spPr>
          <a:xfrm>
            <a:off x="5976229" y="1450150"/>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04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Placeholder 12"/>
          <p:cNvSpPr txBox="1">
            <a:spLocks/>
          </p:cNvSpPr>
          <p:nvPr/>
        </p:nvSpPr>
        <p:spPr>
          <a:xfrm>
            <a:off x="5976229" y="2517561"/>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05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Text Placeholder 12"/>
          <p:cNvSpPr txBox="1">
            <a:spLocks/>
          </p:cNvSpPr>
          <p:nvPr/>
        </p:nvSpPr>
        <p:spPr>
          <a:xfrm>
            <a:off x="5976229" y="3628042"/>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06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 Placeholder 12"/>
          <p:cNvSpPr txBox="1">
            <a:spLocks/>
          </p:cNvSpPr>
          <p:nvPr/>
        </p:nvSpPr>
        <p:spPr>
          <a:xfrm>
            <a:off x="1381123" y="1965677"/>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8" name="Text Placeholder 12"/>
          <p:cNvSpPr txBox="1">
            <a:spLocks/>
          </p:cNvSpPr>
          <p:nvPr/>
        </p:nvSpPr>
        <p:spPr>
          <a:xfrm>
            <a:off x="1381123" y="3038447"/>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9" name="Text Placeholder 12"/>
          <p:cNvSpPr txBox="1">
            <a:spLocks/>
          </p:cNvSpPr>
          <p:nvPr/>
        </p:nvSpPr>
        <p:spPr>
          <a:xfrm>
            <a:off x="1381123" y="4176004"/>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0" name="Text Placeholder 12"/>
          <p:cNvSpPr txBox="1">
            <a:spLocks/>
          </p:cNvSpPr>
          <p:nvPr/>
        </p:nvSpPr>
        <p:spPr>
          <a:xfrm>
            <a:off x="5976229" y="1968807"/>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1" name="Text Placeholder 12"/>
          <p:cNvSpPr txBox="1">
            <a:spLocks/>
          </p:cNvSpPr>
          <p:nvPr/>
        </p:nvSpPr>
        <p:spPr>
          <a:xfrm>
            <a:off x="5976229" y="3041577"/>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2" name="Text Placeholder 12"/>
          <p:cNvSpPr txBox="1">
            <a:spLocks/>
          </p:cNvSpPr>
          <p:nvPr/>
        </p:nvSpPr>
        <p:spPr>
          <a:xfrm>
            <a:off x="5976229" y="4179134"/>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3" name="矩形 42"/>
          <p:cNvSpPr/>
          <p:nvPr/>
        </p:nvSpPr>
        <p:spPr>
          <a:xfrm>
            <a:off x="3797048" y="2283244"/>
            <a:ext cx="1512794" cy="707886"/>
          </a:xfrm>
          <a:prstGeom prst="rect">
            <a:avLst/>
          </a:prstGeom>
        </p:spPr>
        <p:txBody>
          <a:bodyPr wrap="square">
            <a:spAutoFit/>
          </a:bodyPr>
          <a:lstStyle/>
          <a:p>
            <a:pPr algn="ctr"/>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 添加标题</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888079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21" presetClass="entr" presetSubtype="1"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heel(1)">
                                      <p:cBhvr>
                                        <p:cTn id="24" dur="500"/>
                                        <p:tgtEl>
                                          <p:spTgt spid="28"/>
                                        </p:tgtEl>
                                      </p:cBhvr>
                                    </p:animEffect>
                                  </p:childTnLst>
                                </p:cTn>
                              </p:par>
                            </p:childTnLst>
                          </p:cTn>
                        </p:par>
                        <p:par>
                          <p:cTn id="25" fill="hold">
                            <p:stCondLst>
                              <p:cond delay="2100"/>
                            </p:stCondLst>
                            <p:childTnLst>
                              <p:par>
                                <p:cTn id="26" presetID="10" presetClass="entr" presetSubtype="0" fill="hold" grpId="0"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500"/>
                                        <p:tgtEl>
                                          <p:spTgt spid="43"/>
                                        </p:tgtEl>
                                      </p:cBhvr>
                                    </p:animEffect>
                                  </p:childTnLst>
                                </p:cTn>
                              </p:par>
                            </p:childTnLst>
                          </p:cTn>
                        </p:par>
                        <p:par>
                          <p:cTn id="29" fill="hold">
                            <p:stCondLst>
                              <p:cond delay="2600"/>
                            </p:stCondLst>
                            <p:childTnLst>
                              <p:par>
                                <p:cTn id="30" presetID="2" presetClass="entr" presetSubtype="8"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0-#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childTnLst>
                          </p:cTn>
                        </p:par>
                        <p:par>
                          <p:cTn id="34" fill="hold">
                            <p:stCondLst>
                              <p:cond delay="3100"/>
                            </p:stCondLst>
                            <p:childTnLst>
                              <p:par>
                                <p:cTn id="35" presetID="22" presetClass="entr" presetSubtype="8"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childTnLst>
                          </p:cTn>
                        </p:par>
                        <p:par>
                          <p:cTn id="38" fill="hold">
                            <p:stCondLst>
                              <p:cond delay="3600"/>
                            </p:stCondLst>
                            <p:childTnLst>
                              <p:par>
                                <p:cTn id="39" presetID="10" presetClass="entr" presetSubtype="0" fill="hold" grpId="0" nodeType="afterEffect">
                                  <p:stCondLst>
                                    <p:cond delay="0"/>
                                  </p:stCondLst>
                                  <p:childTnLst>
                                    <p:set>
                                      <p:cBhvr>
                                        <p:cTn id="40" dur="1" fill="hold">
                                          <p:stCondLst>
                                            <p:cond delay="0"/>
                                          </p:stCondLst>
                                        </p:cTn>
                                        <p:tgtEl>
                                          <p:spTgt spid="37">
                                            <p:txEl>
                                              <p:pRg st="0" end="0"/>
                                            </p:txEl>
                                          </p:spTgt>
                                        </p:tgtEl>
                                        <p:attrNameLst>
                                          <p:attrName>style.visibility</p:attrName>
                                        </p:attrNameLst>
                                      </p:cBhvr>
                                      <p:to>
                                        <p:strVal val="visible"/>
                                      </p:to>
                                    </p:set>
                                    <p:animEffect transition="in" filter="fade">
                                      <p:cBhvr>
                                        <p:cTn id="41" dur="500"/>
                                        <p:tgtEl>
                                          <p:spTgt spid="37">
                                            <p:txEl>
                                              <p:pRg st="0" end="0"/>
                                            </p:txEl>
                                          </p:spTgt>
                                        </p:tgtEl>
                                      </p:cBhvr>
                                    </p:animEffect>
                                  </p:childTnLst>
                                </p:cTn>
                              </p:par>
                            </p:childTnLst>
                          </p:cTn>
                        </p:par>
                        <p:par>
                          <p:cTn id="42" fill="hold">
                            <p:stCondLst>
                              <p:cond delay="4100"/>
                            </p:stCondLst>
                            <p:childTnLst>
                              <p:par>
                                <p:cTn id="43" presetID="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0-#ppt_w/2"/>
                                          </p:val>
                                        </p:tav>
                                        <p:tav tm="100000">
                                          <p:val>
                                            <p:strVal val="#ppt_x"/>
                                          </p:val>
                                        </p:tav>
                                      </p:tavLst>
                                    </p:anim>
                                    <p:anim calcmode="lin" valueType="num">
                                      <p:cBhvr additive="base">
                                        <p:cTn id="46" dur="500" fill="hold"/>
                                        <p:tgtEl>
                                          <p:spTgt spid="13"/>
                                        </p:tgtEl>
                                        <p:attrNameLst>
                                          <p:attrName>ppt_y</p:attrName>
                                        </p:attrNameLst>
                                      </p:cBhvr>
                                      <p:tavLst>
                                        <p:tav tm="0">
                                          <p:val>
                                            <p:strVal val="#ppt_y"/>
                                          </p:val>
                                        </p:tav>
                                        <p:tav tm="100000">
                                          <p:val>
                                            <p:strVal val="#ppt_y"/>
                                          </p:val>
                                        </p:tav>
                                      </p:tavLst>
                                    </p:anim>
                                  </p:childTnLst>
                                </p:cTn>
                              </p:par>
                            </p:childTnLst>
                          </p:cTn>
                        </p:par>
                        <p:par>
                          <p:cTn id="47" fill="hold">
                            <p:stCondLst>
                              <p:cond delay="4600"/>
                            </p:stCondLst>
                            <p:childTnLst>
                              <p:par>
                                <p:cTn id="48" presetID="22" presetClass="entr" presetSubtype="8"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wipe(left)">
                                      <p:cBhvr>
                                        <p:cTn id="50" dur="500"/>
                                        <p:tgtEl>
                                          <p:spTgt spid="32"/>
                                        </p:tgtEl>
                                      </p:cBhvr>
                                    </p:animEffect>
                                  </p:childTnLst>
                                </p:cTn>
                              </p:par>
                            </p:childTnLst>
                          </p:cTn>
                        </p:par>
                        <p:par>
                          <p:cTn id="51" fill="hold">
                            <p:stCondLst>
                              <p:cond delay="5100"/>
                            </p:stCondLst>
                            <p:childTnLst>
                              <p:par>
                                <p:cTn id="52" presetID="10" presetClass="entr" presetSubtype="0" fill="hold" grpId="0" nodeType="afterEffect">
                                  <p:stCondLst>
                                    <p:cond delay="0"/>
                                  </p:stCondLst>
                                  <p:childTnLst>
                                    <p:set>
                                      <p:cBhvr>
                                        <p:cTn id="53" dur="1" fill="hold">
                                          <p:stCondLst>
                                            <p:cond delay="0"/>
                                          </p:stCondLst>
                                        </p:cTn>
                                        <p:tgtEl>
                                          <p:spTgt spid="38">
                                            <p:txEl>
                                              <p:pRg st="0" end="0"/>
                                            </p:txEl>
                                          </p:spTgt>
                                        </p:tgtEl>
                                        <p:attrNameLst>
                                          <p:attrName>style.visibility</p:attrName>
                                        </p:attrNameLst>
                                      </p:cBhvr>
                                      <p:to>
                                        <p:strVal val="visible"/>
                                      </p:to>
                                    </p:set>
                                    <p:animEffect transition="in" filter="fade">
                                      <p:cBhvr>
                                        <p:cTn id="54" dur="500"/>
                                        <p:tgtEl>
                                          <p:spTgt spid="38">
                                            <p:txEl>
                                              <p:pRg st="0" end="0"/>
                                            </p:txEl>
                                          </p:spTgt>
                                        </p:tgtEl>
                                      </p:cBhvr>
                                    </p:animEffect>
                                  </p:childTnLst>
                                </p:cTn>
                              </p:par>
                            </p:childTnLst>
                          </p:cTn>
                        </p:par>
                        <p:par>
                          <p:cTn id="55" fill="hold">
                            <p:stCondLst>
                              <p:cond delay="5600"/>
                            </p:stCondLst>
                            <p:childTnLst>
                              <p:par>
                                <p:cTn id="56" presetID="2" presetClass="entr" presetSubtype="8" fill="hold" nodeType="after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additive="base">
                                        <p:cTn id="58" dur="500" fill="hold"/>
                                        <p:tgtEl>
                                          <p:spTgt spid="16"/>
                                        </p:tgtEl>
                                        <p:attrNameLst>
                                          <p:attrName>ppt_x</p:attrName>
                                        </p:attrNameLst>
                                      </p:cBhvr>
                                      <p:tavLst>
                                        <p:tav tm="0">
                                          <p:val>
                                            <p:strVal val="0-#ppt_w/2"/>
                                          </p:val>
                                        </p:tav>
                                        <p:tav tm="100000">
                                          <p:val>
                                            <p:strVal val="#ppt_x"/>
                                          </p:val>
                                        </p:tav>
                                      </p:tavLst>
                                    </p:anim>
                                    <p:anim calcmode="lin" valueType="num">
                                      <p:cBhvr additive="base">
                                        <p:cTn id="59" dur="500" fill="hold"/>
                                        <p:tgtEl>
                                          <p:spTgt spid="16"/>
                                        </p:tgtEl>
                                        <p:attrNameLst>
                                          <p:attrName>ppt_y</p:attrName>
                                        </p:attrNameLst>
                                      </p:cBhvr>
                                      <p:tavLst>
                                        <p:tav tm="0">
                                          <p:val>
                                            <p:strVal val="#ppt_y"/>
                                          </p:val>
                                        </p:tav>
                                        <p:tav tm="100000">
                                          <p:val>
                                            <p:strVal val="#ppt_y"/>
                                          </p:val>
                                        </p:tav>
                                      </p:tavLst>
                                    </p:anim>
                                  </p:childTnLst>
                                </p:cTn>
                              </p:par>
                            </p:childTnLst>
                          </p:cTn>
                        </p:par>
                        <p:par>
                          <p:cTn id="60" fill="hold">
                            <p:stCondLst>
                              <p:cond delay="6100"/>
                            </p:stCondLst>
                            <p:childTnLst>
                              <p:par>
                                <p:cTn id="61" presetID="22" presetClass="entr" presetSubtype="8"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wipe(left)">
                                      <p:cBhvr>
                                        <p:cTn id="63" dur="500"/>
                                        <p:tgtEl>
                                          <p:spTgt spid="33"/>
                                        </p:tgtEl>
                                      </p:cBhvr>
                                    </p:animEffect>
                                  </p:childTnLst>
                                </p:cTn>
                              </p:par>
                            </p:childTnLst>
                          </p:cTn>
                        </p:par>
                        <p:par>
                          <p:cTn id="64" fill="hold">
                            <p:stCondLst>
                              <p:cond delay="6600"/>
                            </p:stCondLst>
                            <p:childTnLst>
                              <p:par>
                                <p:cTn id="65" presetID="10" presetClass="entr" presetSubtype="0" fill="hold" grpId="0" nodeType="afterEffect">
                                  <p:stCondLst>
                                    <p:cond delay="0"/>
                                  </p:stCondLst>
                                  <p:childTnLst>
                                    <p:set>
                                      <p:cBhvr>
                                        <p:cTn id="66" dur="1" fill="hold">
                                          <p:stCondLst>
                                            <p:cond delay="0"/>
                                          </p:stCondLst>
                                        </p:cTn>
                                        <p:tgtEl>
                                          <p:spTgt spid="39">
                                            <p:txEl>
                                              <p:pRg st="0" end="0"/>
                                            </p:txEl>
                                          </p:spTgt>
                                        </p:tgtEl>
                                        <p:attrNameLst>
                                          <p:attrName>style.visibility</p:attrName>
                                        </p:attrNameLst>
                                      </p:cBhvr>
                                      <p:to>
                                        <p:strVal val="visible"/>
                                      </p:to>
                                    </p:set>
                                    <p:animEffect transition="in" filter="fade">
                                      <p:cBhvr>
                                        <p:cTn id="67" dur="500"/>
                                        <p:tgtEl>
                                          <p:spTgt spid="39">
                                            <p:txEl>
                                              <p:pRg st="0" end="0"/>
                                            </p:txEl>
                                          </p:spTgt>
                                        </p:tgtEl>
                                      </p:cBhvr>
                                    </p:animEffect>
                                  </p:childTnLst>
                                </p:cTn>
                              </p:par>
                            </p:childTnLst>
                          </p:cTn>
                        </p:par>
                        <p:par>
                          <p:cTn id="68" fill="hold">
                            <p:stCondLst>
                              <p:cond delay="7100"/>
                            </p:stCondLst>
                            <p:childTnLst>
                              <p:par>
                                <p:cTn id="69" presetID="2" presetClass="entr" presetSubtype="2" fill="hold" nodeType="after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additive="base">
                                        <p:cTn id="71" dur="500" fill="hold"/>
                                        <p:tgtEl>
                                          <p:spTgt spid="19"/>
                                        </p:tgtEl>
                                        <p:attrNameLst>
                                          <p:attrName>ppt_x</p:attrName>
                                        </p:attrNameLst>
                                      </p:cBhvr>
                                      <p:tavLst>
                                        <p:tav tm="0">
                                          <p:val>
                                            <p:strVal val="1+#ppt_w/2"/>
                                          </p:val>
                                        </p:tav>
                                        <p:tav tm="100000">
                                          <p:val>
                                            <p:strVal val="#ppt_x"/>
                                          </p:val>
                                        </p:tav>
                                      </p:tavLst>
                                    </p:anim>
                                    <p:anim calcmode="lin" valueType="num">
                                      <p:cBhvr additive="base">
                                        <p:cTn id="72" dur="500" fill="hold"/>
                                        <p:tgtEl>
                                          <p:spTgt spid="19"/>
                                        </p:tgtEl>
                                        <p:attrNameLst>
                                          <p:attrName>ppt_y</p:attrName>
                                        </p:attrNameLst>
                                      </p:cBhvr>
                                      <p:tavLst>
                                        <p:tav tm="0">
                                          <p:val>
                                            <p:strVal val="#ppt_y"/>
                                          </p:val>
                                        </p:tav>
                                        <p:tav tm="100000">
                                          <p:val>
                                            <p:strVal val="#ppt_y"/>
                                          </p:val>
                                        </p:tav>
                                      </p:tavLst>
                                    </p:anim>
                                  </p:childTnLst>
                                </p:cTn>
                              </p:par>
                            </p:childTnLst>
                          </p:cTn>
                        </p:par>
                        <p:par>
                          <p:cTn id="73" fill="hold">
                            <p:stCondLst>
                              <p:cond delay="7600"/>
                            </p:stCondLst>
                            <p:childTnLst>
                              <p:par>
                                <p:cTn id="74" presetID="22" presetClass="entr" presetSubtype="8"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left)">
                                      <p:cBhvr>
                                        <p:cTn id="76" dur="500"/>
                                        <p:tgtEl>
                                          <p:spTgt spid="34"/>
                                        </p:tgtEl>
                                      </p:cBhvr>
                                    </p:animEffect>
                                  </p:childTnLst>
                                </p:cTn>
                              </p:par>
                            </p:childTnLst>
                          </p:cTn>
                        </p:par>
                        <p:par>
                          <p:cTn id="77" fill="hold">
                            <p:stCondLst>
                              <p:cond delay="8100"/>
                            </p:stCondLst>
                            <p:childTnLst>
                              <p:par>
                                <p:cTn id="78" presetID="10" presetClass="entr" presetSubtype="0" fill="hold" grpId="0" nodeType="afterEffect">
                                  <p:stCondLst>
                                    <p:cond delay="0"/>
                                  </p:stCondLst>
                                  <p:childTnLst>
                                    <p:set>
                                      <p:cBhvr>
                                        <p:cTn id="79" dur="1" fill="hold">
                                          <p:stCondLst>
                                            <p:cond delay="0"/>
                                          </p:stCondLst>
                                        </p:cTn>
                                        <p:tgtEl>
                                          <p:spTgt spid="40">
                                            <p:txEl>
                                              <p:pRg st="0" end="0"/>
                                            </p:txEl>
                                          </p:spTgt>
                                        </p:tgtEl>
                                        <p:attrNameLst>
                                          <p:attrName>style.visibility</p:attrName>
                                        </p:attrNameLst>
                                      </p:cBhvr>
                                      <p:to>
                                        <p:strVal val="visible"/>
                                      </p:to>
                                    </p:set>
                                    <p:animEffect transition="in" filter="fade">
                                      <p:cBhvr>
                                        <p:cTn id="80" dur="500"/>
                                        <p:tgtEl>
                                          <p:spTgt spid="40">
                                            <p:txEl>
                                              <p:pRg st="0" end="0"/>
                                            </p:txEl>
                                          </p:spTgt>
                                        </p:tgtEl>
                                      </p:cBhvr>
                                    </p:animEffect>
                                  </p:childTnLst>
                                </p:cTn>
                              </p:par>
                            </p:childTnLst>
                          </p:cTn>
                        </p:par>
                        <p:par>
                          <p:cTn id="81" fill="hold">
                            <p:stCondLst>
                              <p:cond delay="8600"/>
                            </p:stCondLst>
                            <p:childTnLst>
                              <p:par>
                                <p:cTn id="82" presetID="2" presetClass="entr" presetSubtype="2" fill="hold" nodeType="afterEffect">
                                  <p:stCondLst>
                                    <p:cond delay="0"/>
                                  </p:stCondLst>
                                  <p:childTnLst>
                                    <p:set>
                                      <p:cBhvr>
                                        <p:cTn id="83" dur="1" fill="hold">
                                          <p:stCondLst>
                                            <p:cond delay="0"/>
                                          </p:stCondLst>
                                        </p:cTn>
                                        <p:tgtEl>
                                          <p:spTgt spid="22"/>
                                        </p:tgtEl>
                                        <p:attrNameLst>
                                          <p:attrName>style.visibility</p:attrName>
                                        </p:attrNameLst>
                                      </p:cBhvr>
                                      <p:to>
                                        <p:strVal val="visible"/>
                                      </p:to>
                                    </p:set>
                                    <p:anim calcmode="lin" valueType="num">
                                      <p:cBhvr additive="base">
                                        <p:cTn id="84" dur="500" fill="hold"/>
                                        <p:tgtEl>
                                          <p:spTgt spid="22"/>
                                        </p:tgtEl>
                                        <p:attrNameLst>
                                          <p:attrName>ppt_x</p:attrName>
                                        </p:attrNameLst>
                                      </p:cBhvr>
                                      <p:tavLst>
                                        <p:tav tm="0">
                                          <p:val>
                                            <p:strVal val="1+#ppt_w/2"/>
                                          </p:val>
                                        </p:tav>
                                        <p:tav tm="100000">
                                          <p:val>
                                            <p:strVal val="#ppt_x"/>
                                          </p:val>
                                        </p:tav>
                                      </p:tavLst>
                                    </p:anim>
                                    <p:anim calcmode="lin" valueType="num">
                                      <p:cBhvr additive="base">
                                        <p:cTn id="85" dur="500" fill="hold"/>
                                        <p:tgtEl>
                                          <p:spTgt spid="22"/>
                                        </p:tgtEl>
                                        <p:attrNameLst>
                                          <p:attrName>ppt_y</p:attrName>
                                        </p:attrNameLst>
                                      </p:cBhvr>
                                      <p:tavLst>
                                        <p:tav tm="0">
                                          <p:val>
                                            <p:strVal val="#ppt_y"/>
                                          </p:val>
                                        </p:tav>
                                        <p:tav tm="100000">
                                          <p:val>
                                            <p:strVal val="#ppt_y"/>
                                          </p:val>
                                        </p:tav>
                                      </p:tavLst>
                                    </p:anim>
                                  </p:childTnLst>
                                </p:cTn>
                              </p:par>
                            </p:childTnLst>
                          </p:cTn>
                        </p:par>
                        <p:par>
                          <p:cTn id="86" fill="hold">
                            <p:stCondLst>
                              <p:cond delay="9100"/>
                            </p:stCondLst>
                            <p:childTnLst>
                              <p:par>
                                <p:cTn id="87" presetID="22" presetClass="entr" presetSubtype="8" fill="hold" grpId="0"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wipe(left)">
                                      <p:cBhvr>
                                        <p:cTn id="89" dur="500"/>
                                        <p:tgtEl>
                                          <p:spTgt spid="35"/>
                                        </p:tgtEl>
                                      </p:cBhvr>
                                    </p:animEffect>
                                  </p:childTnLst>
                                </p:cTn>
                              </p:par>
                            </p:childTnLst>
                          </p:cTn>
                        </p:par>
                        <p:par>
                          <p:cTn id="90" fill="hold">
                            <p:stCondLst>
                              <p:cond delay="9600"/>
                            </p:stCondLst>
                            <p:childTnLst>
                              <p:par>
                                <p:cTn id="91" presetID="10" presetClass="entr" presetSubtype="0" fill="hold" grpId="0" nodeType="afterEffect">
                                  <p:stCondLst>
                                    <p:cond delay="0"/>
                                  </p:stCondLst>
                                  <p:childTnLst>
                                    <p:set>
                                      <p:cBhvr>
                                        <p:cTn id="92" dur="1" fill="hold">
                                          <p:stCondLst>
                                            <p:cond delay="0"/>
                                          </p:stCondLst>
                                        </p:cTn>
                                        <p:tgtEl>
                                          <p:spTgt spid="41">
                                            <p:txEl>
                                              <p:pRg st="0" end="0"/>
                                            </p:txEl>
                                          </p:spTgt>
                                        </p:tgtEl>
                                        <p:attrNameLst>
                                          <p:attrName>style.visibility</p:attrName>
                                        </p:attrNameLst>
                                      </p:cBhvr>
                                      <p:to>
                                        <p:strVal val="visible"/>
                                      </p:to>
                                    </p:set>
                                    <p:animEffect transition="in" filter="fade">
                                      <p:cBhvr>
                                        <p:cTn id="93" dur="500"/>
                                        <p:tgtEl>
                                          <p:spTgt spid="41">
                                            <p:txEl>
                                              <p:pRg st="0" end="0"/>
                                            </p:txEl>
                                          </p:spTgt>
                                        </p:tgtEl>
                                      </p:cBhvr>
                                    </p:animEffect>
                                  </p:childTnLst>
                                </p:cTn>
                              </p:par>
                            </p:childTnLst>
                          </p:cTn>
                        </p:par>
                        <p:par>
                          <p:cTn id="94" fill="hold">
                            <p:stCondLst>
                              <p:cond delay="10100"/>
                            </p:stCondLst>
                            <p:childTnLst>
                              <p:par>
                                <p:cTn id="95" presetID="2" presetClass="entr" presetSubtype="2" fill="hold" nodeType="afterEffect">
                                  <p:stCondLst>
                                    <p:cond delay="0"/>
                                  </p:stCondLst>
                                  <p:childTnLst>
                                    <p:set>
                                      <p:cBhvr>
                                        <p:cTn id="96" dur="1" fill="hold">
                                          <p:stCondLst>
                                            <p:cond delay="0"/>
                                          </p:stCondLst>
                                        </p:cTn>
                                        <p:tgtEl>
                                          <p:spTgt spid="25"/>
                                        </p:tgtEl>
                                        <p:attrNameLst>
                                          <p:attrName>style.visibility</p:attrName>
                                        </p:attrNameLst>
                                      </p:cBhvr>
                                      <p:to>
                                        <p:strVal val="visible"/>
                                      </p:to>
                                    </p:set>
                                    <p:anim calcmode="lin" valueType="num">
                                      <p:cBhvr additive="base">
                                        <p:cTn id="97" dur="500" fill="hold"/>
                                        <p:tgtEl>
                                          <p:spTgt spid="25"/>
                                        </p:tgtEl>
                                        <p:attrNameLst>
                                          <p:attrName>ppt_x</p:attrName>
                                        </p:attrNameLst>
                                      </p:cBhvr>
                                      <p:tavLst>
                                        <p:tav tm="0">
                                          <p:val>
                                            <p:strVal val="1+#ppt_w/2"/>
                                          </p:val>
                                        </p:tav>
                                        <p:tav tm="100000">
                                          <p:val>
                                            <p:strVal val="#ppt_x"/>
                                          </p:val>
                                        </p:tav>
                                      </p:tavLst>
                                    </p:anim>
                                    <p:anim calcmode="lin" valueType="num">
                                      <p:cBhvr additive="base">
                                        <p:cTn id="98" dur="500" fill="hold"/>
                                        <p:tgtEl>
                                          <p:spTgt spid="25"/>
                                        </p:tgtEl>
                                        <p:attrNameLst>
                                          <p:attrName>ppt_y</p:attrName>
                                        </p:attrNameLst>
                                      </p:cBhvr>
                                      <p:tavLst>
                                        <p:tav tm="0">
                                          <p:val>
                                            <p:strVal val="#ppt_y"/>
                                          </p:val>
                                        </p:tav>
                                        <p:tav tm="100000">
                                          <p:val>
                                            <p:strVal val="#ppt_y"/>
                                          </p:val>
                                        </p:tav>
                                      </p:tavLst>
                                    </p:anim>
                                  </p:childTnLst>
                                </p:cTn>
                              </p:par>
                            </p:childTnLst>
                          </p:cTn>
                        </p:par>
                        <p:par>
                          <p:cTn id="99" fill="hold">
                            <p:stCondLst>
                              <p:cond delay="10600"/>
                            </p:stCondLst>
                            <p:childTnLst>
                              <p:par>
                                <p:cTn id="100" presetID="22" presetClass="entr" presetSubtype="8" fill="hold" grpId="0" nodeType="afterEffect">
                                  <p:stCondLst>
                                    <p:cond delay="0"/>
                                  </p:stCondLst>
                                  <p:childTnLst>
                                    <p:set>
                                      <p:cBhvr>
                                        <p:cTn id="101" dur="1" fill="hold">
                                          <p:stCondLst>
                                            <p:cond delay="0"/>
                                          </p:stCondLst>
                                        </p:cTn>
                                        <p:tgtEl>
                                          <p:spTgt spid="36"/>
                                        </p:tgtEl>
                                        <p:attrNameLst>
                                          <p:attrName>style.visibility</p:attrName>
                                        </p:attrNameLst>
                                      </p:cBhvr>
                                      <p:to>
                                        <p:strVal val="visible"/>
                                      </p:to>
                                    </p:set>
                                    <p:animEffect transition="in" filter="wipe(left)">
                                      <p:cBhvr>
                                        <p:cTn id="102" dur="500"/>
                                        <p:tgtEl>
                                          <p:spTgt spid="36"/>
                                        </p:tgtEl>
                                      </p:cBhvr>
                                    </p:animEffect>
                                  </p:childTnLst>
                                </p:cTn>
                              </p:par>
                            </p:childTnLst>
                          </p:cTn>
                        </p:par>
                        <p:par>
                          <p:cTn id="103" fill="hold">
                            <p:stCondLst>
                              <p:cond delay="11100"/>
                            </p:stCondLst>
                            <p:childTnLst>
                              <p:par>
                                <p:cTn id="104" presetID="10" presetClass="entr" presetSubtype="0" fill="hold" grpId="0" nodeType="afterEffect">
                                  <p:stCondLst>
                                    <p:cond delay="0"/>
                                  </p:stCondLst>
                                  <p:childTnLst>
                                    <p:set>
                                      <p:cBhvr>
                                        <p:cTn id="105" dur="1" fill="hold">
                                          <p:stCondLst>
                                            <p:cond delay="0"/>
                                          </p:stCondLst>
                                        </p:cTn>
                                        <p:tgtEl>
                                          <p:spTgt spid="42">
                                            <p:txEl>
                                              <p:pRg st="0" end="0"/>
                                            </p:txEl>
                                          </p:spTgt>
                                        </p:tgtEl>
                                        <p:attrNameLst>
                                          <p:attrName>style.visibility</p:attrName>
                                        </p:attrNameLst>
                                      </p:cBhvr>
                                      <p:to>
                                        <p:strVal val="visible"/>
                                      </p:to>
                                    </p:set>
                                    <p:animEffect transition="in" filter="fade">
                                      <p:cBhvr>
                                        <p:cTn id="106" dur="500"/>
                                        <p:tgtEl>
                                          <p:spTgt spid="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31" grpId="0"/>
      <p:bldP spid="32" grpId="0"/>
      <p:bldP spid="33" grpId="0"/>
      <p:bldP spid="34" grpId="0"/>
      <p:bldP spid="35" grpId="0"/>
      <p:bldP spid="36" grpId="0"/>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组合 9"/>
          <p:cNvGrpSpPr/>
          <p:nvPr/>
        </p:nvGrpSpPr>
        <p:grpSpPr>
          <a:xfrm>
            <a:off x="5459663" y="1326802"/>
            <a:ext cx="630230" cy="630230"/>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grpSp>
      <p:grpSp>
        <p:nvGrpSpPr>
          <p:cNvPr id="13" name="组合 12"/>
          <p:cNvGrpSpPr/>
          <p:nvPr/>
        </p:nvGrpSpPr>
        <p:grpSpPr>
          <a:xfrm>
            <a:off x="5361136" y="1777942"/>
            <a:ext cx="769476" cy="769476"/>
            <a:chOff x="1695226" y="3321784"/>
            <a:chExt cx="1250759" cy="1250759"/>
          </a:xfrm>
        </p:grpSpPr>
        <p:sp>
          <p:nvSpPr>
            <p:cNvPr id="14" name="椭圆 13"/>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15" name="椭圆 14"/>
            <p:cNvSpPr/>
            <p:nvPr/>
          </p:nvSpPr>
          <p:spPr>
            <a:xfrm>
              <a:off x="1826937" y="3453495"/>
              <a:ext cx="987336" cy="987336"/>
            </a:xfrm>
            <a:prstGeom prst="ellipse">
              <a:avLst/>
            </a:prstGeom>
            <a:solidFill>
              <a:srgbClr val="6CAE4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16" name="组合 15"/>
          <p:cNvGrpSpPr/>
          <p:nvPr/>
        </p:nvGrpSpPr>
        <p:grpSpPr>
          <a:xfrm>
            <a:off x="5002795" y="2383113"/>
            <a:ext cx="890519" cy="890519"/>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grpSp>
      <p:sp>
        <p:nvSpPr>
          <p:cNvPr id="19" name="TextBox 13"/>
          <p:cNvSpPr txBox="1"/>
          <p:nvPr/>
        </p:nvSpPr>
        <p:spPr>
          <a:xfrm>
            <a:off x="6505930" y="1500492"/>
            <a:ext cx="1031051" cy="261610"/>
          </a:xfrm>
          <a:prstGeom prst="rect">
            <a:avLst/>
          </a:prstGeom>
          <a:noFill/>
        </p:spPr>
        <p:txBody>
          <a:bodyPr wrap="none" rtlCol="0">
            <a:spAutoFit/>
          </a:bodyPr>
          <a:lstStyle/>
          <a:p>
            <a:r>
              <a:rPr lang="zh-CN" altLang="en-US" sz="1100" dirty="0" smtClean="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0" name="TextBox 14"/>
          <p:cNvSpPr txBox="1"/>
          <p:nvPr/>
        </p:nvSpPr>
        <p:spPr>
          <a:xfrm>
            <a:off x="6475859" y="1217208"/>
            <a:ext cx="992579" cy="307777"/>
          </a:xfrm>
          <a:prstGeom prst="rect">
            <a:avLst/>
          </a:prstGeom>
          <a:noFill/>
        </p:spPr>
        <p:txBody>
          <a:bodyPr wrap="none" rtlCol="0">
            <a:spAutoFit/>
          </a:bodyPr>
          <a:lstStyle/>
          <a:p>
            <a:r>
              <a:rPr lang="en-US" altLang="zh-CN" sz="1400" b="1" dirty="0" smtClean="0">
                <a:solidFill>
                  <a:srgbClr val="080808"/>
                </a:solidFill>
                <a:latin typeface="+mj-ea"/>
                <a:ea typeface="+mj-ea"/>
              </a:rPr>
              <a:t>2013</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5</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1" name="TextBox 15"/>
          <p:cNvSpPr txBox="1"/>
          <p:nvPr/>
        </p:nvSpPr>
        <p:spPr>
          <a:xfrm>
            <a:off x="6403470" y="2415502"/>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a:t>
            </a:r>
            <a:r>
              <a:rPr lang="zh-CN" altLang="en-US" sz="1100" dirty="0" smtClean="0">
                <a:solidFill>
                  <a:srgbClr val="484848"/>
                </a:solidFill>
                <a:latin typeface="+mj-ea"/>
                <a:ea typeface="+mj-ea"/>
              </a:rPr>
              <a:t>文字</a:t>
            </a:r>
            <a:endParaRPr lang="en-US" altLang="zh-CN" sz="1100" dirty="0">
              <a:solidFill>
                <a:srgbClr val="484848"/>
              </a:solidFill>
              <a:latin typeface="+mj-ea"/>
              <a:ea typeface="+mj-ea"/>
            </a:endParaRPr>
          </a:p>
        </p:txBody>
      </p:sp>
      <p:sp>
        <p:nvSpPr>
          <p:cNvPr id="22" name="TextBox 16"/>
          <p:cNvSpPr txBox="1"/>
          <p:nvPr/>
        </p:nvSpPr>
        <p:spPr>
          <a:xfrm>
            <a:off x="6406264" y="2128652"/>
            <a:ext cx="992579" cy="307777"/>
          </a:xfrm>
          <a:prstGeom prst="rect">
            <a:avLst/>
          </a:prstGeom>
          <a:noFill/>
        </p:spPr>
        <p:txBody>
          <a:bodyPr wrap="none" rtlCol="0">
            <a:spAutoFit/>
          </a:bodyPr>
          <a:lstStyle/>
          <a:p>
            <a:r>
              <a:rPr lang="en-US" altLang="zh-CN" sz="1400" b="1" dirty="0" smtClean="0">
                <a:solidFill>
                  <a:srgbClr val="080808"/>
                </a:solidFill>
                <a:latin typeface="+mj-ea"/>
                <a:ea typeface="+mj-ea"/>
              </a:rPr>
              <a:t>2013</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8</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3" name="TextBox 17"/>
          <p:cNvSpPr txBox="1"/>
          <p:nvPr/>
        </p:nvSpPr>
        <p:spPr>
          <a:xfrm>
            <a:off x="6049333" y="3383232"/>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4" name="TextBox 18"/>
          <p:cNvSpPr txBox="1"/>
          <p:nvPr/>
        </p:nvSpPr>
        <p:spPr>
          <a:xfrm>
            <a:off x="6028657" y="3065468"/>
            <a:ext cx="992579" cy="307777"/>
          </a:xfrm>
          <a:prstGeom prst="rect">
            <a:avLst/>
          </a:prstGeom>
          <a:noFill/>
        </p:spPr>
        <p:txBody>
          <a:bodyPr wrap="none" rtlCol="0">
            <a:spAutoFit/>
          </a:bodyPr>
          <a:lstStyle/>
          <a:p>
            <a:r>
              <a:rPr lang="en-US" altLang="zh-CN" sz="1400" b="1" dirty="0" smtClean="0">
                <a:solidFill>
                  <a:srgbClr val="080808"/>
                </a:solidFill>
                <a:latin typeface="+mj-ea"/>
                <a:ea typeface="+mj-ea"/>
              </a:rPr>
              <a:t>2014</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4</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5" name="TextBox 19"/>
          <p:cNvSpPr txBox="1"/>
          <p:nvPr/>
        </p:nvSpPr>
        <p:spPr>
          <a:xfrm>
            <a:off x="4747286" y="4333296"/>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6" name="TextBox 20"/>
          <p:cNvSpPr txBox="1"/>
          <p:nvPr/>
        </p:nvSpPr>
        <p:spPr>
          <a:xfrm>
            <a:off x="4750903" y="3960387"/>
            <a:ext cx="992579" cy="307777"/>
          </a:xfrm>
          <a:prstGeom prst="rect">
            <a:avLst/>
          </a:prstGeom>
          <a:noFill/>
        </p:spPr>
        <p:txBody>
          <a:bodyPr wrap="none" rtlCol="0">
            <a:spAutoFit/>
          </a:bodyPr>
          <a:lstStyle/>
          <a:p>
            <a:r>
              <a:rPr lang="en-US" altLang="zh-CN" sz="1400" b="1" dirty="0" smtClean="0">
                <a:solidFill>
                  <a:srgbClr val="080808"/>
                </a:solidFill>
                <a:latin typeface="+mj-ea"/>
                <a:ea typeface="+mj-ea"/>
              </a:rPr>
              <a:t>2014</a:t>
            </a:r>
            <a:r>
              <a:rPr lang="zh-CN" altLang="en-US" sz="1400" b="1" dirty="0" smtClean="0">
                <a:solidFill>
                  <a:srgbClr val="080808"/>
                </a:solidFill>
                <a:latin typeface="+mj-ea"/>
                <a:ea typeface="+mj-ea"/>
              </a:rPr>
              <a:t>年</a:t>
            </a:r>
            <a:r>
              <a:rPr lang="en-US" altLang="zh-CN" sz="1400" b="1" dirty="0" smtClean="0">
                <a:solidFill>
                  <a:srgbClr val="080808"/>
                </a:solidFill>
                <a:latin typeface="+mj-ea"/>
                <a:ea typeface="+mj-ea"/>
              </a:rPr>
              <a:t>5</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7" name="TextBox 21"/>
          <p:cNvSpPr txBox="1"/>
          <p:nvPr/>
        </p:nvSpPr>
        <p:spPr>
          <a:xfrm>
            <a:off x="1625753" y="3828975"/>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8" name="TextBox 22"/>
          <p:cNvSpPr txBox="1"/>
          <p:nvPr/>
        </p:nvSpPr>
        <p:spPr>
          <a:xfrm>
            <a:off x="1584525" y="3442514"/>
            <a:ext cx="1082348" cy="307777"/>
          </a:xfrm>
          <a:prstGeom prst="rect">
            <a:avLst/>
          </a:prstGeom>
          <a:noFill/>
        </p:spPr>
        <p:txBody>
          <a:bodyPr wrap="none" rtlCol="0">
            <a:spAutoFit/>
          </a:bodyPr>
          <a:lstStyle/>
          <a:p>
            <a:r>
              <a:rPr lang="en-US" altLang="zh-CN" sz="1400" b="1" dirty="0" smtClean="0">
                <a:solidFill>
                  <a:srgbClr val="080808"/>
                </a:solidFill>
                <a:latin typeface="+mj-ea"/>
                <a:ea typeface="+mj-ea"/>
              </a:rPr>
              <a:t>2014</a:t>
            </a:r>
            <a:r>
              <a:rPr lang="zh-CN" altLang="en-US" sz="1400" b="1" dirty="0" smtClean="0">
                <a:solidFill>
                  <a:srgbClr val="080808"/>
                </a:solidFill>
                <a:latin typeface="+mj-ea"/>
                <a:ea typeface="+mj-ea"/>
              </a:rPr>
              <a:t>年</a:t>
            </a:r>
            <a:r>
              <a:rPr lang="en-US" altLang="zh-CN" sz="1400" b="1" dirty="0" smtClean="0">
                <a:solidFill>
                  <a:srgbClr val="080808"/>
                </a:solidFill>
                <a:latin typeface="+mj-ea"/>
                <a:ea typeface="+mj-ea"/>
              </a:rPr>
              <a:t>12</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9" name="TextBox 23"/>
          <p:cNvSpPr txBox="1"/>
          <p:nvPr/>
        </p:nvSpPr>
        <p:spPr>
          <a:xfrm>
            <a:off x="1103609" y="1886185"/>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30" name="TextBox 24"/>
          <p:cNvSpPr txBox="1"/>
          <p:nvPr/>
        </p:nvSpPr>
        <p:spPr>
          <a:xfrm>
            <a:off x="1098610" y="1533149"/>
            <a:ext cx="992579" cy="307777"/>
          </a:xfrm>
          <a:prstGeom prst="rect">
            <a:avLst/>
          </a:prstGeom>
          <a:noFill/>
        </p:spPr>
        <p:txBody>
          <a:bodyPr wrap="none" rtlCol="0">
            <a:spAutoFit/>
          </a:bodyPr>
          <a:lstStyle/>
          <a:p>
            <a:r>
              <a:rPr lang="en-US" altLang="zh-CN" sz="1400" b="1" dirty="0" smtClean="0">
                <a:solidFill>
                  <a:srgbClr val="080808"/>
                </a:solidFill>
                <a:latin typeface="+mj-ea"/>
                <a:ea typeface="+mj-ea"/>
              </a:rPr>
              <a:t>2015</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2</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cxnSp>
        <p:nvCxnSpPr>
          <p:cNvPr id="31" name="直接连接符 30"/>
          <p:cNvCxnSpPr/>
          <p:nvPr/>
        </p:nvCxnSpPr>
        <p:spPr>
          <a:xfrm flipV="1">
            <a:off x="6473197" y="1217208"/>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flipV="1">
            <a:off x="6023716" y="3065468"/>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flipV="1">
            <a:off x="6403468" y="2200660"/>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4747284" y="3960386"/>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579625" y="3383232"/>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091912" y="1500493"/>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4304319" y="2821128"/>
            <a:ext cx="984394" cy="984394"/>
            <a:chOff x="1695226" y="3321784"/>
            <a:chExt cx="1250759" cy="1250759"/>
          </a:xfrm>
        </p:grpSpPr>
        <p:sp>
          <p:nvSpPr>
            <p:cNvPr id="38" name="椭圆 3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39" name="椭圆 38"/>
            <p:cNvSpPr/>
            <p:nvPr/>
          </p:nvSpPr>
          <p:spPr>
            <a:xfrm>
              <a:off x="1826937" y="3453495"/>
              <a:ext cx="987336" cy="987336"/>
            </a:xfrm>
            <a:prstGeom prst="ellipse">
              <a:avLst/>
            </a:prstGeom>
            <a:solidFill>
              <a:srgbClr val="6CAE4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40" name="组合 39"/>
          <p:cNvGrpSpPr/>
          <p:nvPr/>
        </p:nvGrpSpPr>
        <p:grpSpPr>
          <a:xfrm>
            <a:off x="3210254" y="2461089"/>
            <a:ext cx="1360493" cy="1360493"/>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43" name="组合 42"/>
          <p:cNvGrpSpPr/>
          <p:nvPr/>
        </p:nvGrpSpPr>
        <p:grpSpPr>
          <a:xfrm>
            <a:off x="2681865" y="1278821"/>
            <a:ext cx="1625118" cy="1625118"/>
            <a:chOff x="1695226" y="3321784"/>
            <a:chExt cx="1250759" cy="1250759"/>
          </a:xfrm>
        </p:grpSpPr>
        <p:sp>
          <p:nvSpPr>
            <p:cNvPr id="44" name="椭圆 43"/>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45" name="椭圆 44"/>
            <p:cNvSpPr/>
            <p:nvPr/>
          </p:nvSpPr>
          <p:spPr>
            <a:xfrm>
              <a:off x="1826937" y="3453495"/>
              <a:ext cx="987336" cy="987336"/>
            </a:xfrm>
            <a:prstGeom prst="ellipse">
              <a:avLst/>
            </a:prstGeom>
            <a:solidFill>
              <a:srgbClr val="6CAE4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Tree>
    <p:extLst>
      <p:ext uri="{BB962C8B-B14F-4D97-AF65-F5344CB8AC3E}">
        <p14:creationId xmlns:p14="http://schemas.microsoft.com/office/powerpoint/2010/main" val="57021957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2" presetClass="entr" presetSubtype="4" fill="hold" nodeType="afterEffect" p14:presetBounceEnd="40000">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14:bounceEnd="40000">
                                          <p:cBhvr additive="base">
                                            <p:cTn id="24"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2100"/>
                                </p:stCondLst>
                                <p:childTnLst>
                                  <p:par>
                                    <p:cTn id="27" presetID="12" presetClass="entr" presetSubtype="8"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p:tgtEl>
                                              <p:spTgt spid="19"/>
                                            </p:tgtEl>
                                            <p:attrNameLst>
                                              <p:attrName>ppt_x</p:attrName>
                                            </p:attrNameLst>
                                          </p:cBhvr>
                                          <p:tavLst>
                                            <p:tav tm="0">
                                              <p:val>
                                                <p:strVal val="#ppt_x-#ppt_w*1.125000"/>
                                              </p:val>
                                            </p:tav>
                                            <p:tav tm="100000">
                                              <p:val>
                                                <p:strVal val="#ppt_x"/>
                                              </p:val>
                                            </p:tav>
                                          </p:tavLst>
                                        </p:anim>
                                        <p:animEffect transition="in" filter="wipe(right)">
                                          <p:cBhvr>
                                            <p:cTn id="30" dur="500"/>
                                            <p:tgtEl>
                                              <p:spTgt spid="19"/>
                                            </p:tgtEl>
                                          </p:cBhvr>
                                        </p:animEffect>
                                      </p:childTnLst>
                                    </p:cTn>
                                  </p:par>
                                  <p:par>
                                    <p:cTn id="31" presetID="12" presetClass="entr" presetSubtype="8"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p:tgtEl>
                                              <p:spTgt spid="20"/>
                                            </p:tgtEl>
                                            <p:attrNameLst>
                                              <p:attrName>ppt_x</p:attrName>
                                            </p:attrNameLst>
                                          </p:cBhvr>
                                          <p:tavLst>
                                            <p:tav tm="0">
                                              <p:val>
                                                <p:strVal val="#ppt_x-#ppt_w*1.125000"/>
                                              </p:val>
                                            </p:tav>
                                            <p:tav tm="100000">
                                              <p:val>
                                                <p:strVal val="#ppt_x"/>
                                              </p:val>
                                            </p:tav>
                                          </p:tavLst>
                                        </p:anim>
                                        <p:animEffect transition="in" filter="wipe(right)">
                                          <p:cBhvr>
                                            <p:cTn id="34" dur="500"/>
                                            <p:tgtEl>
                                              <p:spTgt spid="20"/>
                                            </p:tgtEl>
                                          </p:cBhvr>
                                        </p:animEffect>
                                      </p:childTnLst>
                                    </p:cTn>
                                  </p:par>
                                  <p:par>
                                    <p:cTn id="35" presetID="12" presetClass="entr" presetSubtype="8"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p:tgtEl>
                                              <p:spTgt spid="31"/>
                                            </p:tgtEl>
                                            <p:attrNameLst>
                                              <p:attrName>ppt_x</p:attrName>
                                            </p:attrNameLst>
                                          </p:cBhvr>
                                          <p:tavLst>
                                            <p:tav tm="0">
                                              <p:val>
                                                <p:strVal val="#ppt_x-#ppt_w*1.125000"/>
                                              </p:val>
                                            </p:tav>
                                            <p:tav tm="100000">
                                              <p:val>
                                                <p:strVal val="#ppt_x"/>
                                              </p:val>
                                            </p:tav>
                                          </p:tavLst>
                                        </p:anim>
                                        <p:animEffect transition="in" filter="wipe(right)">
                                          <p:cBhvr>
                                            <p:cTn id="38" dur="500"/>
                                            <p:tgtEl>
                                              <p:spTgt spid="31"/>
                                            </p:tgtEl>
                                          </p:cBhvr>
                                        </p:animEffect>
                                      </p:childTnLst>
                                    </p:cTn>
                                  </p:par>
                                </p:childTnLst>
                              </p:cTn>
                            </p:par>
                            <p:par>
                              <p:cTn id="39" fill="hold">
                                <p:stCondLst>
                                  <p:cond delay="2600"/>
                                </p:stCondLst>
                                <p:childTnLst>
                                  <p:par>
                                    <p:cTn id="40" presetID="2" presetClass="entr" presetSubtype="4" fill="hold" nodeType="afterEffect" p14:presetBounceEnd="40000">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14:bounceEnd="40000">
                                          <p:cBhvr additive="base">
                                            <p:cTn id="42"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43" dur="500" fill="hold"/>
                                            <p:tgtEl>
                                              <p:spTgt spid="13"/>
                                            </p:tgtEl>
                                            <p:attrNameLst>
                                              <p:attrName>ppt_y</p:attrName>
                                            </p:attrNameLst>
                                          </p:cBhvr>
                                          <p:tavLst>
                                            <p:tav tm="0">
                                              <p:val>
                                                <p:strVal val="1+#ppt_h/2"/>
                                              </p:val>
                                            </p:tav>
                                            <p:tav tm="100000">
                                              <p:val>
                                                <p:strVal val="#ppt_y"/>
                                              </p:val>
                                            </p:tav>
                                          </p:tavLst>
                                        </p:anim>
                                      </p:childTnLst>
                                    </p:cTn>
                                  </p:par>
                                </p:childTnLst>
                              </p:cTn>
                            </p:par>
                            <p:par>
                              <p:cTn id="44" fill="hold">
                                <p:stCondLst>
                                  <p:cond delay="3100"/>
                                </p:stCondLst>
                                <p:childTnLst>
                                  <p:par>
                                    <p:cTn id="45" presetID="1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p:tgtEl>
                                              <p:spTgt spid="22"/>
                                            </p:tgtEl>
                                            <p:attrNameLst>
                                              <p:attrName>ppt_x</p:attrName>
                                            </p:attrNameLst>
                                          </p:cBhvr>
                                          <p:tavLst>
                                            <p:tav tm="0">
                                              <p:val>
                                                <p:strVal val="#ppt_x-#ppt_w*1.125000"/>
                                              </p:val>
                                            </p:tav>
                                            <p:tav tm="100000">
                                              <p:val>
                                                <p:strVal val="#ppt_x"/>
                                              </p:val>
                                            </p:tav>
                                          </p:tavLst>
                                        </p:anim>
                                        <p:animEffect transition="in" filter="wipe(right)">
                                          <p:cBhvr>
                                            <p:cTn id="48" dur="500"/>
                                            <p:tgtEl>
                                              <p:spTgt spid="22"/>
                                            </p:tgtEl>
                                          </p:cBhvr>
                                        </p:animEffect>
                                      </p:childTnLst>
                                    </p:cTn>
                                  </p:par>
                                  <p:par>
                                    <p:cTn id="49" presetID="12" presetClass="entr" presetSubtype="8"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p:tgtEl>
                                              <p:spTgt spid="21"/>
                                            </p:tgtEl>
                                            <p:attrNameLst>
                                              <p:attrName>ppt_x</p:attrName>
                                            </p:attrNameLst>
                                          </p:cBhvr>
                                          <p:tavLst>
                                            <p:tav tm="0">
                                              <p:val>
                                                <p:strVal val="#ppt_x-#ppt_w*1.125000"/>
                                              </p:val>
                                            </p:tav>
                                            <p:tav tm="100000">
                                              <p:val>
                                                <p:strVal val="#ppt_x"/>
                                              </p:val>
                                            </p:tav>
                                          </p:tavLst>
                                        </p:anim>
                                        <p:animEffect transition="in" filter="wipe(right)">
                                          <p:cBhvr>
                                            <p:cTn id="52" dur="500"/>
                                            <p:tgtEl>
                                              <p:spTgt spid="21"/>
                                            </p:tgtEl>
                                          </p:cBhvr>
                                        </p:animEffect>
                                      </p:childTnLst>
                                    </p:cTn>
                                  </p:par>
                                  <p:par>
                                    <p:cTn id="53" presetID="12" presetClass="entr" presetSubtype="8" fill="hold" nodeType="with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p:tgtEl>
                                              <p:spTgt spid="33"/>
                                            </p:tgtEl>
                                            <p:attrNameLst>
                                              <p:attrName>ppt_x</p:attrName>
                                            </p:attrNameLst>
                                          </p:cBhvr>
                                          <p:tavLst>
                                            <p:tav tm="0">
                                              <p:val>
                                                <p:strVal val="#ppt_x-#ppt_w*1.125000"/>
                                              </p:val>
                                            </p:tav>
                                            <p:tav tm="100000">
                                              <p:val>
                                                <p:strVal val="#ppt_x"/>
                                              </p:val>
                                            </p:tav>
                                          </p:tavLst>
                                        </p:anim>
                                        <p:animEffect transition="in" filter="wipe(right)">
                                          <p:cBhvr>
                                            <p:cTn id="56" dur="500"/>
                                            <p:tgtEl>
                                              <p:spTgt spid="33"/>
                                            </p:tgtEl>
                                          </p:cBhvr>
                                        </p:animEffect>
                                      </p:childTnLst>
                                    </p:cTn>
                                  </p:par>
                                </p:childTnLst>
                              </p:cTn>
                            </p:par>
                            <p:par>
                              <p:cTn id="57" fill="hold">
                                <p:stCondLst>
                                  <p:cond delay="3600"/>
                                </p:stCondLst>
                                <p:childTnLst>
                                  <p:par>
                                    <p:cTn id="58" presetID="2" presetClass="entr" presetSubtype="4" fill="hold" nodeType="afterEffect" p14:presetBounceEnd="40000">
                                      <p:stCondLst>
                                        <p:cond delay="0"/>
                                      </p:stCondLst>
                                      <p:childTnLst>
                                        <p:set>
                                          <p:cBhvr>
                                            <p:cTn id="59" dur="1" fill="hold">
                                              <p:stCondLst>
                                                <p:cond delay="0"/>
                                              </p:stCondLst>
                                            </p:cTn>
                                            <p:tgtEl>
                                              <p:spTgt spid="16"/>
                                            </p:tgtEl>
                                            <p:attrNameLst>
                                              <p:attrName>style.visibility</p:attrName>
                                            </p:attrNameLst>
                                          </p:cBhvr>
                                          <p:to>
                                            <p:strVal val="visible"/>
                                          </p:to>
                                        </p:set>
                                        <p:anim calcmode="lin" valueType="num" p14:bounceEnd="40000">
                                          <p:cBhvr additive="base">
                                            <p:cTn id="60"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61" dur="500" fill="hold"/>
                                            <p:tgtEl>
                                              <p:spTgt spid="16"/>
                                            </p:tgtEl>
                                            <p:attrNameLst>
                                              <p:attrName>ppt_y</p:attrName>
                                            </p:attrNameLst>
                                          </p:cBhvr>
                                          <p:tavLst>
                                            <p:tav tm="0">
                                              <p:val>
                                                <p:strVal val="1+#ppt_h/2"/>
                                              </p:val>
                                            </p:tav>
                                            <p:tav tm="100000">
                                              <p:val>
                                                <p:strVal val="#ppt_y"/>
                                              </p:val>
                                            </p:tav>
                                          </p:tavLst>
                                        </p:anim>
                                      </p:childTnLst>
                                    </p:cTn>
                                  </p:par>
                                </p:childTnLst>
                              </p:cTn>
                            </p:par>
                            <p:par>
                              <p:cTn id="62" fill="hold">
                                <p:stCondLst>
                                  <p:cond delay="4100"/>
                                </p:stCondLst>
                                <p:childTnLst>
                                  <p:par>
                                    <p:cTn id="63" presetID="12" presetClass="entr" presetSubtype="8"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p:tgtEl>
                                              <p:spTgt spid="23"/>
                                            </p:tgtEl>
                                            <p:attrNameLst>
                                              <p:attrName>ppt_x</p:attrName>
                                            </p:attrNameLst>
                                          </p:cBhvr>
                                          <p:tavLst>
                                            <p:tav tm="0">
                                              <p:val>
                                                <p:strVal val="#ppt_x-#ppt_w*1.125000"/>
                                              </p:val>
                                            </p:tav>
                                            <p:tav tm="100000">
                                              <p:val>
                                                <p:strVal val="#ppt_x"/>
                                              </p:val>
                                            </p:tav>
                                          </p:tavLst>
                                        </p:anim>
                                        <p:animEffect transition="in" filter="wipe(right)">
                                          <p:cBhvr>
                                            <p:cTn id="66" dur="500"/>
                                            <p:tgtEl>
                                              <p:spTgt spid="23"/>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500"/>
                                            <p:tgtEl>
                                              <p:spTgt spid="24"/>
                                            </p:tgtEl>
                                            <p:attrNameLst>
                                              <p:attrName>ppt_x</p:attrName>
                                            </p:attrNameLst>
                                          </p:cBhvr>
                                          <p:tavLst>
                                            <p:tav tm="0">
                                              <p:val>
                                                <p:strVal val="#ppt_x-#ppt_w*1.125000"/>
                                              </p:val>
                                            </p:tav>
                                            <p:tav tm="100000">
                                              <p:val>
                                                <p:strVal val="#ppt_x"/>
                                              </p:val>
                                            </p:tav>
                                          </p:tavLst>
                                        </p:anim>
                                        <p:animEffect transition="in" filter="wipe(right)">
                                          <p:cBhvr>
                                            <p:cTn id="70" dur="500"/>
                                            <p:tgtEl>
                                              <p:spTgt spid="24"/>
                                            </p:tgtEl>
                                          </p:cBhvr>
                                        </p:animEffect>
                                      </p:childTnLst>
                                    </p:cTn>
                                  </p:par>
                                  <p:par>
                                    <p:cTn id="71" presetID="12" presetClass="entr" presetSubtype="8" fill="hold" nodeType="with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additive="base">
                                            <p:cTn id="73" dur="500"/>
                                            <p:tgtEl>
                                              <p:spTgt spid="32"/>
                                            </p:tgtEl>
                                            <p:attrNameLst>
                                              <p:attrName>ppt_x</p:attrName>
                                            </p:attrNameLst>
                                          </p:cBhvr>
                                          <p:tavLst>
                                            <p:tav tm="0">
                                              <p:val>
                                                <p:strVal val="#ppt_x-#ppt_w*1.125000"/>
                                              </p:val>
                                            </p:tav>
                                            <p:tav tm="100000">
                                              <p:val>
                                                <p:strVal val="#ppt_x"/>
                                              </p:val>
                                            </p:tav>
                                          </p:tavLst>
                                        </p:anim>
                                        <p:animEffect transition="in" filter="wipe(right)">
                                          <p:cBhvr>
                                            <p:cTn id="74" dur="500"/>
                                            <p:tgtEl>
                                              <p:spTgt spid="32"/>
                                            </p:tgtEl>
                                          </p:cBhvr>
                                        </p:animEffect>
                                      </p:childTnLst>
                                    </p:cTn>
                                  </p:par>
                                </p:childTnLst>
                              </p:cTn>
                            </p:par>
                            <p:par>
                              <p:cTn id="75" fill="hold">
                                <p:stCondLst>
                                  <p:cond delay="4600"/>
                                </p:stCondLst>
                                <p:childTnLst>
                                  <p:par>
                                    <p:cTn id="76" presetID="2" presetClass="entr" presetSubtype="4" fill="hold" nodeType="afterEffect" p14:presetBounceEnd="40000">
                                      <p:stCondLst>
                                        <p:cond delay="0"/>
                                      </p:stCondLst>
                                      <p:childTnLst>
                                        <p:set>
                                          <p:cBhvr>
                                            <p:cTn id="77" dur="1" fill="hold">
                                              <p:stCondLst>
                                                <p:cond delay="0"/>
                                              </p:stCondLst>
                                            </p:cTn>
                                            <p:tgtEl>
                                              <p:spTgt spid="37"/>
                                            </p:tgtEl>
                                            <p:attrNameLst>
                                              <p:attrName>style.visibility</p:attrName>
                                            </p:attrNameLst>
                                          </p:cBhvr>
                                          <p:to>
                                            <p:strVal val="visible"/>
                                          </p:to>
                                        </p:set>
                                        <p:anim calcmode="lin" valueType="num" p14:bounceEnd="40000">
                                          <p:cBhvr additive="base">
                                            <p:cTn id="78" dur="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79" dur="500" fill="hold"/>
                                            <p:tgtEl>
                                              <p:spTgt spid="37"/>
                                            </p:tgtEl>
                                            <p:attrNameLst>
                                              <p:attrName>ppt_y</p:attrName>
                                            </p:attrNameLst>
                                          </p:cBhvr>
                                          <p:tavLst>
                                            <p:tav tm="0">
                                              <p:val>
                                                <p:strVal val="1+#ppt_h/2"/>
                                              </p:val>
                                            </p:tav>
                                            <p:tav tm="100000">
                                              <p:val>
                                                <p:strVal val="#ppt_y"/>
                                              </p:val>
                                            </p:tav>
                                          </p:tavLst>
                                        </p:anim>
                                      </p:childTnLst>
                                    </p:cTn>
                                  </p:par>
                                </p:childTnLst>
                              </p:cTn>
                            </p:par>
                            <p:par>
                              <p:cTn id="80" fill="hold">
                                <p:stCondLst>
                                  <p:cond delay="5100"/>
                                </p:stCondLst>
                                <p:childTnLst>
                                  <p:par>
                                    <p:cTn id="81" presetID="12" presetClass="entr" presetSubtype="8"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additive="base">
                                            <p:cTn id="83" dur="500"/>
                                            <p:tgtEl>
                                              <p:spTgt spid="25"/>
                                            </p:tgtEl>
                                            <p:attrNameLst>
                                              <p:attrName>ppt_x</p:attrName>
                                            </p:attrNameLst>
                                          </p:cBhvr>
                                          <p:tavLst>
                                            <p:tav tm="0">
                                              <p:val>
                                                <p:strVal val="#ppt_x-#ppt_w*1.125000"/>
                                              </p:val>
                                            </p:tav>
                                            <p:tav tm="100000">
                                              <p:val>
                                                <p:strVal val="#ppt_x"/>
                                              </p:val>
                                            </p:tav>
                                          </p:tavLst>
                                        </p:anim>
                                        <p:animEffect transition="in" filter="wipe(right)">
                                          <p:cBhvr>
                                            <p:cTn id="84" dur="500"/>
                                            <p:tgtEl>
                                              <p:spTgt spid="25"/>
                                            </p:tgtEl>
                                          </p:cBhvr>
                                        </p:animEffect>
                                      </p:childTnLst>
                                    </p:cTn>
                                  </p:par>
                                  <p:par>
                                    <p:cTn id="85" presetID="12" presetClass="entr" presetSubtype="8" fill="hold" nodeType="with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p:tgtEl>
                                              <p:spTgt spid="34"/>
                                            </p:tgtEl>
                                            <p:attrNameLst>
                                              <p:attrName>ppt_x</p:attrName>
                                            </p:attrNameLst>
                                          </p:cBhvr>
                                          <p:tavLst>
                                            <p:tav tm="0">
                                              <p:val>
                                                <p:strVal val="#ppt_x-#ppt_w*1.125000"/>
                                              </p:val>
                                            </p:tav>
                                            <p:tav tm="100000">
                                              <p:val>
                                                <p:strVal val="#ppt_x"/>
                                              </p:val>
                                            </p:tav>
                                          </p:tavLst>
                                        </p:anim>
                                        <p:animEffect transition="in" filter="wipe(right)">
                                          <p:cBhvr>
                                            <p:cTn id="88" dur="500"/>
                                            <p:tgtEl>
                                              <p:spTgt spid="34"/>
                                            </p:tgtEl>
                                          </p:cBhvr>
                                        </p:animEffect>
                                      </p:childTnLst>
                                    </p:cTn>
                                  </p:par>
                                  <p:par>
                                    <p:cTn id="89" presetID="12" presetClass="entr" presetSubtype="8" fill="hold" grpId="0" nodeType="withEffect">
                                      <p:stCondLst>
                                        <p:cond delay="0"/>
                                      </p:stCondLst>
                                      <p:childTnLst>
                                        <p:set>
                                          <p:cBhvr>
                                            <p:cTn id="90" dur="1" fill="hold">
                                              <p:stCondLst>
                                                <p:cond delay="0"/>
                                              </p:stCondLst>
                                            </p:cTn>
                                            <p:tgtEl>
                                              <p:spTgt spid="26"/>
                                            </p:tgtEl>
                                            <p:attrNameLst>
                                              <p:attrName>style.visibility</p:attrName>
                                            </p:attrNameLst>
                                          </p:cBhvr>
                                          <p:to>
                                            <p:strVal val="visible"/>
                                          </p:to>
                                        </p:set>
                                        <p:anim calcmode="lin" valueType="num">
                                          <p:cBhvr additive="base">
                                            <p:cTn id="91" dur="500"/>
                                            <p:tgtEl>
                                              <p:spTgt spid="26"/>
                                            </p:tgtEl>
                                            <p:attrNameLst>
                                              <p:attrName>ppt_x</p:attrName>
                                            </p:attrNameLst>
                                          </p:cBhvr>
                                          <p:tavLst>
                                            <p:tav tm="0">
                                              <p:val>
                                                <p:strVal val="#ppt_x-#ppt_w*1.125000"/>
                                              </p:val>
                                            </p:tav>
                                            <p:tav tm="100000">
                                              <p:val>
                                                <p:strVal val="#ppt_x"/>
                                              </p:val>
                                            </p:tav>
                                          </p:tavLst>
                                        </p:anim>
                                        <p:animEffect transition="in" filter="wipe(right)">
                                          <p:cBhvr>
                                            <p:cTn id="92" dur="500"/>
                                            <p:tgtEl>
                                              <p:spTgt spid="26"/>
                                            </p:tgtEl>
                                          </p:cBhvr>
                                        </p:animEffect>
                                      </p:childTnLst>
                                    </p:cTn>
                                  </p:par>
                                </p:childTnLst>
                              </p:cTn>
                            </p:par>
                            <p:par>
                              <p:cTn id="93" fill="hold">
                                <p:stCondLst>
                                  <p:cond delay="5600"/>
                                </p:stCondLst>
                                <p:childTnLst>
                                  <p:par>
                                    <p:cTn id="94" presetID="2" presetClass="entr" presetSubtype="4" fill="hold" nodeType="afterEffect" p14:presetBounceEnd="40000">
                                      <p:stCondLst>
                                        <p:cond delay="0"/>
                                      </p:stCondLst>
                                      <p:childTnLst>
                                        <p:set>
                                          <p:cBhvr>
                                            <p:cTn id="95" dur="1" fill="hold">
                                              <p:stCondLst>
                                                <p:cond delay="0"/>
                                              </p:stCondLst>
                                            </p:cTn>
                                            <p:tgtEl>
                                              <p:spTgt spid="40"/>
                                            </p:tgtEl>
                                            <p:attrNameLst>
                                              <p:attrName>style.visibility</p:attrName>
                                            </p:attrNameLst>
                                          </p:cBhvr>
                                          <p:to>
                                            <p:strVal val="visible"/>
                                          </p:to>
                                        </p:set>
                                        <p:anim calcmode="lin" valueType="num" p14:bounceEnd="40000">
                                          <p:cBhvr additive="base">
                                            <p:cTn id="96" dur="5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97" dur="500" fill="hold"/>
                                            <p:tgtEl>
                                              <p:spTgt spid="40"/>
                                            </p:tgtEl>
                                            <p:attrNameLst>
                                              <p:attrName>ppt_y</p:attrName>
                                            </p:attrNameLst>
                                          </p:cBhvr>
                                          <p:tavLst>
                                            <p:tav tm="0">
                                              <p:val>
                                                <p:strVal val="1+#ppt_h/2"/>
                                              </p:val>
                                            </p:tav>
                                            <p:tav tm="100000">
                                              <p:val>
                                                <p:strVal val="#ppt_y"/>
                                              </p:val>
                                            </p:tav>
                                          </p:tavLst>
                                        </p:anim>
                                      </p:childTnLst>
                                    </p:cTn>
                                  </p:par>
                                </p:childTnLst>
                              </p:cTn>
                            </p:par>
                            <p:par>
                              <p:cTn id="98" fill="hold">
                                <p:stCondLst>
                                  <p:cond delay="6100"/>
                                </p:stCondLst>
                                <p:childTnLst>
                                  <p:par>
                                    <p:cTn id="99" presetID="12" presetClass="entr" presetSubtype="8" fill="hold" grpId="0" nodeType="afterEffect">
                                      <p:stCondLst>
                                        <p:cond delay="0"/>
                                      </p:stCondLst>
                                      <p:childTnLst>
                                        <p:set>
                                          <p:cBhvr>
                                            <p:cTn id="100" dur="1" fill="hold">
                                              <p:stCondLst>
                                                <p:cond delay="0"/>
                                              </p:stCondLst>
                                            </p:cTn>
                                            <p:tgtEl>
                                              <p:spTgt spid="27"/>
                                            </p:tgtEl>
                                            <p:attrNameLst>
                                              <p:attrName>style.visibility</p:attrName>
                                            </p:attrNameLst>
                                          </p:cBhvr>
                                          <p:to>
                                            <p:strVal val="visible"/>
                                          </p:to>
                                        </p:set>
                                        <p:anim calcmode="lin" valueType="num">
                                          <p:cBhvr additive="base">
                                            <p:cTn id="101" dur="500"/>
                                            <p:tgtEl>
                                              <p:spTgt spid="27"/>
                                            </p:tgtEl>
                                            <p:attrNameLst>
                                              <p:attrName>ppt_x</p:attrName>
                                            </p:attrNameLst>
                                          </p:cBhvr>
                                          <p:tavLst>
                                            <p:tav tm="0">
                                              <p:val>
                                                <p:strVal val="#ppt_x-#ppt_w*1.125000"/>
                                              </p:val>
                                            </p:tav>
                                            <p:tav tm="100000">
                                              <p:val>
                                                <p:strVal val="#ppt_x"/>
                                              </p:val>
                                            </p:tav>
                                          </p:tavLst>
                                        </p:anim>
                                        <p:animEffect transition="in" filter="wipe(right)">
                                          <p:cBhvr>
                                            <p:cTn id="102" dur="500"/>
                                            <p:tgtEl>
                                              <p:spTgt spid="27"/>
                                            </p:tgtEl>
                                          </p:cBhvr>
                                        </p:animEffect>
                                      </p:childTnLst>
                                    </p:cTn>
                                  </p:par>
                                  <p:par>
                                    <p:cTn id="103" presetID="12" presetClass="entr" presetSubtype="8" fill="hold" grpId="0" nodeType="withEffect">
                                      <p:stCondLst>
                                        <p:cond delay="0"/>
                                      </p:stCondLst>
                                      <p:childTnLst>
                                        <p:set>
                                          <p:cBhvr>
                                            <p:cTn id="104" dur="1" fill="hold">
                                              <p:stCondLst>
                                                <p:cond delay="0"/>
                                              </p:stCondLst>
                                            </p:cTn>
                                            <p:tgtEl>
                                              <p:spTgt spid="28"/>
                                            </p:tgtEl>
                                            <p:attrNameLst>
                                              <p:attrName>style.visibility</p:attrName>
                                            </p:attrNameLst>
                                          </p:cBhvr>
                                          <p:to>
                                            <p:strVal val="visible"/>
                                          </p:to>
                                        </p:set>
                                        <p:anim calcmode="lin" valueType="num">
                                          <p:cBhvr additive="base">
                                            <p:cTn id="105" dur="500"/>
                                            <p:tgtEl>
                                              <p:spTgt spid="28"/>
                                            </p:tgtEl>
                                            <p:attrNameLst>
                                              <p:attrName>ppt_x</p:attrName>
                                            </p:attrNameLst>
                                          </p:cBhvr>
                                          <p:tavLst>
                                            <p:tav tm="0">
                                              <p:val>
                                                <p:strVal val="#ppt_x-#ppt_w*1.125000"/>
                                              </p:val>
                                            </p:tav>
                                            <p:tav tm="100000">
                                              <p:val>
                                                <p:strVal val="#ppt_x"/>
                                              </p:val>
                                            </p:tav>
                                          </p:tavLst>
                                        </p:anim>
                                        <p:animEffect transition="in" filter="wipe(right)">
                                          <p:cBhvr>
                                            <p:cTn id="106" dur="500"/>
                                            <p:tgtEl>
                                              <p:spTgt spid="28"/>
                                            </p:tgtEl>
                                          </p:cBhvr>
                                        </p:animEffect>
                                      </p:childTnLst>
                                    </p:cTn>
                                  </p:par>
                                  <p:par>
                                    <p:cTn id="107" presetID="12" presetClass="entr" presetSubtype="2" fill="hold" nodeType="withEffect">
                                      <p:stCondLst>
                                        <p:cond delay="0"/>
                                      </p:stCondLst>
                                      <p:childTnLst>
                                        <p:set>
                                          <p:cBhvr>
                                            <p:cTn id="108" dur="1" fill="hold">
                                              <p:stCondLst>
                                                <p:cond delay="0"/>
                                              </p:stCondLst>
                                            </p:cTn>
                                            <p:tgtEl>
                                              <p:spTgt spid="35"/>
                                            </p:tgtEl>
                                            <p:attrNameLst>
                                              <p:attrName>style.visibility</p:attrName>
                                            </p:attrNameLst>
                                          </p:cBhvr>
                                          <p:to>
                                            <p:strVal val="visible"/>
                                          </p:to>
                                        </p:set>
                                        <p:anim calcmode="lin" valueType="num">
                                          <p:cBhvr additive="base">
                                            <p:cTn id="109" dur="500"/>
                                            <p:tgtEl>
                                              <p:spTgt spid="35"/>
                                            </p:tgtEl>
                                            <p:attrNameLst>
                                              <p:attrName>ppt_x</p:attrName>
                                            </p:attrNameLst>
                                          </p:cBhvr>
                                          <p:tavLst>
                                            <p:tav tm="0">
                                              <p:val>
                                                <p:strVal val="#ppt_x+#ppt_w*1.125000"/>
                                              </p:val>
                                            </p:tav>
                                            <p:tav tm="100000">
                                              <p:val>
                                                <p:strVal val="#ppt_x"/>
                                              </p:val>
                                            </p:tav>
                                          </p:tavLst>
                                        </p:anim>
                                        <p:animEffect transition="in" filter="wipe(left)">
                                          <p:cBhvr>
                                            <p:cTn id="110" dur="500"/>
                                            <p:tgtEl>
                                              <p:spTgt spid="35"/>
                                            </p:tgtEl>
                                          </p:cBhvr>
                                        </p:animEffect>
                                      </p:childTnLst>
                                    </p:cTn>
                                  </p:par>
                                </p:childTnLst>
                              </p:cTn>
                            </p:par>
                            <p:par>
                              <p:cTn id="111" fill="hold">
                                <p:stCondLst>
                                  <p:cond delay="6600"/>
                                </p:stCondLst>
                                <p:childTnLst>
                                  <p:par>
                                    <p:cTn id="112" presetID="2" presetClass="entr" presetSubtype="4" fill="hold" nodeType="afterEffect" p14:presetBounceEnd="40000">
                                      <p:stCondLst>
                                        <p:cond delay="0"/>
                                      </p:stCondLst>
                                      <p:childTnLst>
                                        <p:set>
                                          <p:cBhvr>
                                            <p:cTn id="113" dur="1" fill="hold">
                                              <p:stCondLst>
                                                <p:cond delay="0"/>
                                              </p:stCondLst>
                                            </p:cTn>
                                            <p:tgtEl>
                                              <p:spTgt spid="43"/>
                                            </p:tgtEl>
                                            <p:attrNameLst>
                                              <p:attrName>style.visibility</p:attrName>
                                            </p:attrNameLst>
                                          </p:cBhvr>
                                          <p:to>
                                            <p:strVal val="visible"/>
                                          </p:to>
                                        </p:set>
                                        <p:anim calcmode="lin" valueType="num" p14:bounceEnd="40000">
                                          <p:cBhvr additive="base">
                                            <p:cTn id="114" dur="500" fill="hold"/>
                                            <p:tgtEl>
                                              <p:spTgt spid="43"/>
                                            </p:tgtEl>
                                            <p:attrNameLst>
                                              <p:attrName>ppt_x</p:attrName>
                                            </p:attrNameLst>
                                          </p:cBhvr>
                                          <p:tavLst>
                                            <p:tav tm="0">
                                              <p:val>
                                                <p:strVal val="#ppt_x"/>
                                              </p:val>
                                            </p:tav>
                                            <p:tav tm="100000">
                                              <p:val>
                                                <p:strVal val="#ppt_x"/>
                                              </p:val>
                                            </p:tav>
                                          </p:tavLst>
                                        </p:anim>
                                        <p:anim calcmode="lin" valueType="num" p14:bounceEnd="40000">
                                          <p:cBhvr additive="base">
                                            <p:cTn id="115" dur="500" fill="hold"/>
                                            <p:tgtEl>
                                              <p:spTgt spid="43"/>
                                            </p:tgtEl>
                                            <p:attrNameLst>
                                              <p:attrName>ppt_y</p:attrName>
                                            </p:attrNameLst>
                                          </p:cBhvr>
                                          <p:tavLst>
                                            <p:tav tm="0">
                                              <p:val>
                                                <p:strVal val="1+#ppt_h/2"/>
                                              </p:val>
                                            </p:tav>
                                            <p:tav tm="100000">
                                              <p:val>
                                                <p:strVal val="#ppt_y"/>
                                              </p:val>
                                            </p:tav>
                                          </p:tavLst>
                                        </p:anim>
                                      </p:childTnLst>
                                    </p:cTn>
                                  </p:par>
                                </p:childTnLst>
                              </p:cTn>
                            </p:par>
                            <p:par>
                              <p:cTn id="116" fill="hold">
                                <p:stCondLst>
                                  <p:cond delay="7100"/>
                                </p:stCondLst>
                                <p:childTnLst>
                                  <p:par>
                                    <p:cTn id="117" presetID="12" presetClass="entr" presetSubtype="8"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 calcmode="lin" valueType="num">
                                          <p:cBhvr additive="base">
                                            <p:cTn id="119" dur="500"/>
                                            <p:tgtEl>
                                              <p:spTgt spid="29"/>
                                            </p:tgtEl>
                                            <p:attrNameLst>
                                              <p:attrName>ppt_x</p:attrName>
                                            </p:attrNameLst>
                                          </p:cBhvr>
                                          <p:tavLst>
                                            <p:tav tm="0">
                                              <p:val>
                                                <p:strVal val="#ppt_x-#ppt_w*1.125000"/>
                                              </p:val>
                                            </p:tav>
                                            <p:tav tm="100000">
                                              <p:val>
                                                <p:strVal val="#ppt_x"/>
                                              </p:val>
                                            </p:tav>
                                          </p:tavLst>
                                        </p:anim>
                                        <p:animEffect transition="in" filter="wipe(right)">
                                          <p:cBhvr>
                                            <p:cTn id="120" dur="500"/>
                                            <p:tgtEl>
                                              <p:spTgt spid="29"/>
                                            </p:tgtEl>
                                          </p:cBhvr>
                                        </p:animEffect>
                                      </p:childTnLst>
                                    </p:cTn>
                                  </p:par>
                                  <p:par>
                                    <p:cTn id="121" presetID="12" presetClass="entr" presetSubtype="8" fill="hold" grpId="0" nodeType="withEffect">
                                      <p:stCondLst>
                                        <p:cond delay="0"/>
                                      </p:stCondLst>
                                      <p:childTnLst>
                                        <p:set>
                                          <p:cBhvr>
                                            <p:cTn id="122" dur="1" fill="hold">
                                              <p:stCondLst>
                                                <p:cond delay="0"/>
                                              </p:stCondLst>
                                            </p:cTn>
                                            <p:tgtEl>
                                              <p:spTgt spid="30"/>
                                            </p:tgtEl>
                                            <p:attrNameLst>
                                              <p:attrName>style.visibility</p:attrName>
                                            </p:attrNameLst>
                                          </p:cBhvr>
                                          <p:to>
                                            <p:strVal val="visible"/>
                                          </p:to>
                                        </p:set>
                                        <p:anim calcmode="lin" valueType="num">
                                          <p:cBhvr additive="base">
                                            <p:cTn id="123" dur="500"/>
                                            <p:tgtEl>
                                              <p:spTgt spid="30"/>
                                            </p:tgtEl>
                                            <p:attrNameLst>
                                              <p:attrName>ppt_x</p:attrName>
                                            </p:attrNameLst>
                                          </p:cBhvr>
                                          <p:tavLst>
                                            <p:tav tm="0">
                                              <p:val>
                                                <p:strVal val="#ppt_x-#ppt_w*1.125000"/>
                                              </p:val>
                                            </p:tav>
                                            <p:tav tm="100000">
                                              <p:val>
                                                <p:strVal val="#ppt_x"/>
                                              </p:val>
                                            </p:tav>
                                          </p:tavLst>
                                        </p:anim>
                                        <p:animEffect transition="in" filter="wipe(right)">
                                          <p:cBhvr>
                                            <p:cTn id="124" dur="500"/>
                                            <p:tgtEl>
                                              <p:spTgt spid="30"/>
                                            </p:tgtEl>
                                          </p:cBhvr>
                                        </p:animEffect>
                                      </p:childTnLst>
                                    </p:cTn>
                                  </p:par>
                                  <p:par>
                                    <p:cTn id="125" presetID="12" presetClass="entr" presetSubtype="2" fill="hold" nodeType="withEffect">
                                      <p:stCondLst>
                                        <p:cond delay="0"/>
                                      </p:stCondLst>
                                      <p:childTnLst>
                                        <p:set>
                                          <p:cBhvr>
                                            <p:cTn id="126" dur="1" fill="hold">
                                              <p:stCondLst>
                                                <p:cond delay="0"/>
                                              </p:stCondLst>
                                            </p:cTn>
                                            <p:tgtEl>
                                              <p:spTgt spid="36"/>
                                            </p:tgtEl>
                                            <p:attrNameLst>
                                              <p:attrName>style.visibility</p:attrName>
                                            </p:attrNameLst>
                                          </p:cBhvr>
                                          <p:to>
                                            <p:strVal val="visible"/>
                                          </p:to>
                                        </p:set>
                                        <p:anim calcmode="lin" valueType="num">
                                          <p:cBhvr additive="base">
                                            <p:cTn id="127" dur="500"/>
                                            <p:tgtEl>
                                              <p:spTgt spid="36"/>
                                            </p:tgtEl>
                                            <p:attrNameLst>
                                              <p:attrName>ppt_x</p:attrName>
                                            </p:attrNameLst>
                                          </p:cBhvr>
                                          <p:tavLst>
                                            <p:tav tm="0">
                                              <p:val>
                                                <p:strVal val="#ppt_x+#ppt_w*1.125000"/>
                                              </p:val>
                                            </p:tav>
                                            <p:tav tm="100000">
                                              <p:val>
                                                <p:strVal val="#ppt_x"/>
                                              </p:val>
                                            </p:tav>
                                          </p:tavLst>
                                        </p:anim>
                                        <p:animEffect transition="in" filter="wipe(left)">
                                          <p:cBhvr>
                                            <p:cTn id="12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9" grpId="0"/>
          <p:bldP spid="20" grpId="0"/>
          <p:bldP spid="21" grpId="0"/>
          <p:bldP spid="22" grpId="0"/>
          <p:bldP spid="23" grpId="0"/>
          <p:bldP spid="24" grpId="0"/>
          <p:bldP spid="25" grpId="0"/>
          <p:bldP spid="26" grpId="0"/>
          <p:bldP spid="27" grpId="0"/>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2" presetClass="entr" presetSubtype="4"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2100"/>
                                </p:stCondLst>
                                <p:childTnLst>
                                  <p:par>
                                    <p:cTn id="27" presetID="12" presetClass="entr" presetSubtype="8"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p:tgtEl>
                                              <p:spTgt spid="19"/>
                                            </p:tgtEl>
                                            <p:attrNameLst>
                                              <p:attrName>ppt_x</p:attrName>
                                            </p:attrNameLst>
                                          </p:cBhvr>
                                          <p:tavLst>
                                            <p:tav tm="0">
                                              <p:val>
                                                <p:strVal val="#ppt_x-#ppt_w*1.125000"/>
                                              </p:val>
                                            </p:tav>
                                            <p:tav tm="100000">
                                              <p:val>
                                                <p:strVal val="#ppt_x"/>
                                              </p:val>
                                            </p:tav>
                                          </p:tavLst>
                                        </p:anim>
                                        <p:animEffect transition="in" filter="wipe(right)">
                                          <p:cBhvr>
                                            <p:cTn id="30" dur="500"/>
                                            <p:tgtEl>
                                              <p:spTgt spid="19"/>
                                            </p:tgtEl>
                                          </p:cBhvr>
                                        </p:animEffect>
                                      </p:childTnLst>
                                    </p:cTn>
                                  </p:par>
                                  <p:par>
                                    <p:cTn id="31" presetID="12" presetClass="entr" presetSubtype="8"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p:tgtEl>
                                              <p:spTgt spid="20"/>
                                            </p:tgtEl>
                                            <p:attrNameLst>
                                              <p:attrName>ppt_x</p:attrName>
                                            </p:attrNameLst>
                                          </p:cBhvr>
                                          <p:tavLst>
                                            <p:tav tm="0">
                                              <p:val>
                                                <p:strVal val="#ppt_x-#ppt_w*1.125000"/>
                                              </p:val>
                                            </p:tav>
                                            <p:tav tm="100000">
                                              <p:val>
                                                <p:strVal val="#ppt_x"/>
                                              </p:val>
                                            </p:tav>
                                          </p:tavLst>
                                        </p:anim>
                                        <p:animEffect transition="in" filter="wipe(right)">
                                          <p:cBhvr>
                                            <p:cTn id="34" dur="500"/>
                                            <p:tgtEl>
                                              <p:spTgt spid="20"/>
                                            </p:tgtEl>
                                          </p:cBhvr>
                                        </p:animEffect>
                                      </p:childTnLst>
                                    </p:cTn>
                                  </p:par>
                                  <p:par>
                                    <p:cTn id="35" presetID="12" presetClass="entr" presetSubtype="8"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p:tgtEl>
                                              <p:spTgt spid="31"/>
                                            </p:tgtEl>
                                            <p:attrNameLst>
                                              <p:attrName>ppt_x</p:attrName>
                                            </p:attrNameLst>
                                          </p:cBhvr>
                                          <p:tavLst>
                                            <p:tav tm="0">
                                              <p:val>
                                                <p:strVal val="#ppt_x-#ppt_w*1.125000"/>
                                              </p:val>
                                            </p:tav>
                                            <p:tav tm="100000">
                                              <p:val>
                                                <p:strVal val="#ppt_x"/>
                                              </p:val>
                                            </p:tav>
                                          </p:tavLst>
                                        </p:anim>
                                        <p:animEffect transition="in" filter="wipe(right)">
                                          <p:cBhvr>
                                            <p:cTn id="38" dur="500"/>
                                            <p:tgtEl>
                                              <p:spTgt spid="31"/>
                                            </p:tgtEl>
                                          </p:cBhvr>
                                        </p:animEffect>
                                      </p:childTnLst>
                                    </p:cTn>
                                  </p:par>
                                </p:childTnLst>
                              </p:cTn>
                            </p:par>
                            <p:par>
                              <p:cTn id="39" fill="hold">
                                <p:stCondLst>
                                  <p:cond delay="2600"/>
                                </p:stCondLst>
                                <p:childTnLst>
                                  <p:par>
                                    <p:cTn id="40" presetID="2" presetClass="entr" presetSubtype="4"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childTnLst>
                              </p:cTn>
                            </p:par>
                            <p:par>
                              <p:cTn id="44" fill="hold">
                                <p:stCondLst>
                                  <p:cond delay="3100"/>
                                </p:stCondLst>
                                <p:childTnLst>
                                  <p:par>
                                    <p:cTn id="45" presetID="1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p:tgtEl>
                                              <p:spTgt spid="22"/>
                                            </p:tgtEl>
                                            <p:attrNameLst>
                                              <p:attrName>ppt_x</p:attrName>
                                            </p:attrNameLst>
                                          </p:cBhvr>
                                          <p:tavLst>
                                            <p:tav tm="0">
                                              <p:val>
                                                <p:strVal val="#ppt_x-#ppt_w*1.125000"/>
                                              </p:val>
                                            </p:tav>
                                            <p:tav tm="100000">
                                              <p:val>
                                                <p:strVal val="#ppt_x"/>
                                              </p:val>
                                            </p:tav>
                                          </p:tavLst>
                                        </p:anim>
                                        <p:animEffect transition="in" filter="wipe(right)">
                                          <p:cBhvr>
                                            <p:cTn id="48" dur="500"/>
                                            <p:tgtEl>
                                              <p:spTgt spid="22"/>
                                            </p:tgtEl>
                                          </p:cBhvr>
                                        </p:animEffect>
                                      </p:childTnLst>
                                    </p:cTn>
                                  </p:par>
                                  <p:par>
                                    <p:cTn id="49" presetID="12" presetClass="entr" presetSubtype="8"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p:tgtEl>
                                              <p:spTgt spid="21"/>
                                            </p:tgtEl>
                                            <p:attrNameLst>
                                              <p:attrName>ppt_x</p:attrName>
                                            </p:attrNameLst>
                                          </p:cBhvr>
                                          <p:tavLst>
                                            <p:tav tm="0">
                                              <p:val>
                                                <p:strVal val="#ppt_x-#ppt_w*1.125000"/>
                                              </p:val>
                                            </p:tav>
                                            <p:tav tm="100000">
                                              <p:val>
                                                <p:strVal val="#ppt_x"/>
                                              </p:val>
                                            </p:tav>
                                          </p:tavLst>
                                        </p:anim>
                                        <p:animEffect transition="in" filter="wipe(right)">
                                          <p:cBhvr>
                                            <p:cTn id="52" dur="500"/>
                                            <p:tgtEl>
                                              <p:spTgt spid="21"/>
                                            </p:tgtEl>
                                          </p:cBhvr>
                                        </p:animEffect>
                                      </p:childTnLst>
                                    </p:cTn>
                                  </p:par>
                                  <p:par>
                                    <p:cTn id="53" presetID="12" presetClass="entr" presetSubtype="8" fill="hold" nodeType="with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p:tgtEl>
                                              <p:spTgt spid="33"/>
                                            </p:tgtEl>
                                            <p:attrNameLst>
                                              <p:attrName>ppt_x</p:attrName>
                                            </p:attrNameLst>
                                          </p:cBhvr>
                                          <p:tavLst>
                                            <p:tav tm="0">
                                              <p:val>
                                                <p:strVal val="#ppt_x-#ppt_w*1.125000"/>
                                              </p:val>
                                            </p:tav>
                                            <p:tav tm="100000">
                                              <p:val>
                                                <p:strVal val="#ppt_x"/>
                                              </p:val>
                                            </p:tav>
                                          </p:tavLst>
                                        </p:anim>
                                        <p:animEffect transition="in" filter="wipe(right)">
                                          <p:cBhvr>
                                            <p:cTn id="56" dur="500"/>
                                            <p:tgtEl>
                                              <p:spTgt spid="33"/>
                                            </p:tgtEl>
                                          </p:cBhvr>
                                        </p:animEffect>
                                      </p:childTnLst>
                                    </p:cTn>
                                  </p:par>
                                </p:childTnLst>
                              </p:cTn>
                            </p:par>
                            <p:par>
                              <p:cTn id="57" fill="hold">
                                <p:stCondLst>
                                  <p:cond delay="3600"/>
                                </p:stCondLst>
                                <p:childTnLst>
                                  <p:par>
                                    <p:cTn id="58" presetID="2" presetClass="entr" presetSubtype="4" fill="hold" nodeType="afterEffect">
                                      <p:stCondLst>
                                        <p:cond delay="0"/>
                                      </p:stCondLst>
                                      <p:childTnLst>
                                        <p:set>
                                          <p:cBhvr>
                                            <p:cTn id="59" dur="1" fill="hold">
                                              <p:stCondLst>
                                                <p:cond delay="0"/>
                                              </p:stCondLst>
                                            </p:cTn>
                                            <p:tgtEl>
                                              <p:spTgt spid="16"/>
                                            </p:tgtEl>
                                            <p:attrNameLst>
                                              <p:attrName>style.visibility</p:attrName>
                                            </p:attrNameLst>
                                          </p:cBhvr>
                                          <p:to>
                                            <p:strVal val="visible"/>
                                          </p:to>
                                        </p:set>
                                        <p:anim calcmode="lin" valueType="num">
                                          <p:cBhvr additive="base">
                                            <p:cTn id="60" dur="500" fill="hold"/>
                                            <p:tgtEl>
                                              <p:spTgt spid="16"/>
                                            </p:tgtEl>
                                            <p:attrNameLst>
                                              <p:attrName>ppt_x</p:attrName>
                                            </p:attrNameLst>
                                          </p:cBhvr>
                                          <p:tavLst>
                                            <p:tav tm="0">
                                              <p:val>
                                                <p:strVal val="#ppt_x"/>
                                              </p:val>
                                            </p:tav>
                                            <p:tav tm="100000">
                                              <p:val>
                                                <p:strVal val="#ppt_x"/>
                                              </p:val>
                                            </p:tav>
                                          </p:tavLst>
                                        </p:anim>
                                        <p:anim calcmode="lin" valueType="num">
                                          <p:cBhvr additive="base">
                                            <p:cTn id="61" dur="500" fill="hold"/>
                                            <p:tgtEl>
                                              <p:spTgt spid="16"/>
                                            </p:tgtEl>
                                            <p:attrNameLst>
                                              <p:attrName>ppt_y</p:attrName>
                                            </p:attrNameLst>
                                          </p:cBhvr>
                                          <p:tavLst>
                                            <p:tav tm="0">
                                              <p:val>
                                                <p:strVal val="1+#ppt_h/2"/>
                                              </p:val>
                                            </p:tav>
                                            <p:tav tm="100000">
                                              <p:val>
                                                <p:strVal val="#ppt_y"/>
                                              </p:val>
                                            </p:tav>
                                          </p:tavLst>
                                        </p:anim>
                                      </p:childTnLst>
                                    </p:cTn>
                                  </p:par>
                                </p:childTnLst>
                              </p:cTn>
                            </p:par>
                            <p:par>
                              <p:cTn id="62" fill="hold">
                                <p:stCondLst>
                                  <p:cond delay="4100"/>
                                </p:stCondLst>
                                <p:childTnLst>
                                  <p:par>
                                    <p:cTn id="63" presetID="12" presetClass="entr" presetSubtype="8"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p:tgtEl>
                                              <p:spTgt spid="23"/>
                                            </p:tgtEl>
                                            <p:attrNameLst>
                                              <p:attrName>ppt_x</p:attrName>
                                            </p:attrNameLst>
                                          </p:cBhvr>
                                          <p:tavLst>
                                            <p:tav tm="0">
                                              <p:val>
                                                <p:strVal val="#ppt_x-#ppt_w*1.125000"/>
                                              </p:val>
                                            </p:tav>
                                            <p:tav tm="100000">
                                              <p:val>
                                                <p:strVal val="#ppt_x"/>
                                              </p:val>
                                            </p:tav>
                                          </p:tavLst>
                                        </p:anim>
                                        <p:animEffect transition="in" filter="wipe(right)">
                                          <p:cBhvr>
                                            <p:cTn id="66" dur="500"/>
                                            <p:tgtEl>
                                              <p:spTgt spid="23"/>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500"/>
                                            <p:tgtEl>
                                              <p:spTgt spid="24"/>
                                            </p:tgtEl>
                                            <p:attrNameLst>
                                              <p:attrName>ppt_x</p:attrName>
                                            </p:attrNameLst>
                                          </p:cBhvr>
                                          <p:tavLst>
                                            <p:tav tm="0">
                                              <p:val>
                                                <p:strVal val="#ppt_x-#ppt_w*1.125000"/>
                                              </p:val>
                                            </p:tav>
                                            <p:tav tm="100000">
                                              <p:val>
                                                <p:strVal val="#ppt_x"/>
                                              </p:val>
                                            </p:tav>
                                          </p:tavLst>
                                        </p:anim>
                                        <p:animEffect transition="in" filter="wipe(right)">
                                          <p:cBhvr>
                                            <p:cTn id="70" dur="500"/>
                                            <p:tgtEl>
                                              <p:spTgt spid="24"/>
                                            </p:tgtEl>
                                          </p:cBhvr>
                                        </p:animEffect>
                                      </p:childTnLst>
                                    </p:cTn>
                                  </p:par>
                                  <p:par>
                                    <p:cTn id="71" presetID="12" presetClass="entr" presetSubtype="8" fill="hold" nodeType="with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additive="base">
                                            <p:cTn id="73" dur="500"/>
                                            <p:tgtEl>
                                              <p:spTgt spid="32"/>
                                            </p:tgtEl>
                                            <p:attrNameLst>
                                              <p:attrName>ppt_x</p:attrName>
                                            </p:attrNameLst>
                                          </p:cBhvr>
                                          <p:tavLst>
                                            <p:tav tm="0">
                                              <p:val>
                                                <p:strVal val="#ppt_x-#ppt_w*1.125000"/>
                                              </p:val>
                                            </p:tav>
                                            <p:tav tm="100000">
                                              <p:val>
                                                <p:strVal val="#ppt_x"/>
                                              </p:val>
                                            </p:tav>
                                          </p:tavLst>
                                        </p:anim>
                                        <p:animEffect transition="in" filter="wipe(right)">
                                          <p:cBhvr>
                                            <p:cTn id="74" dur="500"/>
                                            <p:tgtEl>
                                              <p:spTgt spid="32"/>
                                            </p:tgtEl>
                                          </p:cBhvr>
                                        </p:animEffect>
                                      </p:childTnLst>
                                    </p:cTn>
                                  </p:par>
                                </p:childTnLst>
                              </p:cTn>
                            </p:par>
                            <p:par>
                              <p:cTn id="75" fill="hold">
                                <p:stCondLst>
                                  <p:cond delay="4600"/>
                                </p:stCondLst>
                                <p:childTnLst>
                                  <p:par>
                                    <p:cTn id="76" presetID="2" presetClass="entr" presetSubtype="4" fill="hold" nodeType="afterEffect">
                                      <p:stCondLst>
                                        <p:cond delay="0"/>
                                      </p:stCondLst>
                                      <p:childTnLst>
                                        <p:set>
                                          <p:cBhvr>
                                            <p:cTn id="77" dur="1" fill="hold">
                                              <p:stCondLst>
                                                <p:cond delay="0"/>
                                              </p:stCondLst>
                                            </p:cTn>
                                            <p:tgtEl>
                                              <p:spTgt spid="37"/>
                                            </p:tgtEl>
                                            <p:attrNameLst>
                                              <p:attrName>style.visibility</p:attrName>
                                            </p:attrNameLst>
                                          </p:cBhvr>
                                          <p:to>
                                            <p:strVal val="visible"/>
                                          </p:to>
                                        </p:set>
                                        <p:anim calcmode="lin" valueType="num">
                                          <p:cBhvr additive="base">
                                            <p:cTn id="78" dur="500" fill="hold"/>
                                            <p:tgtEl>
                                              <p:spTgt spid="37"/>
                                            </p:tgtEl>
                                            <p:attrNameLst>
                                              <p:attrName>ppt_x</p:attrName>
                                            </p:attrNameLst>
                                          </p:cBhvr>
                                          <p:tavLst>
                                            <p:tav tm="0">
                                              <p:val>
                                                <p:strVal val="#ppt_x"/>
                                              </p:val>
                                            </p:tav>
                                            <p:tav tm="100000">
                                              <p:val>
                                                <p:strVal val="#ppt_x"/>
                                              </p:val>
                                            </p:tav>
                                          </p:tavLst>
                                        </p:anim>
                                        <p:anim calcmode="lin" valueType="num">
                                          <p:cBhvr additive="base">
                                            <p:cTn id="79" dur="500" fill="hold"/>
                                            <p:tgtEl>
                                              <p:spTgt spid="37"/>
                                            </p:tgtEl>
                                            <p:attrNameLst>
                                              <p:attrName>ppt_y</p:attrName>
                                            </p:attrNameLst>
                                          </p:cBhvr>
                                          <p:tavLst>
                                            <p:tav tm="0">
                                              <p:val>
                                                <p:strVal val="1+#ppt_h/2"/>
                                              </p:val>
                                            </p:tav>
                                            <p:tav tm="100000">
                                              <p:val>
                                                <p:strVal val="#ppt_y"/>
                                              </p:val>
                                            </p:tav>
                                          </p:tavLst>
                                        </p:anim>
                                      </p:childTnLst>
                                    </p:cTn>
                                  </p:par>
                                </p:childTnLst>
                              </p:cTn>
                            </p:par>
                            <p:par>
                              <p:cTn id="80" fill="hold">
                                <p:stCondLst>
                                  <p:cond delay="5100"/>
                                </p:stCondLst>
                                <p:childTnLst>
                                  <p:par>
                                    <p:cTn id="81" presetID="12" presetClass="entr" presetSubtype="8"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additive="base">
                                            <p:cTn id="83" dur="500"/>
                                            <p:tgtEl>
                                              <p:spTgt spid="25"/>
                                            </p:tgtEl>
                                            <p:attrNameLst>
                                              <p:attrName>ppt_x</p:attrName>
                                            </p:attrNameLst>
                                          </p:cBhvr>
                                          <p:tavLst>
                                            <p:tav tm="0">
                                              <p:val>
                                                <p:strVal val="#ppt_x-#ppt_w*1.125000"/>
                                              </p:val>
                                            </p:tav>
                                            <p:tav tm="100000">
                                              <p:val>
                                                <p:strVal val="#ppt_x"/>
                                              </p:val>
                                            </p:tav>
                                          </p:tavLst>
                                        </p:anim>
                                        <p:animEffect transition="in" filter="wipe(right)">
                                          <p:cBhvr>
                                            <p:cTn id="84" dur="500"/>
                                            <p:tgtEl>
                                              <p:spTgt spid="25"/>
                                            </p:tgtEl>
                                          </p:cBhvr>
                                        </p:animEffect>
                                      </p:childTnLst>
                                    </p:cTn>
                                  </p:par>
                                  <p:par>
                                    <p:cTn id="85" presetID="12" presetClass="entr" presetSubtype="8" fill="hold" nodeType="with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p:tgtEl>
                                              <p:spTgt spid="34"/>
                                            </p:tgtEl>
                                            <p:attrNameLst>
                                              <p:attrName>ppt_x</p:attrName>
                                            </p:attrNameLst>
                                          </p:cBhvr>
                                          <p:tavLst>
                                            <p:tav tm="0">
                                              <p:val>
                                                <p:strVal val="#ppt_x-#ppt_w*1.125000"/>
                                              </p:val>
                                            </p:tav>
                                            <p:tav tm="100000">
                                              <p:val>
                                                <p:strVal val="#ppt_x"/>
                                              </p:val>
                                            </p:tav>
                                          </p:tavLst>
                                        </p:anim>
                                        <p:animEffect transition="in" filter="wipe(right)">
                                          <p:cBhvr>
                                            <p:cTn id="88" dur="500"/>
                                            <p:tgtEl>
                                              <p:spTgt spid="34"/>
                                            </p:tgtEl>
                                          </p:cBhvr>
                                        </p:animEffect>
                                      </p:childTnLst>
                                    </p:cTn>
                                  </p:par>
                                  <p:par>
                                    <p:cTn id="89" presetID="12" presetClass="entr" presetSubtype="8" fill="hold" grpId="0" nodeType="withEffect">
                                      <p:stCondLst>
                                        <p:cond delay="0"/>
                                      </p:stCondLst>
                                      <p:childTnLst>
                                        <p:set>
                                          <p:cBhvr>
                                            <p:cTn id="90" dur="1" fill="hold">
                                              <p:stCondLst>
                                                <p:cond delay="0"/>
                                              </p:stCondLst>
                                            </p:cTn>
                                            <p:tgtEl>
                                              <p:spTgt spid="26"/>
                                            </p:tgtEl>
                                            <p:attrNameLst>
                                              <p:attrName>style.visibility</p:attrName>
                                            </p:attrNameLst>
                                          </p:cBhvr>
                                          <p:to>
                                            <p:strVal val="visible"/>
                                          </p:to>
                                        </p:set>
                                        <p:anim calcmode="lin" valueType="num">
                                          <p:cBhvr additive="base">
                                            <p:cTn id="91" dur="500"/>
                                            <p:tgtEl>
                                              <p:spTgt spid="26"/>
                                            </p:tgtEl>
                                            <p:attrNameLst>
                                              <p:attrName>ppt_x</p:attrName>
                                            </p:attrNameLst>
                                          </p:cBhvr>
                                          <p:tavLst>
                                            <p:tav tm="0">
                                              <p:val>
                                                <p:strVal val="#ppt_x-#ppt_w*1.125000"/>
                                              </p:val>
                                            </p:tav>
                                            <p:tav tm="100000">
                                              <p:val>
                                                <p:strVal val="#ppt_x"/>
                                              </p:val>
                                            </p:tav>
                                          </p:tavLst>
                                        </p:anim>
                                        <p:animEffect transition="in" filter="wipe(right)">
                                          <p:cBhvr>
                                            <p:cTn id="92" dur="500"/>
                                            <p:tgtEl>
                                              <p:spTgt spid="26"/>
                                            </p:tgtEl>
                                          </p:cBhvr>
                                        </p:animEffect>
                                      </p:childTnLst>
                                    </p:cTn>
                                  </p:par>
                                </p:childTnLst>
                              </p:cTn>
                            </p:par>
                            <p:par>
                              <p:cTn id="93" fill="hold">
                                <p:stCondLst>
                                  <p:cond delay="5600"/>
                                </p:stCondLst>
                                <p:childTnLst>
                                  <p:par>
                                    <p:cTn id="94" presetID="2" presetClass="entr" presetSubtype="4" fill="hold" nodeType="afterEffect">
                                      <p:stCondLst>
                                        <p:cond delay="0"/>
                                      </p:stCondLst>
                                      <p:childTnLst>
                                        <p:set>
                                          <p:cBhvr>
                                            <p:cTn id="95" dur="1" fill="hold">
                                              <p:stCondLst>
                                                <p:cond delay="0"/>
                                              </p:stCondLst>
                                            </p:cTn>
                                            <p:tgtEl>
                                              <p:spTgt spid="40"/>
                                            </p:tgtEl>
                                            <p:attrNameLst>
                                              <p:attrName>style.visibility</p:attrName>
                                            </p:attrNameLst>
                                          </p:cBhvr>
                                          <p:to>
                                            <p:strVal val="visible"/>
                                          </p:to>
                                        </p:set>
                                        <p:anim calcmode="lin" valueType="num">
                                          <p:cBhvr additive="base">
                                            <p:cTn id="96" dur="500" fill="hold"/>
                                            <p:tgtEl>
                                              <p:spTgt spid="40"/>
                                            </p:tgtEl>
                                            <p:attrNameLst>
                                              <p:attrName>ppt_x</p:attrName>
                                            </p:attrNameLst>
                                          </p:cBhvr>
                                          <p:tavLst>
                                            <p:tav tm="0">
                                              <p:val>
                                                <p:strVal val="#ppt_x"/>
                                              </p:val>
                                            </p:tav>
                                            <p:tav tm="100000">
                                              <p:val>
                                                <p:strVal val="#ppt_x"/>
                                              </p:val>
                                            </p:tav>
                                          </p:tavLst>
                                        </p:anim>
                                        <p:anim calcmode="lin" valueType="num">
                                          <p:cBhvr additive="base">
                                            <p:cTn id="97" dur="500" fill="hold"/>
                                            <p:tgtEl>
                                              <p:spTgt spid="40"/>
                                            </p:tgtEl>
                                            <p:attrNameLst>
                                              <p:attrName>ppt_y</p:attrName>
                                            </p:attrNameLst>
                                          </p:cBhvr>
                                          <p:tavLst>
                                            <p:tav tm="0">
                                              <p:val>
                                                <p:strVal val="1+#ppt_h/2"/>
                                              </p:val>
                                            </p:tav>
                                            <p:tav tm="100000">
                                              <p:val>
                                                <p:strVal val="#ppt_y"/>
                                              </p:val>
                                            </p:tav>
                                          </p:tavLst>
                                        </p:anim>
                                      </p:childTnLst>
                                    </p:cTn>
                                  </p:par>
                                </p:childTnLst>
                              </p:cTn>
                            </p:par>
                            <p:par>
                              <p:cTn id="98" fill="hold">
                                <p:stCondLst>
                                  <p:cond delay="6100"/>
                                </p:stCondLst>
                                <p:childTnLst>
                                  <p:par>
                                    <p:cTn id="99" presetID="12" presetClass="entr" presetSubtype="8" fill="hold" grpId="0" nodeType="afterEffect">
                                      <p:stCondLst>
                                        <p:cond delay="0"/>
                                      </p:stCondLst>
                                      <p:childTnLst>
                                        <p:set>
                                          <p:cBhvr>
                                            <p:cTn id="100" dur="1" fill="hold">
                                              <p:stCondLst>
                                                <p:cond delay="0"/>
                                              </p:stCondLst>
                                            </p:cTn>
                                            <p:tgtEl>
                                              <p:spTgt spid="27"/>
                                            </p:tgtEl>
                                            <p:attrNameLst>
                                              <p:attrName>style.visibility</p:attrName>
                                            </p:attrNameLst>
                                          </p:cBhvr>
                                          <p:to>
                                            <p:strVal val="visible"/>
                                          </p:to>
                                        </p:set>
                                        <p:anim calcmode="lin" valueType="num">
                                          <p:cBhvr additive="base">
                                            <p:cTn id="101" dur="500"/>
                                            <p:tgtEl>
                                              <p:spTgt spid="27"/>
                                            </p:tgtEl>
                                            <p:attrNameLst>
                                              <p:attrName>ppt_x</p:attrName>
                                            </p:attrNameLst>
                                          </p:cBhvr>
                                          <p:tavLst>
                                            <p:tav tm="0">
                                              <p:val>
                                                <p:strVal val="#ppt_x-#ppt_w*1.125000"/>
                                              </p:val>
                                            </p:tav>
                                            <p:tav tm="100000">
                                              <p:val>
                                                <p:strVal val="#ppt_x"/>
                                              </p:val>
                                            </p:tav>
                                          </p:tavLst>
                                        </p:anim>
                                        <p:animEffect transition="in" filter="wipe(right)">
                                          <p:cBhvr>
                                            <p:cTn id="102" dur="500"/>
                                            <p:tgtEl>
                                              <p:spTgt spid="27"/>
                                            </p:tgtEl>
                                          </p:cBhvr>
                                        </p:animEffect>
                                      </p:childTnLst>
                                    </p:cTn>
                                  </p:par>
                                  <p:par>
                                    <p:cTn id="103" presetID="12" presetClass="entr" presetSubtype="8" fill="hold" grpId="0" nodeType="withEffect">
                                      <p:stCondLst>
                                        <p:cond delay="0"/>
                                      </p:stCondLst>
                                      <p:childTnLst>
                                        <p:set>
                                          <p:cBhvr>
                                            <p:cTn id="104" dur="1" fill="hold">
                                              <p:stCondLst>
                                                <p:cond delay="0"/>
                                              </p:stCondLst>
                                            </p:cTn>
                                            <p:tgtEl>
                                              <p:spTgt spid="28"/>
                                            </p:tgtEl>
                                            <p:attrNameLst>
                                              <p:attrName>style.visibility</p:attrName>
                                            </p:attrNameLst>
                                          </p:cBhvr>
                                          <p:to>
                                            <p:strVal val="visible"/>
                                          </p:to>
                                        </p:set>
                                        <p:anim calcmode="lin" valueType="num">
                                          <p:cBhvr additive="base">
                                            <p:cTn id="105" dur="500"/>
                                            <p:tgtEl>
                                              <p:spTgt spid="28"/>
                                            </p:tgtEl>
                                            <p:attrNameLst>
                                              <p:attrName>ppt_x</p:attrName>
                                            </p:attrNameLst>
                                          </p:cBhvr>
                                          <p:tavLst>
                                            <p:tav tm="0">
                                              <p:val>
                                                <p:strVal val="#ppt_x-#ppt_w*1.125000"/>
                                              </p:val>
                                            </p:tav>
                                            <p:tav tm="100000">
                                              <p:val>
                                                <p:strVal val="#ppt_x"/>
                                              </p:val>
                                            </p:tav>
                                          </p:tavLst>
                                        </p:anim>
                                        <p:animEffect transition="in" filter="wipe(right)">
                                          <p:cBhvr>
                                            <p:cTn id="106" dur="500"/>
                                            <p:tgtEl>
                                              <p:spTgt spid="28"/>
                                            </p:tgtEl>
                                          </p:cBhvr>
                                        </p:animEffect>
                                      </p:childTnLst>
                                    </p:cTn>
                                  </p:par>
                                  <p:par>
                                    <p:cTn id="107" presetID="12" presetClass="entr" presetSubtype="2" fill="hold" nodeType="withEffect">
                                      <p:stCondLst>
                                        <p:cond delay="0"/>
                                      </p:stCondLst>
                                      <p:childTnLst>
                                        <p:set>
                                          <p:cBhvr>
                                            <p:cTn id="108" dur="1" fill="hold">
                                              <p:stCondLst>
                                                <p:cond delay="0"/>
                                              </p:stCondLst>
                                            </p:cTn>
                                            <p:tgtEl>
                                              <p:spTgt spid="35"/>
                                            </p:tgtEl>
                                            <p:attrNameLst>
                                              <p:attrName>style.visibility</p:attrName>
                                            </p:attrNameLst>
                                          </p:cBhvr>
                                          <p:to>
                                            <p:strVal val="visible"/>
                                          </p:to>
                                        </p:set>
                                        <p:anim calcmode="lin" valueType="num">
                                          <p:cBhvr additive="base">
                                            <p:cTn id="109" dur="500"/>
                                            <p:tgtEl>
                                              <p:spTgt spid="35"/>
                                            </p:tgtEl>
                                            <p:attrNameLst>
                                              <p:attrName>ppt_x</p:attrName>
                                            </p:attrNameLst>
                                          </p:cBhvr>
                                          <p:tavLst>
                                            <p:tav tm="0">
                                              <p:val>
                                                <p:strVal val="#ppt_x+#ppt_w*1.125000"/>
                                              </p:val>
                                            </p:tav>
                                            <p:tav tm="100000">
                                              <p:val>
                                                <p:strVal val="#ppt_x"/>
                                              </p:val>
                                            </p:tav>
                                          </p:tavLst>
                                        </p:anim>
                                        <p:animEffect transition="in" filter="wipe(left)">
                                          <p:cBhvr>
                                            <p:cTn id="110" dur="500"/>
                                            <p:tgtEl>
                                              <p:spTgt spid="35"/>
                                            </p:tgtEl>
                                          </p:cBhvr>
                                        </p:animEffect>
                                      </p:childTnLst>
                                    </p:cTn>
                                  </p:par>
                                </p:childTnLst>
                              </p:cTn>
                            </p:par>
                            <p:par>
                              <p:cTn id="111" fill="hold">
                                <p:stCondLst>
                                  <p:cond delay="6600"/>
                                </p:stCondLst>
                                <p:childTnLst>
                                  <p:par>
                                    <p:cTn id="112" presetID="2" presetClass="entr" presetSubtype="4" fill="hold" nodeType="afterEffect">
                                      <p:stCondLst>
                                        <p:cond delay="0"/>
                                      </p:stCondLst>
                                      <p:childTnLst>
                                        <p:set>
                                          <p:cBhvr>
                                            <p:cTn id="113" dur="1" fill="hold">
                                              <p:stCondLst>
                                                <p:cond delay="0"/>
                                              </p:stCondLst>
                                            </p:cTn>
                                            <p:tgtEl>
                                              <p:spTgt spid="43"/>
                                            </p:tgtEl>
                                            <p:attrNameLst>
                                              <p:attrName>style.visibility</p:attrName>
                                            </p:attrNameLst>
                                          </p:cBhvr>
                                          <p:to>
                                            <p:strVal val="visible"/>
                                          </p:to>
                                        </p:set>
                                        <p:anim calcmode="lin" valueType="num">
                                          <p:cBhvr additive="base">
                                            <p:cTn id="114" dur="500" fill="hold"/>
                                            <p:tgtEl>
                                              <p:spTgt spid="43"/>
                                            </p:tgtEl>
                                            <p:attrNameLst>
                                              <p:attrName>ppt_x</p:attrName>
                                            </p:attrNameLst>
                                          </p:cBhvr>
                                          <p:tavLst>
                                            <p:tav tm="0">
                                              <p:val>
                                                <p:strVal val="#ppt_x"/>
                                              </p:val>
                                            </p:tav>
                                            <p:tav tm="100000">
                                              <p:val>
                                                <p:strVal val="#ppt_x"/>
                                              </p:val>
                                            </p:tav>
                                          </p:tavLst>
                                        </p:anim>
                                        <p:anim calcmode="lin" valueType="num">
                                          <p:cBhvr additive="base">
                                            <p:cTn id="115" dur="500" fill="hold"/>
                                            <p:tgtEl>
                                              <p:spTgt spid="43"/>
                                            </p:tgtEl>
                                            <p:attrNameLst>
                                              <p:attrName>ppt_y</p:attrName>
                                            </p:attrNameLst>
                                          </p:cBhvr>
                                          <p:tavLst>
                                            <p:tav tm="0">
                                              <p:val>
                                                <p:strVal val="1+#ppt_h/2"/>
                                              </p:val>
                                            </p:tav>
                                            <p:tav tm="100000">
                                              <p:val>
                                                <p:strVal val="#ppt_y"/>
                                              </p:val>
                                            </p:tav>
                                          </p:tavLst>
                                        </p:anim>
                                      </p:childTnLst>
                                    </p:cTn>
                                  </p:par>
                                </p:childTnLst>
                              </p:cTn>
                            </p:par>
                            <p:par>
                              <p:cTn id="116" fill="hold">
                                <p:stCondLst>
                                  <p:cond delay="7100"/>
                                </p:stCondLst>
                                <p:childTnLst>
                                  <p:par>
                                    <p:cTn id="117" presetID="12" presetClass="entr" presetSubtype="8"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 calcmode="lin" valueType="num">
                                          <p:cBhvr additive="base">
                                            <p:cTn id="119" dur="500"/>
                                            <p:tgtEl>
                                              <p:spTgt spid="29"/>
                                            </p:tgtEl>
                                            <p:attrNameLst>
                                              <p:attrName>ppt_x</p:attrName>
                                            </p:attrNameLst>
                                          </p:cBhvr>
                                          <p:tavLst>
                                            <p:tav tm="0">
                                              <p:val>
                                                <p:strVal val="#ppt_x-#ppt_w*1.125000"/>
                                              </p:val>
                                            </p:tav>
                                            <p:tav tm="100000">
                                              <p:val>
                                                <p:strVal val="#ppt_x"/>
                                              </p:val>
                                            </p:tav>
                                          </p:tavLst>
                                        </p:anim>
                                        <p:animEffect transition="in" filter="wipe(right)">
                                          <p:cBhvr>
                                            <p:cTn id="120" dur="500"/>
                                            <p:tgtEl>
                                              <p:spTgt spid="29"/>
                                            </p:tgtEl>
                                          </p:cBhvr>
                                        </p:animEffect>
                                      </p:childTnLst>
                                    </p:cTn>
                                  </p:par>
                                  <p:par>
                                    <p:cTn id="121" presetID="12" presetClass="entr" presetSubtype="8" fill="hold" grpId="0" nodeType="withEffect">
                                      <p:stCondLst>
                                        <p:cond delay="0"/>
                                      </p:stCondLst>
                                      <p:childTnLst>
                                        <p:set>
                                          <p:cBhvr>
                                            <p:cTn id="122" dur="1" fill="hold">
                                              <p:stCondLst>
                                                <p:cond delay="0"/>
                                              </p:stCondLst>
                                            </p:cTn>
                                            <p:tgtEl>
                                              <p:spTgt spid="30"/>
                                            </p:tgtEl>
                                            <p:attrNameLst>
                                              <p:attrName>style.visibility</p:attrName>
                                            </p:attrNameLst>
                                          </p:cBhvr>
                                          <p:to>
                                            <p:strVal val="visible"/>
                                          </p:to>
                                        </p:set>
                                        <p:anim calcmode="lin" valueType="num">
                                          <p:cBhvr additive="base">
                                            <p:cTn id="123" dur="500"/>
                                            <p:tgtEl>
                                              <p:spTgt spid="30"/>
                                            </p:tgtEl>
                                            <p:attrNameLst>
                                              <p:attrName>ppt_x</p:attrName>
                                            </p:attrNameLst>
                                          </p:cBhvr>
                                          <p:tavLst>
                                            <p:tav tm="0">
                                              <p:val>
                                                <p:strVal val="#ppt_x-#ppt_w*1.125000"/>
                                              </p:val>
                                            </p:tav>
                                            <p:tav tm="100000">
                                              <p:val>
                                                <p:strVal val="#ppt_x"/>
                                              </p:val>
                                            </p:tav>
                                          </p:tavLst>
                                        </p:anim>
                                        <p:animEffect transition="in" filter="wipe(right)">
                                          <p:cBhvr>
                                            <p:cTn id="124" dur="500"/>
                                            <p:tgtEl>
                                              <p:spTgt spid="30"/>
                                            </p:tgtEl>
                                          </p:cBhvr>
                                        </p:animEffect>
                                      </p:childTnLst>
                                    </p:cTn>
                                  </p:par>
                                  <p:par>
                                    <p:cTn id="125" presetID="12" presetClass="entr" presetSubtype="2" fill="hold" nodeType="withEffect">
                                      <p:stCondLst>
                                        <p:cond delay="0"/>
                                      </p:stCondLst>
                                      <p:childTnLst>
                                        <p:set>
                                          <p:cBhvr>
                                            <p:cTn id="126" dur="1" fill="hold">
                                              <p:stCondLst>
                                                <p:cond delay="0"/>
                                              </p:stCondLst>
                                            </p:cTn>
                                            <p:tgtEl>
                                              <p:spTgt spid="36"/>
                                            </p:tgtEl>
                                            <p:attrNameLst>
                                              <p:attrName>style.visibility</p:attrName>
                                            </p:attrNameLst>
                                          </p:cBhvr>
                                          <p:to>
                                            <p:strVal val="visible"/>
                                          </p:to>
                                        </p:set>
                                        <p:anim calcmode="lin" valueType="num">
                                          <p:cBhvr additive="base">
                                            <p:cTn id="127" dur="500"/>
                                            <p:tgtEl>
                                              <p:spTgt spid="36"/>
                                            </p:tgtEl>
                                            <p:attrNameLst>
                                              <p:attrName>ppt_x</p:attrName>
                                            </p:attrNameLst>
                                          </p:cBhvr>
                                          <p:tavLst>
                                            <p:tav tm="0">
                                              <p:val>
                                                <p:strVal val="#ppt_x+#ppt_w*1.125000"/>
                                              </p:val>
                                            </p:tav>
                                            <p:tav tm="100000">
                                              <p:val>
                                                <p:strVal val="#ppt_x"/>
                                              </p:val>
                                            </p:tav>
                                          </p:tavLst>
                                        </p:anim>
                                        <p:animEffect transition="in" filter="wipe(left)">
                                          <p:cBhvr>
                                            <p:cTn id="12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9" grpId="0"/>
          <p:bldP spid="20" grpId="0"/>
          <p:bldP spid="21" grpId="0"/>
          <p:bldP spid="22" grpId="0"/>
          <p:bldP spid="23" grpId="0"/>
          <p:bldP spid="24" grpId="0"/>
          <p:bldP spid="25" grpId="0"/>
          <p:bldP spid="26" grpId="0"/>
          <p:bldP spid="27" grpId="0"/>
          <p:bldP spid="28" grpId="0"/>
          <p:bldP spid="29" grpId="0"/>
          <p:bldP spid="30"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Group 6"/>
          <p:cNvGrpSpPr/>
          <p:nvPr/>
        </p:nvGrpSpPr>
        <p:grpSpPr>
          <a:xfrm>
            <a:off x="1555423" y="1275606"/>
            <a:ext cx="2966252" cy="1899138"/>
            <a:chOff x="1721786" y="2532184"/>
            <a:chExt cx="3956033" cy="2532184"/>
          </a:xfrm>
        </p:grpSpPr>
        <p:sp>
          <p:nvSpPr>
            <p:cNvPr id="11" name="Freeform 7"/>
            <p:cNvSpPr/>
            <p:nvPr/>
          </p:nvSpPr>
          <p:spPr>
            <a:xfrm>
              <a:off x="2672025" y="4105936"/>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6CAE43"/>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solidFill>
                  <a:schemeClr val="bg1"/>
                </a:solidFill>
                <a:latin typeface="微软雅黑" panose="020B0503020204020204" pitchFamily="34" charset="-122"/>
                <a:ea typeface="微软雅黑" panose="020B0503020204020204" pitchFamily="34" charset="-122"/>
              </a:endParaRPr>
            </a:p>
          </p:txBody>
        </p:sp>
        <p:sp>
          <p:nvSpPr>
            <p:cNvPr id="12" name="Hexagon 8"/>
            <p:cNvSpPr/>
            <p:nvPr/>
          </p:nvSpPr>
          <p:spPr>
            <a:xfrm>
              <a:off x="1721786" y="3591143"/>
              <a:ext cx="1111645" cy="958432"/>
            </a:xfrm>
            <a:prstGeom prst="hexagon">
              <a:avLst>
                <a:gd name="adj" fmla="val 25000"/>
                <a:gd name="vf" fmla="val 115470"/>
              </a:avLst>
            </a:prstGeom>
            <a:solidFill>
              <a:srgbClr val="6CAE43">
                <a:alpha val="90000"/>
              </a:srgbClr>
            </a:solidFill>
            <a:ln w="22225">
              <a:solidFill>
                <a:schemeClr val="bg1">
                  <a:lumMod val="85000"/>
                </a:schemeClr>
              </a:solid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Freeform 9"/>
            <p:cNvSpPr/>
            <p:nvPr/>
          </p:nvSpPr>
          <p:spPr>
            <a:xfrm>
              <a:off x="3619099" y="3579748"/>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6CAE43"/>
            </a:solidFill>
            <a:ln>
              <a:noFill/>
            </a:ln>
          </p:spPr>
          <p:style>
            <a:lnRef idx="2">
              <a:schemeClr val="accent2">
                <a:hueOff val="-716791"/>
                <a:satOff val="-17272"/>
                <a:lumOff val="-10393"/>
                <a:alphaOff val="0"/>
              </a:schemeClr>
            </a:lnRef>
            <a:fillRef idx="1">
              <a:schemeClr val="accent2">
                <a:hueOff val="-716791"/>
                <a:satOff val="-17272"/>
                <a:lumOff val="-10393"/>
                <a:alphaOff val="0"/>
              </a:schemeClr>
            </a:fillRef>
            <a:effectRef idx="0">
              <a:schemeClr val="accent2">
                <a:hueOff val="-716791"/>
                <a:satOff val="-17272"/>
                <a:lumOff val="-10393"/>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solidFill>
                  <a:schemeClr val="bg1"/>
                </a:solidFill>
                <a:latin typeface="微软雅黑" panose="020B0503020204020204" pitchFamily="34" charset="-122"/>
                <a:ea typeface="微软雅黑" panose="020B0503020204020204" pitchFamily="34" charset="-122"/>
              </a:endParaRPr>
            </a:p>
          </p:txBody>
        </p:sp>
        <p:sp>
          <p:nvSpPr>
            <p:cNvPr id="14" name="Hexagon 10"/>
            <p:cNvSpPr/>
            <p:nvPr/>
          </p:nvSpPr>
          <p:spPr>
            <a:xfrm>
              <a:off x="4566174" y="4105936"/>
              <a:ext cx="1111645" cy="958432"/>
            </a:xfrm>
            <a:prstGeom prst="hexagon">
              <a:avLst>
                <a:gd name="adj" fmla="val 25000"/>
                <a:gd name="vf" fmla="val 115470"/>
              </a:avLst>
            </a:prstGeom>
            <a:solidFill>
              <a:srgbClr val="6CAE43"/>
            </a:solidFill>
            <a:ln w="22225">
              <a:solidFill>
                <a:schemeClr val="bg1">
                  <a:lumMod val="85000"/>
                </a:schemeClr>
              </a:solidFill>
            </a:ln>
          </p:spPr>
          <p:style>
            <a:lnRef idx="2">
              <a:schemeClr val="accent2">
                <a:hueOff val="-716791"/>
                <a:satOff val="-17272"/>
                <a:lumOff val="-1039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Freeform 11"/>
            <p:cNvSpPr/>
            <p:nvPr/>
          </p:nvSpPr>
          <p:spPr>
            <a:xfrm>
              <a:off x="2672025" y="3055839"/>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6CAE43"/>
            </a:solidFill>
            <a:ln>
              <a:solidFill>
                <a:schemeClr val="bg1">
                  <a:lumMod val="85000"/>
                </a:schemeClr>
              </a:solidFill>
            </a:ln>
          </p:spPr>
          <p:style>
            <a:lnRef idx="2">
              <a:schemeClr val="accent2">
                <a:hueOff val="-1433582"/>
                <a:satOff val="-34544"/>
                <a:lumOff val="-20785"/>
                <a:alphaOff val="0"/>
              </a:schemeClr>
            </a:lnRef>
            <a:fillRef idx="1">
              <a:schemeClr val="accent2">
                <a:hueOff val="-1433582"/>
                <a:satOff val="-34544"/>
                <a:lumOff val="-20785"/>
                <a:alphaOff val="0"/>
              </a:schemeClr>
            </a:fillRef>
            <a:effectRef idx="0">
              <a:schemeClr val="accent2">
                <a:hueOff val="-1433582"/>
                <a:satOff val="-34544"/>
                <a:lumOff val="-20785"/>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latin typeface="微软雅黑" panose="020B0503020204020204" pitchFamily="34" charset="-122"/>
                <a:ea typeface="微软雅黑" panose="020B0503020204020204" pitchFamily="34" charset="-122"/>
              </a:endParaRPr>
            </a:p>
          </p:txBody>
        </p:sp>
        <p:sp>
          <p:nvSpPr>
            <p:cNvPr id="16" name="Hexagon 12"/>
            <p:cNvSpPr/>
            <p:nvPr/>
          </p:nvSpPr>
          <p:spPr>
            <a:xfrm>
              <a:off x="3619099" y="2532184"/>
              <a:ext cx="1111645" cy="958432"/>
            </a:xfrm>
            <a:prstGeom prst="hexagon">
              <a:avLst>
                <a:gd name="adj" fmla="val 25000"/>
                <a:gd name="vf" fmla="val 115470"/>
              </a:avLst>
            </a:prstGeom>
            <a:solidFill>
              <a:srgbClr val="6CAE43"/>
            </a:solidFill>
            <a:ln w="22225">
              <a:solidFill>
                <a:schemeClr val="bg1">
                  <a:lumMod val="85000"/>
                </a:schemeClr>
              </a:solidFill>
            </a:ln>
          </p:spPr>
          <p:style>
            <a:lnRef idx="2">
              <a:schemeClr val="accent2">
                <a:hueOff val="-1433582"/>
                <a:satOff val="-34544"/>
                <a:lumOff val="-2078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sp>
        <p:nvSpPr>
          <p:cNvPr id="17" name="TextBox 11"/>
          <p:cNvSpPr txBox="1"/>
          <p:nvPr/>
        </p:nvSpPr>
        <p:spPr>
          <a:xfrm>
            <a:off x="2280730" y="1905409"/>
            <a:ext cx="833293" cy="223120"/>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18" name="TextBox 12"/>
          <p:cNvSpPr txBox="1"/>
          <p:nvPr/>
        </p:nvSpPr>
        <p:spPr>
          <a:xfrm>
            <a:off x="2265658" y="2689897"/>
            <a:ext cx="833293" cy="223120"/>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19" name="TextBox 13"/>
          <p:cNvSpPr txBox="1"/>
          <p:nvPr/>
        </p:nvSpPr>
        <p:spPr>
          <a:xfrm>
            <a:off x="2975667" y="2331725"/>
            <a:ext cx="833293" cy="223120"/>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grpSp>
        <p:nvGrpSpPr>
          <p:cNvPr id="20" name="Group 16"/>
          <p:cNvGrpSpPr/>
          <p:nvPr/>
        </p:nvGrpSpPr>
        <p:grpSpPr>
          <a:xfrm>
            <a:off x="1829563" y="1520527"/>
            <a:ext cx="2453781" cy="1394819"/>
            <a:chOff x="1791978" y="2874150"/>
            <a:chExt cx="3272560" cy="1859759"/>
          </a:xfrm>
        </p:grpSpPr>
        <p:sp>
          <p:nvSpPr>
            <p:cNvPr id="21" name="Freeform 49"/>
            <p:cNvSpPr>
              <a:spLocks noEditPoints="1"/>
            </p:cNvSpPr>
            <p:nvPr/>
          </p:nvSpPr>
          <p:spPr bwMode="auto">
            <a:xfrm>
              <a:off x="1791978" y="3890979"/>
              <a:ext cx="383584" cy="326698"/>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22" name="Freeform 36"/>
            <p:cNvSpPr>
              <a:spLocks noEditPoints="1"/>
            </p:cNvSpPr>
            <p:nvPr/>
          </p:nvSpPr>
          <p:spPr bwMode="auto">
            <a:xfrm>
              <a:off x="4588612" y="4467209"/>
              <a:ext cx="475926" cy="2667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23" name="Freeform 44"/>
            <p:cNvSpPr>
              <a:spLocks noEditPoints="1"/>
            </p:cNvSpPr>
            <p:nvPr/>
          </p:nvSpPr>
          <p:spPr bwMode="auto">
            <a:xfrm>
              <a:off x="3723326" y="2874150"/>
              <a:ext cx="305722" cy="30531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sp>
        <p:nvSpPr>
          <p:cNvPr id="24" name="椭圆 23"/>
          <p:cNvSpPr/>
          <p:nvPr/>
        </p:nvSpPr>
        <p:spPr>
          <a:xfrm>
            <a:off x="4966395" y="1532497"/>
            <a:ext cx="432354" cy="432589"/>
          </a:xfrm>
          <a:prstGeom prst="ellipse">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latin typeface="微软雅黑" panose="020B0503020204020204" pitchFamily="34" charset="-122"/>
                <a:ea typeface="微软雅黑" panose="020B0503020204020204" pitchFamily="34" charset="-122"/>
              </a:rPr>
              <a:t>1</a:t>
            </a:r>
            <a:endParaRPr lang="zh-CN" altLang="en-US" dirty="0">
              <a:latin typeface="微软雅黑" panose="020B0503020204020204" pitchFamily="34" charset="-122"/>
              <a:ea typeface="微软雅黑" panose="020B0503020204020204" pitchFamily="34" charset="-122"/>
            </a:endParaRPr>
          </a:p>
        </p:txBody>
      </p:sp>
      <p:sp>
        <p:nvSpPr>
          <p:cNvPr id="25" name="椭圆 24"/>
          <p:cNvSpPr/>
          <p:nvPr/>
        </p:nvSpPr>
        <p:spPr>
          <a:xfrm>
            <a:off x="4966395" y="2072557"/>
            <a:ext cx="432354" cy="432589"/>
          </a:xfrm>
          <a:prstGeom prst="ellipse">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latin typeface="微软雅黑" panose="020B0503020204020204" pitchFamily="34" charset="-122"/>
                <a:ea typeface="微软雅黑" panose="020B0503020204020204" pitchFamily="34" charset="-122"/>
              </a:rPr>
              <a:t>2</a:t>
            </a:r>
            <a:endParaRPr lang="zh-CN" altLang="en-US" dirty="0">
              <a:latin typeface="微软雅黑" panose="020B0503020204020204" pitchFamily="34" charset="-122"/>
              <a:ea typeface="微软雅黑" panose="020B0503020204020204" pitchFamily="34" charset="-122"/>
            </a:endParaRPr>
          </a:p>
        </p:txBody>
      </p:sp>
      <p:sp>
        <p:nvSpPr>
          <p:cNvPr id="26" name="椭圆 25"/>
          <p:cNvSpPr/>
          <p:nvPr/>
        </p:nvSpPr>
        <p:spPr>
          <a:xfrm>
            <a:off x="4966395" y="2625217"/>
            <a:ext cx="432354" cy="432589"/>
          </a:xfrm>
          <a:prstGeom prst="ellipse">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a:latin typeface="微软雅黑" panose="020B0503020204020204" pitchFamily="34" charset="-122"/>
                <a:ea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endParaRPr>
          </a:p>
        </p:txBody>
      </p:sp>
      <p:sp>
        <p:nvSpPr>
          <p:cNvPr id="27" name="标题 11"/>
          <p:cNvSpPr txBox="1">
            <a:spLocks/>
          </p:cNvSpPr>
          <p:nvPr/>
        </p:nvSpPr>
        <p:spPr>
          <a:xfrm>
            <a:off x="5398750" y="1583620"/>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标题 11"/>
          <p:cNvSpPr txBox="1">
            <a:spLocks/>
          </p:cNvSpPr>
          <p:nvPr/>
        </p:nvSpPr>
        <p:spPr>
          <a:xfrm>
            <a:off x="5398750" y="2123680"/>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标题 11"/>
          <p:cNvSpPr txBox="1">
            <a:spLocks/>
          </p:cNvSpPr>
          <p:nvPr/>
        </p:nvSpPr>
        <p:spPr>
          <a:xfrm>
            <a:off x="5398750" y="2676340"/>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26"/>
          <p:cNvSpPr txBox="1"/>
          <p:nvPr/>
        </p:nvSpPr>
        <p:spPr>
          <a:xfrm>
            <a:off x="1575449" y="3870072"/>
            <a:ext cx="6128085" cy="307777"/>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1" name="TextBox 27"/>
          <p:cNvSpPr txBox="1"/>
          <p:nvPr/>
        </p:nvSpPr>
        <p:spPr>
          <a:xfrm>
            <a:off x="3891768" y="3543859"/>
            <a:ext cx="1544105" cy="230832"/>
          </a:xfrm>
          <a:prstGeom prst="rect">
            <a:avLst/>
          </a:prstGeom>
          <a:noFill/>
        </p:spPr>
        <p:txBody>
          <a:bodyPr wrap="square" lIns="0" tIns="0" rIns="0" bIns="0" rtlCol="0">
            <a:spAutoFit/>
          </a:bodyPr>
          <a:lstStyle/>
          <a:p>
            <a:r>
              <a:rPr lang="zh-CN" altLang="en-US" sz="1500" b="1" dirty="0">
                <a:solidFill>
                  <a:schemeClr val="tx1">
                    <a:lumMod val="65000"/>
                    <a:lumOff val="3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272275974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par>
                                <p:cTn id="21" presetID="22" presetClass="entr" presetSubtype="4" fill="hold" nodeType="withEffect">
                                  <p:stCondLst>
                                    <p:cond delay="50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par>
                                <p:cTn id="24" presetID="22" presetClass="entr" presetSubtype="4" fill="hold" grpId="0" nodeType="withEffect">
                                  <p:stCondLst>
                                    <p:cond delay="50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500"/>
                                        <p:tgtEl>
                                          <p:spTgt spid="17"/>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500"/>
                                        <p:tgtEl>
                                          <p:spTgt spid="18"/>
                                        </p:tgtEl>
                                      </p:cBhvr>
                                    </p:animEffect>
                                  </p:childTnLst>
                                </p:cTn>
                              </p:par>
                              <p:par>
                                <p:cTn id="30" presetID="22" presetClass="entr" presetSubtype="4" fill="hold" grpId="0" nodeType="withEffect">
                                  <p:stCondLst>
                                    <p:cond delay="500"/>
                                  </p:stCondLst>
                                  <p:childTnLst>
                                    <p:set>
                                      <p:cBhvr>
                                        <p:cTn id="31" dur="1" fill="hold">
                                          <p:stCondLst>
                                            <p:cond delay="0"/>
                                          </p:stCondLst>
                                        </p:cTn>
                                        <p:tgtEl>
                                          <p:spTgt spid="19"/>
                                        </p:tgtEl>
                                        <p:attrNameLst>
                                          <p:attrName>style.visibility</p:attrName>
                                        </p:attrNameLst>
                                      </p:cBhvr>
                                      <p:to>
                                        <p:strVal val="visible"/>
                                      </p:to>
                                    </p:set>
                                    <p:animEffect transition="in" filter="wipe(down)">
                                      <p:cBhvr>
                                        <p:cTn id="32" dur="500"/>
                                        <p:tgtEl>
                                          <p:spTgt spid="19"/>
                                        </p:tgtEl>
                                      </p:cBhvr>
                                    </p:animEffect>
                                  </p:childTnLst>
                                </p:cTn>
                              </p:par>
                              <p:par>
                                <p:cTn id="33" presetID="22" presetClass="entr" presetSubtype="4" fill="hold" nodeType="withEffect">
                                  <p:stCondLst>
                                    <p:cond delay="500"/>
                                  </p:stCondLst>
                                  <p:childTnLst>
                                    <p:set>
                                      <p:cBhvr>
                                        <p:cTn id="34" dur="1" fill="hold">
                                          <p:stCondLst>
                                            <p:cond delay="0"/>
                                          </p:stCondLst>
                                        </p:cTn>
                                        <p:tgtEl>
                                          <p:spTgt spid="20"/>
                                        </p:tgtEl>
                                        <p:attrNameLst>
                                          <p:attrName>style.visibility</p:attrName>
                                        </p:attrNameLst>
                                      </p:cBhvr>
                                      <p:to>
                                        <p:strVal val="visible"/>
                                      </p:to>
                                    </p:set>
                                    <p:animEffect transition="in" filter="wipe(down)">
                                      <p:cBhvr>
                                        <p:cTn id="35" dur="500"/>
                                        <p:tgtEl>
                                          <p:spTgt spid="20"/>
                                        </p:tgtEl>
                                      </p:cBhvr>
                                    </p:animEffect>
                                  </p:childTnLst>
                                </p:cTn>
                              </p:par>
                            </p:childTnLst>
                          </p:cTn>
                        </p:par>
                        <p:par>
                          <p:cTn id="36" fill="hold">
                            <p:stCondLst>
                              <p:cond delay="16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2100"/>
                            </p:stCondLst>
                            <p:childTnLst>
                              <p:par>
                                <p:cTn id="41" presetID="10" presetClass="entr" presetSubtype="0"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par>
                          <p:cTn id="44" fill="hold">
                            <p:stCondLst>
                              <p:cond delay="2600"/>
                            </p:stCondLst>
                            <p:childTnLst>
                              <p:par>
                                <p:cTn id="45" presetID="10" presetClass="entr" presetSubtype="0"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childTnLst>
                          </p:cTn>
                        </p:par>
                        <p:par>
                          <p:cTn id="48" fill="hold">
                            <p:stCondLst>
                              <p:cond delay="3100"/>
                            </p:stCondLst>
                            <p:childTnLst>
                              <p:par>
                                <p:cTn id="49" presetID="53" presetClass="entr" presetSubtype="16"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p:cTn id="51" dur="500" fill="hold"/>
                                        <p:tgtEl>
                                          <p:spTgt spid="27"/>
                                        </p:tgtEl>
                                        <p:attrNameLst>
                                          <p:attrName>ppt_w</p:attrName>
                                        </p:attrNameLst>
                                      </p:cBhvr>
                                      <p:tavLst>
                                        <p:tav tm="0">
                                          <p:val>
                                            <p:fltVal val="0"/>
                                          </p:val>
                                        </p:tav>
                                        <p:tav tm="100000">
                                          <p:val>
                                            <p:strVal val="#ppt_w"/>
                                          </p:val>
                                        </p:tav>
                                      </p:tavLst>
                                    </p:anim>
                                    <p:anim calcmode="lin" valueType="num">
                                      <p:cBhvr>
                                        <p:cTn id="52" dur="500" fill="hold"/>
                                        <p:tgtEl>
                                          <p:spTgt spid="27"/>
                                        </p:tgtEl>
                                        <p:attrNameLst>
                                          <p:attrName>ppt_h</p:attrName>
                                        </p:attrNameLst>
                                      </p:cBhvr>
                                      <p:tavLst>
                                        <p:tav tm="0">
                                          <p:val>
                                            <p:fltVal val="0"/>
                                          </p:val>
                                        </p:tav>
                                        <p:tav tm="100000">
                                          <p:val>
                                            <p:strVal val="#ppt_h"/>
                                          </p:val>
                                        </p:tav>
                                      </p:tavLst>
                                    </p:anim>
                                    <p:animEffect transition="in" filter="fade">
                                      <p:cBhvr>
                                        <p:cTn id="53" dur="500"/>
                                        <p:tgtEl>
                                          <p:spTgt spid="27"/>
                                        </p:tgtEl>
                                      </p:cBhvr>
                                    </p:animEffect>
                                  </p:childTnLst>
                                </p:cTn>
                              </p:par>
                            </p:childTnLst>
                          </p:cTn>
                        </p:par>
                        <p:par>
                          <p:cTn id="54" fill="hold">
                            <p:stCondLst>
                              <p:cond delay="3600"/>
                            </p:stCondLst>
                            <p:childTnLst>
                              <p:par>
                                <p:cTn id="55" presetID="53" presetClass="entr" presetSubtype="16"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childTnLst>
                          </p:cTn>
                        </p:par>
                        <p:par>
                          <p:cTn id="60" fill="hold">
                            <p:stCondLst>
                              <p:cond delay="4100"/>
                            </p:stCondLst>
                            <p:childTnLst>
                              <p:par>
                                <p:cTn id="61" presetID="53" presetClass="entr" presetSubtype="16"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Effect transition="in" filter="fade">
                                      <p:cBhvr>
                                        <p:cTn id="65" dur="500"/>
                                        <p:tgtEl>
                                          <p:spTgt spid="29"/>
                                        </p:tgtEl>
                                      </p:cBhvr>
                                    </p:animEffect>
                                  </p:childTnLst>
                                </p:cTn>
                              </p:par>
                            </p:childTnLst>
                          </p:cTn>
                        </p:par>
                        <p:par>
                          <p:cTn id="66" fill="hold">
                            <p:stCondLst>
                              <p:cond delay="4600"/>
                            </p:stCondLst>
                            <p:childTnLst>
                              <p:par>
                                <p:cTn id="67" presetID="2" presetClass="entr" presetSubtype="2"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additive="base">
                                        <p:cTn id="69" dur="300" fill="hold"/>
                                        <p:tgtEl>
                                          <p:spTgt spid="31"/>
                                        </p:tgtEl>
                                        <p:attrNameLst>
                                          <p:attrName>ppt_x</p:attrName>
                                        </p:attrNameLst>
                                      </p:cBhvr>
                                      <p:tavLst>
                                        <p:tav tm="0">
                                          <p:val>
                                            <p:strVal val="1+#ppt_w/2"/>
                                          </p:val>
                                        </p:tav>
                                        <p:tav tm="100000">
                                          <p:val>
                                            <p:strVal val="#ppt_x"/>
                                          </p:val>
                                        </p:tav>
                                      </p:tavLst>
                                    </p:anim>
                                    <p:anim calcmode="lin" valueType="num">
                                      <p:cBhvr additive="base">
                                        <p:cTn id="70" dur="300" fill="hold"/>
                                        <p:tgtEl>
                                          <p:spTgt spid="31"/>
                                        </p:tgtEl>
                                        <p:attrNameLst>
                                          <p:attrName>ppt_y</p:attrName>
                                        </p:attrNameLst>
                                      </p:cBhvr>
                                      <p:tavLst>
                                        <p:tav tm="0">
                                          <p:val>
                                            <p:strVal val="#ppt_y"/>
                                          </p:val>
                                        </p:tav>
                                        <p:tav tm="100000">
                                          <p:val>
                                            <p:strVal val="#ppt_y"/>
                                          </p:val>
                                        </p:tav>
                                      </p:tavLst>
                                    </p:anim>
                                  </p:childTnLst>
                                </p:cTn>
                              </p:par>
                            </p:childTnLst>
                          </p:cTn>
                        </p:par>
                        <p:par>
                          <p:cTn id="71" fill="hold">
                            <p:stCondLst>
                              <p:cond delay="4900"/>
                            </p:stCondLst>
                            <p:childTnLst>
                              <p:par>
                                <p:cTn id="72" presetID="2" presetClass="entr" presetSubtype="2"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 calcmode="lin" valueType="num">
                                      <p:cBhvr additive="base">
                                        <p:cTn id="74" dur="300" fill="hold"/>
                                        <p:tgtEl>
                                          <p:spTgt spid="30"/>
                                        </p:tgtEl>
                                        <p:attrNameLst>
                                          <p:attrName>ppt_x</p:attrName>
                                        </p:attrNameLst>
                                      </p:cBhvr>
                                      <p:tavLst>
                                        <p:tav tm="0">
                                          <p:val>
                                            <p:strVal val="1+#ppt_w/2"/>
                                          </p:val>
                                        </p:tav>
                                        <p:tav tm="100000">
                                          <p:val>
                                            <p:strVal val="#ppt_x"/>
                                          </p:val>
                                        </p:tav>
                                      </p:tavLst>
                                    </p:anim>
                                    <p:anim calcmode="lin" valueType="num">
                                      <p:cBhvr additive="base">
                                        <p:cTn id="75" dur="3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7" grpId="0"/>
      <p:bldP spid="18" grpId="0"/>
      <p:bldP spid="19" grpId="0"/>
      <p:bldP spid="24" grpId="0" animBg="1"/>
      <p:bldP spid="25" grpId="0" animBg="1"/>
      <p:bldP spid="26" grpId="0" animBg="1"/>
      <p:bldP spid="27" grpId="0"/>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10" name="椭圆 9"/>
          <p:cNvSpPr/>
          <p:nvPr/>
        </p:nvSpPr>
        <p:spPr>
          <a:xfrm>
            <a:off x="971600" y="2050687"/>
            <a:ext cx="1423450" cy="1423450"/>
          </a:xfrm>
          <a:prstGeom prst="ellipse">
            <a:avLst/>
          </a:prstGeom>
          <a:solidFill>
            <a:srgbClr val="6CAE4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grpSp>
        <p:nvGrpSpPr>
          <p:cNvPr id="11" name="组合 10"/>
          <p:cNvGrpSpPr/>
          <p:nvPr/>
        </p:nvGrpSpPr>
        <p:grpSpPr>
          <a:xfrm>
            <a:off x="3004805" y="1381576"/>
            <a:ext cx="2846358" cy="2846358"/>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14" name="组合 13"/>
          <p:cNvGrpSpPr/>
          <p:nvPr/>
        </p:nvGrpSpPr>
        <p:grpSpPr>
          <a:xfrm>
            <a:off x="4932041" y="1410571"/>
            <a:ext cx="623903"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6CAE43"/>
                </a:solidFill>
                <a:latin typeface="微软雅黑" panose="020B0503020204020204" pitchFamily="34" charset="-122"/>
                <a:ea typeface="微软雅黑" panose="020B0503020204020204" pitchFamily="34" charset="-122"/>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6CAE43"/>
                  </a:solidFill>
                  <a:latin typeface="微软雅黑" panose="020B0503020204020204" pitchFamily="34" charset="-122"/>
                  <a:ea typeface="微软雅黑" panose="020B0503020204020204" pitchFamily="34" charset="-122"/>
                </a:rPr>
                <a:t>1</a:t>
              </a:r>
              <a:endParaRPr lang="zh-CN" altLang="en-US" sz="2500" b="1" dirty="0">
                <a:solidFill>
                  <a:srgbClr val="6CAE43"/>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5477090" y="2450460"/>
            <a:ext cx="623903" cy="623903"/>
            <a:chOff x="304800" y="673100"/>
            <a:chExt cx="4000500" cy="4000500"/>
          </a:xfrm>
          <a:effectLst>
            <a:outerShdw blurRad="317500" dist="1905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6CAE43"/>
                </a:solidFill>
                <a:latin typeface="微软雅黑" panose="020B0503020204020204" pitchFamily="34" charset="-122"/>
                <a:ea typeface="微软雅黑" panose="020B0503020204020204" pitchFamily="34" charset="-122"/>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6CAE43"/>
                  </a:solidFill>
                  <a:latin typeface="微软雅黑" panose="020B0503020204020204" pitchFamily="34" charset="-122"/>
                  <a:ea typeface="微软雅黑" panose="020B0503020204020204" pitchFamily="34" charset="-122"/>
                </a:rPr>
                <a:t>2</a:t>
              </a:r>
              <a:endParaRPr lang="zh-CN" altLang="en-US" sz="2500" b="1" dirty="0">
                <a:solidFill>
                  <a:srgbClr val="6CAE43"/>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4932041" y="3541909"/>
            <a:ext cx="623903" cy="623903"/>
            <a:chOff x="304800" y="673100"/>
            <a:chExt cx="4000500" cy="4000500"/>
          </a:xfrm>
          <a:effectLst>
            <a:outerShdw blurRad="317500" dist="1905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6CAE43"/>
                </a:solidFill>
                <a:latin typeface="微软雅黑" panose="020B0503020204020204" pitchFamily="34" charset="-122"/>
                <a:ea typeface="微软雅黑" panose="020B0503020204020204" pitchFamily="34" charset="-122"/>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6CAE43"/>
                  </a:solidFill>
                  <a:latin typeface="微软雅黑" panose="020B0503020204020204" pitchFamily="34" charset="-122"/>
                  <a:ea typeface="微软雅黑" panose="020B0503020204020204" pitchFamily="34" charset="-122"/>
                </a:rPr>
                <a:t>3</a:t>
              </a:r>
              <a:endParaRPr lang="zh-CN" altLang="en-US" sz="2500" b="1" dirty="0">
                <a:solidFill>
                  <a:srgbClr val="6CAE43"/>
                </a:solidFill>
                <a:latin typeface="微软雅黑" panose="020B0503020204020204" pitchFamily="34" charset="-122"/>
                <a:ea typeface="微软雅黑" panose="020B0503020204020204" pitchFamily="34" charset="-122"/>
              </a:endParaRPr>
            </a:p>
          </p:txBody>
        </p:sp>
      </p:grpSp>
      <p:sp>
        <p:nvSpPr>
          <p:cNvPr id="23" name="TextBox 15"/>
          <p:cNvSpPr txBox="1"/>
          <p:nvPr/>
        </p:nvSpPr>
        <p:spPr>
          <a:xfrm>
            <a:off x="1425242" y="2460254"/>
            <a:ext cx="516167" cy="615553"/>
          </a:xfrm>
          <a:prstGeom prst="rect">
            <a:avLst/>
          </a:prstGeom>
          <a:noFill/>
        </p:spPr>
        <p:txBody>
          <a:bodyPr wrap="none" lIns="0" tIns="0" rIns="0" bIns="0" rtlCol="0">
            <a:spAutoFit/>
          </a:bodyPr>
          <a:lstStyle/>
          <a:p>
            <a:pPr algn="ctr"/>
            <a:r>
              <a:rPr lang="zh-CN" altLang="en-US" sz="2000" b="1" dirty="0" smtClean="0">
                <a:solidFill>
                  <a:schemeClr val="bg1"/>
                </a:solidFill>
                <a:latin typeface="+mj-ea"/>
                <a:ea typeface="+mj-ea"/>
              </a:rPr>
              <a:t>标题</a:t>
            </a:r>
            <a:endParaRPr lang="en-US" altLang="zh-CN" sz="2000" b="1" dirty="0" smtClean="0">
              <a:solidFill>
                <a:schemeClr val="bg1"/>
              </a:solidFill>
              <a:latin typeface="+mj-ea"/>
              <a:ea typeface="+mj-ea"/>
            </a:endParaRPr>
          </a:p>
          <a:p>
            <a:pPr algn="ctr"/>
            <a:r>
              <a:rPr lang="zh-CN" altLang="en-US" sz="2000" b="1" dirty="0" smtClean="0">
                <a:solidFill>
                  <a:schemeClr val="bg1"/>
                </a:solidFill>
                <a:latin typeface="+mj-ea"/>
                <a:ea typeface="+mj-ea"/>
              </a:rPr>
              <a:t>内容</a:t>
            </a:r>
          </a:p>
        </p:txBody>
      </p:sp>
      <p:sp>
        <p:nvSpPr>
          <p:cNvPr id="24" name="TextBox 16"/>
          <p:cNvSpPr txBox="1"/>
          <p:nvPr/>
        </p:nvSpPr>
        <p:spPr>
          <a:xfrm>
            <a:off x="5827796" y="1438818"/>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a:t>
            </a:r>
            <a:endParaRPr lang="en-US" altLang="zh-CN" sz="1000" dirty="0" smtClean="0">
              <a:latin typeface="微软雅黑" panose="020B0503020204020204" pitchFamily="34" charset="-122"/>
              <a:ea typeface="微软雅黑" panose="020B0503020204020204" pitchFamily="34" charset="-122"/>
            </a:endParaRPr>
          </a:p>
        </p:txBody>
      </p:sp>
      <p:sp>
        <p:nvSpPr>
          <p:cNvPr id="25" name="TextBox 17"/>
          <p:cNvSpPr txBox="1"/>
          <p:nvPr/>
        </p:nvSpPr>
        <p:spPr>
          <a:xfrm>
            <a:off x="6259844" y="2478886"/>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a:t>
            </a:r>
            <a:endParaRPr lang="en-US" altLang="zh-CN" sz="1000" dirty="0" smtClean="0">
              <a:latin typeface="微软雅黑" panose="020B0503020204020204" pitchFamily="34" charset="-122"/>
              <a:ea typeface="微软雅黑" panose="020B0503020204020204" pitchFamily="34" charset="-122"/>
            </a:endParaRPr>
          </a:p>
        </p:txBody>
      </p:sp>
      <p:sp>
        <p:nvSpPr>
          <p:cNvPr id="26" name="TextBox 18"/>
          <p:cNvSpPr txBox="1"/>
          <p:nvPr/>
        </p:nvSpPr>
        <p:spPr>
          <a:xfrm>
            <a:off x="5774440" y="3593200"/>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a:t>
            </a:r>
            <a:endParaRPr lang="en-US" altLang="zh-CN" sz="1000" dirty="0" smtClean="0">
              <a:latin typeface="微软雅黑" panose="020B0503020204020204" pitchFamily="34" charset="-122"/>
              <a:ea typeface="微软雅黑" panose="020B0503020204020204" pitchFamily="34" charset="-122"/>
            </a:endParaRPr>
          </a:p>
        </p:txBody>
      </p:sp>
      <p:sp>
        <p:nvSpPr>
          <p:cNvPr id="27" name="TextBox 19"/>
          <p:cNvSpPr txBox="1"/>
          <p:nvPr/>
        </p:nvSpPr>
        <p:spPr>
          <a:xfrm>
            <a:off x="3491881" y="2069426"/>
            <a:ext cx="1752111" cy="1400383"/>
          </a:xfrm>
          <a:prstGeom prst="rect">
            <a:avLst/>
          </a:prstGeom>
          <a:noFill/>
        </p:spPr>
        <p:txBody>
          <a:bodyPr wrap="square" lIns="0" tIns="0" rIns="0" bIns="0" rtlCol="0">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sp>
        <p:nvSpPr>
          <p:cNvPr id="28" name="Half Frame 12"/>
          <p:cNvSpPr/>
          <p:nvPr/>
        </p:nvSpPr>
        <p:spPr>
          <a:xfrm rot="8097294">
            <a:off x="2428709" y="2569527"/>
            <a:ext cx="360168" cy="395798"/>
          </a:xfrm>
          <a:prstGeom prst="halfFrame">
            <a:avLst/>
          </a:prstGeom>
          <a:solidFill>
            <a:srgbClr val="6CAE43"/>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212343076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2" presetClass="entr" presetSubtype="8" accel="42000" fill="hold" grpId="0" nodeType="afterEffect" p14:presetBounceEnd="44000">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14:bounceEnd="44000">
                                          <p:cBhvr additive="base">
                                            <p:cTn id="24" dur="1000" fill="hold"/>
                                            <p:tgtEl>
                                              <p:spTgt spid="10"/>
                                            </p:tgtEl>
                                            <p:attrNameLst>
                                              <p:attrName>ppt_x</p:attrName>
                                            </p:attrNameLst>
                                          </p:cBhvr>
                                          <p:tavLst>
                                            <p:tav tm="0">
                                              <p:val>
                                                <p:strVal val="0-#ppt_w/2"/>
                                              </p:val>
                                            </p:tav>
                                            <p:tav tm="100000">
                                              <p:val>
                                                <p:strVal val="#ppt_x"/>
                                              </p:val>
                                            </p:tav>
                                          </p:tavLst>
                                        </p:anim>
                                        <p:anim calcmode="lin" valueType="num" p14:bounceEnd="44000">
                                          <p:cBhvr additive="base">
                                            <p:cTn id="25" dur="1000" fill="hold"/>
                                            <p:tgtEl>
                                              <p:spTgt spid="10"/>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100"/>
                                </p:stCondLst>
                                <p:childTnLst>
                                  <p:par>
                                    <p:cTn id="31" presetID="53" presetClass="entr" presetSubtype="16"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animEffect transition="in" filter="fade">
                                          <p:cBhvr>
                                            <p:cTn id="35" dur="500"/>
                                            <p:tgtEl>
                                              <p:spTgt spid="23"/>
                                            </p:tgtEl>
                                          </p:cBhvr>
                                        </p:animEffect>
                                      </p:childTnLst>
                                    </p:cTn>
                                  </p:par>
                                </p:childTnLst>
                              </p:cTn>
                            </p:par>
                            <p:par>
                              <p:cTn id="36" fill="hold">
                                <p:stCondLst>
                                  <p:cond delay="3600"/>
                                </p:stCondLst>
                                <p:childTnLst>
                                  <p:par>
                                    <p:cTn id="37" presetID="2" presetClass="entr" presetSubtype="4" accel="42000" fill="hold" nodeType="afterEffect" p14:presetBounceEnd="44000">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14:bounceEnd="44000">
                                          <p:cBhvr additive="base">
                                            <p:cTn id="39" dur="1000" fill="hold"/>
                                            <p:tgtEl>
                                              <p:spTgt spid="11"/>
                                            </p:tgtEl>
                                            <p:attrNameLst>
                                              <p:attrName>ppt_x</p:attrName>
                                            </p:attrNameLst>
                                          </p:cBhvr>
                                          <p:tavLst>
                                            <p:tav tm="0">
                                              <p:val>
                                                <p:strVal val="#ppt_x"/>
                                              </p:val>
                                            </p:tav>
                                            <p:tav tm="100000">
                                              <p:val>
                                                <p:strVal val="#ppt_x"/>
                                              </p:val>
                                            </p:tav>
                                          </p:tavLst>
                                        </p:anim>
                                        <p:anim calcmode="lin" valueType="num" p14:bounceEnd="44000">
                                          <p:cBhvr additive="base">
                                            <p:cTn id="40" dur="1000" fill="hold"/>
                                            <p:tgtEl>
                                              <p:spTgt spid="11"/>
                                            </p:tgtEl>
                                            <p:attrNameLst>
                                              <p:attrName>ppt_y</p:attrName>
                                            </p:attrNameLst>
                                          </p:cBhvr>
                                          <p:tavLst>
                                            <p:tav tm="0">
                                              <p:val>
                                                <p:strVal val="1+#ppt_h/2"/>
                                              </p:val>
                                            </p:tav>
                                            <p:tav tm="100000">
                                              <p:val>
                                                <p:strVal val="#ppt_y"/>
                                              </p:val>
                                            </p:tav>
                                          </p:tavLst>
                                        </p:anim>
                                      </p:childTnLst>
                                    </p:cTn>
                                  </p:par>
                                </p:childTnLst>
                              </p:cTn>
                            </p:par>
                            <p:par>
                              <p:cTn id="41" fill="hold">
                                <p:stCondLst>
                                  <p:cond delay="4600"/>
                                </p:stCondLst>
                                <p:childTnLst>
                                  <p:par>
                                    <p:cTn id="42" presetID="22" presetClass="entr" presetSubtype="1"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up)">
                                          <p:cBhvr>
                                            <p:cTn id="44" dur="500"/>
                                            <p:tgtEl>
                                              <p:spTgt spid="27"/>
                                            </p:tgtEl>
                                          </p:cBhvr>
                                        </p:animEffect>
                                      </p:childTnLst>
                                    </p:cTn>
                                  </p:par>
                                </p:childTnLst>
                              </p:cTn>
                            </p:par>
                            <p:par>
                              <p:cTn id="45" fill="hold">
                                <p:stCondLst>
                                  <p:cond delay="5100"/>
                                </p:stCondLst>
                                <p:childTnLst>
                                  <p:par>
                                    <p:cTn id="46" presetID="2" presetClass="entr" presetSubtype="3" accel="52000" fill="hold" nodeType="afterEffect" p14:presetBounceEnd="55000">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14:bounceEnd="55000">
                                          <p:cBhvr additive="base">
                                            <p:cTn id="48" dur="16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49" dur="1600" fill="hold"/>
                                            <p:tgtEl>
                                              <p:spTgt spid="14"/>
                                            </p:tgtEl>
                                            <p:attrNameLst>
                                              <p:attrName>ppt_y</p:attrName>
                                            </p:attrNameLst>
                                          </p:cBhvr>
                                          <p:tavLst>
                                            <p:tav tm="0">
                                              <p:val>
                                                <p:strVal val="0-#ppt_h/2"/>
                                              </p:val>
                                            </p:tav>
                                            <p:tav tm="100000">
                                              <p:val>
                                                <p:strVal val="#ppt_y"/>
                                              </p:val>
                                            </p:tav>
                                          </p:tavLst>
                                        </p:anim>
                                      </p:childTnLst>
                                    </p:cTn>
                                  </p:par>
                                  <p:par>
                                    <p:cTn id="50" presetID="2" presetClass="entr" presetSubtype="2" accel="52000" fill="hold" nodeType="withEffect" p14:presetBounceEnd="55000">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14:bounceEnd="55000">
                                          <p:cBhvr additive="base">
                                            <p:cTn id="52" dur="1600" fill="hold"/>
                                            <p:tgtEl>
                                              <p:spTgt spid="17"/>
                                            </p:tgtEl>
                                            <p:attrNameLst>
                                              <p:attrName>ppt_x</p:attrName>
                                            </p:attrNameLst>
                                          </p:cBhvr>
                                          <p:tavLst>
                                            <p:tav tm="0">
                                              <p:val>
                                                <p:strVal val="1+#ppt_w/2"/>
                                              </p:val>
                                            </p:tav>
                                            <p:tav tm="100000">
                                              <p:val>
                                                <p:strVal val="#ppt_x"/>
                                              </p:val>
                                            </p:tav>
                                          </p:tavLst>
                                        </p:anim>
                                        <p:anim calcmode="lin" valueType="num" p14:bounceEnd="55000">
                                          <p:cBhvr additive="base">
                                            <p:cTn id="53" dur="1600" fill="hold"/>
                                            <p:tgtEl>
                                              <p:spTgt spid="17"/>
                                            </p:tgtEl>
                                            <p:attrNameLst>
                                              <p:attrName>ppt_y</p:attrName>
                                            </p:attrNameLst>
                                          </p:cBhvr>
                                          <p:tavLst>
                                            <p:tav tm="0">
                                              <p:val>
                                                <p:strVal val="#ppt_y"/>
                                              </p:val>
                                            </p:tav>
                                            <p:tav tm="100000">
                                              <p:val>
                                                <p:strVal val="#ppt_y"/>
                                              </p:val>
                                            </p:tav>
                                          </p:tavLst>
                                        </p:anim>
                                      </p:childTnLst>
                                    </p:cTn>
                                  </p:par>
                                  <p:par>
                                    <p:cTn id="54" presetID="2" presetClass="entr" presetSubtype="6" accel="52000" fill="hold" nodeType="withEffect" p14:presetBounceEnd="55000">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14:bounceEnd="55000">
                                          <p:cBhvr additive="base">
                                            <p:cTn id="56" dur="1600" fill="hold"/>
                                            <p:tgtEl>
                                              <p:spTgt spid="20"/>
                                            </p:tgtEl>
                                            <p:attrNameLst>
                                              <p:attrName>ppt_x</p:attrName>
                                            </p:attrNameLst>
                                          </p:cBhvr>
                                          <p:tavLst>
                                            <p:tav tm="0">
                                              <p:val>
                                                <p:strVal val="1+#ppt_w/2"/>
                                              </p:val>
                                            </p:tav>
                                            <p:tav tm="100000">
                                              <p:val>
                                                <p:strVal val="#ppt_x"/>
                                              </p:val>
                                            </p:tav>
                                          </p:tavLst>
                                        </p:anim>
                                        <p:anim calcmode="lin" valueType="num" p14:bounceEnd="55000">
                                          <p:cBhvr additive="base">
                                            <p:cTn id="57" dur="1600" fill="hold"/>
                                            <p:tgtEl>
                                              <p:spTgt spid="20"/>
                                            </p:tgtEl>
                                            <p:attrNameLst>
                                              <p:attrName>ppt_y</p:attrName>
                                            </p:attrNameLst>
                                          </p:cBhvr>
                                          <p:tavLst>
                                            <p:tav tm="0">
                                              <p:val>
                                                <p:strVal val="1+#ppt_h/2"/>
                                              </p:val>
                                            </p:tav>
                                            <p:tav tm="100000">
                                              <p:val>
                                                <p:strVal val="#ppt_y"/>
                                              </p:val>
                                            </p:tav>
                                          </p:tavLst>
                                        </p:anim>
                                      </p:childTnLst>
                                    </p:cTn>
                                  </p:par>
                                </p:childTnLst>
                              </p:cTn>
                            </p:par>
                            <p:par>
                              <p:cTn id="58" fill="hold">
                                <p:stCondLst>
                                  <p:cond delay="6700"/>
                                </p:stCondLst>
                                <p:childTnLst>
                                  <p:par>
                                    <p:cTn id="59" presetID="22" presetClass="entr" presetSubtype="8"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left)">
                                          <p:cBhvr>
                                            <p:cTn id="61" dur="500"/>
                                            <p:tgtEl>
                                              <p:spTgt spid="24"/>
                                            </p:tgtEl>
                                          </p:cBhvr>
                                        </p:animEffect>
                                      </p:childTnLst>
                                    </p:cTn>
                                  </p:par>
                                  <p:par>
                                    <p:cTn id="62" presetID="22" presetClass="entr" presetSubtype="8" fill="hold" grpId="0" nodeType="withEffect">
                                      <p:stCondLst>
                                        <p:cond delay="20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500"/>
                                            <p:tgtEl>
                                              <p:spTgt spid="25"/>
                                            </p:tgtEl>
                                          </p:cBhvr>
                                        </p:animEffect>
                                      </p:childTnLst>
                                    </p:cTn>
                                  </p:par>
                                  <p:par>
                                    <p:cTn id="65" presetID="22" presetClass="entr" presetSubtype="8" fill="hold" grpId="0" nodeType="withEffect">
                                      <p:stCondLst>
                                        <p:cond delay="400"/>
                                      </p:stCondLst>
                                      <p:childTnLst>
                                        <p:set>
                                          <p:cBhvr>
                                            <p:cTn id="66" dur="1" fill="hold">
                                              <p:stCondLst>
                                                <p:cond delay="0"/>
                                              </p:stCondLst>
                                            </p:cTn>
                                            <p:tgtEl>
                                              <p:spTgt spid="26"/>
                                            </p:tgtEl>
                                            <p:attrNameLst>
                                              <p:attrName>style.visibility</p:attrName>
                                            </p:attrNameLst>
                                          </p:cBhvr>
                                          <p:to>
                                            <p:strVal val="visible"/>
                                          </p:to>
                                        </p:set>
                                        <p:animEffect transition="in" filter="wipe(left)">
                                          <p:cBhvr>
                                            <p:cTn id="6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animBg="1"/>
          <p:bldP spid="23" grpId="0"/>
          <p:bldP spid="24" grpId="0"/>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600"/>
                                </p:stCondLst>
                                <p:childTnLst>
                                  <p:par>
                                    <p:cTn id="22" presetID="2" presetClass="entr" presetSubtype="8" accel="4200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1000" fill="hold"/>
                                            <p:tgtEl>
                                              <p:spTgt spid="10"/>
                                            </p:tgtEl>
                                            <p:attrNameLst>
                                              <p:attrName>ppt_x</p:attrName>
                                            </p:attrNameLst>
                                          </p:cBhvr>
                                          <p:tavLst>
                                            <p:tav tm="0">
                                              <p:val>
                                                <p:strVal val="0-#ppt_w/2"/>
                                              </p:val>
                                            </p:tav>
                                            <p:tav tm="100000">
                                              <p:val>
                                                <p:strVal val="#ppt_x"/>
                                              </p:val>
                                            </p:tav>
                                          </p:tavLst>
                                        </p:anim>
                                        <p:anim calcmode="lin" valueType="num">
                                          <p:cBhvr additive="base">
                                            <p:cTn id="25" dur="1000" fill="hold"/>
                                            <p:tgtEl>
                                              <p:spTgt spid="10"/>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100"/>
                                </p:stCondLst>
                                <p:childTnLst>
                                  <p:par>
                                    <p:cTn id="31" presetID="53" presetClass="entr" presetSubtype="16"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animEffect transition="in" filter="fade">
                                          <p:cBhvr>
                                            <p:cTn id="35" dur="500"/>
                                            <p:tgtEl>
                                              <p:spTgt spid="23"/>
                                            </p:tgtEl>
                                          </p:cBhvr>
                                        </p:animEffect>
                                      </p:childTnLst>
                                    </p:cTn>
                                  </p:par>
                                </p:childTnLst>
                              </p:cTn>
                            </p:par>
                            <p:par>
                              <p:cTn id="36" fill="hold">
                                <p:stCondLst>
                                  <p:cond delay="3600"/>
                                </p:stCondLst>
                                <p:childTnLst>
                                  <p:par>
                                    <p:cTn id="37" presetID="2" presetClass="entr" presetSubtype="4" accel="42000"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1000" fill="hold"/>
                                            <p:tgtEl>
                                              <p:spTgt spid="11"/>
                                            </p:tgtEl>
                                            <p:attrNameLst>
                                              <p:attrName>ppt_x</p:attrName>
                                            </p:attrNameLst>
                                          </p:cBhvr>
                                          <p:tavLst>
                                            <p:tav tm="0">
                                              <p:val>
                                                <p:strVal val="#ppt_x"/>
                                              </p:val>
                                            </p:tav>
                                            <p:tav tm="100000">
                                              <p:val>
                                                <p:strVal val="#ppt_x"/>
                                              </p:val>
                                            </p:tav>
                                          </p:tavLst>
                                        </p:anim>
                                        <p:anim calcmode="lin" valueType="num">
                                          <p:cBhvr additive="base">
                                            <p:cTn id="40" dur="1000" fill="hold"/>
                                            <p:tgtEl>
                                              <p:spTgt spid="11"/>
                                            </p:tgtEl>
                                            <p:attrNameLst>
                                              <p:attrName>ppt_y</p:attrName>
                                            </p:attrNameLst>
                                          </p:cBhvr>
                                          <p:tavLst>
                                            <p:tav tm="0">
                                              <p:val>
                                                <p:strVal val="1+#ppt_h/2"/>
                                              </p:val>
                                            </p:tav>
                                            <p:tav tm="100000">
                                              <p:val>
                                                <p:strVal val="#ppt_y"/>
                                              </p:val>
                                            </p:tav>
                                          </p:tavLst>
                                        </p:anim>
                                      </p:childTnLst>
                                    </p:cTn>
                                  </p:par>
                                </p:childTnLst>
                              </p:cTn>
                            </p:par>
                            <p:par>
                              <p:cTn id="41" fill="hold">
                                <p:stCondLst>
                                  <p:cond delay="4600"/>
                                </p:stCondLst>
                                <p:childTnLst>
                                  <p:par>
                                    <p:cTn id="42" presetID="22" presetClass="entr" presetSubtype="1"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up)">
                                          <p:cBhvr>
                                            <p:cTn id="44" dur="500"/>
                                            <p:tgtEl>
                                              <p:spTgt spid="27"/>
                                            </p:tgtEl>
                                          </p:cBhvr>
                                        </p:animEffect>
                                      </p:childTnLst>
                                    </p:cTn>
                                  </p:par>
                                </p:childTnLst>
                              </p:cTn>
                            </p:par>
                            <p:par>
                              <p:cTn id="45" fill="hold">
                                <p:stCondLst>
                                  <p:cond delay="5100"/>
                                </p:stCondLst>
                                <p:childTnLst>
                                  <p:par>
                                    <p:cTn id="46" presetID="2" presetClass="entr" presetSubtype="3" accel="52000" fill="hold"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1600" fill="hold"/>
                                            <p:tgtEl>
                                              <p:spTgt spid="14"/>
                                            </p:tgtEl>
                                            <p:attrNameLst>
                                              <p:attrName>ppt_x</p:attrName>
                                            </p:attrNameLst>
                                          </p:cBhvr>
                                          <p:tavLst>
                                            <p:tav tm="0">
                                              <p:val>
                                                <p:strVal val="1+#ppt_w/2"/>
                                              </p:val>
                                            </p:tav>
                                            <p:tav tm="100000">
                                              <p:val>
                                                <p:strVal val="#ppt_x"/>
                                              </p:val>
                                            </p:tav>
                                          </p:tavLst>
                                        </p:anim>
                                        <p:anim calcmode="lin" valueType="num">
                                          <p:cBhvr additive="base">
                                            <p:cTn id="49" dur="1600" fill="hold"/>
                                            <p:tgtEl>
                                              <p:spTgt spid="14"/>
                                            </p:tgtEl>
                                            <p:attrNameLst>
                                              <p:attrName>ppt_y</p:attrName>
                                            </p:attrNameLst>
                                          </p:cBhvr>
                                          <p:tavLst>
                                            <p:tav tm="0">
                                              <p:val>
                                                <p:strVal val="0-#ppt_h/2"/>
                                              </p:val>
                                            </p:tav>
                                            <p:tav tm="100000">
                                              <p:val>
                                                <p:strVal val="#ppt_y"/>
                                              </p:val>
                                            </p:tav>
                                          </p:tavLst>
                                        </p:anim>
                                      </p:childTnLst>
                                    </p:cTn>
                                  </p:par>
                                  <p:par>
                                    <p:cTn id="50" presetID="2" presetClass="entr" presetSubtype="2" accel="52000"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1600" fill="hold"/>
                                            <p:tgtEl>
                                              <p:spTgt spid="17"/>
                                            </p:tgtEl>
                                            <p:attrNameLst>
                                              <p:attrName>ppt_x</p:attrName>
                                            </p:attrNameLst>
                                          </p:cBhvr>
                                          <p:tavLst>
                                            <p:tav tm="0">
                                              <p:val>
                                                <p:strVal val="1+#ppt_w/2"/>
                                              </p:val>
                                            </p:tav>
                                            <p:tav tm="100000">
                                              <p:val>
                                                <p:strVal val="#ppt_x"/>
                                              </p:val>
                                            </p:tav>
                                          </p:tavLst>
                                        </p:anim>
                                        <p:anim calcmode="lin" valueType="num">
                                          <p:cBhvr additive="base">
                                            <p:cTn id="53" dur="1600" fill="hold"/>
                                            <p:tgtEl>
                                              <p:spTgt spid="17"/>
                                            </p:tgtEl>
                                            <p:attrNameLst>
                                              <p:attrName>ppt_y</p:attrName>
                                            </p:attrNameLst>
                                          </p:cBhvr>
                                          <p:tavLst>
                                            <p:tav tm="0">
                                              <p:val>
                                                <p:strVal val="#ppt_y"/>
                                              </p:val>
                                            </p:tav>
                                            <p:tav tm="100000">
                                              <p:val>
                                                <p:strVal val="#ppt_y"/>
                                              </p:val>
                                            </p:tav>
                                          </p:tavLst>
                                        </p:anim>
                                      </p:childTnLst>
                                    </p:cTn>
                                  </p:par>
                                  <p:par>
                                    <p:cTn id="54" presetID="2" presetClass="entr" presetSubtype="6" accel="52000"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1600" fill="hold"/>
                                            <p:tgtEl>
                                              <p:spTgt spid="20"/>
                                            </p:tgtEl>
                                            <p:attrNameLst>
                                              <p:attrName>ppt_x</p:attrName>
                                            </p:attrNameLst>
                                          </p:cBhvr>
                                          <p:tavLst>
                                            <p:tav tm="0">
                                              <p:val>
                                                <p:strVal val="1+#ppt_w/2"/>
                                              </p:val>
                                            </p:tav>
                                            <p:tav tm="100000">
                                              <p:val>
                                                <p:strVal val="#ppt_x"/>
                                              </p:val>
                                            </p:tav>
                                          </p:tavLst>
                                        </p:anim>
                                        <p:anim calcmode="lin" valueType="num">
                                          <p:cBhvr additive="base">
                                            <p:cTn id="57" dur="1600" fill="hold"/>
                                            <p:tgtEl>
                                              <p:spTgt spid="20"/>
                                            </p:tgtEl>
                                            <p:attrNameLst>
                                              <p:attrName>ppt_y</p:attrName>
                                            </p:attrNameLst>
                                          </p:cBhvr>
                                          <p:tavLst>
                                            <p:tav tm="0">
                                              <p:val>
                                                <p:strVal val="1+#ppt_h/2"/>
                                              </p:val>
                                            </p:tav>
                                            <p:tav tm="100000">
                                              <p:val>
                                                <p:strVal val="#ppt_y"/>
                                              </p:val>
                                            </p:tav>
                                          </p:tavLst>
                                        </p:anim>
                                      </p:childTnLst>
                                    </p:cTn>
                                  </p:par>
                                </p:childTnLst>
                              </p:cTn>
                            </p:par>
                            <p:par>
                              <p:cTn id="58" fill="hold">
                                <p:stCondLst>
                                  <p:cond delay="6700"/>
                                </p:stCondLst>
                                <p:childTnLst>
                                  <p:par>
                                    <p:cTn id="59" presetID="22" presetClass="entr" presetSubtype="8"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left)">
                                          <p:cBhvr>
                                            <p:cTn id="61" dur="500"/>
                                            <p:tgtEl>
                                              <p:spTgt spid="24"/>
                                            </p:tgtEl>
                                          </p:cBhvr>
                                        </p:animEffect>
                                      </p:childTnLst>
                                    </p:cTn>
                                  </p:par>
                                  <p:par>
                                    <p:cTn id="62" presetID="22" presetClass="entr" presetSubtype="8" fill="hold" grpId="0" nodeType="withEffect">
                                      <p:stCondLst>
                                        <p:cond delay="20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500"/>
                                            <p:tgtEl>
                                              <p:spTgt spid="25"/>
                                            </p:tgtEl>
                                          </p:cBhvr>
                                        </p:animEffect>
                                      </p:childTnLst>
                                    </p:cTn>
                                  </p:par>
                                  <p:par>
                                    <p:cTn id="65" presetID="22" presetClass="entr" presetSubtype="8" fill="hold" grpId="0" nodeType="withEffect">
                                      <p:stCondLst>
                                        <p:cond delay="400"/>
                                      </p:stCondLst>
                                      <p:childTnLst>
                                        <p:set>
                                          <p:cBhvr>
                                            <p:cTn id="66" dur="1" fill="hold">
                                              <p:stCondLst>
                                                <p:cond delay="0"/>
                                              </p:stCondLst>
                                            </p:cTn>
                                            <p:tgtEl>
                                              <p:spTgt spid="26"/>
                                            </p:tgtEl>
                                            <p:attrNameLst>
                                              <p:attrName>style.visibility</p:attrName>
                                            </p:attrNameLst>
                                          </p:cBhvr>
                                          <p:to>
                                            <p:strVal val="visible"/>
                                          </p:to>
                                        </p:set>
                                        <p:animEffect transition="in" filter="wipe(left)">
                                          <p:cBhvr>
                                            <p:cTn id="6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animBg="1"/>
          <p:bldP spid="23" grpId="0"/>
          <p:bldP spid="24" grpId="0"/>
          <p:bldP spid="25" grpId="0"/>
          <p:bldP spid="26" grpId="0"/>
          <p:bldP spid="27"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菱形 3"/>
          <p:cNvSpPr/>
          <p:nvPr/>
        </p:nvSpPr>
        <p:spPr>
          <a:xfrm>
            <a:off x="3387769" y="962145"/>
            <a:ext cx="2164080" cy="2164080"/>
          </a:xfrm>
          <a:prstGeom prst="diamond">
            <a:avLst/>
          </a:prstGeom>
          <a:solidFill>
            <a:srgbClr val="6CAE43"/>
          </a:solidFill>
          <a:ln w="38100">
            <a:gradFill flip="none" rotWithShape="1">
              <a:gsLst>
                <a:gs pos="0">
                  <a:schemeClr val="bg1">
                    <a:lumMod val="75000"/>
                  </a:schemeClr>
                </a:gs>
                <a:gs pos="100000">
                  <a:schemeClr val="bg1"/>
                </a:gs>
              </a:gsLst>
              <a:lin ang="8100000" scaled="1"/>
              <a:tileRect/>
            </a:gradFill>
          </a:ln>
          <a:effectLst>
            <a:innerShdw blurRad="635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菱形 4"/>
          <p:cNvSpPr/>
          <p:nvPr/>
        </p:nvSpPr>
        <p:spPr>
          <a:xfrm>
            <a:off x="3300139" y="596385"/>
            <a:ext cx="2339340" cy="2339340"/>
          </a:xfrm>
          <a:prstGeom prst="diamond">
            <a:avLst/>
          </a:prstGeom>
          <a:solidFill>
            <a:schemeClr val="bg1"/>
          </a:solidFill>
          <a:ln>
            <a:noFill/>
          </a:ln>
          <a:effectLst>
            <a:outerShdw blurRad="50800" dist="38100" dir="8100000" algn="tr" rotWithShape="0">
              <a:prstClr val="black">
                <a:alpha val="40000"/>
              </a:prstClr>
            </a:outerShdw>
          </a:effectLst>
          <a:scene3d>
            <a:camera prst="orthographicFront"/>
            <a:lightRig rig="threePt" dir="t">
              <a:rot lat="0" lon="0" rev="4800000"/>
            </a:lightRig>
          </a:scene3d>
          <a:sp3d>
            <a:bevelT w="6350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4014472" y="1259325"/>
            <a:ext cx="910675" cy="369332"/>
          </a:xfrm>
          <a:prstGeom prst="rect">
            <a:avLst/>
          </a:prstGeom>
          <a:noFill/>
        </p:spPr>
        <p:txBody>
          <a:bodyPr wrap="square" rtlCol="0">
            <a:spAutoFit/>
          </a:bodyPr>
          <a:lstStyle/>
          <a:p>
            <a:r>
              <a:rPr lang="en-US" altLang="zh-CN" sz="1800" dirty="0" smtClean="0">
                <a:solidFill>
                  <a:srgbClr val="6CAE43"/>
                </a:solidFill>
                <a:latin typeface="微软雅黑" panose="020B0503020204020204" pitchFamily="34" charset="-122"/>
                <a:ea typeface="微软雅黑" panose="020B0503020204020204" pitchFamily="34" charset="-122"/>
              </a:rPr>
              <a:t>Part2</a:t>
            </a:r>
            <a:endParaRPr lang="zh-CN" altLang="en-US" sz="1800" dirty="0">
              <a:solidFill>
                <a:srgbClr val="6CAE43"/>
              </a:solidFill>
              <a:latin typeface="微软雅黑" panose="020B0503020204020204" pitchFamily="34" charset="-122"/>
              <a:ea typeface="微软雅黑" panose="020B0503020204020204" pitchFamily="34" charset="-122"/>
            </a:endParaRPr>
          </a:p>
        </p:txBody>
      </p:sp>
      <p:sp>
        <p:nvSpPr>
          <p:cNvPr id="7" name="矩形 6"/>
          <p:cNvSpPr/>
          <p:nvPr/>
        </p:nvSpPr>
        <p:spPr>
          <a:xfrm>
            <a:off x="3454148" y="1535223"/>
            <a:ext cx="2031325" cy="461665"/>
          </a:xfrm>
          <a:prstGeom prst="rect">
            <a:avLst/>
          </a:prstGeom>
        </p:spPr>
        <p:txBody>
          <a:bodyPr wrap="none">
            <a:spAutoFit/>
          </a:bodyPr>
          <a:lstStyle/>
          <a:p>
            <a:r>
              <a:rPr lang="zh-CN" altLang="en-US" sz="2400" b="1" dirty="0" smtClean="0">
                <a:solidFill>
                  <a:srgbClr val="6CAE43"/>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单击添加标题</a:t>
            </a:r>
            <a:endParaRPr lang="zh-CN" altLang="en-US" sz="2400" b="1" dirty="0">
              <a:solidFill>
                <a:srgbClr val="6CAE43"/>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sp>
        <p:nvSpPr>
          <p:cNvPr id="8" name="KSO_Shape"/>
          <p:cNvSpPr>
            <a:spLocks/>
          </p:cNvSpPr>
          <p:nvPr/>
        </p:nvSpPr>
        <p:spPr bwMode="auto">
          <a:xfrm>
            <a:off x="4369364" y="2071899"/>
            <a:ext cx="200886" cy="401771"/>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rgbClr val="6CAE43"/>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9" name="矩形 8"/>
          <p:cNvSpPr/>
          <p:nvPr/>
        </p:nvSpPr>
        <p:spPr>
          <a:xfrm>
            <a:off x="3072477" y="3259776"/>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4701252" y="3243721"/>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3072477" y="3573352"/>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4701252" y="3557296"/>
            <a:ext cx="1381147" cy="315471"/>
          </a:xfrm>
          <a:prstGeom prst="rect">
            <a:avLst/>
          </a:prstGeom>
        </p:spPr>
        <p:txBody>
          <a:bodyPr wrap="none" lIns="68580" tIns="34290" rIns="68580" bIns="34290">
            <a:spAutoFit/>
          </a:bodyPr>
          <a:lstStyle/>
          <a:p>
            <a:pPr marL="214313" indent="-214313" algn="ctr">
              <a:buFont typeface="Wingdings" panose="05000000000000000000" pitchFamily="2" charset="2"/>
              <a:buChar char="l"/>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4366032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9" presetClass="entr" presetSubtype="0" decel="10000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 calcmode="lin" valueType="num">
                                      <p:cBhvr>
                                        <p:cTn id="26" dur="500" fill="hold"/>
                                        <p:tgtEl>
                                          <p:spTgt spid="7"/>
                                        </p:tgtEl>
                                        <p:attrNameLst>
                                          <p:attrName>style.rotation</p:attrName>
                                        </p:attrNameLst>
                                      </p:cBhvr>
                                      <p:tavLst>
                                        <p:tav tm="0">
                                          <p:val>
                                            <p:fltVal val="360"/>
                                          </p:val>
                                        </p:tav>
                                        <p:tav tm="100000">
                                          <p:val>
                                            <p:fltVal val="0"/>
                                          </p:val>
                                        </p:tav>
                                      </p:tavLst>
                                    </p:anim>
                                    <p:animEffect transition="in" filter="fade">
                                      <p:cBhvr>
                                        <p:cTn id="27" dur="500"/>
                                        <p:tgtEl>
                                          <p:spTgt spid="7"/>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500"/>
                            </p:stCondLst>
                            <p:childTnLst>
                              <p:par>
                                <p:cTn id="35" presetID="50" presetClass="entr" presetSubtype="0" decel="10000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3"/>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par>
                                <p:cTn id="40" presetID="50" presetClass="entr" presetSubtype="0" decel="100000" fill="hold" grpId="0" nodeType="withEffect">
                                  <p:stCondLst>
                                    <p:cond delay="450"/>
                                  </p:stCondLst>
                                  <p:childTnLst>
                                    <p:set>
                                      <p:cBhvr>
                                        <p:cTn id="41" dur="1" fill="hold">
                                          <p:stCondLst>
                                            <p:cond delay="0"/>
                                          </p:stCondLst>
                                        </p:cTn>
                                        <p:tgtEl>
                                          <p:spTgt spid="10"/>
                                        </p:tgtEl>
                                        <p:attrNameLst>
                                          <p:attrName>style.visibility</p:attrName>
                                        </p:attrNameLst>
                                      </p:cBhvr>
                                      <p:to>
                                        <p:strVal val="visible"/>
                                      </p:to>
                                    </p:set>
                                    <p:anim calcmode="lin" valueType="num">
                                      <p:cBhvr>
                                        <p:cTn id="42" dur="1000" fill="hold"/>
                                        <p:tgtEl>
                                          <p:spTgt spid="10"/>
                                        </p:tgtEl>
                                        <p:attrNameLst>
                                          <p:attrName>ppt_w</p:attrName>
                                        </p:attrNameLst>
                                      </p:cBhvr>
                                      <p:tavLst>
                                        <p:tav tm="0">
                                          <p:val>
                                            <p:strVal val="#ppt_w+.3"/>
                                          </p:val>
                                        </p:tav>
                                        <p:tav tm="100000">
                                          <p:val>
                                            <p:strVal val="#ppt_w"/>
                                          </p:val>
                                        </p:tav>
                                      </p:tavLst>
                                    </p:anim>
                                    <p:anim calcmode="lin" valueType="num">
                                      <p:cBhvr>
                                        <p:cTn id="43" dur="1000" fill="hold"/>
                                        <p:tgtEl>
                                          <p:spTgt spid="10"/>
                                        </p:tgtEl>
                                        <p:attrNameLst>
                                          <p:attrName>ppt_h</p:attrName>
                                        </p:attrNameLst>
                                      </p:cBhvr>
                                      <p:tavLst>
                                        <p:tav tm="0">
                                          <p:val>
                                            <p:strVal val="#ppt_h"/>
                                          </p:val>
                                        </p:tav>
                                        <p:tav tm="100000">
                                          <p:val>
                                            <p:strVal val="#ppt_h"/>
                                          </p:val>
                                        </p:tav>
                                      </p:tavLst>
                                    </p:anim>
                                    <p:animEffect transition="in" filter="fade">
                                      <p:cBhvr>
                                        <p:cTn id="44" dur="1000"/>
                                        <p:tgtEl>
                                          <p:spTgt spid="10"/>
                                        </p:tgtEl>
                                      </p:cBhvr>
                                    </p:animEffect>
                                  </p:childTnLst>
                                </p:cTn>
                              </p:par>
                              <p:par>
                                <p:cTn id="45" presetID="50" presetClass="entr" presetSubtype="0" decel="100000" fill="hold" grpId="0" nodeType="withEffect">
                                  <p:stCondLst>
                                    <p:cond delay="85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strVal val="#ppt_w+.3"/>
                                          </p:val>
                                        </p:tav>
                                        <p:tav tm="100000">
                                          <p:val>
                                            <p:strVal val="#ppt_w"/>
                                          </p:val>
                                        </p:tav>
                                      </p:tavLst>
                                    </p:anim>
                                    <p:anim calcmode="lin" valueType="num">
                                      <p:cBhvr>
                                        <p:cTn id="48" dur="1000" fill="hold"/>
                                        <p:tgtEl>
                                          <p:spTgt spid="11"/>
                                        </p:tgtEl>
                                        <p:attrNameLst>
                                          <p:attrName>ppt_h</p:attrName>
                                        </p:attrNameLst>
                                      </p:cBhvr>
                                      <p:tavLst>
                                        <p:tav tm="0">
                                          <p:val>
                                            <p:strVal val="#ppt_h"/>
                                          </p:val>
                                        </p:tav>
                                        <p:tav tm="100000">
                                          <p:val>
                                            <p:strVal val="#ppt_h"/>
                                          </p:val>
                                        </p:tav>
                                      </p:tavLst>
                                    </p:anim>
                                    <p:animEffect transition="in" filter="fade">
                                      <p:cBhvr>
                                        <p:cTn id="49" dur="1000"/>
                                        <p:tgtEl>
                                          <p:spTgt spid="11"/>
                                        </p:tgtEl>
                                      </p:cBhvr>
                                    </p:animEffect>
                                  </p:childTnLst>
                                </p:cTn>
                              </p:par>
                              <p:par>
                                <p:cTn id="50" presetID="50" presetClass="entr" presetSubtype="0" decel="100000" fill="hold" grpId="0" nodeType="withEffect">
                                  <p:stCondLst>
                                    <p:cond delay="1250"/>
                                  </p:stCondLst>
                                  <p:childTnLst>
                                    <p:set>
                                      <p:cBhvr>
                                        <p:cTn id="51" dur="1" fill="hold">
                                          <p:stCondLst>
                                            <p:cond delay="0"/>
                                          </p:stCondLst>
                                        </p:cTn>
                                        <p:tgtEl>
                                          <p:spTgt spid="12"/>
                                        </p:tgtEl>
                                        <p:attrNameLst>
                                          <p:attrName>style.visibility</p:attrName>
                                        </p:attrNameLst>
                                      </p:cBhvr>
                                      <p:to>
                                        <p:strVal val="visible"/>
                                      </p:to>
                                    </p:set>
                                    <p:anim calcmode="lin" valueType="num">
                                      <p:cBhvr>
                                        <p:cTn id="52" dur="1000" fill="hold"/>
                                        <p:tgtEl>
                                          <p:spTgt spid="12"/>
                                        </p:tgtEl>
                                        <p:attrNameLst>
                                          <p:attrName>ppt_w</p:attrName>
                                        </p:attrNameLst>
                                      </p:cBhvr>
                                      <p:tavLst>
                                        <p:tav tm="0">
                                          <p:val>
                                            <p:strVal val="#ppt_w+.3"/>
                                          </p:val>
                                        </p:tav>
                                        <p:tav tm="100000">
                                          <p:val>
                                            <p:strVal val="#ppt_w"/>
                                          </p:val>
                                        </p:tav>
                                      </p:tavLst>
                                    </p:anim>
                                    <p:anim calcmode="lin" valueType="num">
                                      <p:cBhvr>
                                        <p:cTn id="53" dur="1000" fill="hold"/>
                                        <p:tgtEl>
                                          <p:spTgt spid="12"/>
                                        </p:tgtEl>
                                        <p:attrNameLst>
                                          <p:attrName>ppt_h</p:attrName>
                                        </p:attrNameLst>
                                      </p:cBhvr>
                                      <p:tavLst>
                                        <p:tav tm="0">
                                          <p:val>
                                            <p:strVal val="#ppt_h"/>
                                          </p:val>
                                        </p:tav>
                                        <p:tav tm="100000">
                                          <p:val>
                                            <p:strVal val="#ppt_h"/>
                                          </p:val>
                                        </p:tav>
                                      </p:tavLst>
                                    </p:anim>
                                    <p:animEffect transition="in" filter="fade">
                                      <p:cBhvr>
                                        <p:cTn id="5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3674" y="266153"/>
            <a:ext cx="216028" cy="216000"/>
            <a:chOff x="1827622" y="1343919"/>
            <a:chExt cx="2304000" cy="2304000"/>
          </a:xfrm>
        </p:grpSpPr>
        <p:sp>
          <p:nvSpPr>
            <p:cNvPr id="5" name="椭圆 4"/>
            <p:cNvSpPr/>
            <p:nvPr/>
          </p:nvSpPr>
          <p:spPr>
            <a:xfrm>
              <a:off x="1827622" y="1343919"/>
              <a:ext cx="2304000" cy="2304000"/>
            </a:xfrm>
            <a:prstGeom prst="ellipse">
              <a:avLst/>
            </a:prstGeom>
            <a:gradFill flip="none" rotWithShape="1">
              <a:gsLst>
                <a:gs pos="100000">
                  <a:schemeClr val="tx1">
                    <a:lumMod val="85000"/>
                    <a:lumOff val="15000"/>
                  </a:schemeClr>
                </a:gs>
                <a:gs pos="0">
                  <a:schemeClr val="tx1">
                    <a:lumMod val="65000"/>
                    <a:lumOff val="35000"/>
                  </a:schemeClr>
                </a:gs>
              </a:gsLst>
              <a:path path="circle">
                <a:fillToRect l="100000" b="100000"/>
              </a:path>
              <a:tileRect t="-100000" r="-100000"/>
            </a:gradFill>
            <a:ln w="12700">
              <a:noFill/>
            </a:ln>
            <a:effectLst>
              <a:outerShdw blurRad="152400" dist="127000" dir="7800000" sx="85000" sy="85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6" name="椭圆 5"/>
            <p:cNvSpPr/>
            <p:nvPr/>
          </p:nvSpPr>
          <p:spPr>
            <a:xfrm>
              <a:off x="1877481" y="1393778"/>
              <a:ext cx="2204282" cy="2204282"/>
            </a:xfrm>
            <a:prstGeom prst="ellipse">
              <a:avLst/>
            </a:prstGeom>
            <a:gradFill flip="none" rotWithShape="1">
              <a:gsLst>
                <a:gs pos="0">
                  <a:srgbClr val="6CAE43"/>
                </a:gs>
                <a:gs pos="100000">
                  <a:srgbClr val="92D050"/>
                </a:gs>
              </a:gsLst>
              <a:path path="circle">
                <a:fillToRect l="100000" b="100000"/>
              </a:path>
              <a:tileRect t="-100000" r="-100000"/>
            </a:gradFill>
            <a:ln w="12700">
              <a:gradFill>
                <a:gsLst>
                  <a:gs pos="100000">
                    <a:srgbClr val="6CAE43"/>
                  </a:gs>
                  <a:gs pos="0">
                    <a:srgbClr val="92D05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grpSp>
      <p:sp>
        <p:nvSpPr>
          <p:cNvPr id="7" name="TextBox 4"/>
          <p:cNvSpPr txBox="1"/>
          <p:nvPr/>
        </p:nvSpPr>
        <p:spPr>
          <a:xfrm>
            <a:off x="737076" y="235654"/>
            <a:ext cx="856645" cy="284693"/>
          </a:xfrm>
          <a:prstGeom prst="rect">
            <a:avLst/>
          </a:prstGeom>
          <a:noFill/>
        </p:spPr>
        <p:txBody>
          <a:bodyPr wrap="none" lIns="68580" tIns="34290" rIns="68580" bIns="34290" rtlCol="0">
            <a:spAutoFit/>
          </a:bodyPr>
          <a:lstStyle/>
          <a:p>
            <a:pPr defTabSz="685800"/>
            <a:r>
              <a:rPr lang="zh-CN" altLang="en-US" sz="1400" dirty="0" smtClean="0">
                <a:solidFill>
                  <a:srgbClr val="6CAE43"/>
                </a:solidFill>
                <a:latin typeface="微软雅黑" pitchFamily="34" charset="-122"/>
                <a:ea typeface="微软雅黑" pitchFamily="34" charset="-122"/>
              </a:rPr>
              <a:t>添加标题</a:t>
            </a:r>
            <a:endParaRPr lang="zh-CN" altLang="en-US" sz="1400" dirty="0">
              <a:solidFill>
                <a:srgbClr val="6CAE43"/>
              </a:solidFill>
              <a:latin typeface="微软雅黑" pitchFamily="34" charset="-122"/>
              <a:ea typeface="微软雅黑" pitchFamily="34" charset="-122"/>
            </a:endParaRPr>
          </a:p>
        </p:txBody>
      </p:sp>
      <p:cxnSp>
        <p:nvCxnSpPr>
          <p:cNvPr id="8" name="直接连接符 7"/>
          <p:cNvCxnSpPr>
            <a:endCxn id="9" idx="11"/>
          </p:cNvCxnSpPr>
          <p:nvPr/>
        </p:nvCxnSpPr>
        <p:spPr>
          <a:xfrm flipV="1">
            <a:off x="435675" y="592988"/>
            <a:ext cx="8025265" cy="34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Freeform 6"/>
          <p:cNvSpPr>
            <a:spLocks noEditPoints="1"/>
          </p:cNvSpPr>
          <p:nvPr/>
        </p:nvSpPr>
        <p:spPr bwMode="auto">
          <a:xfrm>
            <a:off x="8460938" y="272353"/>
            <a:ext cx="319470" cy="320636"/>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10" name="Freeform 7"/>
          <p:cNvSpPr>
            <a:spLocks/>
          </p:cNvSpPr>
          <p:nvPr/>
        </p:nvSpPr>
        <p:spPr bwMode="auto">
          <a:xfrm>
            <a:off x="3136777" y="1320613"/>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nvGrpSpPr>
          <p:cNvPr id="11" name="组合 10"/>
          <p:cNvGrpSpPr/>
          <p:nvPr/>
        </p:nvGrpSpPr>
        <p:grpSpPr>
          <a:xfrm>
            <a:off x="3136616" y="1082379"/>
            <a:ext cx="1149740" cy="1149740"/>
            <a:chOff x="2342140" y="893355"/>
            <a:chExt cx="1149740" cy="1149740"/>
          </a:xfrm>
        </p:grpSpPr>
        <p:grpSp>
          <p:nvGrpSpPr>
            <p:cNvPr id="12" name="组合 11"/>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3"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6CAE43"/>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latin typeface="+mj-ea"/>
                <a:ea typeface="+mj-ea"/>
              </a:endParaRPr>
            </a:p>
          </p:txBody>
        </p:sp>
      </p:grpSp>
      <p:grpSp>
        <p:nvGrpSpPr>
          <p:cNvPr id="16" name="组合 15"/>
          <p:cNvGrpSpPr/>
          <p:nvPr/>
        </p:nvGrpSpPr>
        <p:grpSpPr>
          <a:xfrm>
            <a:off x="2630172" y="2400732"/>
            <a:ext cx="1149740" cy="1149740"/>
            <a:chOff x="1835696" y="2211710"/>
            <a:chExt cx="1149740" cy="1149740"/>
          </a:xfrm>
        </p:grpSpPr>
        <p:grpSp>
          <p:nvGrpSpPr>
            <p:cNvPr id="17" name="组合 16"/>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j-ea"/>
                  <a:ea typeface="+mj-ea"/>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j-ea"/>
                  <a:ea typeface="+mj-ea"/>
                </a:endParaRPr>
              </a:p>
            </p:txBody>
          </p:sp>
        </p:grpSp>
        <p:sp>
          <p:nvSpPr>
            <p:cNvPr id="18"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6CAE43"/>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latin typeface="+mj-ea"/>
                <a:ea typeface="+mj-ea"/>
              </a:endParaRPr>
            </a:p>
          </p:txBody>
        </p:sp>
      </p:grpSp>
      <p:grpSp>
        <p:nvGrpSpPr>
          <p:cNvPr id="21" name="组合 20"/>
          <p:cNvGrpSpPr/>
          <p:nvPr/>
        </p:nvGrpSpPr>
        <p:grpSpPr>
          <a:xfrm>
            <a:off x="3278244" y="3624870"/>
            <a:ext cx="1149740" cy="1149740"/>
            <a:chOff x="2483768" y="3435846"/>
            <a:chExt cx="1149740" cy="1149740"/>
          </a:xfrm>
        </p:grpSpPr>
        <p:grpSp>
          <p:nvGrpSpPr>
            <p:cNvPr id="22" name="组合 21"/>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25" name="椭圆 2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23"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6CAE43"/>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latin typeface="+mj-ea"/>
                <a:ea typeface="+mj-ea"/>
              </a:endParaRPr>
            </a:p>
          </p:txBody>
        </p:sp>
      </p:grpSp>
      <p:sp>
        <p:nvSpPr>
          <p:cNvPr id="26" name="TextBox 18"/>
          <p:cNvSpPr txBox="1"/>
          <p:nvPr/>
        </p:nvSpPr>
        <p:spPr>
          <a:xfrm>
            <a:off x="1455921" y="1442416"/>
            <a:ext cx="1036867" cy="215444"/>
          </a:xfrm>
          <a:prstGeom prst="rect">
            <a:avLst/>
          </a:prstGeom>
          <a:noFill/>
        </p:spPr>
        <p:txBody>
          <a:bodyPr wrap="square" lIns="0" tIns="0" rIns="0" bIns="0" rtlCol="0">
            <a:spAutoFit/>
          </a:bodyPr>
          <a:lstStyle/>
          <a:p>
            <a:pPr algn="ctr"/>
            <a:r>
              <a:rPr lang="zh-CN" altLang="en-US" sz="1400" b="1" dirty="0" smtClean="0">
                <a:solidFill>
                  <a:schemeClr val="tx1">
                    <a:lumMod val="75000"/>
                    <a:lumOff val="25000"/>
                  </a:schemeClr>
                </a:solidFill>
                <a:latin typeface="+mj-ea"/>
                <a:ea typeface="+mj-ea"/>
              </a:rPr>
              <a:t>填加标题</a:t>
            </a:r>
            <a:endParaRPr lang="zh-CN" altLang="en-US" sz="1400" b="1" dirty="0">
              <a:solidFill>
                <a:schemeClr val="tx1">
                  <a:lumMod val="75000"/>
                  <a:lumOff val="25000"/>
                </a:schemeClr>
              </a:solidFill>
              <a:latin typeface="+mj-ea"/>
              <a:ea typeface="+mj-ea"/>
            </a:endParaRPr>
          </a:p>
        </p:txBody>
      </p:sp>
      <p:sp>
        <p:nvSpPr>
          <p:cNvPr id="27" name="TextBox 19"/>
          <p:cNvSpPr txBox="1"/>
          <p:nvPr/>
        </p:nvSpPr>
        <p:spPr>
          <a:xfrm>
            <a:off x="1455915" y="1755188"/>
            <a:ext cx="1203316" cy="169277"/>
          </a:xfrm>
          <a:prstGeom prst="rect">
            <a:avLst/>
          </a:prstGeom>
          <a:noFill/>
        </p:spPr>
        <p:txBody>
          <a:bodyPr wrap="square" lIns="0" tIns="0" rIns="0" bIns="0" rtlCol="0">
            <a:spAutoFit/>
          </a:bodyPr>
          <a:lstStyle/>
          <a:p>
            <a:pPr algn="ctr"/>
            <a:r>
              <a:rPr lang="zh-CN" altLang="en-US" sz="1100" dirty="0">
                <a:solidFill>
                  <a:schemeClr val="tx1">
                    <a:lumMod val="75000"/>
                    <a:lumOff val="25000"/>
                  </a:schemeClr>
                </a:solidFill>
                <a:latin typeface="+mj-ea"/>
                <a:ea typeface="+mj-ea"/>
              </a:rPr>
              <a:t>点击输入说明文字</a:t>
            </a:r>
          </a:p>
        </p:txBody>
      </p:sp>
      <p:sp>
        <p:nvSpPr>
          <p:cNvPr id="28" name="TextBox 20"/>
          <p:cNvSpPr txBox="1"/>
          <p:nvPr/>
        </p:nvSpPr>
        <p:spPr>
          <a:xfrm>
            <a:off x="1082930" y="2773008"/>
            <a:ext cx="1331318" cy="215444"/>
          </a:xfrm>
          <a:prstGeom prst="rect">
            <a:avLst/>
          </a:prstGeom>
          <a:noFill/>
        </p:spPr>
        <p:txBody>
          <a:bodyPr wrap="square" lIns="0" tIns="0" rIns="0" bIns="0" rtlCol="0">
            <a:spAutoFit/>
          </a:bodyPr>
          <a:lstStyle/>
          <a:p>
            <a:pPr algn="ctr"/>
            <a:r>
              <a:rPr lang="zh-CN" altLang="en-US" sz="1400" b="1" dirty="0">
                <a:solidFill>
                  <a:schemeClr val="tx1">
                    <a:lumMod val="75000"/>
                    <a:lumOff val="25000"/>
                  </a:schemeClr>
                </a:solidFill>
                <a:latin typeface="+mj-ea"/>
                <a:ea typeface="+mj-ea"/>
              </a:rPr>
              <a:t>填加标题</a:t>
            </a:r>
          </a:p>
        </p:txBody>
      </p:sp>
      <p:sp>
        <p:nvSpPr>
          <p:cNvPr id="29" name="TextBox 21"/>
          <p:cNvSpPr txBox="1"/>
          <p:nvPr/>
        </p:nvSpPr>
        <p:spPr>
          <a:xfrm>
            <a:off x="1182823" y="3095454"/>
            <a:ext cx="1166506" cy="169277"/>
          </a:xfrm>
          <a:prstGeom prst="rect">
            <a:avLst/>
          </a:prstGeom>
          <a:noFill/>
        </p:spPr>
        <p:txBody>
          <a:bodyPr wrap="square" lIns="0" tIns="0" rIns="0" bIns="0" rtlCol="0">
            <a:spAutoFit/>
          </a:bodyPr>
          <a:lstStyle/>
          <a:p>
            <a:pPr algn="ctr"/>
            <a:r>
              <a:rPr lang="zh-CN" altLang="en-US" sz="1100" dirty="0">
                <a:solidFill>
                  <a:schemeClr val="tx1">
                    <a:lumMod val="75000"/>
                    <a:lumOff val="25000"/>
                  </a:schemeClr>
                </a:solidFill>
                <a:latin typeface="+mj-ea"/>
                <a:ea typeface="+mj-ea"/>
              </a:rPr>
              <a:t>点击输入说明文字</a:t>
            </a:r>
          </a:p>
        </p:txBody>
      </p:sp>
      <p:sp>
        <p:nvSpPr>
          <p:cNvPr id="30" name="TextBox 22"/>
          <p:cNvSpPr txBox="1"/>
          <p:nvPr/>
        </p:nvSpPr>
        <p:spPr>
          <a:xfrm>
            <a:off x="1763688" y="4178720"/>
            <a:ext cx="1166506" cy="215444"/>
          </a:xfrm>
          <a:prstGeom prst="rect">
            <a:avLst/>
          </a:prstGeom>
          <a:noFill/>
        </p:spPr>
        <p:txBody>
          <a:bodyPr wrap="square" lIns="0" tIns="0" rIns="0" bIns="0" rtlCol="0">
            <a:spAutoFit/>
          </a:bodyPr>
          <a:lstStyle/>
          <a:p>
            <a:pPr algn="ctr"/>
            <a:r>
              <a:rPr lang="zh-CN" altLang="en-US" sz="1400" b="1" dirty="0">
                <a:solidFill>
                  <a:schemeClr val="tx1">
                    <a:lumMod val="75000"/>
                    <a:lumOff val="25000"/>
                  </a:schemeClr>
                </a:solidFill>
                <a:latin typeface="+mj-ea"/>
                <a:ea typeface="+mj-ea"/>
              </a:rPr>
              <a:t>填加标题</a:t>
            </a:r>
          </a:p>
        </p:txBody>
      </p:sp>
      <p:sp>
        <p:nvSpPr>
          <p:cNvPr id="31" name="TextBox 23"/>
          <p:cNvSpPr txBox="1"/>
          <p:nvPr/>
        </p:nvSpPr>
        <p:spPr>
          <a:xfrm>
            <a:off x="1777275" y="4495445"/>
            <a:ext cx="1166506" cy="169277"/>
          </a:xfrm>
          <a:prstGeom prst="rect">
            <a:avLst/>
          </a:prstGeom>
          <a:noFill/>
        </p:spPr>
        <p:txBody>
          <a:bodyPr wrap="square" lIns="0" tIns="0" rIns="0" bIns="0" rtlCol="0">
            <a:spAutoFit/>
          </a:bodyPr>
          <a:lstStyle/>
          <a:p>
            <a:pPr algn="ctr"/>
            <a:r>
              <a:rPr lang="zh-CN" altLang="en-US" sz="1100" dirty="0">
                <a:solidFill>
                  <a:schemeClr val="tx1">
                    <a:lumMod val="75000"/>
                    <a:lumOff val="25000"/>
                  </a:schemeClr>
                </a:solidFill>
                <a:latin typeface="+mj-ea"/>
                <a:ea typeface="+mj-ea"/>
              </a:rPr>
              <a:t>点击输入说明文字</a:t>
            </a:r>
          </a:p>
        </p:txBody>
      </p:sp>
      <p:sp>
        <p:nvSpPr>
          <p:cNvPr id="32" name="Line 39"/>
          <p:cNvSpPr>
            <a:spLocks noChangeShapeType="1"/>
          </p:cNvSpPr>
          <p:nvPr/>
        </p:nvSpPr>
        <p:spPr bwMode="auto">
          <a:xfrm>
            <a:off x="4591542" y="1935330"/>
            <a:ext cx="915275" cy="450074"/>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latin typeface="+mj-ea"/>
              <a:ea typeface="+mj-ea"/>
            </a:endParaRPr>
          </a:p>
        </p:txBody>
      </p:sp>
      <p:sp>
        <p:nvSpPr>
          <p:cNvPr id="33" name="Line 40"/>
          <p:cNvSpPr>
            <a:spLocks noChangeShapeType="1"/>
          </p:cNvSpPr>
          <p:nvPr/>
        </p:nvSpPr>
        <p:spPr bwMode="auto">
          <a:xfrm>
            <a:off x="4118195" y="2928511"/>
            <a:ext cx="1241799" cy="1261"/>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latin typeface="+mj-ea"/>
              <a:ea typeface="+mj-ea"/>
            </a:endParaRPr>
          </a:p>
        </p:txBody>
      </p:sp>
      <p:sp>
        <p:nvSpPr>
          <p:cNvPr id="34" name="Line 41"/>
          <p:cNvSpPr>
            <a:spLocks noChangeShapeType="1"/>
          </p:cNvSpPr>
          <p:nvPr/>
        </p:nvSpPr>
        <p:spPr bwMode="auto">
          <a:xfrm flipV="1">
            <a:off x="4548272" y="3474005"/>
            <a:ext cx="954357" cy="383256"/>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latin typeface="+mj-ea"/>
              <a:ea typeface="+mj-ea"/>
            </a:endParaRPr>
          </a:p>
        </p:txBody>
      </p:sp>
      <p:grpSp>
        <p:nvGrpSpPr>
          <p:cNvPr id="35" name="组合 34"/>
          <p:cNvGrpSpPr/>
          <p:nvPr/>
        </p:nvGrpSpPr>
        <p:grpSpPr>
          <a:xfrm>
            <a:off x="5674990" y="1773141"/>
            <a:ext cx="2281386" cy="2281386"/>
            <a:chOff x="1403648" y="1115468"/>
            <a:chExt cx="1294414" cy="1294414"/>
          </a:xfrm>
        </p:grpSpPr>
        <p:sp>
          <p:nvSpPr>
            <p:cNvPr id="36" name="椭圆 35"/>
            <p:cNvSpPr/>
            <p:nvPr/>
          </p:nvSpPr>
          <p:spPr>
            <a:xfrm>
              <a:off x="1539485" y="1259632"/>
              <a:ext cx="1022740" cy="1022740"/>
            </a:xfrm>
            <a:prstGeom prst="ellipse">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mj-ea"/>
                <a:ea typeface="+mj-ea"/>
              </a:endParaRPr>
            </a:p>
          </p:txBody>
        </p:sp>
        <p:grpSp>
          <p:nvGrpSpPr>
            <p:cNvPr id="37" name="组合 36"/>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9" name="同心圆 38"/>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mj-ea"/>
                  <a:ea typeface="+mj-ea"/>
                </a:endParaRPr>
              </a:p>
            </p:txBody>
          </p:sp>
          <p:sp>
            <p:nvSpPr>
              <p:cNvPr id="40" name="同心圆 39"/>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mj-ea"/>
                  <a:ea typeface="+mj-ea"/>
                </a:endParaRPr>
              </a:p>
            </p:txBody>
          </p:sp>
        </p:grpSp>
        <p:sp>
          <p:nvSpPr>
            <p:cNvPr id="38" name="TextBox 3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smtClean="0">
                  <a:solidFill>
                    <a:schemeClr val="bg1"/>
                  </a:solidFill>
                  <a:effectLst/>
                  <a:latin typeface="+mj-ea"/>
                  <a:ea typeface="+mj-ea"/>
                </a:rPr>
                <a:t>标题</a:t>
              </a:r>
              <a:endParaRPr lang="en-US" altLang="zh-CN" sz="2800" dirty="0" smtClean="0">
                <a:solidFill>
                  <a:schemeClr val="bg1"/>
                </a:solidFill>
                <a:effectLst/>
                <a:latin typeface="+mj-ea"/>
                <a:ea typeface="+mj-ea"/>
              </a:endParaRPr>
            </a:p>
            <a:p>
              <a:r>
                <a:rPr lang="zh-CN" altLang="en-US" sz="2800" dirty="0" smtClean="0">
                  <a:solidFill>
                    <a:schemeClr val="bg1"/>
                  </a:solidFill>
                  <a:effectLst/>
                  <a:latin typeface="+mj-ea"/>
                  <a:ea typeface="+mj-ea"/>
                </a:rPr>
                <a:t>内容</a:t>
              </a:r>
              <a:endParaRPr lang="zh-CN" altLang="en-US" sz="2800" dirty="0">
                <a:solidFill>
                  <a:schemeClr val="bg1"/>
                </a:solidFill>
                <a:effectLst/>
                <a:latin typeface="+mj-ea"/>
                <a:ea typeface="+mj-ea"/>
              </a:endParaRPr>
            </a:p>
          </p:txBody>
        </p:sp>
      </p:grpSp>
    </p:spTree>
    <p:extLst>
      <p:ext uri="{BB962C8B-B14F-4D97-AF65-F5344CB8AC3E}">
        <p14:creationId xmlns:p14="http://schemas.microsoft.com/office/powerpoint/2010/main" val="21473847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accel="61000" fill="hold" nodeType="clickEffect" p14:presetBounceEnd="65000">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14:bounceEnd="65000">
                                          <p:cBhvr additive="base">
                                            <p:cTn id="25" dur="1500" fill="hold"/>
                                            <p:tgtEl>
                                              <p:spTgt spid="16"/>
                                            </p:tgtEl>
                                            <p:attrNameLst>
                                              <p:attrName>ppt_x</p:attrName>
                                            </p:attrNameLst>
                                          </p:cBhvr>
                                          <p:tavLst>
                                            <p:tav tm="0">
                                              <p:val>
                                                <p:strVal val="0-#ppt_w/2"/>
                                              </p:val>
                                            </p:tav>
                                            <p:tav tm="100000">
                                              <p:val>
                                                <p:strVal val="#ppt_x"/>
                                              </p:val>
                                            </p:tav>
                                          </p:tavLst>
                                        </p:anim>
                                        <p:anim calcmode="lin" valueType="num" p14:bounceEnd="65000">
                                          <p:cBhvr additive="base">
                                            <p:cTn id="26" dur="15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1" accel="61000" fill="hold" nodeType="withEffect" p14:presetBounceEnd="65000">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14:bounceEnd="65000">
                                          <p:cBhvr additive="base">
                                            <p:cTn id="29" dur="1500" fill="hold"/>
                                            <p:tgtEl>
                                              <p:spTgt spid="11"/>
                                            </p:tgtEl>
                                            <p:attrNameLst>
                                              <p:attrName>ppt_x</p:attrName>
                                            </p:attrNameLst>
                                          </p:cBhvr>
                                          <p:tavLst>
                                            <p:tav tm="0">
                                              <p:val>
                                                <p:strVal val="#ppt_x"/>
                                              </p:val>
                                            </p:tav>
                                            <p:tav tm="100000">
                                              <p:val>
                                                <p:strVal val="#ppt_x"/>
                                              </p:val>
                                            </p:tav>
                                          </p:tavLst>
                                        </p:anim>
                                        <p:anim calcmode="lin" valueType="num" p14:bounceEnd="65000">
                                          <p:cBhvr additive="base">
                                            <p:cTn id="30" dur="1500" fill="hold"/>
                                            <p:tgtEl>
                                              <p:spTgt spid="11"/>
                                            </p:tgtEl>
                                            <p:attrNameLst>
                                              <p:attrName>ppt_y</p:attrName>
                                            </p:attrNameLst>
                                          </p:cBhvr>
                                          <p:tavLst>
                                            <p:tav tm="0">
                                              <p:val>
                                                <p:strVal val="0-#ppt_h/2"/>
                                              </p:val>
                                            </p:tav>
                                            <p:tav tm="100000">
                                              <p:val>
                                                <p:strVal val="#ppt_y"/>
                                              </p:val>
                                            </p:tav>
                                          </p:tavLst>
                                        </p:anim>
                                      </p:childTnLst>
                                    </p:cTn>
                                  </p:par>
                                  <p:par>
                                    <p:cTn id="31" presetID="2" presetClass="entr" presetSubtype="4" accel="61000" fill="hold" nodeType="withEffect" p14:presetBounceEnd="65000">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14:bounceEnd="65000">
                                          <p:cBhvr additive="base">
                                            <p:cTn id="33" dur="1500" fill="hold"/>
                                            <p:tgtEl>
                                              <p:spTgt spid="21"/>
                                            </p:tgtEl>
                                            <p:attrNameLst>
                                              <p:attrName>ppt_x</p:attrName>
                                            </p:attrNameLst>
                                          </p:cBhvr>
                                          <p:tavLst>
                                            <p:tav tm="0">
                                              <p:val>
                                                <p:strVal val="#ppt_x"/>
                                              </p:val>
                                            </p:tav>
                                            <p:tav tm="100000">
                                              <p:val>
                                                <p:strVal val="#ppt_x"/>
                                              </p:val>
                                            </p:tav>
                                          </p:tavLst>
                                        </p:anim>
                                        <p:anim calcmode="lin" valueType="num" p14:bounceEnd="65000">
                                          <p:cBhvr additive="base">
                                            <p:cTn id="34" dur="1500" fill="hold"/>
                                            <p:tgtEl>
                                              <p:spTgt spid="21"/>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2" presetClass="entr" presetSubtype="1"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up)">
                                          <p:cBhvr>
                                            <p:cTn id="38" dur="500"/>
                                            <p:tgtEl>
                                              <p:spTgt spid="10"/>
                                            </p:tgtEl>
                                          </p:cBhvr>
                                        </p:animEffect>
                                      </p:childTnLst>
                                    </p:cTn>
                                  </p:par>
                                </p:childTnLst>
                              </p:cTn>
                            </p:par>
                            <p:par>
                              <p:cTn id="39" fill="hold">
                                <p:stCondLst>
                                  <p:cond delay="2000"/>
                                </p:stCondLst>
                                <p:childTnLst>
                                  <p:par>
                                    <p:cTn id="40" presetID="10" presetClass="entr" presetSubtype="0"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childTnLst>
                              </p:cTn>
                            </p:par>
                            <p:par>
                              <p:cTn id="58" fill="hold">
                                <p:stCondLst>
                                  <p:cond delay="2500"/>
                                </p:stCondLst>
                                <p:childTnLst>
                                  <p:par>
                                    <p:cTn id="59" presetID="22" presetClass="entr" presetSubtype="8"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wipe(left)">
                                          <p:cBhvr>
                                            <p:cTn id="61" dur="500"/>
                                            <p:tgtEl>
                                              <p:spTgt spid="32"/>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wipe(left)">
                                          <p:cBhvr>
                                            <p:cTn id="64" dur="500"/>
                                            <p:tgtEl>
                                              <p:spTgt spid="33"/>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ipe(left)">
                                          <p:cBhvr>
                                            <p:cTn id="67" dur="500"/>
                                            <p:tgtEl>
                                              <p:spTgt spid="34"/>
                                            </p:tgtEl>
                                          </p:cBhvr>
                                        </p:animEffect>
                                      </p:childTnLst>
                                    </p:cTn>
                                  </p:par>
                                </p:childTnLst>
                              </p:cTn>
                            </p:par>
                            <p:par>
                              <p:cTn id="68" fill="hold">
                                <p:stCondLst>
                                  <p:cond delay="3000"/>
                                </p:stCondLst>
                                <p:childTnLst>
                                  <p:par>
                                    <p:cTn id="69" presetID="53" presetClass="entr" presetSubtype="16" fill="hold" nodeType="after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p:cTn id="71" dur="500" fill="hold"/>
                                            <p:tgtEl>
                                              <p:spTgt spid="35"/>
                                            </p:tgtEl>
                                            <p:attrNameLst>
                                              <p:attrName>ppt_w</p:attrName>
                                            </p:attrNameLst>
                                          </p:cBhvr>
                                          <p:tavLst>
                                            <p:tav tm="0">
                                              <p:val>
                                                <p:fltVal val="0"/>
                                              </p:val>
                                            </p:tav>
                                            <p:tav tm="100000">
                                              <p:val>
                                                <p:strVal val="#ppt_w"/>
                                              </p:val>
                                            </p:tav>
                                          </p:tavLst>
                                        </p:anim>
                                        <p:anim calcmode="lin" valueType="num">
                                          <p:cBhvr>
                                            <p:cTn id="72" dur="500" fill="hold"/>
                                            <p:tgtEl>
                                              <p:spTgt spid="35"/>
                                            </p:tgtEl>
                                            <p:attrNameLst>
                                              <p:attrName>ppt_h</p:attrName>
                                            </p:attrNameLst>
                                          </p:cBhvr>
                                          <p:tavLst>
                                            <p:tav tm="0">
                                              <p:val>
                                                <p:fltVal val="0"/>
                                              </p:val>
                                            </p:tav>
                                            <p:tav tm="100000">
                                              <p:val>
                                                <p:strVal val="#ppt_h"/>
                                              </p:val>
                                            </p:tav>
                                          </p:tavLst>
                                        </p:anim>
                                        <p:animEffect transition="in" filter="fade">
                                          <p:cBhvr>
                                            <p:cTn id="7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animBg="1"/>
          <p:bldP spid="26" grpId="0"/>
          <p:bldP spid="27" grpId="0"/>
          <p:bldP spid="28" grpId="0"/>
          <p:bldP spid="29" grpId="0"/>
          <p:bldP spid="30" grpId="0"/>
          <p:bldP spid="31" grpId="0"/>
          <p:bldP spid="32" grpId="0" animBg="1"/>
          <p:bldP spid="33" grpId="0" animBg="1"/>
          <p:bldP spid="3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accel="6100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500" fill="hold"/>
                                            <p:tgtEl>
                                              <p:spTgt spid="16"/>
                                            </p:tgtEl>
                                            <p:attrNameLst>
                                              <p:attrName>ppt_x</p:attrName>
                                            </p:attrNameLst>
                                          </p:cBhvr>
                                          <p:tavLst>
                                            <p:tav tm="0">
                                              <p:val>
                                                <p:strVal val="0-#ppt_w/2"/>
                                              </p:val>
                                            </p:tav>
                                            <p:tav tm="100000">
                                              <p:val>
                                                <p:strVal val="#ppt_x"/>
                                              </p:val>
                                            </p:tav>
                                          </p:tavLst>
                                        </p:anim>
                                        <p:anim calcmode="lin" valueType="num">
                                          <p:cBhvr additive="base">
                                            <p:cTn id="26" dur="15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1" accel="6100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500" fill="hold"/>
                                            <p:tgtEl>
                                              <p:spTgt spid="11"/>
                                            </p:tgtEl>
                                            <p:attrNameLst>
                                              <p:attrName>ppt_x</p:attrName>
                                            </p:attrNameLst>
                                          </p:cBhvr>
                                          <p:tavLst>
                                            <p:tav tm="0">
                                              <p:val>
                                                <p:strVal val="#ppt_x"/>
                                              </p:val>
                                            </p:tav>
                                            <p:tav tm="100000">
                                              <p:val>
                                                <p:strVal val="#ppt_x"/>
                                              </p:val>
                                            </p:tav>
                                          </p:tavLst>
                                        </p:anim>
                                        <p:anim calcmode="lin" valueType="num">
                                          <p:cBhvr additive="base">
                                            <p:cTn id="30" dur="1500" fill="hold"/>
                                            <p:tgtEl>
                                              <p:spTgt spid="11"/>
                                            </p:tgtEl>
                                            <p:attrNameLst>
                                              <p:attrName>ppt_y</p:attrName>
                                            </p:attrNameLst>
                                          </p:cBhvr>
                                          <p:tavLst>
                                            <p:tav tm="0">
                                              <p:val>
                                                <p:strVal val="0-#ppt_h/2"/>
                                              </p:val>
                                            </p:tav>
                                            <p:tav tm="100000">
                                              <p:val>
                                                <p:strVal val="#ppt_y"/>
                                              </p:val>
                                            </p:tav>
                                          </p:tavLst>
                                        </p:anim>
                                      </p:childTnLst>
                                    </p:cTn>
                                  </p:par>
                                  <p:par>
                                    <p:cTn id="31" presetID="2" presetClass="entr" presetSubtype="4" accel="6100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1500" fill="hold"/>
                                            <p:tgtEl>
                                              <p:spTgt spid="21"/>
                                            </p:tgtEl>
                                            <p:attrNameLst>
                                              <p:attrName>ppt_x</p:attrName>
                                            </p:attrNameLst>
                                          </p:cBhvr>
                                          <p:tavLst>
                                            <p:tav tm="0">
                                              <p:val>
                                                <p:strVal val="#ppt_x"/>
                                              </p:val>
                                            </p:tav>
                                            <p:tav tm="100000">
                                              <p:val>
                                                <p:strVal val="#ppt_x"/>
                                              </p:val>
                                            </p:tav>
                                          </p:tavLst>
                                        </p:anim>
                                        <p:anim calcmode="lin" valueType="num">
                                          <p:cBhvr additive="base">
                                            <p:cTn id="34" dur="1500" fill="hold"/>
                                            <p:tgtEl>
                                              <p:spTgt spid="21"/>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2" presetClass="entr" presetSubtype="1"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up)">
                                          <p:cBhvr>
                                            <p:cTn id="38" dur="500"/>
                                            <p:tgtEl>
                                              <p:spTgt spid="10"/>
                                            </p:tgtEl>
                                          </p:cBhvr>
                                        </p:animEffect>
                                      </p:childTnLst>
                                    </p:cTn>
                                  </p:par>
                                </p:childTnLst>
                              </p:cTn>
                            </p:par>
                            <p:par>
                              <p:cTn id="39" fill="hold">
                                <p:stCondLst>
                                  <p:cond delay="2000"/>
                                </p:stCondLst>
                                <p:childTnLst>
                                  <p:par>
                                    <p:cTn id="40" presetID="10" presetClass="entr" presetSubtype="0"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childTnLst>
                              </p:cTn>
                            </p:par>
                            <p:par>
                              <p:cTn id="58" fill="hold">
                                <p:stCondLst>
                                  <p:cond delay="2500"/>
                                </p:stCondLst>
                                <p:childTnLst>
                                  <p:par>
                                    <p:cTn id="59" presetID="22" presetClass="entr" presetSubtype="8"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wipe(left)">
                                          <p:cBhvr>
                                            <p:cTn id="61" dur="500"/>
                                            <p:tgtEl>
                                              <p:spTgt spid="32"/>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wipe(left)">
                                          <p:cBhvr>
                                            <p:cTn id="64" dur="500"/>
                                            <p:tgtEl>
                                              <p:spTgt spid="33"/>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ipe(left)">
                                          <p:cBhvr>
                                            <p:cTn id="67" dur="500"/>
                                            <p:tgtEl>
                                              <p:spTgt spid="34"/>
                                            </p:tgtEl>
                                          </p:cBhvr>
                                        </p:animEffect>
                                      </p:childTnLst>
                                    </p:cTn>
                                  </p:par>
                                </p:childTnLst>
                              </p:cTn>
                            </p:par>
                            <p:par>
                              <p:cTn id="68" fill="hold">
                                <p:stCondLst>
                                  <p:cond delay="3000"/>
                                </p:stCondLst>
                                <p:childTnLst>
                                  <p:par>
                                    <p:cTn id="69" presetID="53" presetClass="entr" presetSubtype="16" fill="hold" nodeType="after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p:cTn id="71" dur="500" fill="hold"/>
                                            <p:tgtEl>
                                              <p:spTgt spid="35"/>
                                            </p:tgtEl>
                                            <p:attrNameLst>
                                              <p:attrName>ppt_w</p:attrName>
                                            </p:attrNameLst>
                                          </p:cBhvr>
                                          <p:tavLst>
                                            <p:tav tm="0">
                                              <p:val>
                                                <p:fltVal val="0"/>
                                              </p:val>
                                            </p:tav>
                                            <p:tav tm="100000">
                                              <p:val>
                                                <p:strVal val="#ppt_w"/>
                                              </p:val>
                                            </p:tav>
                                          </p:tavLst>
                                        </p:anim>
                                        <p:anim calcmode="lin" valueType="num">
                                          <p:cBhvr>
                                            <p:cTn id="72" dur="500" fill="hold"/>
                                            <p:tgtEl>
                                              <p:spTgt spid="35"/>
                                            </p:tgtEl>
                                            <p:attrNameLst>
                                              <p:attrName>ppt_h</p:attrName>
                                            </p:attrNameLst>
                                          </p:cBhvr>
                                          <p:tavLst>
                                            <p:tav tm="0">
                                              <p:val>
                                                <p:fltVal val="0"/>
                                              </p:val>
                                            </p:tav>
                                            <p:tav tm="100000">
                                              <p:val>
                                                <p:strVal val="#ppt_h"/>
                                              </p:val>
                                            </p:tav>
                                          </p:tavLst>
                                        </p:anim>
                                        <p:animEffect transition="in" filter="fade">
                                          <p:cBhvr>
                                            <p:cTn id="7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animBg="1"/>
          <p:bldP spid="26" grpId="0"/>
          <p:bldP spid="27" grpId="0"/>
          <p:bldP spid="28" grpId="0"/>
          <p:bldP spid="29" grpId="0"/>
          <p:bldP spid="30" grpId="0"/>
          <p:bldP spid="31" grpId="0"/>
          <p:bldP spid="32" grpId="0" animBg="1"/>
          <p:bldP spid="33" grpId="0" animBg="1"/>
          <p:bldP spid="34"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3"/>
</p:tagLst>
</file>

<file path=ppt/tags/tag19.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4"/>
</p:tagLst>
</file>

<file path=ppt/tags/tag2.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6"/>
</p:tagLst>
</file>

<file path=ppt/tags/tag21.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2"/>
</p:tagLst>
</file>

<file path=ppt/tags/tag23.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SubTitle"/>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SubTitle"/>
  <p:tag name="MH_ORDER" val="2"/>
</p:tagLst>
</file>

<file path=ppt/tags/tag25.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SubTitle"/>
  <p:tag name="MH_ORDER" val="3"/>
</p:tagLst>
</file>

<file path=ppt/tags/tag26.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SubTitle"/>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3"/>
</p:tagLst>
</file>

<file path=ppt/tags/tag28.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4"/>
</p:tagLst>
</file>

<file path=ppt/tags/tag29.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5"/>
</p:tagLst>
</file>

<file path=ppt/tags/tag3.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5"/>
</p:tagLst>
</file>

<file path=ppt/tags/tag31.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6"/>
</p:tagLst>
</file>

<file path=ppt/tags/tag32.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7"/>
</p:tagLst>
</file>

<file path=ppt/tags/tag33.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7"/>
</p:tagLst>
</file>

<file path=ppt/tags/tag34.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8"/>
</p:tagLst>
</file>

<file path=ppt/tags/tag35.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2"/>
</p:tagLst>
</file>

<file path=ppt/tags/tag36.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9"/>
</p:tagLst>
</file>

<file path=ppt/tags/tag37.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0"/>
</p:tagLst>
</file>

<file path=ppt/tags/tag38.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1"/>
</p:tagLst>
</file>

<file path=ppt/tags/tag39.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4"/>
</p:tagLst>
</file>

<file path=ppt/tags/tag41.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5"/>
</p:tagLst>
</file>

<file path=ppt/tags/tag5.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32</TotalTime>
  <Words>3583</Words>
  <Application>Microsoft Office PowerPoint</Application>
  <PresentationFormat>全屏显示(16:9)</PresentationFormat>
  <Paragraphs>264</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开题报告</dc:title>
  <dc:creator>第一PPT</dc:creator>
  <cp:keywords>www.1ppt.com</cp:keywords>
  <cp:lastModifiedBy>Windows User</cp:lastModifiedBy>
  <cp:revision>7</cp:revision>
  <dcterms:created xsi:type="dcterms:W3CDTF">2016-11-26T07:25:05Z</dcterms:created>
  <dcterms:modified xsi:type="dcterms:W3CDTF">2018-09-21T09:03:39Z</dcterms:modified>
</cp:coreProperties>
</file>