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59" r:id="rId10"/>
    <p:sldId id="266" r:id="rId11"/>
    <p:sldId id="267" r:id="rId12"/>
    <p:sldId id="268" r:id="rId13"/>
    <p:sldId id="269" r:id="rId14"/>
    <p:sldId id="260" r:id="rId15"/>
    <p:sldId id="270" r:id="rId16"/>
    <p:sldId id="271" r:id="rId17"/>
    <p:sldId id="272" r:id="rId18"/>
    <p:sldId id="273" r:id="rId19"/>
    <p:sldId id="261" r:id="rId20"/>
    <p:sldId id="274" r:id="rId21"/>
    <p:sldId id="275" r:id="rId22"/>
    <p:sldId id="276" r:id="rId23"/>
    <p:sldId id="277" r:id="rId24"/>
    <p:sldId id="279" r:id="rId25"/>
    <p:sldId id="278" r:id="rId26"/>
    <p:sldId id="280" r:id="rId2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F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-450" y="-17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rgbClr val="1A3F6C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C3F-4017-8A67-8B5768340F5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FD6-47F8-B702-73B365F017C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FD6-47F8-B702-73B365F01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rgbClr val="1A3F6C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47C-43A3-9C8D-96D65DEA273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FD6-47F8-B702-73B365F017C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FD6-47F8-B702-73B365F01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innerShdw blurRad="127000" dist="50800" dir="13500000">
                <a:prstClr val="black">
                  <a:alpha val="30000"/>
                </a:prstClr>
              </a:innerShdw>
            </a:effectLst>
          </c:spPr>
          <c:dPt>
            <c:idx val="0"/>
            <c:bubble3D val="0"/>
            <c:spPr>
              <a:solidFill>
                <a:srgbClr val="1A3F6C"/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CDE-46DE-9ED0-246AA9C593D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127000" dist="50800" dir="13500000">
                  <a:prstClr val="black">
                    <a:alpha val="3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FD6-47F8-B702-73B365F017C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FD6-47F8-B702-73B365F01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007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637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694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15413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73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646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62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35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513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61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609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972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283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0120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659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738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23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518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01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912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44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68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243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6A4ED-B612-40EC-8E90-83F3009E2301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B5A18-D654-4759-B2EC-A7793F083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06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339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7.png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6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71751"/>
            <a:ext cx="9144000" cy="1828235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012" y="285261"/>
            <a:ext cx="1967244" cy="196697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Administrator\Desktop\微立体创业计划\00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803" y="210279"/>
            <a:ext cx="2230535" cy="2230233"/>
          </a:xfrm>
          <a:prstGeom prst="rect">
            <a:avLst/>
          </a:prstGeom>
          <a:noFill/>
          <a:effectLst>
            <a:outerShdw blurRad="292100" dist="177800" dir="2460000" sx="99000" sy="99000" algn="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18"/>
          <p:cNvSpPr txBox="1"/>
          <p:nvPr/>
        </p:nvSpPr>
        <p:spPr>
          <a:xfrm>
            <a:off x="8015413" y="5314104"/>
            <a:ext cx="1128587" cy="38088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zh-CN" altLang="en-US" dirty="0" smtClean="0"/>
              <a:t>延时文字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2349113" y="3309841"/>
            <a:ext cx="4391725" cy="43191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/>
          </a:p>
        </p:txBody>
      </p:sp>
      <p:sp>
        <p:nvSpPr>
          <p:cNvPr id="9" name="TextBox 23"/>
          <p:cNvSpPr txBox="1"/>
          <p:nvPr/>
        </p:nvSpPr>
        <p:spPr>
          <a:xfrm>
            <a:off x="2933451" y="3289685"/>
            <a:ext cx="3262377" cy="461637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方正兰亭粗黑_GBK" panose="02000000000000000000" pitchFamily="2" charset="-122"/>
                <a:ea typeface="方正兰亭粗黑_GBK" panose="02000000000000000000" pitchFamily="2" charset="-122"/>
              </a:rPr>
              <a:t>在这输入您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方正兰亭粗黑_GBK" panose="02000000000000000000" pitchFamily="2" charset="-122"/>
                <a:ea typeface="方正兰亭粗黑_GBK" panose="02000000000000000000" pitchFamily="2" charset="-122"/>
              </a:rPr>
              <a:t>的学校名字</a:t>
            </a:r>
            <a:endParaRPr lang="zh-CN" altLang="en-US" sz="2400" dirty="0"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grpSp>
        <p:nvGrpSpPr>
          <p:cNvPr id="10" name="Group 91"/>
          <p:cNvGrpSpPr>
            <a:grpSpLocks/>
          </p:cNvGrpSpPr>
          <p:nvPr/>
        </p:nvGrpSpPr>
        <p:grpSpPr bwMode="auto">
          <a:xfrm>
            <a:off x="2359829" y="3325361"/>
            <a:ext cx="390552" cy="616758"/>
            <a:chOff x="936" y="1480"/>
            <a:chExt cx="1589" cy="2510"/>
          </a:xfrm>
        </p:grpSpPr>
        <p:grpSp>
          <p:nvGrpSpPr>
            <p:cNvPr id="11" name="组合 33"/>
            <p:cNvGrpSpPr>
              <a:grpSpLocks/>
            </p:cNvGrpSpPr>
            <p:nvPr/>
          </p:nvGrpSpPr>
          <p:grpSpPr bwMode="auto">
            <a:xfrm>
              <a:off x="985" y="1583"/>
              <a:ext cx="1441" cy="2407"/>
              <a:chOff x="1754168" y="3653262"/>
              <a:chExt cx="1857599" cy="3107815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solidFill>
                    <a:srgbClr val="0087CF"/>
                  </a:solidFill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196990" y="4093185"/>
                <a:ext cx="968886" cy="2667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zh-CN" sz="2700" b="1">
                  <a:solidFill>
                    <a:srgbClr val="CA0098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2" name="组合 4"/>
            <p:cNvGrpSpPr>
              <a:grpSpLocks/>
            </p:cNvGrpSpPr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20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3386" y="3454207"/>
            <a:ext cx="1475294" cy="353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1"/>
          <p:cNvSpPr txBox="1"/>
          <p:nvPr/>
        </p:nvSpPr>
        <p:spPr>
          <a:xfrm>
            <a:off x="1524530" y="2611207"/>
            <a:ext cx="6201036" cy="6461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83468" y="672415"/>
            <a:ext cx="1341205" cy="132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4"/>
          <p:cNvSpPr txBox="1"/>
          <p:nvPr/>
        </p:nvSpPr>
        <p:spPr>
          <a:xfrm>
            <a:off x="2750381" y="3751322"/>
            <a:ext cx="3871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学院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系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年级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班        专业：土木工程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5"/>
          <p:cNvSpPr txBox="1"/>
          <p:nvPr/>
        </p:nvSpPr>
        <p:spPr>
          <a:xfrm>
            <a:off x="2701759" y="4059099"/>
            <a:ext cx="3756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答辩人：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啦                      导师：星教授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040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2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67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867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67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867"/>
                            </p:stCondLst>
                            <p:childTnLst>
                              <p:par>
                                <p:cTn id="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17284E-7 L 0.42031 0.0009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7" y="3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23457E-6 L 0.41459 -0.0021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9" y="-123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867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367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867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367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 animBg="1"/>
      <p:bldP spid="9" grpId="0"/>
      <p:bldP spid="21" grpId="0"/>
      <p:bldP spid="23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899160" y="1221266"/>
            <a:ext cx="7345680" cy="1395596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42"/>
          <p:cNvSpPr txBox="1"/>
          <p:nvPr/>
        </p:nvSpPr>
        <p:spPr>
          <a:xfrm>
            <a:off x="1196625" y="1464734"/>
            <a:ext cx="6750750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93"/>
          <p:cNvSpPr/>
          <p:nvPr/>
        </p:nvSpPr>
        <p:spPr>
          <a:xfrm>
            <a:off x="861492" y="1176702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93"/>
          <p:cNvSpPr/>
          <p:nvPr/>
        </p:nvSpPr>
        <p:spPr>
          <a:xfrm rot="10800000">
            <a:off x="7996471" y="2373206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1404977" y="2959514"/>
            <a:ext cx="1486292" cy="131728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1A3F6C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1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1485847" y="3031189"/>
            <a:ext cx="1324551" cy="117393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1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2979308" y="2959514"/>
            <a:ext cx="1486292" cy="131728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1A3F6C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2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3060178" y="3031189"/>
            <a:ext cx="1324551" cy="117393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2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4578724" y="2959514"/>
            <a:ext cx="1486292" cy="131728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1A3F6C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3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4659593" y="3031189"/>
            <a:ext cx="1324551" cy="117393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3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31183" y="3531619"/>
            <a:ext cx="1036181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804929" y="3531619"/>
            <a:ext cx="1036181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205514" y="3531619"/>
            <a:ext cx="1036181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192945" y="3204188"/>
            <a:ext cx="230951" cy="229729"/>
            <a:chOff x="3856417" y="4248125"/>
            <a:chExt cx="409860" cy="407692"/>
          </a:xfrm>
          <a:solidFill>
            <a:srgbClr val="1A3F6C"/>
          </a:solidFill>
        </p:grpSpPr>
        <p:sp>
          <p:nvSpPr>
            <p:cNvPr id="23" name="Freeform 187"/>
            <p:cNvSpPr>
              <a:spLocks/>
            </p:cNvSpPr>
            <p:nvPr/>
          </p:nvSpPr>
          <p:spPr bwMode="auto">
            <a:xfrm>
              <a:off x="3969183" y="4489921"/>
              <a:ext cx="279745" cy="165896"/>
            </a:xfrm>
            <a:custGeom>
              <a:avLst/>
              <a:gdLst>
                <a:gd name="T0" fmla="*/ 76 w 109"/>
                <a:gd name="T1" fmla="*/ 0 h 65"/>
                <a:gd name="T2" fmla="*/ 54 w 109"/>
                <a:gd name="T3" fmla="*/ 0 h 65"/>
                <a:gd name="T4" fmla="*/ 69 w 109"/>
                <a:gd name="T5" fmla="*/ 17 h 65"/>
                <a:gd name="T6" fmla="*/ 76 w 109"/>
                <a:gd name="T7" fmla="*/ 17 h 65"/>
                <a:gd name="T8" fmla="*/ 91 w 109"/>
                <a:gd name="T9" fmla="*/ 32 h 65"/>
                <a:gd name="T10" fmla="*/ 76 w 109"/>
                <a:gd name="T11" fmla="*/ 48 h 65"/>
                <a:gd name="T12" fmla="*/ 32 w 109"/>
                <a:gd name="T13" fmla="*/ 48 h 65"/>
                <a:gd name="T14" fmla="*/ 17 w 109"/>
                <a:gd name="T15" fmla="*/ 32 h 65"/>
                <a:gd name="T16" fmla="*/ 20 w 109"/>
                <a:gd name="T17" fmla="*/ 24 h 65"/>
                <a:gd name="T18" fmla="*/ 1 w 109"/>
                <a:gd name="T19" fmla="*/ 24 h 65"/>
                <a:gd name="T20" fmla="*/ 0 w 109"/>
                <a:gd name="T21" fmla="*/ 32 h 65"/>
                <a:gd name="T22" fmla="*/ 32 w 109"/>
                <a:gd name="T23" fmla="*/ 65 h 65"/>
                <a:gd name="T24" fmla="*/ 76 w 109"/>
                <a:gd name="T25" fmla="*/ 65 h 65"/>
                <a:gd name="T26" fmla="*/ 109 w 109"/>
                <a:gd name="T27" fmla="*/ 32 h 65"/>
                <a:gd name="T28" fmla="*/ 76 w 109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65">
                  <a:moveTo>
                    <a:pt x="76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61" y="4"/>
                    <a:pt x="66" y="10"/>
                    <a:pt x="69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5" y="17"/>
                    <a:pt x="91" y="24"/>
                    <a:pt x="91" y="32"/>
                  </a:cubicBezTo>
                  <a:cubicBezTo>
                    <a:pt x="91" y="41"/>
                    <a:pt x="85" y="48"/>
                    <a:pt x="76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4" y="48"/>
                    <a:pt x="17" y="41"/>
                    <a:pt x="17" y="32"/>
                  </a:cubicBezTo>
                  <a:cubicBezTo>
                    <a:pt x="17" y="29"/>
                    <a:pt x="18" y="26"/>
                    <a:pt x="2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7"/>
                    <a:pt x="0" y="30"/>
                    <a:pt x="0" y="32"/>
                  </a:cubicBezTo>
                  <a:cubicBezTo>
                    <a:pt x="0" y="50"/>
                    <a:pt x="14" y="65"/>
                    <a:pt x="32" y="65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94" y="65"/>
                    <a:pt x="109" y="50"/>
                    <a:pt x="109" y="32"/>
                  </a:cubicBezTo>
                  <a:cubicBezTo>
                    <a:pt x="109" y="15"/>
                    <a:pt x="94" y="0"/>
                    <a:pt x="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4" name="Freeform 188"/>
            <p:cNvSpPr>
              <a:spLocks/>
            </p:cNvSpPr>
            <p:nvPr/>
          </p:nvSpPr>
          <p:spPr bwMode="auto">
            <a:xfrm>
              <a:off x="3856417" y="4489921"/>
              <a:ext cx="279745" cy="165896"/>
            </a:xfrm>
            <a:custGeom>
              <a:avLst/>
              <a:gdLst>
                <a:gd name="T0" fmla="*/ 41 w 109"/>
                <a:gd name="T1" fmla="*/ 48 h 65"/>
                <a:gd name="T2" fmla="*/ 33 w 109"/>
                <a:gd name="T3" fmla="*/ 48 h 65"/>
                <a:gd name="T4" fmla="*/ 18 w 109"/>
                <a:gd name="T5" fmla="*/ 32 h 65"/>
                <a:gd name="T6" fmla="*/ 33 w 109"/>
                <a:gd name="T7" fmla="*/ 17 h 65"/>
                <a:gd name="T8" fmla="*/ 37 w 109"/>
                <a:gd name="T9" fmla="*/ 17 h 65"/>
                <a:gd name="T10" fmla="*/ 77 w 109"/>
                <a:gd name="T11" fmla="*/ 17 h 65"/>
                <a:gd name="T12" fmla="*/ 92 w 109"/>
                <a:gd name="T13" fmla="*/ 32 h 65"/>
                <a:gd name="T14" fmla="*/ 92 w 109"/>
                <a:gd name="T15" fmla="*/ 35 h 65"/>
                <a:gd name="T16" fmla="*/ 89 w 109"/>
                <a:gd name="T17" fmla="*/ 42 h 65"/>
                <a:gd name="T18" fmla="*/ 108 w 109"/>
                <a:gd name="T19" fmla="*/ 42 h 65"/>
                <a:gd name="T20" fmla="*/ 109 w 109"/>
                <a:gd name="T21" fmla="*/ 35 h 65"/>
                <a:gd name="T22" fmla="*/ 109 w 109"/>
                <a:gd name="T23" fmla="*/ 35 h 65"/>
                <a:gd name="T24" fmla="*/ 109 w 109"/>
                <a:gd name="T25" fmla="*/ 32 h 65"/>
                <a:gd name="T26" fmla="*/ 77 w 109"/>
                <a:gd name="T27" fmla="*/ 0 h 65"/>
                <a:gd name="T28" fmla="*/ 37 w 109"/>
                <a:gd name="T29" fmla="*/ 0 h 65"/>
                <a:gd name="T30" fmla="*/ 33 w 109"/>
                <a:gd name="T31" fmla="*/ 0 h 65"/>
                <a:gd name="T32" fmla="*/ 0 w 109"/>
                <a:gd name="T33" fmla="*/ 32 h 65"/>
                <a:gd name="T34" fmla="*/ 33 w 109"/>
                <a:gd name="T35" fmla="*/ 65 h 65"/>
                <a:gd name="T36" fmla="*/ 56 w 109"/>
                <a:gd name="T37" fmla="*/ 65 h 65"/>
                <a:gd name="T38" fmla="*/ 41 w 109"/>
                <a:gd name="T39" fmla="*/ 4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65">
                  <a:moveTo>
                    <a:pt x="41" y="48"/>
                  </a:moveTo>
                  <a:cubicBezTo>
                    <a:pt x="33" y="48"/>
                    <a:pt x="33" y="48"/>
                    <a:pt x="33" y="48"/>
                  </a:cubicBezTo>
                  <a:cubicBezTo>
                    <a:pt x="24" y="48"/>
                    <a:pt x="18" y="41"/>
                    <a:pt x="18" y="32"/>
                  </a:cubicBezTo>
                  <a:cubicBezTo>
                    <a:pt x="18" y="24"/>
                    <a:pt x="24" y="17"/>
                    <a:pt x="33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85" y="17"/>
                    <a:pt x="92" y="24"/>
                    <a:pt x="92" y="32"/>
                  </a:cubicBezTo>
                  <a:cubicBezTo>
                    <a:pt x="92" y="33"/>
                    <a:pt x="92" y="34"/>
                    <a:pt x="92" y="35"/>
                  </a:cubicBezTo>
                  <a:cubicBezTo>
                    <a:pt x="91" y="38"/>
                    <a:pt x="90" y="40"/>
                    <a:pt x="89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0"/>
                    <a:pt x="109" y="38"/>
                    <a:pt x="109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9" y="34"/>
                    <a:pt x="109" y="33"/>
                    <a:pt x="109" y="32"/>
                  </a:cubicBezTo>
                  <a:cubicBezTo>
                    <a:pt x="109" y="15"/>
                    <a:pt x="95" y="0"/>
                    <a:pt x="7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2"/>
                  </a:cubicBezTo>
                  <a:cubicBezTo>
                    <a:pt x="0" y="50"/>
                    <a:pt x="15" y="65"/>
                    <a:pt x="33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0" y="61"/>
                    <a:pt x="44" y="55"/>
                    <a:pt x="4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Freeform 189"/>
            <p:cNvSpPr>
              <a:spLocks noEditPoints="1"/>
            </p:cNvSpPr>
            <p:nvPr/>
          </p:nvSpPr>
          <p:spPr bwMode="auto">
            <a:xfrm>
              <a:off x="3950749" y="4248125"/>
              <a:ext cx="202761" cy="204930"/>
            </a:xfrm>
            <a:custGeom>
              <a:avLst/>
              <a:gdLst>
                <a:gd name="T0" fmla="*/ 40 w 79"/>
                <a:gd name="T1" fmla="*/ 0 h 80"/>
                <a:gd name="T2" fmla="*/ 0 w 79"/>
                <a:gd name="T3" fmla="*/ 40 h 80"/>
                <a:gd name="T4" fmla="*/ 40 w 79"/>
                <a:gd name="T5" fmla="*/ 80 h 80"/>
                <a:gd name="T6" fmla="*/ 79 w 79"/>
                <a:gd name="T7" fmla="*/ 40 h 80"/>
                <a:gd name="T8" fmla="*/ 40 w 79"/>
                <a:gd name="T9" fmla="*/ 0 h 80"/>
                <a:gd name="T10" fmla="*/ 63 w 79"/>
                <a:gd name="T11" fmla="*/ 46 h 80"/>
                <a:gd name="T12" fmla="*/ 46 w 79"/>
                <a:gd name="T13" fmla="*/ 46 h 80"/>
                <a:gd name="T14" fmla="*/ 46 w 79"/>
                <a:gd name="T15" fmla="*/ 63 h 80"/>
                <a:gd name="T16" fmla="*/ 33 w 79"/>
                <a:gd name="T17" fmla="*/ 63 h 80"/>
                <a:gd name="T18" fmla="*/ 33 w 79"/>
                <a:gd name="T19" fmla="*/ 46 h 80"/>
                <a:gd name="T20" fmla="*/ 17 w 79"/>
                <a:gd name="T21" fmla="*/ 46 h 80"/>
                <a:gd name="T22" fmla="*/ 17 w 79"/>
                <a:gd name="T23" fmla="*/ 34 h 80"/>
                <a:gd name="T24" fmla="*/ 33 w 79"/>
                <a:gd name="T25" fmla="*/ 34 h 80"/>
                <a:gd name="T26" fmla="*/ 33 w 79"/>
                <a:gd name="T27" fmla="*/ 17 h 80"/>
                <a:gd name="T28" fmla="*/ 46 w 79"/>
                <a:gd name="T29" fmla="*/ 17 h 80"/>
                <a:gd name="T30" fmla="*/ 46 w 79"/>
                <a:gd name="T31" fmla="*/ 34 h 80"/>
                <a:gd name="T32" fmla="*/ 63 w 79"/>
                <a:gd name="T33" fmla="*/ 34 h 80"/>
                <a:gd name="T34" fmla="*/ 63 w 79"/>
                <a:gd name="T35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79" y="62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63" y="34"/>
                    <a:pt x="63" y="34"/>
                    <a:pt x="63" y="34"/>
                  </a:cubicBezTo>
                  <a:lnTo>
                    <a:pt x="63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" name="Rectangle 190"/>
            <p:cNvSpPr>
              <a:spLocks noChangeArrowheads="1"/>
            </p:cNvSpPr>
            <p:nvPr/>
          </p:nvSpPr>
          <p:spPr bwMode="auto">
            <a:xfrm>
              <a:off x="4200135" y="4356553"/>
              <a:ext cx="30360" cy="101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Rectangle 191"/>
            <p:cNvSpPr>
              <a:spLocks noChangeArrowheads="1"/>
            </p:cNvSpPr>
            <p:nvPr/>
          </p:nvSpPr>
          <p:spPr bwMode="auto">
            <a:xfrm>
              <a:off x="4164354" y="4392335"/>
              <a:ext cx="101923" cy="30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8" name="Rectangle 192"/>
            <p:cNvSpPr>
              <a:spLocks noChangeArrowheads="1"/>
            </p:cNvSpPr>
            <p:nvPr/>
          </p:nvSpPr>
          <p:spPr bwMode="auto">
            <a:xfrm>
              <a:off x="3879187" y="4386913"/>
              <a:ext cx="18433" cy="618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9" name="Rectangle 193"/>
            <p:cNvSpPr>
              <a:spLocks noChangeArrowheads="1"/>
            </p:cNvSpPr>
            <p:nvPr/>
          </p:nvSpPr>
          <p:spPr bwMode="auto">
            <a:xfrm>
              <a:off x="3858586" y="4407515"/>
              <a:ext cx="61805" cy="17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997345" y="3162335"/>
            <a:ext cx="273108" cy="313433"/>
            <a:chOff x="2733098" y="4187405"/>
            <a:chExt cx="484675" cy="556238"/>
          </a:xfrm>
          <a:solidFill>
            <a:srgbClr val="1A3F6C"/>
          </a:solidFill>
        </p:grpSpPr>
        <p:sp>
          <p:nvSpPr>
            <p:cNvPr id="31" name="Oval 302"/>
            <p:cNvSpPr>
              <a:spLocks noChangeArrowheads="1"/>
            </p:cNvSpPr>
            <p:nvPr/>
          </p:nvSpPr>
          <p:spPr bwMode="auto">
            <a:xfrm>
              <a:off x="2849117" y="4187405"/>
              <a:ext cx="84574" cy="1073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2" name="Freeform 303"/>
            <p:cNvSpPr>
              <a:spLocks noEditPoints="1"/>
            </p:cNvSpPr>
            <p:nvPr/>
          </p:nvSpPr>
          <p:spPr bwMode="auto">
            <a:xfrm>
              <a:off x="2733098" y="4304508"/>
              <a:ext cx="310105" cy="439135"/>
            </a:xfrm>
            <a:custGeom>
              <a:avLst/>
              <a:gdLst>
                <a:gd name="T0" fmla="*/ 121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6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8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3 w 121"/>
                <a:gd name="T33" fmla="*/ 36 h 171"/>
                <a:gd name="T34" fmla="*/ 1 w 121"/>
                <a:gd name="T35" fmla="*/ 48 h 171"/>
                <a:gd name="T36" fmla="*/ 2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5 h 171"/>
                <a:gd name="T44" fmla="*/ 33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4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5" y="1"/>
                    <a:pt x="42" y="1"/>
                    <a:pt x="39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36" y="2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4" y="82"/>
                    <a:pt x="29" y="80"/>
                    <a:pt x="33" y="78"/>
                  </a:cubicBezTo>
                  <a:cubicBezTo>
                    <a:pt x="33" y="82"/>
                    <a:pt x="33" y="86"/>
                    <a:pt x="33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1" y="161"/>
                    <a:pt x="61" y="148"/>
                    <a:pt x="61" y="134"/>
                  </a:cubicBezTo>
                  <a:cubicBezTo>
                    <a:pt x="58" y="127"/>
                    <a:pt x="56" y="118"/>
                    <a:pt x="56" y="110"/>
                  </a:cubicBezTo>
                  <a:cubicBezTo>
                    <a:pt x="56" y="74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42"/>
                    <a:pt x="74" y="42"/>
                    <a:pt x="74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" name="Freeform 304"/>
            <p:cNvSpPr>
              <a:spLocks/>
            </p:cNvSpPr>
            <p:nvPr/>
          </p:nvSpPr>
          <p:spPr bwMode="auto">
            <a:xfrm>
              <a:off x="2897909" y="4668827"/>
              <a:ext cx="60720" cy="74816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305"/>
            <p:cNvSpPr>
              <a:spLocks/>
            </p:cNvSpPr>
            <p:nvPr/>
          </p:nvSpPr>
          <p:spPr bwMode="auto">
            <a:xfrm>
              <a:off x="3035614" y="4422694"/>
              <a:ext cx="54214" cy="41203"/>
            </a:xfrm>
            <a:custGeom>
              <a:avLst/>
              <a:gdLst>
                <a:gd name="T0" fmla="*/ 43 w 50"/>
                <a:gd name="T1" fmla="*/ 0 h 38"/>
                <a:gd name="T2" fmla="*/ 36 w 50"/>
                <a:gd name="T3" fmla="*/ 0 h 38"/>
                <a:gd name="T4" fmla="*/ 14 w 50"/>
                <a:gd name="T5" fmla="*/ 0 h 38"/>
                <a:gd name="T6" fmla="*/ 7 w 50"/>
                <a:gd name="T7" fmla="*/ 0 h 38"/>
                <a:gd name="T8" fmla="*/ 0 w 50"/>
                <a:gd name="T9" fmla="*/ 38 h 38"/>
                <a:gd name="T10" fmla="*/ 14 w 50"/>
                <a:gd name="T11" fmla="*/ 38 h 38"/>
                <a:gd name="T12" fmla="*/ 36 w 50"/>
                <a:gd name="T13" fmla="*/ 38 h 38"/>
                <a:gd name="T14" fmla="*/ 50 w 50"/>
                <a:gd name="T15" fmla="*/ 38 h 38"/>
                <a:gd name="T16" fmla="*/ 43 w 50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38">
                  <a:moveTo>
                    <a:pt x="43" y="0"/>
                  </a:moveTo>
                  <a:lnTo>
                    <a:pt x="36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38"/>
                  </a:lnTo>
                  <a:lnTo>
                    <a:pt x="14" y="38"/>
                  </a:lnTo>
                  <a:lnTo>
                    <a:pt x="36" y="38"/>
                  </a:lnTo>
                  <a:lnTo>
                    <a:pt x="50" y="38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06"/>
            <p:cNvSpPr>
              <a:spLocks/>
            </p:cNvSpPr>
            <p:nvPr/>
          </p:nvSpPr>
          <p:spPr bwMode="auto">
            <a:xfrm>
              <a:off x="2964051" y="4430285"/>
              <a:ext cx="61805" cy="59636"/>
            </a:xfrm>
            <a:custGeom>
              <a:avLst/>
              <a:gdLst>
                <a:gd name="T0" fmla="*/ 33 w 57"/>
                <a:gd name="T1" fmla="*/ 0 h 55"/>
                <a:gd name="T2" fmla="*/ 26 w 57"/>
                <a:gd name="T3" fmla="*/ 5 h 55"/>
                <a:gd name="T4" fmla="*/ 7 w 57"/>
                <a:gd name="T5" fmla="*/ 14 h 55"/>
                <a:gd name="T6" fmla="*/ 0 w 57"/>
                <a:gd name="T7" fmla="*/ 19 h 55"/>
                <a:gd name="T8" fmla="*/ 14 w 57"/>
                <a:gd name="T9" fmla="*/ 55 h 55"/>
                <a:gd name="T10" fmla="*/ 28 w 57"/>
                <a:gd name="T11" fmla="*/ 47 h 55"/>
                <a:gd name="T12" fmla="*/ 45 w 57"/>
                <a:gd name="T13" fmla="*/ 38 h 55"/>
                <a:gd name="T14" fmla="*/ 57 w 57"/>
                <a:gd name="T15" fmla="*/ 31 h 55"/>
                <a:gd name="T16" fmla="*/ 33 w 57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33" y="0"/>
                  </a:moveTo>
                  <a:lnTo>
                    <a:pt x="26" y="5"/>
                  </a:lnTo>
                  <a:lnTo>
                    <a:pt x="7" y="14"/>
                  </a:lnTo>
                  <a:lnTo>
                    <a:pt x="0" y="19"/>
                  </a:lnTo>
                  <a:lnTo>
                    <a:pt x="14" y="55"/>
                  </a:lnTo>
                  <a:lnTo>
                    <a:pt x="28" y="47"/>
                  </a:lnTo>
                  <a:lnTo>
                    <a:pt x="45" y="38"/>
                  </a:lnTo>
                  <a:lnTo>
                    <a:pt x="57" y="31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307"/>
            <p:cNvSpPr>
              <a:spLocks/>
            </p:cNvSpPr>
            <p:nvPr/>
          </p:nvSpPr>
          <p:spPr bwMode="auto">
            <a:xfrm>
              <a:off x="2909837" y="4479077"/>
              <a:ext cx="61805" cy="61805"/>
            </a:xfrm>
            <a:custGeom>
              <a:avLst/>
              <a:gdLst>
                <a:gd name="T0" fmla="*/ 19 w 57"/>
                <a:gd name="T1" fmla="*/ 0 h 57"/>
                <a:gd name="T2" fmla="*/ 15 w 57"/>
                <a:gd name="T3" fmla="*/ 7 h 57"/>
                <a:gd name="T4" fmla="*/ 5 w 57"/>
                <a:gd name="T5" fmla="*/ 26 h 57"/>
                <a:gd name="T6" fmla="*/ 0 w 57"/>
                <a:gd name="T7" fmla="*/ 33 h 57"/>
                <a:gd name="T8" fmla="*/ 31 w 57"/>
                <a:gd name="T9" fmla="*/ 57 h 57"/>
                <a:gd name="T10" fmla="*/ 38 w 57"/>
                <a:gd name="T11" fmla="*/ 45 h 57"/>
                <a:gd name="T12" fmla="*/ 50 w 57"/>
                <a:gd name="T13" fmla="*/ 26 h 57"/>
                <a:gd name="T14" fmla="*/ 57 w 57"/>
                <a:gd name="T15" fmla="*/ 14 h 57"/>
                <a:gd name="T16" fmla="*/ 19 w 57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19" y="0"/>
                  </a:moveTo>
                  <a:lnTo>
                    <a:pt x="15" y="7"/>
                  </a:lnTo>
                  <a:lnTo>
                    <a:pt x="5" y="26"/>
                  </a:lnTo>
                  <a:lnTo>
                    <a:pt x="0" y="33"/>
                  </a:lnTo>
                  <a:lnTo>
                    <a:pt x="31" y="57"/>
                  </a:lnTo>
                  <a:lnTo>
                    <a:pt x="38" y="45"/>
                  </a:lnTo>
                  <a:lnTo>
                    <a:pt x="50" y="26"/>
                  </a:lnTo>
                  <a:lnTo>
                    <a:pt x="57" y="14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7" name="Freeform 308"/>
            <p:cNvSpPr>
              <a:spLocks/>
            </p:cNvSpPr>
            <p:nvPr/>
          </p:nvSpPr>
          <p:spPr bwMode="auto">
            <a:xfrm>
              <a:off x="2897909" y="4550640"/>
              <a:ext cx="40119" cy="52046"/>
            </a:xfrm>
            <a:custGeom>
              <a:avLst/>
              <a:gdLst>
                <a:gd name="T0" fmla="*/ 0 w 37"/>
                <a:gd name="T1" fmla="*/ 5 h 48"/>
                <a:gd name="T2" fmla="*/ 0 w 37"/>
                <a:gd name="T3" fmla="*/ 14 h 48"/>
                <a:gd name="T4" fmla="*/ 0 w 37"/>
                <a:gd name="T5" fmla="*/ 33 h 48"/>
                <a:gd name="T6" fmla="*/ 0 w 37"/>
                <a:gd name="T7" fmla="*/ 43 h 48"/>
                <a:gd name="T8" fmla="*/ 37 w 37"/>
                <a:gd name="T9" fmla="*/ 48 h 48"/>
                <a:gd name="T10" fmla="*/ 37 w 37"/>
                <a:gd name="T11" fmla="*/ 33 h 48"/>
                <a:gd name="T12" fmla="*/ 37 w 37"/>
                <a:gd name="T13" fmla="*/ 14 h 48"/>
                <a:gd name="T14" fmla="*/ 37 w 37"/>
                <a:gd name="T15" fmla="*/ 0 h 48"/>
                <a:gd name="T16" fmla="*/ 0 w 37"/>
                <a:gd name="T1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8">
                  <a:moveTo>
                    <a:pt x="0" y="5"/>
                  </a:moveTo>
                  <a:lnTo>
                    <a:pt x="0" y="14"/>
                  </a:lnTo>
                  <a:lnTo>
                    <a:pt x="0" y="33"/>
                  </a:lnTo>
                  <a:lnTo>
                    <a:pt x="0" y="43"/>
                  </a:lnTo>
                  <a:lnTo>
                    <a:pt x="37" y="48"/>
                  </a:lnTo>
                  <a:lnTo>
                    <a:pt x="37" y="33"/>
                  </a:lnTo>
                  <a:lnTo>
                    <a:pt x="37" y="14"/>
                  </a:lnTo>
                  <a:lnTo>
                    <a:pt x="37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8" name="Freeform 309"/>
            <p:cNvSpPr>
              <a:spLocks/>
            </p:cNvSpPr>
            <p:nvPr/>
          </p:nvSpPr>
          <p:spPr bwMode="auto">
            <a:xfrm>
              <a:off x="2905500" y="4612444"/>
              <a:ext cx="58551" cy="61805"/>
            </a:xfrm>
            <a:custGeom>
              <a:avLst/>
              <a:gdLst>
                <a:gd name="T0" fmla="*/ 0 w 54"/>
                <a:gd name="T1" fmla="*/ 26 h 57"/>
                <a:gd name="T2" fmla="*/ 4 w 54"/>
                <a:gd name="T3" fmla="*/ 33 h 57"/>
                <a:gd name="T4" fmla="*/ 14 w 54"/>
                <a:gd name="T5" fmla="*/ 50 h 57"/>
                <a:gd name="T6" fmla="*/ 19 w 54"/>
                <a:gd name="T7" fmla="*/ 57 h 57"/>
                <a:gd name="T8" fmla="*/ 54 w 54"/>
                <a:gd name="T9" fmla="*/ 43 h 57"/>
                <a:gd name="T10" fmla="*/ 47 w 54"/>
                <a:gd name="T11" fmla="*/ 31 h 57"/>
                <a:gd name="T12" fmla="*/ 37 w 54"/>
                <a:gd name="T13" fmla="*/ 14 h 57"/>
                <a:gd name="T14" fmla="*/ 30 w 54"/>
                <a:gd name="T15" fmla="*/ 0 h 57"/>
                <a:gd name="T16" fmla="*/ 0 w 54"/>
                <a:gd name="T17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7">
                  <a:moveTo>
                    <a:pt x="0" y="26"/>
                  </a:moveTo>
                  <a:lnTo>
                    <a:pt x="4" y="33"/>
                  </a:lnTo>
                  <a:lnTo>
                    <a:pt x="14" y="50"/>
                  </a:lnTo>
                  <a:lnTo>
                    <a:pt x="19" y="57"/>
                  </a:lnTo>
                  <a:lnTo>
                    <a:pt x="54" y="43"/>
                  </a:lnTo>
                  <a:lnTo>
                    <a:pt x="47" y="31"/>
                  </a:lnTo>
                  <a:lnTo>
                    <a:pt x="37" y="14"/>
                  </a:lnTo>
                  <a:lnTo>
                    <a:pt x="30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9" name="Freeform 310"/>
            <p:cNvSpPr>
              <a:spLocks/>
            </p:cNvSpPr>
            <p:nvPr/>
          </p:nvSpPr>
          <p:spPr bwMode="auto">
            <a:xfrm>
              <a:off x="2954292" y="4668827"/>
              <a:ext cx="60720" cy="58551"/>
            </a:xfrm>
            <a:custGeom>
              <a:avLst/>
              <a:gdLst>
                <a:gd name="T0" fmla="*/ 0 w 56"/>
                <a:gd name="T1" fmla="*/ 35 h 54"/>
                <a:gd name="T2" fmla="*/ 7 w 56"/>
                <a:gd name="T3" fmla="*/ 40 h 54"/>
                <a:gd name="T4" fmla="*/ 26 w 56"/>
                <a:gd name="T5" fmla="*/ 50 h 54"/>
                <a:gd name="T6" fmla="*/ 30 w 56"/>
                <a:gd name="T7" fmla="*/ 54 h 54"/>
                <a:gd name="T8" fmla="*/ 56 w 56"/>
                <a:gd name="T9" fmla="*/ 24 h 54"/>
                <a:gd name="T10" fmla="*/ 45 w 56"/>
                <a:gd name="T11" fmla="*/ 17 h 54"/>
                <a:gd name="T12" fmla="*/ 26 w 56"/>
                <a:gd name="T13" fmla="*/ 7 h 54"/>
                <a:gd name="T14" fmla="*/ 14 w 56"/>
                <a:gd name="T15" fmla="*/ 0 h 54"/>
                <a:gd name="T16" fmla="*/ 0 w 56"/>
                <a:gd name="T1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0" y="35"/>
                  </a:moveTo>
                  <a:lnTo>
                    <a:pt x="7" y="40"/>
                  </a:lnTo>
                  <a:lnTo>
                    <a:pt x="26" y="50"/>
                  </a:lnTo>
                  <a:lnTo>
                    <a:pt x="30" y="54"/>
                  </a:lnTo>
                  <a:lnTo>
                    <a:pt x="56" y="24"/>
                  </a:lnTo>
                  <a:lnTo>
                    <a:pt x="45" y="17"/>
                  </a:lnTo>
                  <a:lnTo>
                    <a:pt x="26" y="7"/>
                  </a:lnTo>
                  <a:lnTo>
                    <a:pt x="14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0" name="Freeform 311"/>
            <p:cNvSpPr>
              <a:spLocks/>
            </p:cNvSpPr>
            <p:nvPr/>
          </p:nvSpPr>
          <p:spPr bwMode="auto">
            <a:xfrm>
              <a:off x="3022602" y="4699187"/>
              <a:ext cx="54214" cy="44456"/>
            </a:xfrm>
            <a:custGeom>
              <a:avLst/>
              <a:gdLst>
                <a:gd name="T0" fmla="*/ 8 w 50"/>
                <a:gd name="T1" fmla="*/ 41 h 41"/>
                <a:gd name="T2" fmla="*/ 15 w 50"/>
                <a:gd name="T3" fmla="*/ 41 h 41"/>
                <a:gd name="T4" fmla="*/ 36 w 50"/>
                <a:gd name="T5" fmla="*/ 41 h 41"/>
                <a:gd name="T6" fmla="*/ 43 w 50"/>
                <a:gd name="T7" fmla="*/ 41 h 41"/>
                <a:gd name="T8" fmla="*/ 50 w 50"/>
                <a:gd name="T9" fmla="*/ 0 h 41"/>
                <a:gd name="T10" fmla="*/ 36 w 50"/>
                <a:gd name="T11" fmla="*/ 0 h 41"/>
                <a:gd name="T12" fmla="*/ 15 w 50"/>
                <a:gd name="T13" fmla="*/ 0 h 41"/>
                <a:gd name="T14" fmla="*/ 0 w 50"/>
                <a:gd name="T15" fmla="*/ 0 h 41"/>
                <a:gd name="T16" fmla="*/ 8 w 50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1">
                  <a:moveTo>
                    <a:pt x="8" y="41"/>
                  </a:moveTo>
                  <a:lnTo>
                    <a:pt x="15" y="41"/>
                  </a:lnTo>
                  <a:lnTo>
                    <a:pt x="36" y="41"/>
                  </a:lnTo>
                  <a:lnTo>
                    <a:pt x="43" y="41"/>
                  </a:lnTo>
                  <a:lnTo>
                    <a:pt x="50" y="0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8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312"/>
            <p:cNvSpPr>
              <a:spLocks/>
            </p:cNvSpPr>
            <p:nvPr/>
          </p:nvSpPr>
          <p:spPr bwMode="auto">
            <a:xfrm>
              <a:off x="3087659" y="4674248"/>
              <a:ext cx="60720" cy="58551"/>
            </a:xfrm>
            <a:custGeom>
              <a:avLst/>
              <a:gdLst>
                <a:gd name="T0" fmla="*/ 26 w 56"/>
                <a:gd name="T1" fmla="*/ 54 h 54"/>
                <a:gd name="T2" fmla="*/ 30 w 56"/>
                <a:gd name="T3" fmla="*/ 52 h 54"/>
                <a:gd name="T4" fmla="*/ 49 w 56"/>
                <a:gd name="T5" fmla="*/ 40 h 54"/>
                <a:gd name="T6" fmla="*/ 56 w 56"/>
                <a:gd name="T7" fmla="*/ 38 h 54"/>
                <a:gd name="T8" fmla="*/ 42 w 56"/>
                <a:gd name="T9" fmla="*/ 0 h 54"/>
                <a:gd name="T10" fmla="*/ 30 w 56"/>
                <a:gd name="T11" fmla="*/ 7 h 54"/>
                <a:gd name="T12" fmla="*/ 11 w 56"/>
                <a:gd name="T13" fmla="*/ 19 h 54"/>
                <a:gd name="T14" fmla="*/ 0 w 56"/>
                <a:gd name="T15" fmla="*/ 26 h 54"/>
                <a:gd name="T16" fmla="*/ 26 w 56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26" y="54"/>
                  </a:moveTo>
                  <a:lnTo>
                    <a:pt x="30" y="52"/>
                  </a:lnTo>
                  <a:lnTo>
                    <a:pt x="49" y="40"/>
                  </a:lnTo>
                  <a:lnTo>
                    <a:pt x="56" y="38"/>
                  </a:lnTo>
                  <a:lnTo>
                    <a:pt x="42" y="0"/>
                  </a:lnTo>
                  <a:lnTo>
                    <a:pt x="30" y="7"/>
                  </a:lnTo>
                  <a:lnTo>
                    <a:pt x="11" y="19"/>
                  </a:lnTo>
                  <a:lnTo>
                    <a:pt x="0" y="26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2" name="Freeform 313"/>
            <p:cNvSpPr>
              <a:spLocks/>
            </p:cNvSpPr>
            <p:nvPr/>
          </p:nvSpPr>
          <p:spPr bwMode="auto">
            <a:xfrm>
              <a:off x="3144042" y="4625456"/>
              <a:ext cx="58551" cy="58551"/>
            </a:xfrm>
            <a:custGeom>
              <a:avLst/>
              <a:gdLst>
                <a:gd name="T0" fmla="*/ 35 w 54"/>
                <a:gd name="T1" fmla="*/ 54 h 54"/>
                <a:gd name="T2" fmla="*/ 40 w 54"/>
                <a:gd name="T3" fmla="*/ 47 h 54"/>
                <a:gd name="T4" fmla="*/ 49 w 54"/>
                <a:gd name="T5" fmla="*/ 31 h 54"/>
                <a:gd name="T6" fmla="*/ 54 w 54"/>
                <a:gd name="T7" fmla="*/ 23 h 54"/>
                <a:gd name="T8" fmla="*/ 23 w 54"/>
                <a:gd name="T9" fmla="*/ 0 h 54"/>
                <a:gd name="T10" fmla="*/ 16 w 54"/>
                <a:gd name="T11" fmla="*/ 12 h 54"/>
                <a:gd name="T12" fmla="*/ 7 w 54"/>
                <a:gd name="T13" fmla="*/ 28 h 54"/>
                <a:gd name="T14" fmla="*/ 0 w 54"/>
                <a:gd name="T15" fmla="*/ 40 h 54"/>
                <a:gd name="T16" fmla="*/ 35 w 54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4">
                  <a:moveTo>
                    <a:pt x="35" y="54"/>
                  </a:moveTo>
                  <a:lnTo>
                    <a:pt x="40" y="47"/>
                  </a:lnTo>
                  <a:lnTo>
                    <a:pt x="49" y="31"/>
                  </a:lnTo>
                  <a:lnTo>
                    <a:pt x="54" y="23"/>
                  </a:lnTo>
                  <a:lnTo>
                    <a:pt x="23" y="0"/>
                  </a:lnTo>
                  <a:lnTo>
                    <a:pt x="16" y="12"/>
                  </a:lnTo>
                  <a:lnTo>
                    <a:pt x="7" y="28"/>
                  </a:lnTo>
                  <a:lnTo>
                    <a:pt x="0" y="40"/>
                  </a:lnTo>
                  <a:lnTo>
                    <a:pt x="3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3" name="Freeform 314"/>
            <p:cNvSpPr>
              <a:spLocks/>
            </p:cNvSpPr>
            <p:nvPr/>
          </p:nvSpPr>
          <p:spPr bwMode="auto">
            <a:xfrm>
              <a:off x="3174402" y="4563651"/>
              <a:ext cx="43371" cy="50962"/>
            </a:xfrm>
            <a:custGeom>
              <a:avLst/>
              <a:gdLst>
                <a:gd name="T0" fmla="*/ 40 w 40"/>
                <a:gd name="T1" fmla="*/ 43 h 47"/>
                <a:gd name="T2" fmla="*/ 40 w 40"/>
                <a:gd name="T3" fmla="*/ 33 h 47"/>
                <a:gd name="T4" fmla="*/ 40 w 40"/>
                <a:gd name="T5" fmla="*/ 14 h 47"/>
                <a:gd name="T6" fmla="*/ 40 w 40"/>
                <a:gd name="T7" fmla="*/ 5 h 47"/>
                <a:gd name="T8" fmla="*/ 0 w 40"/>
                <a:gd name="T9" fmla="*/ 0 h 47"/>
                <a:gd name="T10" fmla="*/ 0 w 40"/>
                <a:gd name="T11" fmla="*/ 14 h 47"/>
                <a:gd name="T12" fmla="*/ 0 w 40"/>
                <a:gd name="T13" fmla="*/ 33 h 47"/>
                <a:gd name="T14" fmla="*/ 0 w 40"/>
                <a:gd name="T15" fmla="*/ 47 h 47"/>
                <a:gd name="T16" fmla="*/ 40 w 40"/>
                <a:gd name="T17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40" y="43"/>
                  </a:moveTo>
                  <a:lnTo>
                    <a:pt x="40" y="33"/>
                  </a:lnTo>
                  <a:lnTo>
                    <a:pt x="40" y="14"/>
                  </a:lnTo>
                  <a:lnTo>
                    <a:pt x="40" y="5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33"/>
                  </a:lnTo>
                  <a:lnTo>
                    <a:pt x="0" y="47"/>
                  </a:lnTo>
                  <a:lnTo>
                    <a:pt x="4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4" name="Freeform 315"/>
            <p:cNvSpPr>
              <a:spLocks/>
            </p:cNvSpPr>
            <p:nvPr/>
          </p:nvSpPr>
          <p:spPr bwMode="auto">
            <a:xfrm>
              <a:off x="3148379" y="4492088"/>
              <a:ext cx="59636" cy="58551"/>
            </a:xfrm>
            <a:custGeom>
              <a:avLst/>
              <a:gdLst>
                <a:gd name="T0" fmla="*/ 55 w 55"/>
                <a:gd name="T1" fmla="*/ 31 h 54"/>
                <a:gd name="T2" fmla="*/ 52 w 55"/>
                <a:gd name="T3" fmla="*/ 24 h 54"/>
                <a:gd name="T4" fmla="*/ 40 w 55"/>
                <a:gd name="T5" fmla="*/ 7 h 54"/>
                <a:gd name="T6" fmla="*/ 38 w 55"/>
                <a:gd name="T7" fmla="*/ 0 h 54"/>
                <a:gd name="T8" fmla="*/ 0 w 55"/>
                <a:gd name="T9" fmla="*/ 14 h 54"/>
                <a:gd name="T10" fmla="*/ 7 w 55"/>
                <a:gd name="T11" fmla="*/ 26 h 54"/>
                <a:gd name="T12" fmla="*/ 17 w 55"/>
                <a:gd name="T13" fmla="*/ 42 h 54"/>
                <a:gd name="T14" fmla="*/ 24 w 55"/>
                <a:gd name="T15" fmla="*/ 54 h 54"/>
                <a:gd name="T16" fmla="*/ 55 w 55"/>
                <a:gd name="T1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4">
                  <a:moveTo>
                    <a:pt x="55" y="31"/>
                  </a:moveTo>
                  <a:lnTo>
                    <a:pt x="52" y="24"/>
                  </a:lnTo>
                  <a:lnTo>
                    <a:pt x="40" y="7"/>
                  </a:lnTo>
                  <a:lnTo>
                    <a:pt x="38" y="0"/>
                  </a:lnTo>
                  <a:lnTo>
                    <a:pt x="0" y="14"/>
                  </a:lnTo>
                  <a:lnTo>
                    <a:pt x="7" y="26"/>
                  </a:lnTo>
                  <a:lnTo>
                    <a:pt x="17" y="42"/>
                  </a:lnTo>
                  <a:lnTo>
                    <a:pt x="24" y="54"/>
                  </a:lnTo>
                  <a:lnTo>
                    <a:pt x="5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316"/>
            <p:cNvSpPr>
              <a:spLocks/>
            </p:cNvSpPr>
            <p:nvPr/>
          </p:nvSpPr>
          <p:spPr bwMode="auto">
            <a:xfrm>
              <a:off x="3097418" y="4437874"/>
              <a:ext cx="61805" cy="59636"/>
            </a:xfrm>
            <a:custGeom>
              <a:avLst/>
              <a:gdLst>
                <a:gd name="T0" fmla="*/ 57 w 57"/>
                <a:gd name="T1" fmla="*/ 17 h 55"/>
                <a:gd name="T2" fmla="*/ 50 w 57"/>
                <a:gd name="T3" fmla="*/ 14 h 55"/>
                <a:gd name="T4" fmla="*/ 33 w 57"/>
                <a:gd name="T5" fmla="*/ 3 h 55"/>
                <a:gd name="T6" fmla="*/ 26 w 57"/>
                <a:gd name="T7" fmla="*/ 0 h 55"/>
                <a:gd name="T8" fmla="*/ 0 w 57"/>
                <a:gd name="T9" fmla="*/ 31 h 55"/>
                <a:gd name="T10" fmla="*/ 14 w 57"/>
                <a:gd name="T11" fmla="*/ 38 h 55"/>
                <a:gd name="T12" fmla="*/ 31 w 57"/>
                <a:gd name="T13" fmla="*/ 48 h 55"/>
                <a:gd name="T14" fmla="*/ 43 w 57"/>
                <a:gd name="T15" fmla="*/ 55 h 55"/>
                <a:gd name="T16" fmla="*/ 57 w 57"/>
                <a:gd name="T17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57" y="17"/>
                  </a:moveTo>
                  <a:lnTo>
                    <a:pt x="50" y="14"/>
                  </a:lnTo>
                  <a:lnTo>
                    <a:pt x="33" y="3"/>
                  </a:lnTo>
                  <a:lnTo>
                    <a:pt x="26" y="0"/>
                  </a:lnTo>
                  <a:lnTo>
                    <a:pt x="0" y="31"/>
                  </a:lnTo>
                  <a:lnTo>
                    <a:pt x="14" y="38"/>
                  </a:lnTo>
                  <a:lnTo>
                    <a:pt x="31" y="48"/>
                  </a:lnTo>
                  <a:lnTo>
                    <a:pt x="43" y="55"/>
                  </a:lnTo>
                  <a:lnTo>
                    <a:pt x="5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6" name="Freeform 317"/>
            <p:cNvSpPr>
              <a:spLocks noEditPoints="1"/>
            </p:cNvSpPr>
            <p:nvPr/>
          </p:nvSpPr>
          <p:spPr bwMode="auto">
            <a:xfrm>
              <a:off x="2926101" y="4448717"/>
              <a:ext cx="263481" cy="266734"/>
            </a:xfrm>
            <a:custGeom>
              <a:avLst/>
              <a:gdLst>
                <a:gd name="T0" fmla="*/ 51 w 103"/>
                <a:gd name="T1" fmla="*/ 104 h 104"/>
                <a:gd name="T2" fmla="*/ 0 w 103"/>
                <a:gd name="T3" fmla="*/ 52 h 104"/>
                <a:gd name="T4" fmla="*/ 51 w 103"/>
                <a:gd name="T5" fmla="*/ 0 h 104"/>
                <a:gd name="T6" fmla="*/ 103 w 103"/>
                <a:gd name="T7" fmla="*/ 52 h 104"/>
                <a:gd name="T8" fmla="*/ 51 w 103"/>
                <a:gd name="T9" fmla="*/ 104 h 104"/>
                <a:gd name="T10" fmla="*/ 51 w 103"/>
                <a:gd name="T11" fmla="*/ 16 h 104"/>
                <a:gd name="T12" fmla="*/ 15 w 103"/>
                <a:gd name="T13" fmla="*/ 52 h 104"/>
                <a:gd name="T14" fmla="*/ 51 w 103"/>
                <a:gd name="T15" fmla="*/ 89 h 104"/>
                <a:gd name="T16" fmla="*/ 87 w 103"/>
                <a:gd name="T17" fmla="*/ 52 h 104"/>
                <a:gd name="T18" fmla="*/ 51 w 103"/>
                <a:gd name="T19" fmla="*/ 1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4">
                  <a:moveTo>
                    <a:pt x="51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4"/>
                    <a:pt x="23" y="0"/>
                    <a:pt x="51" y="0"/>
                  </a:cubicBezTo>
                  <a:cubicBezTo>
                    <a:pt x="80" y="0"/>
                    <a:pt x="103" y="24"/>
                    <a:pt x="103" y="52"/>
                  </a:cubicBezTo>
                  <a:cubicBezTo>
                    <a:pt x="103" y="81"/>
                    <a:pt x="80" y="104"/>
                    <a:pt x="51" y="104"/>
                  </a:cubicBezTo>
                  <a:close/>
                  <a:moveTo>
                    <a:pt x="51" y="16"/>
                  </a:moveTo>
                  <a:cubicBezTo>
                    <a:pt x="31" y="16"/>
                    <a:pt x="15" y="32"/>
                    <a:pt x="15" y="52"/>
                  </a:cubicBezTo>
                  <a:cubicBezTo>
                    <a:pt x="15" y="73"/>
                    <a:pt x="31" y="89"/>
                    <a:pt x="51" y="89"/>
                  </a:cubicBezTo>
                  <a:cubicBezTo>
                    <a:pt x="71" y="89"/>
                    <a:pt x="87" y="73"/>
                    <a:pt x="87" y="52"/>
                  </a:cubicBezTo>
                  <a:cubicBezTo>
                    <a:pt x="87" y="32"/>
                    <a:pt x="71" y="16"/>
                    <a:pt x="5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7" name="Oval 318"/>
            <p:cNvSpPr>
              <a:spLocks noChangeArrowheads="1"/>
            </p:cNvSpPr>
            <p:nvPr/>
          </p:nvSpPr>
          <p:spPr bwMode="auto">
            <a:xfrm>
              <a:off x="2999832" y="4525702"/>
              <a:ext cx="112766" cy="1127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565873" y="3209382"/>
            <a:ext cx="321986" cy="219341"/>
            <a:chOff x="4895160" y="4287159"/>
            <a:chExt cx="571418" cy="389258"/>
          </a:xfrm>
          <a:solidFill>
            <a:srgbClr val="1A3F6C"/>
          </a:solidFill>
        </p:grpSpPr>
        <p:sp>
          <p:nvSpPr>
            <p:cNvPr id="49" name="Freeform 327"/>
            <p:cNvSpPr>
              <a:spLocks noEditPoints="1"/>
            </p:cNvSpPr>
            <p:nvPr/>
          </p:nvSpPr>
          <p:spPr bwMode="auto">
            <a:xfrm>
              <a:off x="4895160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0" name="Rectangle 328"/>
            <p:cNvSpPr>
              <a:spLocks noChangeArrowheads="1"/>
            </p:cNvSpPr>
            <p:nvPr/>
          </p:nvSpPr>
          <p:spPr bwMode="auto">
            <a:xfrm>
              <a:off x="4953712" y="4417273"/>
              <a:ext cx="315527" cy="5963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1" name="Rectangle 329"/>
            <p:cNvSpPr>
              <a:spLocks noChangeArrowheads="1"/>
            </p:cNvSpPr>
            <p:nvPr/>
          </p:nvSpPr>
          <p:spPr bwMode="auto">
            <a:xfrm>
              <a:off x="4953712" y="4501847"/>
              <a:ext cx="99754" cy="1051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Rectangle 330"/>
            <p:cNvSpPr>
              <a:spLocks noChangeArrowheads="1"/>
            </p:cNvSpPr>
            <p:nvPr/>
          </p:nvSpPr>
          <p:spPr bwMode="auto">
            <a:xfrm>
              <a:off x="5071899" y="4505100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3" name="Rectangle 331"/>
            <p:cNvSpPr>
              <a:spLocks noChangeArrowheads="1"/>
            </p:cNvSpPr>
            <p:nvPr/>
          </p:nvSpPr>
          <p:spPr bwMode="auto">
            <a:xfrm>
              <a:off x="5071899" y="4548471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4" name="Rectangle 332"/>
            <p:cNvSpPr>
              <a:spLocks noChangeArrowheads="1"/>
            </p:cNvSpPr>
            <p:nvPr/>
          </p:nvSpPr>
          <p:spPr bwMode="auto">
            <a:xfrm>
              <a:off x="5071899" y="4589674"/>
              <a:ext cx="107344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5" name="Freeform 333"/>
            <p:cNvSpPr>
              <a:spLocks/>
            </p:cNvSpPr>
            <p:nvPr/>
          </p:nvSpPr>
          <p:spPr bwMode="auto">
            <a:xfrm>
              <a:off x="5225867" y="4569073"/>
              <a:ext cx="40119" cy="41203"/>
            </a:xfrm>
            <a:custGeom>
              <a:avLst/>
              <a:gdLst>
                <a:gd name="T0" fmla="*/ 11 w 37"/>
                <a:gd name="T1" fmla="*/ 0 h 38"/>
                <a:gd name="T2" fmla="*/ 11 w 37"/>
                <a:gd name="T3" fmla="*/ 2 h 38"/>
                <a:gd name="T4" fmla="*/ 0 w 37"/>
                <a:gd name="T5" fmla="*/ 38 h 38"/>
                <a:gd name="T6" fmla="*/ 35 w 37"/>
                <a:gd name="T7" fmla="*/ 26 h 38"/>
                <a:gd name="T8" fmla="*/ 37 w 37"/>
                <a:gd name="T9" fmla="*/ 26 h 38"/>
                <a:gd name="T10" fmla="*/ 11 w 37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11" y="0"/>
                  </a:moveTo>
                  <a:lnTo>
                    <a:pt x="11" y="2"/>
                  </a:lnTo>
                  <a:lnTo>
                    <a:pt x="0" y="38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6" name="Freeform 334"/>
            <p:cNvSpPr>
              <a:spLocks/>
            </p:cNvSpPr>
            <p:nvPr/>
          </p:nvSpPr>
          <p:spPr bwMode="auto">
            <a:xfrm>
              <a:off x="5389594" y="4366311"/>
              <a:ext cx="76984" cy="79153"/>
            </a:xfrm>
            <a:custGeom>
              <a:avLst/>
              <a:gdLst>
                <a:gd name="T0" fmla="*/ 23 w 30"/>
                <a:gd name="T1" fmla="*/ 31 h 31"/>
                <a:gd name="T2" fmla="*/ 28 w 30"/>
                <a:gd name="T3" fmla="*/ 25 h 31"/>
                <a:gd name="T4" fmla="*/ 28 w 30"/>
                <a:gd name="T5" fmla="*/ 18 h 31"/>
                <a:gd name="T6" fmla="*/ 13 w 30"/>
                <a:gd name="T7" fmla="*/ 2 h 31"/>
                <a:gd name="T8" fmla="*/ 6 w 30"/>
                <a:gd name="T9" fmla="*/ 2 h 31"/>
                <a:gd name="T10" fmla="*/ 0 w 30"/>
                <a:gd name="T11" fmla="*/ 8 h 31"/>
                <a:gd name="T12" fmla="*/ 23 w 30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3" y="31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0" y="20"/>
                    <a:pt x="28" y="18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7" name="Freeform 335"/>
            <p:cNvSpPr>
              <a:spLocks/>
            </p:cNvSpPr>
            <p:nvPr/>
          </p:nvSpPr>
          <p:spPr bwMode="auto">
            <a:xfrm>
              <a:off x="5258396" y="4394503"/>
              <a:ext cx="182160" cy="182160"/>
            </a:xfrm>
            <a:custGeom>
              <a:avLst/>
              <a:gdLst>
                <a:gd name="T0" fmla="*/ 49 w 71"/>
                <a:gd name="T1" fmla="*/ 0 h 71"/>
                <a:gd name="T2" fmla="*/ 48 w 71"/>
                <a:gd name="T3" fmla="*/ 0 h 71"/>
                <a:gd name="T4" fmla="*/ 2 w 71"/>
                <a:gd name="T5" fmla="*/ 47 h 71"/>
                <a:gd name="T6" fmla="*/ 2 w 71"/>
                <a:gd name="T7" fmla="*/ 54 h 71"/>
                <a:gd name="T8" fmla="*/ 2 w 71"/>
                <a:gd name="T9" fmla="*/ 55 h 71"/>
                <a:gd name="T10" fmla="*/ 8 w 71"/>
                <a:gd name="T11" fmla="*/ 56 h 71"/>
                <a:gd name="T12" fmla="*/ 9 w 71"/>
                <a:gd name="T13" fmla="*/ 62 h 71"/>
                <a:gd name="T14" fmla="*/ 9 w 71"/>
                <a:gd name="T15" fmla="*/ 62 h 71"/>
                <a:gd name="T16" fmla="*/ 15 w 71"/>
                <a:gd name="T17" fmla="*/ 63 h 71"/>
                <a:gd name="T18" fmla="*/ 16 w 71"/>
                <a:gd name="T19" fmla="*/ 69 h 71"/>
                <a:gd name="T20" fmla="*/ 17 w 71"/>
                <a:gd name="T21" fmla="*/ 69 h 71"/>
                <a:gd name="T22" fmla="*/ 24 w 71"/>
                <a:gd name="T23" fmla="*/ 69 h 71"/>
                <a:gd name="T24" fmla="*/ 71 w 71"/>
                <a:gd name="T25" fmla="*/ 23 h 71"/>
                <a:gd name="T26" fmla="*/ 71 w 71"/>
                <a:gd name="T27" fmla="*/ 22 h 71"/>
                <a:gd name="T28" fmla="*/ 49 w 71"/>
                <a:gd name="T2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1">
                  <a:moveTo>
                    <a:pt x="49" y="0"/>
                  </a:moveTo>
                  <a:cubicBezTo>
                    <a:pt x="49" y="0"/>
                    <a:pt x="48" y="0"/>
                    <a:pt x="48" y="0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2"/>
                    <a:pt x="2" y="5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6"/>
                    <a:pt x="6" y="57"/>
                    <a:pt x="8" y="56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3"/>
                  </a:cubicBezTo>
                  <a:cubicBezTo>
                    <a:pt x="14" y="65"/>
                    <a:pt x="15" y="67"/>
                    <a:pt x="16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9" y="71"/>
                    <a:pt x="22" y="71"/>
                    <a:pt x="24" y="69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2"/>
                    <a:pt x="71" y="22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8" name="Freeform 5"/>
          <p:cNvSpPr>
            <a:spLocks/>
          </p:cNvSpPr>
          <p:nvPr/>
        </p:nvSpPr>
        <p:spPr bwMode="auto">
          <a:xfrm>
            <a:off x="6168236" y="2959513"/>
            <a:ext cx="1486292" cy="131728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1A3F6C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3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6249105" y="3031188"/>
            <a:ext cx="1324551" cy="117393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3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394441" y="3531618"/>
            <a:ext cx="1036181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Bk" panose="020B0502020202020204" pitchFamily="34" charset="0"/>
              </a:rPr>
              <a:t>添加关键字</a:t>
            </a:r>
            <a:endParaRPr lang="zh-CN" altLang="en-US" sz="100" b="1" dirty="0">
              <a:solidFill>
                <a:schemeClr val="tx1">
                  <a:lumMod val="65000"/>
                  <a:lumOff val="35000"/>
                </a:schemeClr>
              </a:solidFill>
              <a:latin typeface="ITC Avant Garde Std Bk" panose="020B0502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6807867" y="3211806"/>
            <a:ext cx="207026" cy="195550"/>
            <a:chOff x="4882149" y="3025052"/>
            <a:chExt cx="489013" cy="461905"/>
          </a:xfrm>
          <a:solidFill>
            <a:srgbClr val="1A3F6C"/>
          </a:solidFill>
        </p:grpSpPr>
        <p:sp>
          <p:nvSpPr>
            <p:cNvPr id="62" name="Freeform 250"/>
            <p:cNvSpPr>
              <a:spLocks/>
            </p:cNvSpPr>
            <p:nvPr/>
          </p:nvSpPr>
          <p:spPr bwMode="auto">
            <a:xfrm>
              <a:off x="4882149" y="3161672"/>
              <a:ext cx="468411" cy="325285"/>
            </a:xfrm>
            <a:custGeom>
              <a:avLst/>
              <a:gdLst>
                <a:gd name="T0" fmla="*/ 102 w 183"/>
                <a:gd name="T1" fmla="*/ 127 h 127"/>
                <a:gd name="T2" fmla="*/ 65 w 183"/>
                <a:gd name="T3" fmla="*/ 119 h 127"/>
                <a:gd name="T4" fmla="*/ 20 w 183"/>
                <a:gd name="T5" fmla="*/ 0 h 127"/>
                <a:gd name="T6" fmla="*/ 50 w 183"/>
                <a:gd name="T7" fmla="*/ 14 h 127"/>
                <a:gd name="T8" fmla="*/ 78 w 183"/>
                <a:gd name="T9" fmla="*/ 89 h 127"/>
                <a:gd name="T10" fmla="*/ 154 w 183"/>
                <a:gd name="T11" fmla="*/ 60 h 127"/>
                <a:gd name="T12" fmla="*/ 183 w 183"/>
                <a:gd name="T13" fmla="*/ 74 h 127"/>
                <a:gd name="T14" fmla="*/ 134 w 183"/>
                <a:gd name="T15" fmla="*/ 121 h 127"/>
                <a:gd name="T16" fmla="*/ 102 w 183"/>
                <a:gd name="T1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27">
                  <a:moveTo>
                    <a:pt x="102" y="127"/>
                  </a:moveTo>
                  <a:cubicBezTo>
                    <a:pt x="89" y="127"/>
                    <a:pt x="77" y="124"/>
                    <a:pt x="65" y="119"/>
                  </a:cubicBezTo>
                  <a:cubicBezTo>
                    <a:pt x="20" y="98"/>
                    <a:pt x="0" y="45"/>
                    <a:pt x="20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37" y="42"/>
                    <a:pt x="50" y="76"/>
                    <a:pt x="78" y="89"/>
                  </a:cubicBezTo>
                  <a:cubicBezTo>
                    <a:pt x="107" y="102"/>
                    <a:pt x="141" y="89"/>
                    <a:pt x="154" y="60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74" y="96"/>
                    <a:pt x="156" y="112"/>
                    <a:pt x="134" y="121"/>
                  </a:cubicBezTo>
                  <a:cubicBezTo>
                    <a:pt x="123" y="125"/>
                    <a:pt x="112" y="127"/>
                    <a:pt x="10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3" name="Freeform 251"/>
            <p:cNvSpPr>
              <a:spLocks/>
            </p:cNvSpPr>
            <p:nvPr/>
          </p:nvSpPr>
          <p:spPr bwMode="auto">
            <a:xfrm>
              <a:off x="4942869" y="3028305"/>
              <a:ext cx="179991" cy="148547"/>
            </a:xfrm>
            <a:custGeom>
              <a:avLst/>
              <a:gdLst>
                <a:gd name="T0" fmla="*/ 70 w 70"/>
                <a:gd name="T1" fmla="*/ 0 h 58"/>
                <a:gd name="T2" fmla="*/ 8 w 70"/>
                <a:gd name="T3" fmla="*/ 33 h 58"/>
                <a:gd name="T4" fmla="*/ 0 w 70"/>
                <a:gd name="T5" fmla="*/ 45 h 58"/>
                <a:gd name="T6" fmla="*/ 30 w 70"/>
                <a:gd name="T7" fmla="*/ 58 h 58"/>
                <a:gd name="T8" fmla="*/ 33 w 70"/>
                <a:gd name="T9" fmla="*/ 53 h 58"/>
                <a:gd name="T10" fmla="*/ 70 w 70"/>
                <a:gd name="T11" fmla="*/ 33 h 58"/>
                <a:gd name="T12" fmla="*/ 70 w 70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58">
                  <a:moveTo>
                    <a:pt x="70" y="0"/>
                  </a:moveTo>
                  <a:cubicBezTo>
                    <a:pt x="45" y="2"/>
                    <a:pt x="23" y="14"/>
                    <a:pt x="8" y="33"/>
                  </a:cubicBezTo>
                  <a:cubicBezTo>
                    <a:pt x="5" y="37"/>
                    <a:pt x="2" y="41"/>
                    <a:pt x="0" y="4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7"/>
                    <a:pt x="32" y="55"/>
                    <a:pt x="33" y="53"/>
                  </a:cubicBezTo>
                  <a:cubicBezTo>
                    <a:pt x="42" y="42"/>
                    <a:pt x="55" y="35"/>
                    <a:pt x="70" y="33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4" name="Freeform 252"/>
            <p:cNvSpPr>
              <a:spLocks/>
            </p:cNvSpPr>
            <p:nvPr/>
          </p:nvSpPr>
          <p:spPr bwMode="auto">
            <a:xfrm>
              <a:off x="5284419" y="3276606"/>
              <a:ext cx="86743" cy="54214"/>
            </a:xfrm>
            <a:custGeom>
              <a:avLst/>
              <a:gdLst>
                <a:gd name="T0" fmla="*/ 1 w 34"/>
                <a:gd name="T1" fmla="*/ 0 h 21"/>
                <a:gd name="T2" fmla="*/ 0 w 34"/>
                <a:gd name="T3" fmla="*/ 8 h 21"/>
                <a:gd name="T4" fmla="*/ 29 w 34"/>
                <a:gd name="T5" fmla="*/ 21 h 21"/>
                <a:gd name="T6" fmla="*/ 34 w 34"/>
                <a:gd name="T7" fmla="*/ 0 h 21"/>
                <a:gd name="T8" fmla="*/ 1 w 34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1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14"/>
                    <a:pt x="33" y="7"/>
                    <a:pt x="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5" name="Freeform 253"/>
            <p:cNvSpPr>
              <a:spLocks/>
            </p:cNvSpPr>
            <p:nvPr/>
          </p:nvSpPr>
          <p:spPr bwMode="auto">
            <a:xfrm>
              <a:off x="5143462" y="3025052"/>
              <a:ext cx="227700" cy="230953"/>
            </a:xfrm>
            <a:custGeom>
              <a:avLst/>
              <a:gdLst>
                <a:gd name="T0" fmla="*/ 89 w 89"/>
                <a:gd name="T1" fmla="*/ 90 h 90"/>
                <a:gd name="T2" fmla="*/ 57 w 89"/>
                <a:gd name="T3" fmla="*/ 90 h 90"/>
                <a:gd name="T4" fmla="*/ 0 w 89"/>
                <a:gd name="T5" fmla="*/ 33 h 90"/>
                <a:gd name="T6" fmla="*/ 0 w 89"/>
                <a:gd name="T7" fmla="*/ 0 h 90"/>
                <a:gd name="T8" fmla="*/ 89 w 89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90">
                  <a:moveTo>
                    <a:pt x="89" y="90"/>
                  </a:moveTo>
                  <a:cubicBezTo>
                    <a:pt x="57" y="90"/>
                    <a:pt x="57" y="90"/>
                    <a:pt x="57" y="90"/>
                  </a:cubicBezTo>
                  <a:cubicBezTo>
                    <a:pt x="57" y="59"/>
                    <a:pt x="31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89" y="41"/>
                    <a:pt x="89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6" name="Rectangle 254"/>
            <p:cNvSpPr>
              <a:spLocks noChangeArrowheads="1"/>
            </p:cNvSpPr>
            <p:nvPr/>
          </p:nvSpPr>
          <p:spPr bwMode="auto">
            <a:xfrm>
              <a:off x="5058888" y="3284196"/>
              <a:ext cx="43371" cy="542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7" name="Rectangle 255"/>
            <p:cNvSpPr>
              <a:spLocks noChangeArrowheads="1"/>
            </p:cNvSpPr>
            <p:nvPr/>
          </p:nvSpPr>
          <p:spPr bwMode="auto">
            <a:xfrm>
              <a:off x="5122860" y="3218054"/>
              <a:ext cx="41203" cy="1203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68" name="Rectangle 256"/>
            <p:cNvSpPr>
              <a:spLocks noChangeArrowheads="1"/>
            </p:cNvSpPr>
            <p:nvPr/>
          </p:nvSpPr>
          <p:spPr bwMode="auto">
            <a:xfrm>
              <a:off x="5184664" y="3182273"/>
              <a:ext cx="41203" cy="156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8650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700"/>
                            </p:stCondLst>
                            <p:childTnLst>
                              <p:par>
                                <p:cTn id="7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800"/>
                            </p:stCondLst>
                            <p:childTnLst>
                              <p:par>
                                <p:cTn id="8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200"/>
                            </p:stCondLst>
                            <p:childTnLst>
                              <p:par>
                                <p:cTn id="10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900"/>
                            </p:stCondLst>
                            <p:childTnLst>
                              <p:par>
                                <p:cTn id="1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 animBg="1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58" grpId="0" animBg="1"/>
      <p:bldP spid="59" grpId="0" animBg="1"/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3216869" y="1596106"/>
            <a:ext cx="1351175" cy="1197533"/>
            <a:chOff x="1572165" y="1993205"/>
            <a:chExt cx="1962102" cy="1738992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1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1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216869" y="2863970"/>
            <a:ext cx="1351175" cy="1197533"/>
            <a:chOff x="1572165" y="1993205"/>
            <a:chExt cx="1962102" cy="1738992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23071" y="2230039"/>
            <a:ext cx="1351175" cy="1197533"/>
            <a:chOff x="1572165" y="1993205"/>
            <a:chExt cx="1962102" cy="1738992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2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2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685900" y="2017185"/>
            <a:ext cx="413113" cy="355374"/>
            <a:chOff x="3787022" y="1797643"/>
            <a:chExt cx="550817" cy="473832"/>
          </a:xfrm>
          <a:solidFill>
            <a:srgbClr val="1A3F6C"/>
          </a:solidFill>
        </p:grpSpPr>
        <p:sp>
          <p:nvSpPr>
            <p:cNvPr id="19" name="Oval 217"/>
            <p:cNvSpPr>
              <a:spLocks noChangeArrowheads="1"/>
            </p:cNvSpPr>
            <p:nvPr/>
          </p:nvSpPr>
          <p:spPr bwMode="auto">
            <a:xfrm>
              <a:off x="4007132" y="1931010"/>
              <a:ext cx="108428" cy="13553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218"/>
            <p:cNvSpPr>
              <a:spLocks/>
            </p:cNvSpPr>
            <p:nvPr/>
          </p:nvSpPr>
          <p:spPr bwMode="auto">
            <a:xfrm>
              <a:off x="4079779" y="2081725"/>
              <a:ext cx="96502" cy="133367"/>
            </a:xfrm>
            <a:custGeom>
              <a:avLst/>
              <a:gdLst>
                <a:gd name="T0" fmla="*/ 36 w 38"/>
                <a:gd name="T1" fmla="*/ 12 h 52"/>
                <a:gd name="T2" fmla="*/ 24 w 38"/>
                <a:gd name="T3" fmla="*/ 1 h 52"/>
                <a:gd name="T4" fmla="*/ 12 w 38"/>
                <a:gd name="T5" fmla="*/ 1 h 52"/>
                <a:gd name="T6" fmla="*/ 20 w 38"/>
                <a:gd name="T7" fmla="*/ 7 h 52"/>
                <a:gd name="T8" fmla="*/ 9 w 38"/>
                <a:gd name="T9" fmla="*/ 13 h 52"/>
                <a:gd name="T10" fmla="*/ 14 w 38"/>
                <a:gd name="T11" fmla="*/ 21 h 52"/>
                <a:gd name="T12" fmla="*/ 0 w 38"/>
                <a:gd name="T13" fmla="*/ 52 h 52"/>
                <a:gd name="T14" fmla="*/ 0 w 38"/>
                <a:gd name="T15" fmla="*/ 52 h 52"/>
                <a:gd name="T16" fmla="*/ 38 w 38"/>
                <a:gd name="T17" fmla="*/ 37 h 52"/>
                <a:gd name="T18" fmla="*/ 36 w 38"/>
                <a:gd name="T19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2">
                  <a:moveTo>
                    <a:pt x="36" y="12"/>
                  </a:moveTo>
                  <a:cubicBezTo>
                    <a:pt x="36" y="5"/>
                    <a:pt x="30" y="0"/>
                    <a:pt x="24" y="1"/>
                  </a:cubicBezTo>
                  <a:cubicBezTo>
                    <a:pt x="24" y="1"/>
                    <a:pt x="19" y="1"/>
                    <a:pt x="12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5" y="51"/>
                    <a:pt x="28" y="45"/>
                    <a:pt x="38" y="37"/>
                  </a:cubicBezTo>
                  <a:lnTo>
                    <a:pt x="3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19"/>
            <p:cNvSpPr>
              <a:spLocks/>
            </p:cNvSpPr>
            <p:nvPr/>
          </p:nvSpPr>
          <p:spPr bwMode="auto">
            <a:xfrm>
              <a:off x="3948581" y="2081725"/>
              <a:ext cx="95417" cy="133367"/>
            </a:xfrm>
            <a:custGeom>
              <a:avLst/>
              <a:gdLst>
                <a:gd name="T0" fmla="*/ 23 w 37"/>
                <a:gd name="T1" fmla="*/ 21 h 52"/>
                <a:gd name="T2" fmla="*/ 28 w 37"/>
                <a:gd name="T3" fmla="*/ 13 h 52"/>
                <a:gd name="T4" fmla="*/ 17 w 37"/>
                <a:gd name="T5" fmla="*/ 7 h 52"/>
                <a:gd name="T6" fmla="*/ 25 w 37"/>
                <a:gd name="T7" fmla="*/ 0 h 52"/>
                <a:gd name="T8" fmla="*/ 15 w 37"/>
                <a:gd name="T9" fmla="*/ 1 h 52"/>
                <a:gd name="T10" fmla="*/ 15 w 37"/>
                <a:gd name="T11" fmla="*/ 1 h 52"/>
                <a:gd name="T12" fmla="*/ 2 w 37"/>
                <a:gd name="T13" fmla="*/ 12 h 52"/>
                <a:gd name="T14" fmla="*/ 0 w 37"/>
                <a:gd name="T15" fmla="*/ 37 h 52"/>
                <a:gd name="T16" fmla="*/ 37 w 37"/>
                <a:gd name="T17" fmla="*/ 52 h 52"/>
                <a:gd name="T18" fmla="*/ 37 w 37"/>
                <a:gd name="T19" fmla="*/ 52 h 52"/>
                <a:gd name="T20" fmla="*/ 23 w 37"/>
                <a:gd name="T21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52">
                  <a:moveTo>
                    <a:pt x="23" y="21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0"/>
                    <a:pt x="3" y="5"/>
                    <a:pt x="2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0" y="46"/>
                    <a:pt x="23" y="51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2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20"/>
            <p:cNvSpPr>
              <a:spLocks/>
            </p:cNvSpPr>
            <p:nvPr/>
          </p:nvSpPr>
          <p:spPr bwMode="auto">
            <a:xfrm>
              <a:off x="4043998" y="2081725"/>
              <a:ext cx="35782" cy="28191"/>
            </a:xfrm>
            <a:custGeom>
              <a:avLst/>
              <a:gdLst>
                <a:gd name="T0" fmla="*/ 28 w 33"/>
                <a:gd name="T1" fmla="*/ 26 h 26"/>
                <a:gd name="T2" fmla="*/ 28 w 33"/>
                <a:gd name="T3" fmla="*/ 26 h 26"/>
                <a:gd name="T4" fmla="*/ 33 w 33"/>
                <a:gd name="T5" fmla="*/ 24 h 26"/>
                <a:gd name="T6" fmla="*/ 28 w 33"/>
                <a:gd name="T7" fmla="*/ 0 h 26"/>
                <a:gd name="T8" fmla="*/ 7 w 33"/>
                <a:gd name="T9" fmla="*/ 0 h 26"/>
                <a:gd name="T10" fmla="*/ 0 w 33"/>
                <a:gd name="T11" fmla="*/ 24 h 26"/>
                <a:gd name="T12" fmla="*/ 4 w 33"/>
                <a:gd name="T13" fmla="*/ 26 h 26"/>
                <a:gd name="T14" fmla="*/ 4 w 33"/>
                <a:gd name="T15" fmla="*/ 26 h 26"/>
                <a:gd name="T16" fmla="*/ 28 w 33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28" y="26"/>
                  </a:moveTo>
                  <a:lnTo>
                    <a:pt x="28" y="26"/>
                  </a:lnTo>
                  <a:lnTo>
                    <a:pt x="33" y="24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3" name="Freeform 221"/>
            <p:cNvSpPr>
              <a:spLocks/>
            </p:cNvSpPr>
            <p:nvPr/>
          </p:nvSpPr>
          <p:spPr bwMode="auto">
            <a:xfrm>
              <a:off x="4043998" y="2109916"/>
              <a:ext cx="35782" cy="108428"/>
            </a:xfrm>
            <a:custGeom>
              <a:avLst/>
              <a:gdLst>
                <a:gd name="T0" fmla="*/ 12 w 14"/>
                <a:gd name="T1" fmla="*/ 0 h 42"/>
                <a:gd name="T2" fmla="*/ 12 w 14"/>
                <a:gd name="T3" fmla="*/ 0 h 42"/>
                <a:gd name="T4" fmla="*/ 2 w 14"/>
                <a:gd name="T5" fmla="*/ 0 h 42"/>
                <a:gd name="T6" fmla="*/ 2 w 14"/>
                <a:gd name="T7" fmla="*/ 0 h 42"/>
                <a:gd name="T8" fmla="*/ 0 w 14"/>
                <a:gd name="T9" fmla="*/ 41 h 42"/>
                <a:gd name="T10" fmla="*/ 0 w 14"/>
                <a:gd name="T11" fmla="*/ 41 h 42"/>
                <a:gd name="T12" fmla="*/ 7 w 14"/>
                <a:gd name="T13" fmla="*/ 42 h 42"/>
                <a:gd name="T14" fmla="*/ 14 w 14"/>
                <a:gd name="T15" fmla="*/ 41 h 42"/>
                <a:gd name="T16" fmla="*/ 14 w 14"/>
                <a:gd name="T17" fmla="*/ 41 h 42"/>
                <a:gd name="T18" fmla="*/ 12 w 14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2"/>
                    <a:pt x="5" y="42"/>
                    <a:pt x="7" y="42"/>
                  </a:cubicBezTo>
                  <a:cubicBezTo>
                    <a:pt x="10" y="42"/>
                    <a:pt x="12" y="42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4" name="Freeform 222"/>
            <p:cNvSpPr>
              <a:spLocks/>
            </p:cNvSpPr>
            <p:nvPr/>
          </p:nvSpPr>
          <p:spPr bwMode="auto">
            <a:xfrm>
              <a:off x="3826056" y="2032933"/>
              <a:ext cx="460821" cy="238542"/>
            </a:xfrm>
            <a:custGeom>
              <a:avLst/>
              <a:gdLst>
                <a:gd name="T0" fmla="*/ 92 w 180"/>
                <a:gd name="T1" fmla="*/ 93 h 93"/>
                <a:gd name="T2" fmla="*/ 0 w 180"/>
                <a:gd name="T3" fmla="*/ 0 h 93"/>
                <a:gd name="T4" fmla="*/ 23 w 180"/>
                <a:gd name="T5" fmla="*/ 0 h 93"/>
                <a:gd name="T6" fmla="*/ 92 w 180"/>
                <a:gd name="T7" fmla="*/ 70 h 93"/>
                <a:gd name="T8" fmla="*/ 158 w 180"/>
                <a:gd name="T9" fmla="*/ 22 h 93"/>
                <a:gd name="T10" fmla="*/ 180 w 180"/>
                <a:gd name="T11" fmla="*/ 30 h 93"/>
                <a:gd name="T12" fmla="*/ 92 w 180"/>
                <a:gd name="T1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3">
                  <a:moveTo>
                    <a:pt x="92" y="93"/>
                  </a:moveTo>
                  <a:cubicBezTo>
                    <a:pt x="41" y="93"/>
                    <a:pt x="0" y="51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9"/>
                    <a:pt x="54" y="70"/>
                    <a:pt x="92" y="70"/>
                  </a:cubicBezTo>
                  <a:cubicBezTo>
                    <a:pt x="122" y="70"/>
                    <a:pt x="149" y="51"/>
                    <a:pt x="158" y="22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68" y="67"/>
                    <a:pt x="132" y="93"/>
                    <a:pt x="92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Freeform 223"/>
            <p:cNvSpPr>
              <a:spLocks/>
            </p:cNvSpPr>
            <p:nvPr/>
          </p:nvSpPr>
          <p:spPr bwMode="auto">
            <a:xfrm>
              <a:off x="3787022" y="1979802"/>
              <a:ext cx="133367" cy="66142"/>
            </a:xfrm>
            <a:custGeom>
              <a:avLst/>
              <a:gdLst>
                <a:gd name="T0" fmla="*/ 123 w 123"/>
                <a:gd name="T1" fmla="*/ 61 h 61"/>
                <a:gd name="T2" fmla="*/ 62 w 123"/>
                <a:gd name="T3" fmla="*/ 0 h 61"/>
                <a:gd name="T4" fmla="*/ 0 w 123"/>
                <a:gd name="T5" fmla="*/ 61 h 61"/>
                <a:gd name="T6" fmla="*/ 123 w 123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61">
                  <a:moveTo>
                    <a:pt x="123" y="61"/>
                  </a:moveTo>
                  <a:lnTo>
                    <a:pt x="62" y="0"/>
                  </a:lnTo>
                  <a:lnTo>
                    <a:pt x="0" y="61"/>
                  </a:lnTo>
                  <a:lnTo>
                    <a:pt x="1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6" name="Freeform 224"/>
            <p:cNvSpPr>
              <a:spLocks/>
            </p:cNvSpPr>
            <p:nvPr/>
          </p:nvSpPr>
          <p:spPr bwMode="auto">
            <a:xfrm>
              <a:off x="3837984" y="1797643"/>
              <a:ext cx="461905" cy="235290"/>
            </a:xfrm>
            <a:custGeom>
              <a:avLst/>
              <a:gdLst>
                <a:gd name="T0" fmla="*/ 180 w 180"/>
                <a:gd name="T1" fmla="*/ 92 h 92"/>
                <a:gd name="T2" fmla="*/ 157 w 180"/>
                <a:gd name="T3" fmla="*/ 92 h 92"/>
                <a:gd name="T4" fmla="*/ 88 w 180"/>
                <a:gd name="T5" fmla="*/ 23 h 92"/>
                <a:gd name="T6" fmla="*/ 21 w 180"/>
                <a:gd name="T7" fmla="*/ 70 h 92"/>
                <a:gd name="T8" fmla="*/ 0 w 180"/>
                <a:gd name="T9" fmla="*/ 63 h 92"/>
                <a:gd name="T10" fmla="*/ 88 w 180"/>
                <a:gd name="T11" fmla="*/ 0 h 92"/>
                <a:gd name="T12" fmla="*/ 180 w 180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2">
                  <a:moveTo>
                    <a:pt x="180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54"/>
                    <a:pt x="126" y="23"/>
                    <a:pt x="88" y="23"/>
                  </a:cubicBezTo>
                  <a:cubicBezTo>
                    <a:pt x="57" y="23"/>
                    <a:pt x="31" y="42"/>
                    <a:pt x="21" y="7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2" y="25"/>
                    <a:pt x="48" y="0"/>
                    <a:pt x="88" y="0"/>
                  </a:cubicBezTo>
                  <a:cubicBezTo>
                    <a:pt x="139" y="0"/>
                    <a:pt x="180" y="41"/>
                    <a:pt x="180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25"/>
            <p:cNvSpPr>
              <a:spLocks/>
            </p:cNvSpPr>
            <p:nvPr/>
          </p:nvSpPr>
          <p:spPr bwMode="auto">
            <a:xfrm>
              <a:off x="4202303" y="2021005"/>
              <a:ext cx="135536" cy="68310"/>
            </a:xfrm>
            <a:custGeom>
              <a:avLst/>
              <a:gdLst>
                <a:gd name="T0" fmla="*/ 0 w 125"/>
                <a:gd name="T1" fmla="*/ 0 h 63"/>
                <a:gd name="T2" fmla="*/ 64 w 125"/>
                <a:gd name="T3" fmla="*/ 63 h 63"/>
                <a:gd name="T4" fmla="*/ 125 w 125"/>
                <a:gd name="T5" fmla="*/ 0 h 63"/>
                <a:gd name="T6" fmla="*/ 0 w 125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63">
                  <a:moveTo>
                    <a:pt x="0" y="0"/>
                  </a:moveTo>
                  <a:lnTo>
                    <a:pt x="64" y="6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840075" y="2698284"/>
            <a:ext cx="401728" cy="261041"/>
            <a:chOff x="7058307" y="1859447"/>
            <a:chExt cx="535637" cy="348055"/>
          </a:xfrm>
          <a:solidFill>
            <a:srgbClr val="1A3F6C"/>
          </a:solidFill>
        </p:grpSpPr>
        <p:sp>
          <p:nvSpPr>
            <p:cNvPr id="29" name="Rectangle 240"/>
            <p:cNvSpPr>
              <a:spLocks noChangeArrowheads="1"/>
            </p:cNvSpPr>
            <p:nvPr/>
          </p:nvSpPr>
          <p:spPr bwMode="auto">
            <a:xfrm>
              <a:off x="7112521" y="1997151"/>
              <a:ext cx="127945" cy="108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Rectangle 241"/>
            <p:cNvSpPr>
              <a:spLocks noChangeArrowheads="1"/>
            </p:cNvSpPr>
            <p:nvPr/>
          </p:nvSpPr>
          <p:spPr bwMode="auto">
            <a:xfrm>
              <a:off x="7112521" y="2038354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" name="Rectangle 242"/>
            <p:cNvSpPr>
              <a:spLocks noChangeArrowheads="1"/>
            </p:cNvSpPr>
            <p:nvPr/>
          </p:nvSpPr>
          <p:spPr bwMode="auto">
            <a:xfrm>
              <a:off x="7112521" y="2079556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2" name="Rectangle 243"/>
            <p:cNvSpPr>
              <a:spLocks noChangeArrowheads="1"/>
            </p:cNvSpPr>
            <p:nvPr/>
          </p:nvSpPr>
          <p:spPr bwMode="auto">
            <a:xfrm>
              <a:off x="7112521" y="2120759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" name="Freeform 244"/>
            <p:cNvSpPr>
              <a:spLocks/>
            </p:cNvSpPr>
            <p:nvPr/>
          </p:nvSpPr>
          <p:spPr bwMode="auto">
            <a:xfrm>
              <a:off x="7428047" y="2038354"/>
              <a:ext cx="24939" cy="71563"/>
            </a:xfrm>
            <a:custGeom>
              <a:avLst/>
              <a:gdLst>
                <a:gd name="T0" fmla="*/ 4 w 10"/>
                <a:gd name="T1" fmla="*/ 28 h 28"/>
                <a:gd name="T2" fmla="*/ 10 w 10"/>
                <a:gd name="T3" fmla="*/ 25 h 28"/>
                <a:gd name="T4" fmla="*/ 10 w 10"/>
                <a:gd name="T5" fmla="*/ 3 h 28"/>
                <a:gd name="T6" fmla="*/ 1 w 10"/>
                <a:gd name="T7" fmla="*/ 0 h 28"/>
                <a:gd name="T8" fmla="*/ 0 w 10"/>
                <a:gd name="T9" fmla="*/ 0 h 28"/>
                <a:gd name="T10" fmla="*/ 0 w 10"/>
                <a:gd name="T11" fmla="*/ 28 h 28"/>
                <a:gd name="T12" fmla="*/ 1 w 10"/>
                <a:gd name="T13" fmla="*/ 28 h 28"/>
                <a:gd name="T14" fmla="*/ 4 w 10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8">
                  <a:moveTo>
                    <a:pt x="4" y="28"/>
                  </a:moveTo>
                  <a:cubicBezTo>
                    <a:pt x="6" y="27"/>
                    <a:pt x="8" y="26"/>
                    <a:pt x="10" y="2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1"/>
                    <a:pt x="4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2" y="28"/>
                    <a:pt x="3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245"/>
            <p:cNvSpPr>
              <a:spLocks noEditPoints="1"/>
            </p:cNvSpPr>
            <p:nvPr/>
          </p:nvSpPr>
          <p:spPr bwMode="auto">
            <a:xfrm>
              <a:off x="7058307" y="1859447"/>
              <a:ext cx="394679" cy="348055"/>
            </a:xfrm>
            <a:custGeom>
              <a:avLst/>
              <a:gdLst>
                <a:gd name="T0" fmla="*/ 145 w 154"/>
                <a:gd name="T1" fmla="*/ 125 h 136"/>
                <a:gd name="T2" fmla="*/ 144 w 154"/>
                <a:gd name="T3" fmla="*/ 125 h 136"/>
                <a:gd name="T4" fmla="*/ 144 w 154"/>
                <a:gd name="T5" fmla="*/ 127 h 136"/>
                <a:gd name="T6" fmla="*/ 10 w 154"/>
                <a:gd name="T7" fmla="*/ 127 h 136"/>
                <a:gd name="T8" fmla="*/ 10 w 154"/>
                <a:gd name="T9" fmla="*/ 34 h 136"/>
                <a:gd name="T10" fmla="*/ 144 w 154"/>
                <a:gd name="T11" fmla="*/ 34 h 136"/>
                <a:gd name="T12" fmla="*/ 144 w 154"/>
                <a:gd name="T13" fmla="*/ 43 h 136"/>
                <a:gd name="T14" fmla="*/ 145 w 154"/>
                <a:gd name="T15" fmla="*/ 43 h 136"/>
                <a:gd name="T16" fmla="*/ 154 w 154"/>
                <a:gd name="T17" fmla="*/ 44 h 136"/>
                <a:gd name="T18" fmla="*/ 154 w 154"/>
                <a:gd name="T19" fmla="*/ 5 h 136"/>
                <a:gd name="T20" fmla="*/ 149 w 154"/>
                <a:gd name="T21" fmla="*/ 0 h 136"/>
                <a:gd name="T22" fmla="*/ 5 w 154"/>
                <a:gd name="T23" fmla="*/ 0 h 136"/>
                <a:gd name="T24" fmla="*/ 0 w 154"/>
                <a:gd name="T25" fmla="*/ 5 h 136"/>
                <a:gd name="T26" fmla="*/ 0 w 154"/>
                <a:gd name="T27" fmla="*/ 132 h 136"/>
                <a:gd name="T28" fmla="*/ 5 w 154"/>
                <a:gd name="T29" fmla="*/ 136 h 136"/>
                <a:gd name="T30" fmla="*/ 149 w 154"/>
                <a:gd name="T31" fmla="*/ 136 h 136"/>
                <a:gd name="T32" fmla="*/ 154 w 154"/>
                <a:gd name="T33" fmla="*/ 132 h 136"/>
                <a:gd name="T34" fmla="*/ 154 w 154"/>
                <a:gd name="T35" fmla="*/ 124 h 136"/>
                <a:gd name="T36" fmla="*/ 145 w 154"/>
                <a:gd name="T37" fmla="*/ 125 h 136"/>
                <a:gd name="T38" fmla="*/ 137 w 154"/>
                <a:gd name="T39" fmla="*/ 10 h 136"/>
                <a:gd name="T40" fmla="*/ 144 w 154"/>
                <a:gd name="T41" fmla="*/ 17 h 136"/>
                <a:gd name="T42" fmla="*/ 137 w 154"/>
                <a:gd name="T43" fmla="*/ 23 h 136"/>
                <a:gd name="T44" fmla="*/ 131 w 154"/>
                <a:gd name="T45" fmla="*/ 17 h 136"/>
                <a:gd name="T46" fmla="*/ 137 w 154"/>
                <a:gd name="T47" fmla="*/ 10 h 136"/>
                <a:gd name="T48" fmla="*/ 118 w 154"/>
                <a:gd name="T49" fmla="*/ 10 h 136"/>
                <a:gd name="T50" fmla="*/ 125 w 154"/>
                <a:gd name="T51" fmla="*/ 17 h 136"/>
                <a:gd name="T52" fmla="*/ 118 w 154"/>
                <a:gd name="T53" fmla="*/ 23 h 136"/>
                <a:gd name="T54" fmla="*/ 112 w 154"/>
                <a:gd name="T55" fmla="*/ 17 h 136"/>
                <a:gd name="T56" fmla="*/ 118 w 154"/>
                <a:gd name="T57" fmla="*/ 10 h 136"/>
                <a:gd name="T58" fmla="*/ 99 w 154"/>
                <a:gd name="T59" fmla="*/ 10 h 136"/>
                <a:gd name="T60" fmla="*/ 106 w 154"/>
                <a:gd name="T61" fmla="*/ 17 h 136"/>
                <a:gd name="T62" fmla="*/ 99 w 154"/>
                <a:gd name="T63" fmla="*/ 23 h 136"/>
                <a:gd name="T64" fmla="*/ 93 w 154"/>
                <a:gd name="T65" fmla="*/ 17 h 136"/>
                <a:gd name="T66" fmla="*/ 99 w 154"/>
                <a:gd name="T67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36">
                  <a:moveTo>
                    <a:pt x="145" y="125"/>
                  </a:moveTo>
                  <a:cubicBezTo>
                    <a:pt x="144" y="125"/>
                    <a:pt x="144" y="125"/>
                    <a:pt x="144" y="125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3"/>
                    <a:pt x="144" y="43"/>
                    <a:pt x="145" y="43"/>
                  </a:cubicBezTo>
                  <a:cubicBezTo>
                    <a:pt x="148" y="43"/>
                    <a:pt x="151" y="43"/>
                    <a:pt x="154" y="44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4" y="2"/>
                    <a:pt x="152" y="0"/>
                    <a:pt x="14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4"/>
                    <a:pt x="2" y="136"/>
                    <a:pt x="5" y="136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2" y="136"/>
                    <a:pt x="154" y="134"/>
                    <a:pt x="154" y="132"/>
                  </a:cubicBezTo>
                  <a:cubicBezTo>
                    <a:pt x="154" y="124"/>
                    <a:pt x="154" y="124"/>
                    <a:pt x="154" y="124"/>
                  </a:cubicBezTo>
                  <a:cubicBezTo>
                    <a:pt x="151" y="124"/>
                    <a:pt x="148" y="125"/>
                    <a:pt x="145" y="125"/>
                  </a:cubicBezTo>
                  <a:close/>
                  <a:moveTo>
                    <a:pt x="137" y="10"/>
                  </a:moveTo>
                  <a:cubicBezTo>
                    <a:pt x="141" y="10"/>
                    <a:pt x="144" y="13"/>
                    <a:pt x="144" y="17"/>
                  </a:cubicBezTo>
                  <a:cubicBezTo>
                    <a:pt x="144" y="20"/>
                    <a:pt x="141" y="23"/>
                    <a:pt x="137" y="23"/>
                  </a:cubicBezTo>
                  <a:cubicBezTo>
                    <a:pt x="134" y="23"/>
                    <a:pt x="131" y="20"/>
                    <a:pt x="131" y="17"/>
                  </a:cubicBezTo>
                  <a:cubicBezTo>
                    <a:pt x="131" y="13"/>
                    <a:pt x="134" y="10"/>
                    <a:pt x="137" y="10"/>
                  </a:cubicBezTo>
                  <a:close/>
                  <a:moveTo>
                    <a:pt x="118" y="10"/>
                  </a:moveTo>
                  <a:cubicBezTo>
                    <a:pt x="122" y="10"/>
                    <a:pt x="125" y="13"/>
                    <a:pt x="125" y="17"/>
                  </a:cubicBezTo>
                  <a:cubicBezTo>
                    <a:pt x="125" y="20"/>
                    <a:pt x="122" y="23"/>
                    <a:pt x="118" y="23"/>
                  </a:cubicBezTo>
                  <a:cubicBezTo>
                    <a:pt x="115" y="23"/>
                    <a:pt x="112" y="20"/>
                    <a:pt x="112" y="17"/>
                  </a:cubicBezTo>
                  <a:cubicBezTo>
                    <a:pt x="112" y="13"/>
                    <a:pt x="115" y="10"/>
                    <a:pt x="118" y="10"/>
                  </a:cubicBezTo>
                  <a:close/>
                  <a:moveTo>
                    <a:pt x="99" y="10"/>
                  </a:moveTo>
                  <a:cubicBezTo>
                    <a:pt x="103" y="10"/>
                    <a:pt x="106" y="13"/>
                    <a:pt x="106" y="17"/>
                  </a:cubicBezTo>
                  <a:cubicBezTo>
                    <a:pt x="106" y="20"/>
                    <a:pt x="103" y="23"/>
                    <a:pt x="99" y="23"/>
                  </a:cubicBezTo>
                  <a:cubicBezTo>
                    <a:pt x="96" y="23"/>
                    <a:pt x="93" y="20"/>
                    <a:pt x="93" y="17"/>
                  </a:cubicBezTo>
                  <a:cubicBezTo>
                    <a:pt x="93" y="13"/>
                    <a:pt x="96" y="10"/>
                    <a:pt x="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246"/>
            <p:cNvSpPr>
              <a:spLocks noEditPoints="1"/>
            </p:cNvSpPr>
            <p:nvPr/>
          </p:nvSpPr>
          <p:spPr bwMode="auto">
            <a:xfrm>
              <a:off x="7335884" y="1979802"/>
              <a:ext cx="258060" cy="210351"/>
            </a:xfrm>
            <a:custGeom>
              <a:avLst/>
              <a:gdLst>
                <a:gd name="T0" fmla="*/ 96 w 101"/>
                <a:gd name="T1" fmla="*/ 68 h 82"/>
                <a:gd name="T2" fmla="*/ 77 w 101"/>
                <a:gd name="T3" fmla="*/ 55 h 82"/>
                <a:gd name="T4" fmla="*/ 71 w 101"/>
                <a:gd name="T5" fmla="*/ 54 h 82"/>
                <a:gd name="T6" fmla="*/ 69 w 101"/>
                <a:gd name="T7" fmla="*/ 55 h 82"/>
                <a:gd name="T8" fmla="*/ 66 w 101"/>
                <a:gd name="T9" fmla="*/ 53 h 82"/>
                <a:gd name="T10" fmla="*/ 69 w 101"/>
                <a:gd name="T11" fmla="*/ 29 h 82"/>
                <a:gd name="T12" fmla="*/ 29 w 101"/>
                <a:gd name="T13" fmla="*/ 4 h 82"/>
                <a:gd name="T14" fmla="*/ 4 w 101"/>
                <a:gd name="T15" fmla="*/ 45 h 82"/>
                <a:gd name="T16" fmla="*/ 45 w 101"/>
                <a:gd name="T17" fmla="*/ 70 h 82"/>
                <a:gd name="T18" fmla="*/ 62 w 101"/>
                <a:gd name="T19" fmla="*/ 59 h 82"/>
                <a:gd name="T20" fmla="*/ 66 w 101"/>
                <a:gd name="T21" fmla="*/ 61 h 82"/>
                <a:gd name="T22" fmla="*/ 69 w 101"/>
                <a:gd name="T23" fmla="*/ 68 h 82"/>
                <a:gd name="T24" fmla="*/ 88 w 101"/>
                <a:gd name="T25" fmla="*/ 80 h 82"/>
                <a:gd name="T26" fmla="*/ 94 w 101"/>
                <a:gd name="T27" fmla="*/ 81 h 82"/>
                <a:gd name="T28" fmla="*/ 99 w 101"/>
                <a:gd name="T29" fmla="*/ 78 h 82"/>
                <a:gd name="T30" fmla="*/ 96 w 101"/>
                <a:gd name="T31" fmla="*/ 68 h 82"/>
                <a:gd name="T32" fmla="*/ 42 w 101"/>
                <a:gd name="T33" fmla="*/ 58 h 82"/>
                <a:gd name="T34" fmla="*/ 16 w 101"/>
                <a:gd name="T35" fmla="*/ 42 h 82"/>
                <a:gd name="T36" fmla="*/ 32 w 101"/>
                <a:gd name="T37" fmla="*/ 16 h 82"/>
                <a:gd name="T38" fmla="*/ 58 w 101"/>
                <a:gd name="T39" fmla="*/ 32 h 82"/>
                <a:gd name="T40" fmla="*/ 42 w 101"/>
                <a:gd name="T41" fmla="*/ 5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82">
                  <a:moveTo>
                    <a:pt x="96" y="68"/>
                  </a:moveTo>
                  <a:cubicBezTo>
                    <a:pt x="77" y="55"/>
                    <a:pt x="77" y="55"/>
                    <a:pt x="77" y="55"/>
                  </a:cubicBezTo>
                  <a:cubicBezTo>
                    <a:pt x="75" y="54"/>
                    <a:pt x="73" y="54"/>
                    <a:pt x="71" y="54"/>
                  </a:cubicBezTo>
                  <a:cubicBezTo>
                    <a:pt x="71" y="54"/>
                    <a:pt x="70" y="55"/>
                    <a:pt x="69" y="55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70" y="46"/>
                    <a:pt x="71" y="37"/>
                    <a:pt x="69" y="29"/>
                  </a:cubicBezTo>
                  <a:cubicBezTo>
                    <a:pt x="65" y="11"/>
                    <a:pt x="47" y="0"/>
                    <a:pt x="29" y="4"/>
                  </a:cubicBezTo>
                  <a:cubicBezTo>
                    <a:pt x="11" y="9"/>
                    <a:pt x="0" y="27"/>
                    <a:pt x="4" y="45"/>
                  </a:cubicBezTo>
                  <a:cubicBezTo>
                    <a:pt x="8" y="63"/>
                    <a:pt x="27" y="74"/>
                    <a:pt x="45" y="70"/>
                  </a:cubicBezTo>
                  <a:cubicBezTo>
                    <a:pt x="52" y="68"/>
                    <a:pt x="58" y="64"/>
                    <a:pt x="62" y="59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5" y="63"/>
                    <a:pt x="67" y="66"/>
                    <a:pt x="69" y="68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0" y="81"/>
                    <a:pt x="92" y="82"/>
                    <a:pt x="94" y="81"/>
                  </a:cubicBezTo>
                  <a:cubicBezTo>
                    <a:pt x="96" y="81"/>
                    <a:pt x="98" y="80"/>
                    <a:pt x="99" y="78"/>
                  </a:cubicBezTo>
                  <a:cubicBezTo>
                    <a:pt x="101" y="75"/>
                    <a:pt x="100" y="70"/>
                    <a:pt x="96" y="68"/>
                  </a:cubicBezTo>
                  <a:close/>
                  <a:moveTo>
                    <a:pt x="42" y="58"/>
                  </a:moveTo>
                  <a:cubicBezTo>
                    <a:pt x="30" y="61"/>
                    <a:pt x="19" y="54"/>
                    <a:pt x="16" y="42"/>
                  </a:cubicBezTo>
                  <a:cubicBezTo>
                    <a:pt x="13" y="30"/>
                    <a:pt x="20" y="19"/>
                    <a:pt x="32" y="16"/>
                  </a:cubicBezTo>
                  <a:cubicBezTo>
                    <a:pt x="43" y="13"/>
                    <a:pt x="55" y="20"/>
                    <a:pt x="58" y="32"/>
                  </a:cubicBezTo>
                  <a:cubicBezTo>
                    <a:pt x="60" y="43"/>
                    <a:pt x="53" y="55"/>
                    <a:pt x="42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715176" y="3318842"/>
            <a:ext cx="401728" cy="296010"/>
            <a:chOff x="5958843" y="1820413"/>
            <a:chExt cx="535637" cy="394680"/>
          </a:xfrm>
          <a:solidFill>
            <a:srgbClr val="1A3F6C"/>
          </a:solidFill>
        </p:grpSpPr>
        <p:sp>
          <p:nvSpPr>
            <p:cNvPr id="37" name="Freeform 248"/>
            <p:cNvSpPr>
              <a:spLocks/>
            </p:cNvSpPr>
            <p:nvPr/>
          </p:nvSpPr>
          <p:spPr bwMode="auto">
            <a:xfrm>
              <a:off x="5958843" y="1820413"/>
              <a:ext cx="376247" cy="358898"/>
            </a:xfrm>
            <a:custGeom>
              <a:avLst/>
              <a:gdLst>
                <a:gd name="T0" fmla="*/ 61 w 147"/>
                <a:gd name="T1" fmla="*/ 105 h 140"/>
                <a:gd name="T2" fmla="*/ 54 w 147"/>
                <a:gd name="T3" fmla="*/ 103 h 140"/>
                <a:gd name="T4" fmla="*/ 53 w 147"/>
                <a:gd name="T5" fmla="*/ 103 h 140"/>
                <a:gd name="T6" fmla="*/ 52 w 147"/>
                <a:gd name="T7" fmla="*/ 103 h 140"/>
                <a:gd name="T8" fmla="*/ 33 w 147"/>
                <a:gd name="T9" fmla="*/ 111 h 140"/>
                <a:gd name="T10" fmla="*/ 38 w 147"/>
                <a:gd name="T11" fmla="*/ 97 h 140"/>
                <a:gd name="T12" fmla="*/ 34 w 147"/>
                <a:gd name="T13" fmla="*/ 94 h 140"/>
                <a:gd name="T14" fmla="*/ 13 w 147"/>
                <a:gd name="T15" fmla="*/ 60 h 140"/>
                <a:gd name="T16" fmla="*/ 79 w 147"/>
                <a:gd name="T17" fmla="*/ 13 h 140"/>
                <a:gd name="T18" fmla="*/ 128 w 147"/>
                <a:gd name="T19" fmla="*/ 29 h 140"/>
                <a:gd name="T20" fmla="*/ 137 w 147"/>
                <a:gd name="T21" fmla="*/ 29 h 140"/>
                <a:gd name="T22" fmla="*/ 147 w 147"/>
                <a:gd name="T23" fmla="*/ 29 h 140"/>
                <a:gd name="T24" fmla="*/ 79 w 147"/>
                <a:gd name="T25" fmla="*/ 0 h 140"/>
                <a:gd name="T26" fmla="*/ 0 w 147"/>
                <a:gd name="T27" fmla="*/ 60 h 140"/>
                <a:gd name="T28" fmla="*/ 22 w 147"/>
                <a:gd name="T29" fmla="*/ 102 h 140"/>
                <a:gd name="T30" fmla="*/ 9 w 147"/>
                <a:gd name="T31" fmla="*/ 140 h 140"/>
                <a:gd name="T32" fmla="*/ 24 w 147"/>
                <a:gd name="T33" fmla="*/ 131 h 140"/>
                <a:gd name="T34" fmla="*/ 51 w 147"/>
                <a:gd name="T35" fmla="*/ 117 h 140"/>
                <a:gd name="T36" fmla="*/ 70 w 147"/>
                <a:gd name="T37" fmla="*/ 120 h 140"/>
                <a:gd name="T38" fmla="*/ 61 w 147"/>
                <a:gd name="T39" fmla="*/ 10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" h="140">
                  <a:moveTo>
                    <a:pt x="61" y="105"/>
                  </a:moveTo>
                  <a:cubicBezTo>
                    <a:pt x="59" y="105"/>
                    <a:pt x="56" y="104"/>
                    <a:pt x="54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0" y="103"/>
                    <a:pt x="48" y="103"/>
                    <a:pt x="33" y="111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21" y="85"/>
                    <a:pt x="13" y="73"/>
                    <a:pt x="13" y="60"/>
                  </a:cubicBezTo>
                  <a:cubicBezTo>
                    <a:pt x="13" y="34"/>
                    <a:pt x="43" y="13"/>
                    <a:pt x="79" y="13"/>
                  </a:cubicBezTo>
                  <a:cubicBezTo>
                    <a:pt x="99" y="13"/>
                    <a:pt x="116" y="19"/>
                    <a:pt x="128" y="29"/>
                  </a:cubicBezTo>
                  <a:cubicBezTo>
                    <a:pt x="131" y="29"/>
                    <a:pt x="134" y="29"/>
                    <a:pt x="137" y="29"/>
                  </a:cubicBezTo>
                  <a:cubicBezTo>
                    <a:pt x="140" y="29"/>
                    <a:pt x="143" y="29"/>
                    <a:pt x="147" y="29"/>
                  </a:cubicBezTo>
                  <a:cubicBezTo>
                    <a:pt x="133" y="12"/>
                    <a:pt x="108" y="0"/>
                    <a:pt x="79" y="0"/>
                  </a:cubicBezTo>
                  <a:cubicBezTo>
                    <a:pt x="35" y="0"/>
                    <a:pt x="0" y="27"/>
                    <a:pt x="0" y="60"/>
                  </a:cubicBezTo>
                  <a:cubicBezTo>
                    <a:pt x="0" y="76"/>
                    <a:pt x="8" y="91"/>
                    <a:pt x="22" y="102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5" y="125"/>
                    <a:pt x="47" y="118"/>
                    <a:pt x="51" y="117"/>
                  </a:cubicBezTo>
                  <a:cubicBezTo>
                    <a:pt x="57" y="118"/>
                    <a:pt x="63" y="119"/>
                    <a:pt x="70" y="120"/>
                  </a:cubicBezTo>
                  <a:cubicBezTo>
                    <a:pt x="66" y="115"/>
                    <a:pt x="63" y="110"/>
                    <a:pt x="6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8" name="Freeform 249"/>
            <p:cNvSpPr>
              <a:spLocks noEditPoints="1"/>
            </p:cNvSpPr>
            <p:nvPr/>
          </p:nvSpPr>
          <p:spPr bwMode="auto">
            <a:xfrm>
              <a:off x="6125823" y="1912577"/>
              <a:ext cx="368657" cy="302516"/>
            </a:xfrm>
            <a:custGeom>
              <a:avLst/>
              <a:gdLst>
                <a:gd name="T0" fmla="*/ 144 w 144"/>
                <a:gd name="T1" fmla="*/ 53 h 118"/>
                <a:gd name="T2" fmla="*/ 72 w 144"/>
                <a:gd name="T3" fmla="*/ 0 h 118"/>
                <a:gd name="T4" fmla="*/ 0 w 144"/>
                <a:gd name="T5" fmla="*/ 53 h 118"/>
                <a:gd name="T6" fmla="*/ 72 w 144"/>
                <a:gd name="T7" fmla="*/ 107 h 118"/>
                <a:gd name="T8" fmla="*/ 99 w 144"/>
                <a:gd name="T9" fmla="*/ 103 h 118"/>
                <a:gd name="T10" fmla="*/ 130 w 144"/>
                <a:gd name="T11" fmla="*/ 118 h 118"/>
                <a:gd name="T12" fmla="*/ 121 w 144"/>
                <a:gd name="T13" fmla="*/ 93 h 118"/>
                <a:gd name="T14" fmla="*/ 144 w 144"/>
                <a:gd name="T15" fmla="*/ 53 h 118"/>
                <a:gd name="T16" fmla="*/ 44 w 144"/>
                <a:gd name="T17" fmla="*/ 61 h 118"/>
                <a:gd name="T18" fmla="*/ 38 w 144"/>
                <a:gd name="T19" fmla="*/ 57 h 118"/>
                <a:gd name="T20" fmla="*/ 31 w 144"/>
                <a:gd name="T21" fmla="*/ 61 h 118"/>
                <a:gd name="T22" fmla="*/ 33 w 144"/>
                <a:gd name="T23" fmla="*/ 53 h 118"/>
                <a:gd name="T24" fmla="*/ 27 w 144"/>
                <a:gd name="T25" fmla="*/ 48 h 118"/>
                <a:gd name="T26" fmla="*/ 35 w 144"/>
                <a:gd name="T27" fmla="*/ 47 h 118"/>
                <a:gd name="T28" fmla="*/ 38 w 144"/>
                <a:gd name="T29" fmla="*/ 41 h 118"/>
                <a:gd name="T30" fmla="*/ 41 w 144"/>
                <a:gd name="T31" fmla="*/ 47 h 118"/>
                <a:gd name="T32" fmla="*/ 48 w 144"/>
                <a:gd name="T33" fmla="*/ 48 h 118"/>
                <a:gd name="T34" fmla="*/ 43 w 144"/>
                <a:gd name="T35" fmla="*/ 53 h 118"/>
                <a:gd name="T36" fmla="*/ 44 w 144"/>
                <a:gd name="T37" fmla="*/ 61 h 118"/>
                <a:gd name="T38" fmla="*/ 82 w 144"/>
                <a:gd name="T39" fmla="*/ 64 h 118"/>
                <a:gd name="T40" fmla="*/ 72 w 144"/>
                <a:gd name="T41" fmla="*/ 58 h 118"/>
                <a:gd name="T42" fmla="*/ 62 w 144"/>
                <a:gd name="T43" fmla="*/ 64 h 118"/>
                <a:gd name="T44" fmla="*/ 64 w 144"/>
                <a:gd name="T45" fmla="*/ 52 h 118"/>
                <a:gd name="T46" fmla="*/ 56 w 144"/>
                <a:gd name="T47" fmla="*/ 44 h 118"/>
                <a:gd name="T48" fmla="*/ 67 w 144"/>
                <a:gd name="T49" fmla="*/ 43 h 118"/>
                <a:gd name="T50" fmla="*/ 72 w 144"/>
                <a:gd name="T51" fmla="*/ 33 h 118"/>
                <a:gd name="T52" fmla="*/ 77 w 144"/>
                <a:gd name="T53" fmla="*/ 43 h 118"/>
                <a:gd name="T54" fmla="*/ 88 w 144"/>
                <a:gd name="T55" fmla="*/ 44 h 118"/>
                <a:gd name="T56" fmla="*/ 80 w 144"/>
                <a:gd name="T57" fmla="*/ 52 h 118"/>
                <a:gd name="T58" fmla="*/ 82 w 144"/>
                <a:gd name="T59" fmla="*/ 64 h 118"/>
                <a:gd name="T60" fmla="*/ 112 w 144"/>
                <a:gd name="T61" fmla="*/ 61 h 118"/>
                <a:gd name="T62" fmla="*/ 106 w 144"/>
                <a:gd name="T63" fmla="*/ 57 h 118"/>
                <a:gd name="T64" fmla="*/ 99 w 144"/>
                <a:gd name="T65" fmla="*/ 61 h 118"/>
                <a:gd name="T66" fmla="*/ 101 w 144"/>
                <a:gd name="T67" fmla="*/ 53 h 118"/>
                <a:gd name="T68" fmla="*/ 95 w 144"/>
                <a:gd name="T69" fmla="*/ 48 h 118"/>
                <a:gd name="T70" fmla="*/ 103 w 144"/>
                <a:gd name="T71" fmla="*/ 47 h 118"/>
                <a:gd name="T72" fmla="*/ 106 w 144"/>
                <a:gd name="T73" fmla="*/ 41 h 118"/>
                <a:gd name="T74" fmla="*/ 109 w 144"/>
                <a:gd name="T75" fmla="*/ 47 h 118"/>
                <a:gd name="T76" fmla="*/ 116 w 144"/>
                <a:gd name="T77" fmla="*/ 48 h 118"/>
                <a:gd name="T78" fmla="*/ 111 w 144"/>
                <a:gd name="T79" fmla="*/ 53 h 118"/>
                <a:gd name="T80" fmla="*/ 112 w 144"/>
                <a:gd name="T81" fmla="*/ 6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18">
                  <a:moveTo>
                    <a:pt x="144" y="53"/>
                  </a:moveTo>
                  <a:cubicBezTo>
                    <a:pt x="144" y="24"/>
                    <a:pt x="112" y="0"/>
                    <a:pt x="72" y="0"/>
                  </a:cubicBezTo>
                  <a:cubicBezTo>
                    <a:pt x="32" y="0"/>
                    <a:pt x="0" y="24"/>
                    <a:pt x="0" y="53"/>
                  </a:cubicBezTo>
                  <a:cubicBezTo>
                    <a:pt x="0" y="83"/>
                    <a:pt x="32" y="107"/>
                    <a:pt x="72" y="107"/>
                  </a:cubicBezTo>
                  <a:cubicBezTo>
                    <a:pt x="82" y="107"/>
                    <a:pt x="91" y="105"/>
                    <a:pt x="99" y="103"/>
                  </a:cubicBezTo>
                  <a:cubicBezTo>
                    <a:pt x="102" y="102"/>
                    <a:pt x="130" y="118"/>
                    <a:pt x="130" y="118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35" y="83"/>
                    <a:pt x="144" y="69"/>
                    <a:pt x="144" y="53"/>
                  </a:cubicBezTo>
                  <a:close/>
                  <a:moveTo>
                    <a:pt x="44" y="61"/>
                  </a:moveTo>
                  <a:cubicBezTo>
                    <a:pt x="38" y="57"/>
                    <a:pt x="38" y="57"/>
                    <a:pt x="38" y="57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3" y="53"/>
                    <a:pt x="43" y="53"/>
                    <a:pt x="43" y="53"/>
                  </a:cubicBezTo>
                  <a:lnTo>
                    <a:pt x="44" y="61"/>
                  </a:lnTo>
                  <a:close/>
                  <a:moveTo>
                    <a:pt x="82" y="64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0" y="52"/>
                    <a:pt x="80" y="52"/>
                    <a:pt x="80" y="52"/>
                  </a:cubicBezTo>
                  <a:lnTo>
                    <a:pt x="82" y="64"/>
                  </a:lnTo>
                  <a:close/>
                  <a:moveTo>
                    <a:pt x="112" y="61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1" y="53"/>
                    <a:pt x="111" y="53"/>
                    <a:pt x="111" y="53"/>
                  </a:cubicBezTo>
                  <a:lnTo>
                    <a:pt x="112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23968" y="1221668"/>
            <a:ext cx="1889158" cy="1091527"/>
            <a:chOff x="1224476" y="1925464"/>
            <a:chExt cx="2366578" cy="1455365"/>
          </a:xfrm>
        </p:grpSpPr>
        <p:sp>
          <p:nvSpPr>
            <p:cNvPr id="40" name="文本框 40"/>
            <p:cNvSpPr txBox="1"/>
            <p:nvPr/>
          </p:nvSpPr>
          <p:spPr bwMode="auto">
            <a:xfrm>
              <a:off x="1224476" y="2395944"/>
              <a:ext cx="2349781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  <a:p>
              <a:pPr algn="r"/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3040430" y="1925464"/>
              <a:ext cx="550624" cy="533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spc="75" dirty="0">
                  <a:solidFill>
                    <a:srgbClr val="1A3F6C"/>
                  </a:solidFill>
                  <a:latin typeface="Impact" panose="020B0806030902050204" pitchFamily="34" charset="0"/>
                  <a:ea typeface="方正正黑简体" panose="02000000000000000000" pitchFamily="2" charset="-122"/>
                </a:rPr>
                <a:t>01</a:t>
              </a:r>
              <a:endParaRPr lang="zh-CN" altLang="en-US" sz="2000" dirty="0">
                <a:solidFill>
                  <a:srgbClr val="1A3F6C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23092" y="2291831"/>
            <a:ext cx="1903706" cy="1071354"/>
            <a:chOff x="1224476" y="1952360"/>
            <a:chExt cx="2384801" cy="1428469"/>
          </a:xfrm>
        </p:grpSpPr>
        <p:sp>
          <p:nvSpPr>
            <p:cNvPr id="43" name="文本框 54"/>
            <p:cNvSpPr txBox="1"/>
            <p:nvPr/>
          </p:nvSpPr>
          <p:spPr bwMode="auto">
            <a:xfrm>
              <a:off x="1224476" y="2395944"/>
              <a:ext cx="2349782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  <a:p>
              <a:pPr algn="r"/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3020500" y="1952360"/>
              <a:ext cx="588777" cy="5334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spc="75" dirty="0">
                  <a:solidFill>
                    <a:srgbClr val="1A3F6C"/>
                  </a:solidFill>
                  <a:latin typeface="Impact" panose="020B0806030902050204" pitchFamily="34" charset="0"/>
                  <a:ea typeface="方正正黑简体" panose="02000000000000000000" pitchFamily="2" charset="-122"/>
                </a:rPr>
                <a:t>02</a:t>
              </a:r>
              <a:endParaRPr lang="zh-CN" altLang="en-US" sz="2000" dirty="0">
                <a:solidFill>
                  <a:srgbClr val="1A3F6C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22906" y="3328379"/>
            <a:ext cx="1907535" cy="1084802"/>
            <a:chOff x="1224476" y="1934430"/>
            <a:chExt cx="2389600" cy="1446399"/>
          </a:xfrm>
        </p:grpSpPr>
        <p:sp>
          <p:nvSpPr>
            <p:cNvPr id="46" name="文本框 59"/>
            <p:cNvSpPr txBox="1"/>
            <p:nvPr/>
          </p:nvSpPr>
          <p:spPr bwMode="auto">
            <a:xfrm>
              <a:off x="1224476" y="2395944"/>
              <a:ext cx="2349785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  <a:p>
              <a:pPr algn="r"/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3015258" y="1934430"/>
              <a:ext cx="598818" cy="5334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spc="75" dirty="0">
                  <a:solidFill>
                    <a:srgbClr val="1A3F6C"/>
                  </a:solidFill>
                  <a:latin typeface="Impact" panose="020B0806030902050204" pitchFamily="34" charset="0"/>
                  <a:ea typeface="方正正黑简体" panose="02000000000000000000" pitchFamily="2" charset="-122"/>
                </a:rPr>
                <a:t>03</a:t>
              </a:r>
              <a:endParaRPr lang="zh-CN" altLang="en-US" sz="2000" dirty="0">
                <a:solidFill>
                  <a:srgbClr val="1A3F6C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8" name="文本框 63"/>
          <p:cNvSpPr txBox="1"/>
          <p:nvPr/>
        </p:nvSpPr>
        <p:spPr>
          <a:xfrm>
            <a:off x="5939078" y="2655700"/>
            <a:ext cx="2149327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文本框 64"/>
          <p:cNvSpPr txBox="1"/>
          <p:nvPr/>
        </p:nvSpPr>
        <p:spPr>
          <a:xfrm>
            <a:off x="5939077" y="2335994"/>
            <a:ext cx="190055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50" name="矩形 49"/>
          <p:cNvSpPr/>
          <p:nvPr/>
        </p:nvSpPr>
        <p:spPr>
          <a:xfrm>
            <a:off x="5936526" y="1608407"/>
            <a:ext cx="882293" cy="74635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4400" dirty="0">
                <a:solidFill>
                  <a:srgbClr val="1A3F6C"/>
                </a:solidFill>
                <a:latin typeface="+mn-ea"/>
              </a:rPr>
              <a:t>75</a:t>
            </a:r>
            <a:r>
              <a:rPr lang="en-US" altLang="zh-CN" sz="2800" dirty="0">
                <a:solidFill>
                  <a:srgbClr val="1A3F6C"/>
                </a:solidFill>
                <a:latin typeface="+mn-ea"/>
              </a:rPr>
              <a:t>%</a:t>
            </a:r>
            <a:endParaRPr lang="zh-CN" altLang="en-US" sz="900" dirty="0">
              <a:solidFill>
                <a:srgbClr val="1A3F6C"/>
              </a:solidFill>
              <a:latin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936526" y="3422505"/>
            <a:ext cx="2151733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501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8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60000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accel="60000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48" grpId="0"/>
          <p:bldP spid="49" grpId="0"/>
          <p:bldP spid="50" grpId="0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8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6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accel="6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49"/>
          <p:cNvSpPr txBox="1"/>
          <p:nvPr/>
        </p:nvSpPr>
        <p:spPr>
          <a:xfrm>
            <a:off x="870018" y="200768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" name="TextBox 50"/>
          <p:cNvSpPr txBox="1"/>
          <p:nvPr/>
        </p:nvSpPr>
        <p:spPr>
          <a:xfrm>
            <a:off x="1211542" y="267796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" name="TextBox 51"/>
          <p:cNvSpPr txBox="1"/>
          <p:nvPr/>
        </p:nvSpPr>
        <p:spPr>
          <a:xfrm>
            <a:off x="1776731" y="305932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2" name="TextBox 52"/>
          <p:cNvSpPr txBox="1"/>
          <p:nvPr/>
        </p:nvSpPr>
        <p:spPr>
          <a:xfrm>
            <a:off x="3016303" y="333460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3" name="TextBox 53"/>
          <p:cNvSpPr txBox="1"/>
          <p:nvPr/>
        </p:nvSpPr>
        <p:spPr>
          <a:xfrm>
            <a:off x="7290847" y="27358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" name="TextBox 54"/>
          <p:cNvSpPr txBox="1"/>
          <p:nvPr/>
        </p:nvSpPr>
        <p:spPr>
          <a:xfrm>
            <a:off x="6973636" y="21271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5" name="TextBox 55"/>
          <p:cNvSpPr txBox="1"/>
          <p:nvPr/>
        </p:nvSpPr>
        <p:spPr>
          <a:xfrm>
            <a:off x="6449782" y="17197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6" name="TextBox 56"/>
          <p:cNvSpPr txBox="1"/>
          <p:nvPr/>
        </p:nvSpPr>
        <p:spPr>
          <a:xfrm>
            <a:off x="5209570" y="1429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7" name="TextBox 57"/>
          <p:cNvSpPr txBox="1"/>
          <p:nvPr/>
        </p:nvSpPr>
        <p:spPr>
          <a:xfrm>
            <a:off x="4107247" y="179746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8" name="TextBox 58"/>
          <p:cNvSpPr txBox="1"/>
          <p:nvPr/>
        </p:nvSpPr>
        <p:spPr>
          <a:xfrm>
            <a:off x="3808285" y="20518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9" name="TextBox 59"/>
          <p:cNvSpPr txBox="1"/>
          <p:nvPr/>
        </p:nvSpPr>
        <p:spPr>
          <a:xfrm>
            <a:off x="3624408" y="22838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0" name="TextBox 60"/>
          <p:cNvSpPr txBox="1"/>
          <p:nvPr/>
        </p:nvSpPr>
        <p:spPr>
          <a:xfrm>
            <a:off x="4555887" y="253309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1" name="TextBox 61"/>
          <p:cNvSpPr txBox="1"/>
          <p:nvPr/>
        </p:nvSpPr>
        <p:spPr>
          <a:xfrm>
            <a:off x="4378112" y="2787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2" name="TextBox 62"/>
          <p:cNvSpPr txBox="1"/>
          <p:nvPr/>
        </p:nvSpPr>
        <p:spPr>
          <a:xfrm>
            <a:off x="4073048" y="30194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3" name="TextBox 134"/>
          <p:cNvSpPr txBox="1"/>
          <p:nvPr/>
        </p:nvSpPr>
        <p:spPr>
          <a:xfrm>
            <a:off x="709404" y="3942940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900238" y="1837587"/>
            <a:ext cx="584200" cy="5842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470093" y="2011678"/>
            <a:ext cx="525577" cy="5255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189163" y="2476496"/>
            <a:ext cx="518643" cy="5186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29" name="椭圆 28"/>
          <p:cNvSpPr>
            <a:spLocks noChangeAspect="1"/>
          </p:cNvSpPr>
          <p:nvPr/>
        </p:nvSpPr>
        <p:spPr>
          <a:xfrm>
            <a:off x="2721515" y="2834126"/>
            <a:ext cx="468000" cy="468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5499438" y="1687097"/>
            <a:ext cx="396000" cy="396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3772243" y="2866287"/>
            <a:ext cx="342000" cy="342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4781938" y="2035317"/>
            <a:ext cx="277200" cy="2772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4389543" y="2500234"/>
            <a:ext cx="216000" cy="216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742189" y="2554436"/>
            <a:ext cx="583583" cy="583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987876" y="1688018"/>
            <a:ext cx="484598" cy="4845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281017" y="2924185"/>
            <a:ext cx="399491" cy="399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084782" y="1834061"/>
            <a:ext cx="339856" cy="339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115409" y="2680345"/>
            <a:ext cx="274133" cy="274133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577361" y="2286548"/>
            <a:ext cx="226575" cy="226575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56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38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47" dur="10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56" dur="10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65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79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83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92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101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115" dur="10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119" dur="1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28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42" dur="1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51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900"/>
                            </p:stCondLst>
                            <p:childTnLst>
                              <p:par>
                                <p:cTn id="1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400"/>
                            </p:stCondLst>
                            <p:childTnLst>
                              <p:par>
                                <p:cTn id="2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002" y="1249593"/>
            <a:ext cx="1788430" cy="1788430"/>
            <a:chOff x="4240335" y="3008435"/>
            <a:chExt cx="3711332" cy="3711332"/>
          </a:xfrm>
        </p:grpSpPr>
        <p:sp>
          <p:nvSpPr>
            <p:cNvPr id="3" name="椭圆 2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" name="椭圆 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" name="任意多边形 6"/>
          <p:cNvSpPr/>
          <p:nvPr/>
        </p:nvSpPr>
        <p:spPr>
          <a:xfrm>
            <a:off x="-89125" y="-427943"/>
            <a:ext cx="2128342" cy="6001429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3001095" y="3284307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91915" y="1569133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1A3F6C"/>
                </a:solidFill>
                <a:latin typeface="Impact" panose="020B0806030902050204" pitchFamily="34" charset="0"/>
              </a:rPr>
              <a:t>PART 03</a:t>
            </a:r>
            <a:endParaRPr lang="zh-CN" altLang="en-US" sz="7200" dirty="0">
              <a:solidFill>
                <a:srgbClr val="1A3F6C"/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99391" y="2833300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2926288" y="3383092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786271" y="1916023"/>
            <a:ext cx="505891" cy="433796"/>
            <a:chOff x="3546346" y="2339026"/>
            <a:chExt cx="897787" cy="769842"/>
          </a:xfrm>
          <a:solidFill>
            <a:srgbClr val="1A3F6C"/>
          </a:solidFill>
        </p:grpSpPr>
        <p:sp>
          <p:nvSpPr>
            <p:cNvPr id="13" name="Rectangle 227"/>
            <p:cNvSpPr>
              <a:spLocks noChangeArrowheads="1"/>
            </p:cNvSpPr>
            <p:nvPr/>
          </p:nvSpPr>
          <p:spPr bwMode="auto">
            <a:xfrm>
              <a:off x="3561526" y="3077423"/>
              <a:ext cx="882607" cy="3144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" name="Freeform 228"/>
            <p:cNvSpPr>
              <a:spLocks/>
            </p:cNvSpPr>
            <p:nvPr/>
          </p:nvSpPr>
          <p:spPr bwMode="auto">
            <a:xfrm>
              <a:off x="3617909" y="2844302"/>
              <a:ext cx="125777" cy="210351"/>
            </a:xfrm>
            <a:custGeom>
              <a:avLst/>
              <a:gdLst>
                <a:gd name="T0" fmla="*/ 6 w 49"/>
                <a:gd name="T1" fmla="*/ 82 h 82"/>
                <a:gd name="T2" fmla="*/ 43 w 49"/>
                <a:gd name="T3" fmla="*/ 82 h 82"/>
                <a:gd name="T4" fmla="*/ 49 w 49"/>
                <a:gd name="T5" fmla="*/ 76 h 82"/>
                <a:gd name="T6" fmla="*/ 49 w 49"/>
                <a:gd name="T7" fmla="*/ 0 h 82"/>
                <a:gd name="T8" fmla="*/ 0 w 49"/>
                <a:gd name="T9" fmla="*/ 49 h 82"/>
                <a:gd name="T10" fmla="*/ 0 w 49"/>
                <a:gd name="T11" fmla="*/ 76 h 82"/>
                <a:gd name="T12" fmla="*/ 6 w 49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2">
                  <a:moveTo>
                    <a:pt x="6" y="82"/>
                  </a:moveTo>
                  <a:cubicBezTo>
                    <a:pt x="43" y="82"/>
                    <a:pt x="43" y="82"/>
                    <a:pt x="43" y="82"/>
                  </a:cubicBezTo>
                  <a:cubicBezTo>
                    <a:pt x="46" y="82"/>
                    <a:pt x="49" y="79"/>
                    <a:pt x="49" y="76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2"/>
                    <a:pt x="6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229"/>
            <p:cNvSpPr>
              <a:spLocks/>
            </p:cNvSpPr>
            <p:nvPr/>
          </p:nvSpPr>
          <p:spPr bwMode="auto">
            <a:xfrm>
              <a:off x="3779467" y="2682744"/>
              <a:ext cx="122524" cy="371910"/>
            </a:xfrm>
            <a:custGeom>
              <a:avLst/>
              <a:gdLst>
                <a:gd name="T0" fmla="*/ 5 w 48"/>
                <a:gd name="T1" fmla="*/ 145 h 145"/>
                <a:gd name="T2" fmla="*/ 43 w 48"/>
                <a:gd name="T3" fmla="*/ 145 h 145"/>
                <a:gd name="T4" fmla="*/ 48 w 48"/>
                <a:gd name="T5" fmla="*/ 139 h 145"/>
                <a:gd name="T6" fmla="*/ 48 w 48"/>
                <a:gd name="T7" fmla="*/ 0 h 145"/>
                <a:gd name="T8" fmla="*/ 0 w 48"/>
                <a:gd name="T9" fmla="*/ 49 h 145"/>
                <a:gd name="T10" fmla="*/ 0 w 48"/>
                <a:gd name="T11" fmla="*/ 139 h 145"/>
                <a:gd name="T12" fmla="*/ 5 w 48"/>
                <a:gd name="T1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5">
                  <a:moveTo>
                    <a:pt x="5" y="145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6" y="145"/>
                    <a:pt x="48" y="142"/>
                    <a:pt x="48" y="13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2"/>
                    <a:pt x="2" y="145"/>
                    <a:pt x="5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230"/>
            <p:cNvSpPr>
              <a:spLocks/>
            </p:cNvSpPr>
            <p:nvPr/>
          </p:nvSpPr>
          <p:spPr bwMode="auto">
            <a:xfrm>
              <a:off x="3938857" y="2713104"/>
              <a:ext cx="124693" cy="341550"/>
            </a:xfrm>
            <a:custGeom>
              <a:avLst/>
              <a:gdLst>
                <a:gd name="T0" fmla="*/ 22 w 49"/>
                <a:gd name="T1" fmla="*/ 22 h 133"/>
                <a:gd name="T2" fmla="*/ 0 w 49"/>
                <a:gd name="T3" fmla="*/ 0 h 133"/>
                <a:gd name="T4" fmla="*/ 0 w 49"/>
                <a:gd name="T5" fmla="*/ 127 h 133"/>
                <a:gd name="T6" fmla="*/ 6 w 49"/>
                <a:gd name="T7" fmla="*/ 133 h 133"/>
                <a:gd name="T8" fmla="*/ 43 w 49"/>
                <a:gd name="T9" fmla="*/ 133 h 133"/>
                <a:gd name="T10" fmla="*/ 49 w 49"/>
                <a:gd name="T11" fmla="*/ 127 h 133"/>
                <a:gd name="T12" fmla="*/ 49 w 49"/>
                <a:gd name="T13" fmla="*/ 26 h 133"/>
                <a:gd name="T14" fmla="*/ 38 w 49"/>
                <a:gd name="T15" fmla="*/ 29 h 133"/>
                <a:gd name="T16" fmla="*/ 22 w 49"/>
                <a:gd name="T17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33">
                  <a:moveTo>
                    <a:pt x="22" y="2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0"/>
                    <a:pt x="3" y="133"/>
                    <a:pt x="6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6" y="133"/>
                    <a:pt x="49" y="130"/>
                    <a:pt x="49" y="127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6" y="28"/>
                    <a:pt x="42" y="29"/>
                    <a:pt x="38" y="29"/>
                  </a:cubicBezTo>
                  <a:cubicBezTo>
                    <a:pt x="32" y="29"/>
                    <a:pt x="27" y="26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Freeform 231"/>
            <p:cNvSpPr>
              <a:spLocks/>
            </p:cNvSpPr>
            <p:nvPr/>
          </p:nvSpPr>
          <p:spPr bwMode="auto">
            <a:xfrm>
              <a:off x="4100415" y="2624193"/>
              <a:ext cx="122524" cy="430461"/>
            </a:xfrm>
            <a:custGeom>
              <a:avLst/>
              <a:gdLst>
                <a:gd name="T0" fmla="*/ 5 w 48"/>
                <a:gd name="T1" fmla="*/ 168 h 168"/>
                <a:gd name="T2" fmla="*/ 43 w 48"/>
                <a:gd name="T3" fmla="*/ 168 h 168"/>
                <a:gd name="T4" fmla="*/ 48 w 48"/>
                <a:gd name="T5" fmla="*/ 162 h 168"/>
                <a:gd name="T6" fmla="*/ 48 w 48"/>
                <a:gd name="T7" fmla="*/ 0 h 168"/>
                <a:gd name="T8" fmla="*/ 0 w 48"/>
                <a:gd name="T9" fmla="*/ 48 h 168"/>
                <a:gd name="T10" fmla="*/ 0 w 48"/>
                <a:gd name="T11" fmla="*/ 162 h 168"/>
                <a:gd name="T12" fmla="*/ 5 w 48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68">
                  <a:moveTo>
                    <a:pt x="5" y="168"/>
                  </a:moveTo>
                  <a:cubicBezTo>
                    <a:pt x="43" y="168"/>
                    <a:pt x="43" y="168"/>
                    <a:pt x="43" y="168"/>
                  </a:cubicBezTo>
                  <a:cubicBezTo>
                    <a:pt x="46" y="168"/>
                    <a:pt x="48" y="165"/>
                    <a:pt x="48" y="16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5"/>
                    <a:pt x="2" y="168"/>
                    <a:pt x="5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4258721" y="2513596"/>
              <a:ext cx="125777" cy="541058"/>
            </a:xfrm>
            <a:custGeom>
              <a:avLst/>
              <a:gdLst>
                <a:gd name="T0" fmla="*/ 29 w 49"/>
                <a:gd name="T1" fmla="*/ 0 h 211"/>
                <a:gd name="T2" fmla="*/ 0 w 49"/>
                <a:gd name="T3" fmla="*/ 29 h 211"/>
                <a:gd name="T4" fmla="*/ 0 w 49"/>
                <a:gd name="T5" fmla="*/ 205 h 211"/>
                <a:gd name="T6" fmla="*/ 6 w 49"/>
                <a:gd name="T7" fmla="*/ 211 h 211"/>
                <a:gd name="T8" fmla="*/ 43 w 49"/>
                <a:gd name="T9" fmla="*/ 211 h 211"/>
                <a:gd name="T10" fmla="*/ 49 w 49"/>
                <a:gd name="T11" fmla="*/ 205 h 211"/>
                <a:gd name="T12" fmla="*/ 49 w 49"/>
                <a:gd name="T13" fmla="*/ 22 h 211"/>
                <a:gd name="T14" fmla="*/ 29 w 49"/>
                <a:gd name="T1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211">
                  <a:moveTo>
                    <a:pt x="29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08"/>
                    <a:pt x="3" y="211"/>
                    <a:pt x="6" y="211"/>
                  </a:cubicBezTo>
                  <a:cubicBezTo>
                    <a:pt x="43" y="211"/>
                    <a:pt x="43" y="211"/>
                    <a:pt x="43" y="211"/>
                  </a:cubicBezTo>
                  <a:cubicBezTo>
                    <a:pt x="46" y="211"/>
                    <a:pt x="49" y="208"/>
                    <a:pt x="49" y="205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38" y="21"/>
                    <a:pt x="29" y="12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Freeform 233"/>
            <p:cNvSpPr>
              <a:spLocks/>
            </p:cNvSpPr>
            <p:nvPr/>
          </p:nvSpPr>
          <p:spPr bwMode="auto">
            <a:xfrm>
              <a:off x="3546346" y="2339026"/>
              <a:ext cx="871764" cy="610452"/>
            </a:xfrm>
            <a:custGeom>
              <a:avLst/>
              <a:gdLst>
                <a:gd name="T0" fmla="*/ 20 w 340"/>
                <a:gd name="T1" fmla="*/ 234 h 238"/>
                <a:gd name="T2" fmla="*/ 140 w 340"/>
                <a:gd name="T3" fmla="*/ 113 h 238"/>
                <a:gd name="T4" fmla="*/ 183 w 340"/>
                <a:gd name="T5" fmla="*/ 156 h 238"/>
                <a:gd name="T6" fmla="*/ 199 w 340"/>
                <a:gd name="T7" fmla="*/ 156 h 238"/>
                <a:gd name="T8" fmla="*/ 318 w 340"/>
                <a:gd name="T9" fmla="*/ 37 h 238"/>
                <a:gd name="T10" fmla="*/ 318 w 340"/>
                <a:gd name="T11" fmla="*/ 64 h 238"/>
                <a:gd name="T12" fmla="*/ 329 w 340"/>
                <a:gd name="T13" fmla="*/ 75 h 238"/>
                <a:gd name="T14" fmla="*/ 340 w 340"/>
                <a:gd name="T15" fmla="*/ 64 h 238"/>
                <a:gd name="T16" fmla="*/ 340 w 340"/>
                <a:gd name="T17" fmla="*/ 11 h 238"/>
                <a:gd name="T18" fmla="*/ 337 w 340"/>
                <a:gd name="T19" fmla="*/ 3 h 238"/>
                <a:gd name="T20" fmla="*/ 329 w 340"/>
                <a:gd name="T21" fmla="*/ 0 h 238"/>
                <a:gd name="T22" fmla="*/ 276 w 340"/>
                <a:gd name="T23" fmla="*/ 0 h 238"/>
                <a:gd name="T24" fmla="*/ 265 w 340"/>
                <a:gd name="T25" fmla="*/ 11 h 238"/>
                <a:gd name="T26" fmla="*/ 276 w 340"/>
                <a:gd name="T27" fmla="*/ 22 h 238"/>
                <a:gd name="T28" fmla="*/ 302 w 340"/>
                <a:gd name="T29" fmla="*/ 22 h 238"/>
                <a:gd name="T30" fmla="*/ 191 w 340"/>
                <a:gd name="T31" fmla="*/ 133 h 238"/>
                <a:gd name="T32" fmla="*/ 148 w 340"/>
                <a:gd name="T33" fmla="*/ 90 h 238"/>
                <a:gd name="T34" fmla="*/ 133 w 340"/>
                <a:gd name="T35" fmla="*/ 90 h 238"/>
                <a:gd name="T36" fmla="*/ 4 w 340"/>
                <a:gd name="T37" fmla="*/ 219 h 238"/>
                <a:gd name="T38" fmla="*/ 4 w 340"/>
                <a:gd name="T39" fmla="*/ 234 h 238"/>
                <a:gd name="T40" fmla="*/ 20 w 340"/>
                <a:gd name="T41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238">
                  <a:moveTo>
                    <a:pt x="20" y="234"/>
                  </a:moveTo>
                  <a:cubicBezTo>
                    <a:pt x="140" y="113"/>
                    <a:pt x="140" y="113"/>
                    <a:pt x="140" y="113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8" y="160"/>
                    <a:pt x="195" y="160"/>
                    <a:pt x="199" y="156"/>
                  </a:cubicBezTo>
                  <a:cubicBezTo>
                    <a:pt x="318" y="37"/>
                    <a:pt x="318" y="37"/>
                    <a:pt x="318" y="37"/>
                  </a:cubicBezTo>
                  <a:cubicBezTo>
                    <a:pt x="318" y="64"/>
                    <a:pt x="318" y="64"/>
                    <a:pt x="318" y="64"/>
                  </a:cubicBezTo>
                  <a:cubicBezTo>
                    <a:pt x="318" y="70"/>
                    <a:pt x="323" y="75"/>
                    <a:pt x="329" y="75"/>
                  </a:cubicBezTo>
                  <a:cubicBezTo>
                    <a:pt x="335" y="75"/>
                    <a:pt x="340" y="70"/>
                    <a:pt x="340" y="64"/>
                  </a:cubicBezTo>
                  <a:cubicBezTo>
                    <a:pt x="340" y="11"/>
                    <a:pt x="340" y="11"/>
                    <a:pt x="340" y="11"/>
                  </a:cubicBezTo>
                  <a:cubicBezTo>
                    <a:pt x="340" y="8"/>
                    <a:pt x="339" y="5"/>
                    <a:pt x="337" y="3"/>
                  </a:cubicBezTo>
                  <a:cubicBezTo>
                    <a:pt x="335" y="1"/>
                    <a:pt x="332" y="0"/>
                    <a:pt x="329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0" y="0"/>
                    <a:pt x="265" y="4"/>
                    <a:pt x="265" y="11"/>
                  </a:cubicBezTo>
                  <a:cubicBezTo>
                    <a:pt x="265" y="17"/>
                    <a:pt x="270" y="22"/>
                    <a:pt x="276" y="22"/>
                  </a:cubicBezTo>
                  <a:cubicBezTo>
                    <a:pt x="302" y="22"/>
                    <a:pt x="302" y="22"/>
                    <a:pt x="302" y="22"/>
                  </a:cubicBezTo>
                  <a:cubicBezTo>
                    <a:pt x="191" y="133"/>
                    <a:pt x="191" y="133"/>
                    <a:pt x="191" y="133"/>
                  </a:cubicBezTo>
                  <a:cubicBezTo>
                    <a:pt x="148" y="90"/>
                    <a:pt x="148" y="90"/>
                    <a:pt x="148" y="90"/>
                  </a:cubicBezTo>
                  <a:cubicBezTo>
                    <a:pt x="144" y="86"/>
                    <a:pt x="137" y="86"/>
                    <a:pt x="133" y="90"/>
                  </a:cubicBezTo>
                  <a:cubicBezTo>
                    <a:pt x="4" y="219"/>
                    <a:pt x="4" y="219"/>
                    <a:pt x="4" y="219"/>
                  </a:cubicBezTo>
                  <a:cubicBezTo>
                    <a:pt x="0" y="223"/>
                    <a:pt x="0" y="230"/>
                    <a:pt x="4" y="234"/>
                  </a:cubicBezTo>
                  <a:cubicBezTo>
                    <a:pt x="8" y="238"/>
                    <a:pt x="15" y="238"/>
                    <a:pt x="20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560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 rot="5400000">
            <a:off x="4064958" y="5027049"/>
            <a:ext cx="1026239" cy="397895"/>
          </a:xfrm>
          <a:prstGeom prst="roundRect">
            <a:avLst>
              <a:gd name="adj" fmla="val 50000"/>
            </a:avLst>
          </a:prstGeom>
          <a:solidFill>
            <a:srgbClr val="1A3F6C"/>
          </a:solidFill>
          <a:ln w="50800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5400000" scaled="1"/>
              <a:tileRect/>
            </a:gradFill>
          </a:ln>
          <a:effectLst>
            <a:innerShdw blurRad="127000" dist="63500" dir="13500000">
              <a:schemeClr val="tx1">
                <a:lumMod val="65000"/>
                <a:lumOff val="35000"/>
                <a:alpha val="49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25446" y="3234200"/>
            <a:ext cx="1458945" cy="1458945"/>
            <a:chOff x="4184106" y="2952206"/>
            <a:chExt cx="3823790" cy="3823790"/>
          </a:xfrm>
        </p:grpSpPr>
        <p:sp>
          <p:nvSpPr>
            <p:cNvPr id="11" name="椭圆 10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3" name="椭圆 12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084663" y="1514640"/>
            <a:ext cx="1458945" cy="1458945"/>
            <a:chOff x="4184106" y="2952206"/>
            <a:chExt cx="3823790" cy="3823790"/>
          </a:xfrm>
        </p:grpSpPr>
        <p:sp>
          <p:nvSpPr>
            <p:cNvPr id="16" name="椭圆 1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8" name="椭圆 1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2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2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3834470" y="868090"/>
            <a:ext cx="1458945" cy="1458945"/>
            <a:chOff x="4184106" y="2952206"/>
            <a:chExt cx="3823790" cy="3823790"/>
          </a:xfrm>
        </p:grpSpPr>
        <p:sp>
          <p:nvSpPr>
            <p:cNvPr id="21" name="椭圆 20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23" name="椭圆 22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455018" y="1505034"/>
            <a:ext cx="1458945" cy="1458945"/>
            <a:chOff x="4184106" y="2952206"/>
            <a:chExt cx="3823790" cy="3823790"/>
          </a:xfrm>
        </p:grpSpPr>
        <p:sp>
          <p:nvSpPr>
            <p:cNvPr id="26" name="椭圆 2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710167" y="3478267"/>
              <a:ext cx="2771664" cy="2771663"/>
              <a:chOff x="2193190" y="1899413"/>
              <a:chExt cx="2421377" cy="2421376"/>
            </a:xfrm>
            <a:effectLst/>
          </p:grpSpPr>
          <p:sp>
            <p:nvSpPr>
              <p:cNvPr id="28" name="椭圆 27"/>
              <p:cNvSpPr/>
              <p:nvPr/>
            </p:nvSpPr>
            <p:spPr>
              <a:xfrm>
                <a:off x="2193190" y="1899413"/>
                <a:ext cx="2421377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4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386802" y="2093027"/>
                <a:ext cx="2034160" cy="203415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4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246364" y="3227264"/>
            <a:ext cx="1458945" cy="1458945"/>
            <a:chOff x="4184106" y="2952206"/>
            <a:chExt cx="3823790" cy="3823790"/>
          </a:xfrm>
        </p:grpSpPr>
        <p:sp>
          <p:nvSpPr>
            <p:cNvPr id="31" name="椭圆 30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710168" y="3478267"/>
              <a:ext cx="2771662" cy="2771664"/>
              <a:chOff x="2193190" y="1899414"/>
              <a:chExt cx="2421375" cy="2421377"/>
            </a:xfrm>
            <a:effectLst/>
          </p:grpSpPr>
          <p:sp>
            <p:nvSpPr>
              <p:cNvPr id="33" name="椭圆 32"/>
              <p:cNvSpPr/>
              <p:nvPr/>
            </p:nvSpPr>
            <p:spPr>
              <a:xfrm>
                <a:off x="2193190" y="1899414"/>
                <a:ext cx="2421375" cy="2421377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5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5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cxnSp>
        <p:nvCxnSpPr>
          <p:cNvPr id="35" name="直接连接符 34"/>
          <p:cNvCxnSpPr/>
          <p:nvPr/>
        </p:nvCxnSpPr>
        <p:spPr>
          <a:xfrm flipH="1">
            <a:off x="2822029" y="3972243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578077" y="3972243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rot="16200000" flipV="1">
            <a:off x="3700055" y="3094220"/>
            <a:ext cx="175604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rot="2700000" flipH="1">
            <a:off x="3079195" y="3351386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rot="18900000">
            <a:off x="4320911" y="3351386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7"/>
          <p:cNvSpPr txBox="1"/>
          <p:nvPr/>
        </p:nvSpPr>
        <p:spPr>
          <a:xfrm>
            <a:off x="1689817" y="3630578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1" name="TextBox 38"/>
          <p:cNvSpPr txBox="1"/>
          <p:nvPr/>
        </p:nvSpPr>
        <p:spPr>
          <a:xfrm>
            <a:off x="2384912" y="1923228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2" name="TextBox 39"/>
          <p:cNvSpPr txBox="1"/>
          <p:nvPr/>
        </p:nvSpPr>
        <p:spPr>
          <a:xfrm>
            <a:off x="4132606" y="1275606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3" name="TextBox 40"/>
          <p:cNvSpPr txBox="1"/>
          <p:nvPr/>
        </p:nvSpPr>
        <p:spPr>
          <a:xfrm>
            <a:off x="5724128" y="1941208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4" name="TextBox 41"/>
          <p:cNvSpPr txBox="1"/>
          <p:nvPr/>
        </p:nvSpPr>
        <p:spPr>
          <a:xfrm>
            <a:off x="6548712" y="3631402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3475768" y="2689177"/>
            <a:ext cx="2176351" cy="2176351"/>
            <a:chOff x="2193191" y="1899415"/>
            <a:chExt cx="2421376" cy="2421376"/>
          </a:xfrm>
          <a:effectLst/>
        </p:grpSpPr>
        <p:sp>
          <p:nvSpPr>
            <p:cNvPr id="46" name="椭圆 45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3723290" y="3425136"/>
            <a:ext cx="16308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   添加标题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42128" y="1059582"/>
            <a:ext cx="2913592" cy="500137"/>
            <a:chOff x="539552" y="1182027"/>
            <a:chExt cx="2913592" cy="500137"/>
          </a:xfrm>
        </p:grpSpPr>
        <p:sp>
          <p:nvSpPr>
            <p:cNvPr id="50" name="TextBox 46"/>
            <p:cNvSpPr txBox="1"/>
            <p:nvPr/>
          </p:nvSpPr>
          <p:spPr>
            <a:xfrm>
              <a:off x="728900" y="1182027"/>
              <a:ext cx="2724244" cy="5001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详写内容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……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点击输入本页需要详写的文字内容，简明扼要，此为概念图解，根据您的具体内容酌情修改。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539552" y="1203485"/>
              <a:ext cx="120566" cy="120566"/>
            </a:xfrm>
            <a:prstGeom prst="rect">
              <a:avLst/>
            </a:prstGeom>
            <a:solidFill>
              <a:srgbClr val="1A3F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9481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1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6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1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60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1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600"/>
                            </p:stCondLst>
                            <p:childTnLst>
                              <p:par>
                                <p:cTn id="1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 animBg="1"/>
      <p:bldP spid="40" grpId="0"/>
      <p:bldP spid="41" grpId="0"/>
      <p:bldP spid="42" grpId="0"/>
      <p:bldP spid="43" grpId="0"/>
      <p:bldP spid="44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"/>
          <p:cNvSpPr txBox="1"/>
          <p:nvPr/>
        </p:nvSpPr>
        <p:spPr>
          <a:xfrm>
            <a:off x="2627008" y="247835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itchFamily="34" charset="-122"/>
                <a:ea typeface="微软雅黑" pitchFamily="34" charset="-122"/>
              </a:rPr>
              <a:t>现状三</a:t>
            </a:r>
            <a:endParaRPr lang="zh-CN" altLang="en-US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2145392" y="356915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itchFamily="34" charset="-122"/>
                <a:ea typeface="微软雅黑" pitchFamily="34" charset="-122"/>
              </a:rPr>
              <a:t>现状五</a:t>
            </a:r>
            <a:endParaRPr lang="zh-CN" altLang="en-US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6805265" y="246460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itchFamily="34" charset="-122"/>
                <a:ea typeface="微软雅黑" pitchFamily="34" charset="-122"/>
              </a:rPr>
              <a:t>现状四</a:t>
            </a:r>
            <a:endParaRPr lang="zh-CN" altLang="en-US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6330533" y="357222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itchFamily="34" charset="-122"/>
                <a:ea typeface="微软雅黑" pitchFamily="34" charset="-122"/>
              </a:rPr>
              <a:t>现状六</a:t>
            </a:r>
            <a:endParaRPr lang="zh-CN" altLang="en-US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椭圆 34"/>
          <p:cNvSpPr/>
          <p:nvPr/>
        </p:nvSpPr>
        <p:spPr>
          <a:xfrm rot="5400000">
            <a:off x="4583471" y="3324594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16200000">
            <a:off x="3181254" y="3300887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TextBox 13"/>
          <p:cNvSpPr txBox="1"/>
          <p:nvPr/>
        </p:nvSpPr>
        <p:spPr>
          <a:xfrm>
            <a:off x="5736609" y="391030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4"/>
          <p:cNvSpPr txBox="1"/>
          <p:nvPr/>
        </p:nvSpPr>
        <p:spPr>
          <a:xfrm>
            <a:off x="768057" y="2822149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287848" y="3906688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16"/>
          <p:cNvSpPr txBox="1"/>
          <p:nvPr/>
        </p:nvSpPr>
        <p:spPr>
          <a:xfrm>
            <a:off x="6228184" y="278893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17"/>
          <p:cNvSpPr txBox="1"/>
          <p:nvPr/>
        </p:nvSpPr>
        <p:spPr>
          <a:xfrm>
            <a:off x="2249924" y="138448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itchFamily="34" charset="-122"/>
                <a:ea typeface="微软雅黑" pitchFamily="34" charset="-122"/>
              </a:rPr>
              <a:t>现状一</a:t>
            </a:r>
            <a:endParaRPr lang="zh-CN" altLang="en-US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8"/>
          <p:cNvSpPr txBox="1"/>
          <p:nvPr/>
        </p:nvSpPr>
        <p:spPr>
          <a:xfrm>
            <a:off x="6500439" y="1419622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itchFamily="34" charset="-122"/>
                <a:ea typeface="微软雅黑" pitchFamily="34" charset="-122"/>
              </a:rPr>
              <a:t>现状二</a:t>
            </a:r>
            <a:endParaRPr lang="zh-CN" altLang="en-US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椭圆 34"/>
          <p:cNvSpPr/>
          <p:nvPr/>
        </p:nvSpPr>
        <p:spPr>
          <a:xfrm rot="5400000">
            <a:off x="4599289" y="1164252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 rot="16200000">
            <a:off x="3197072" y="1140545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1" name="TextBox 23"/>
          <p:cNvSpPr txBox="1"/>
          <p:nvPr/>
        </p:nvSpPr>
        <p:spPr>
          <a:xfrm>
            <a:off x="5719077" y="1707654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359856" y="1710912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KSO_Shape"/>
          <p:cNvSpPr>
            <a:spLocks/>
          </p:cNvSpPr>
          <p:nvPr/>
        </p:nvSpPr>
        <p:spPr bwMode="auto">
          <a:xfrm>
            <a:off x="3517576" y="1507552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4" name="KSO_Shape"/>
          <p:cNvSpPr>
            <a:spLocks/>
          </p:cNvSpPr>
          <p:nvPr/>
        </p:nvSpPr>
        <p:spPr bwMode="auto">
          <a:xfrm>
            <a:off x="4077369" y="2558000"/>
            <a:ext cx="520754" cy="521623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3512505" y="3667391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6" name="KSO_Shape"/>
          <p:cNvSpPr>
            <a:spLocks/>
          </p:cNvSpPr>
          <p:nvPr/>
        </p:nvSpPr>
        <p:spPr bwMode="auto">
          <a:xfrm>
            <a:off x="4640391" y="1547486"/>
            <a:ext cx="597147" cy="41004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7" name="KSO_Shape"/>
          <p:cNvSpPr>
            <a:spLocks/>
          </p:cNvSpPr>
          <p:nvPr/>
        </p:nvSpPr>
        <p:spPr bwMode="auto">
          <a:xfrm>
            <a:off x="5210038" y="2544250"/>
            <a:ext cx="522958" cy="51772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8" name="KSO_Shape"/>
          <p:cNvSpPr/>
          <p:nvPr/>
        </p:nvSpPr>
        <p:spPr>
          <a:xfrm>
            <a:off x="4667772" y="3675634"/>
            <a:ext cx="480292" cy="480292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796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5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78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9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9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04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  <p:bldP spid="10" grpId="0"/>
          <p:bldP spid="11" grpId="0"/>
          <p:bldP spid="12" grpId="0"/>
          <p:bldP spid="13" grpId="0" animBg="1"/>
          <p:bldP spid="17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 animBg="1"/>
          <p:bldP spid="31" grpId="0"/>
          <p:bldP spid="32" grpId="0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7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04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  <p:bldP spid="10" grpId="0"/>
          <p:bldP spid="11" grpId="0"/>
          <p:bldP spid="12" grpId="0"/>
          <p:bldP spid="13" grpId="0" animBg="1"/>
          <p:bldP spid="17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 animBg="1"/>
          <p:bldP spid="31" grpId="0"/>
          <p:bldP spid="32" grpId="0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788592" y="1130040"/>
            <a:ext cx="2251867" cy="2251867"/>
            <a:chOff x="1661810" y="1568370"/>
            <a:chExt cx="3780526" cy="3780526"/>
          </a:xfrm>
        </p:grpSpPr>
        <p:sp>
          <p:nvSpPr>
            <p:cNvPr id="10" name="椭圆 9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aphicFrame>
          <p:nvGraphicFramePr>
            <p:cNvPr id="11" name="图表 10"/>
            <p:cNvGraphicFramePr/>
            <p:nvPr>
              <p:extLst>
                <p:ext uri="{D42A27DB-BD31-4B8C-83A1-F6EECF244321}">
                  <p14:modId xmlns:p14="http://schemas.microsoft.com/office/powerpoint/2010/main" val="2249105723"/>
                </p:ext>
              </p:extLst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2" name="椭圆 11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442902" y="1946173"/>
            <a:ext cx="919162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60</a:t>
            </a:r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%</a:t>
            </a:r>
            <a:endParaRPr lang="zh-CN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434162" y="2784392"/>
            <a:ext cx="145453" cy="145454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08335" y="3360632"/>
            <a:ext cx="1761990" cy="1189815"/>
            <a:chOff x="1502659" y="4629752"/>
            <a:chExt cx="2067969" cy="1586420"/>
          </a:xfrm>
        </p:grpSpPr>
        <p:sp>
          <p:nvSpPr>
            <p:cNvPr id="17" name="文本框 22"/>
            <p:cNvSpPr txBox="1"/>
            <p:nvPr/>
          </p:nvSpPr>
          <p:spPr bwMode="auto">
            <a:xfrm>
              <a:off x="1502659" y="5017724"/>
              <a:ext cx="2067969" cy="11984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zh-CN" altLang="en-US" sz="9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8" name="文本框 23"/>
            <p:cNvSpPr txBox="1"/>
            <p:nvPr/>
          </p:nvSpPr>
          <p:spPr bwMode="auto">
            <a:xfrm>
              <a:off x="1555948" y="4629752"/>
              <a:ext cx="1961390" cy="430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5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1622653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3446067" y="1130040"/>
            <a:ext cx="2251867" cy="2251867"/>
            <a:chOff x="1661810" y="1568370"/>
            <a:chExt cx="3780526" cy="3780526"/>
          </a:xfrm>
        </p:grpSpPr>
        <p:sp>
          <p:nvSpPr>
            <p:cNvPr id="21" name="椭圆 20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aphicFrame>
          <p:nvGraphicFramePr>
            <p:cNvPr id="22" name="图表 21"/>
            <p:cNvGraphicFramePr/>
            <p:nvPr>
              <p:extLst>
                <p:ext uri="{D42A27DB-BD31-4B8C-83A1-F6EECF244321}">
                  <p14:modId xmlns:p14="http://schemas.microsoft.com/office/powerpoint/2010/main" val="2254337648"/>
                </p:ext>
              </p:extLst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3" name="椭圆 22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4112419" y="1946173"/>
            <a:ext cx="919162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75</a:t>
            </a:r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%</a:t>
            </a:r>
            <a:endParaRPr lang="zh-CN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778785" y="2155537"/>
            <a:ext cx="145453" cy="145454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677852" y="3360634"/>
            <a:ext cx="1761990" cy="1189815"/>
            <a:chOff x="5062015" y="4629752"/>
            <a:chExt cx="2067969" cy="1586419"/>
          </a:xfrm>
        </p:grpSpPr>
        <p:sp>
          <p:nvSpPr>
            <p:cNvPr id="28" name="文本框 25"/>
            <p:cNvSpPr txBox="1"/>
            <p:nvPr/>
          </p:nvSpPr>
          <p:spPr bwMode="auto">
            <a:xfrm>
              <a:off x="5062015" y="5017724"/>
              <a:ext cx="2067969" cy="11984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zh-CN" altLang="en-US" sz="9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9" name="文本框 26"/>
            <p:cNvSpPr txBox="1"/>
            <p:nvPr/>
          </p:nvSpPr>
          <p:spPr bwMode="auto">
            <a:xfrm>
              <a:off x="5115304" y="4629752"/>
              <a:ext cx="1961390" cy="430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5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5185942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6103542" y="1130040"/>
            <a:ext cx="2251867" cy="2251867"/>
            <a:chOff x="1661810" y="1568370"/>
            <a:chExt cx="3780526" cy="3780526"/>
          </a:xfrm>
        </p:grpSpPr>
        <p:sp>
          <p:nvSpPr>
            <p:cNvPr id="32" name="椭圆 31"/>
            <p:cNvSpPr/>
            <p:nvPr/>
          </p:nvSpPr>
          <p:spPr>
            <a:xfrm>
              <a:off x="1661810" y="1568370"/>
              <a:ext cx="3780526" cy="378052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aphicFrame>
          <p:nvGraphicFramePr>
            <p:cNvPr id="33" name="图表 32"/>
            <p:cNvGraphicFramePr/>
            <p:nvPr>
              <p:extLst>
                <p:ext uri="{D42A27DB-BD31-4B8C-83A1-F6EECF244321}">
                  <p14:modId xmlns:p14="http://schemas.microsoft.com/office/powerpoint/2010/main" val="2225118065"/>
                </p:ext>
              </p:extLst>
            </p:nvPr>
          </p:nvGraphicFramePr>
          <p:xfrm>
            <a:off x="1847273" y="1994285"/>
            <a:ext cx="3409603" cy="2928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4" name="椭圆 33"/>
            <p:cNvSpPr/>
            <p:nvPr/>
          </p:nvSpPr>
          <p:spPr>
            <a:xfrm>
              <a:off x="2222218" y="2128778"/>
              <a:ext cx="2659713" cy="2659713"/>
            </a:xfrm>
            <a:prstGeom prst="ellipse">
              <a:avLst/>
            </a:prstGeom>
            <a:noFill/>
            <a:ln w="698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2425472" y="2335297"/>
              <a:ext cx="2253202" cy="225320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6757851" y="1946173"/>
            <a:ext cx="919162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60</a:t>
            </a:r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%</a:t>
            </a:r>
            <a:endParaRPr lang="zh-CN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749111" y="2784392"/>
            <a:ext cx="145453" cy="145454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323284" y="3360634"/>
            <a:ext cx="1761990" cy="1189815"/>
            <a:chOff x="8589258" y="4629752"/>
            <a:chExt cx="2067969" cy="1586419"/>
          </a:xfrm>
        </p:grpSpPr>
        <p:sp>
          <p:nvSpPr>
            <p:cNvPr id="39" name="文本框 38"/>
            <p:cNvSpPr txBox="1"/>
            <p:nvPr/>
          </p:nvSpPr>
          <p:spPr bwMode="auto">
            <a:xfrm>
              <a:off x="8589258" y="5017724"/>
              <a:ext cx="2067969" cy="11984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zh-CN" altLang="en-US" sz="9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 bwMode="auto">
            <a:xfrm>
              <a:off x="8642547" y="4629752"/>
              <a:ext cx="1961390" cy="430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500" b="1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在此添加标题</a:t>
              </a: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8709252" y="5002128"/>
              <a:ext cx="181378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96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14" grpId="0"/>
          <p:bldP spid="15" grpId="0" animBg="1"/>
          <p:bldP spid="25" grpId="0"/>
          <p:bldP spid="26" grpId="0" animBg="1"/>
          <p:bldP spid="36" grpId="0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14" grpId="0"/>
          <p:bldP spid="15" grpId="0" animBg="1"/>
          <p:bldP spid="25" grpId="0"/>
          <p:bldP spid="26" grpId="0" animBg="1"/>
          <p:bldP spid="36" grpId="0"/>
          <p:bldP spid="37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3865440" y="2771917"/>
            <a:ext cx="1469181" cy="1469181"/>
            <a:chOff x="2193191" y="1899415"/>
            <a:chExt cx="2421376" cy="2421376"/>
          </a:xfrm>
          <a:effectLst/>
        </p:grpSpPr>
        <p:sp>
          <p:nvSpPr>
            <p:cNvPr id="10" name="椭圆 9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851400" y="3251564"/>
            <a:ext cx="652760" cy="652760"/>
            <a:chOff x="3237545" y="4561747"/>
            <a:chExt cx="1146960" cy="1146960"/>
          </a:xfrm>
        </p:grpSpPr>
        <p:sp>
          <p:nvSpPr>
            <p:cNvPr id="13" name="圆角矩形 1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1A3F6C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718924" y="3251564"/>
            <a:ext cx="652760" cy="652760"/>
            <a:chOff x="3237545" y="4561747"/>
            <a:chExt cx="1146960" cy="1146960"/>
          </a:xfrm>
        </p:grpSpPr>
        <p:sp>
          <p:nvSpPr>
            <p:cNvPr id="16" name="圆角矩形 15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1A3F6C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273650" y="1831179"/>
            <a:ext cx="652760" cy="652760"/>
            <a:chOff x="3237545" y="4561747"/>
            <a:chExt cx="1146960" cy="1146960"/>
          </a:xfrm>
        </p:grpSpPr>
        <p:sp>
          <p:nvSpPr>
            <p:cNvPr id="19" name="圆角矩形 18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1A3F6C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饼形 18"/>
          <p:cNvSpPr/>
          <p:nvPr/>
        </p:nvSpPr>
        <p:spPr>
          <a:xfrm>
            <a:off x="3180625" y="2167531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2" name="饼形 18"/>
          <p:cNvSpPr/>
          <p:nvPr/>
        </p:nvSpPr>
        <p:spPr>
          <a:xfrm flipH="1">
            <a:off x="4962170" y="2167531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718861" y="1184132"/>
            <a:ext cx="1762338" cy="587952"/>
            <a:chOff x="5324179" y="1877247"/>
            <a:chExt cx="2349784" cy="783936"/>
          </a:xfrm>
        </p:grpSpPr>
        <p:sp>
          <p:nvSpPr>
            <p:cNvPr id="24" name="文本框 23"/>
            <p:cNvSpPr txBox="1"/>
            <p:nvPr/>
          </p:nvSpPr>
          <p:spPr bwMode="auto">
            <a:xfrm>
              <a:off x="5372352" y="2099491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 bwMode="auto">
            <a:xfrm>
              <a:off x="5324179" y="1877247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22932" y="3279929"/>
            <a:ext cx="1762338" cy="587952"/>
            <a:chOff x="2744012" y="4525702"/>
            <a:chExt cx="2349784" cy="783936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018220" y="3279929"/>
            <a:ext cx="1762340" cy="587952"/>
            <a:chOff x="1320253" y="4614246"/>
            <a:chExt cx="2349786" cy="783936"/>
          </a:xfrm>
        </p:grpSpPr>
        <p:sp>
          <p:nvSpPr>
            <p:cNvPr id="30" name="文本框 29"/>
            <p:cNvSpPr txBox="1"/>
            <p:nvPr/>
          </p:nvSpPr>
          <p:spPr bwMode="auto">
            <a:xfrm>
              <a:off x="1416600" y="4836490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 bwMode="auto">
            <a:xfrm>
              <a:off x="1320253" y="4614246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sp>
        <p:nvSpPr>
          <p:cNvPr id="32" name="圆角矩形 31"/>
          <p:cNvSpPr/>
          <p:nvPr/>
        </p:nvSpPr>
        <p:spPr>
          <a:xfrm>
            <a:off x="4524028" y="3010701"/>
            <a:ext cx="152006" cy="264965"/>
          </a:xfrm>
          <a:prstGeom prst="roundRect">
            <a:avLst>
              <a:gd name="adj" fmla="val 50000"/>
            </a:avLst>
          </a:prstGeom>
          <a:solidFill>
            <a:srgbClr val="1A3F6C"/>
          </a:solidFill>
          <a:ln w="127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schemeClr val="accent3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sp>
        <p:nvSpPr>
          <p:cNvPr id="33" name="Freeform 40"/>
          <p:cNvSpPr>
            <a:spLocks/>
          </p:cNvSpPr>
          <p:nvPr/>
        </p:nvSpPr>
        <p:spPr bwMode="auto">
          <a:xfrm>
            <a:off x="4476724" y="2050307"/>
            <a:ext cx="246613" cy="223286"/>
          </a:xfrm>
          <a:custGeom>
            <a:avLst/>
            <a:gdLst>
              <a:gd name="T0" fmla="*/ 161 w 188"/>
              <a:gd name="T1" fmla="*/ 58 h 170"/>
              <a:gd name="T2" fmla="*/ 147 w 188"/>
              <a:gd name="T3" fmla="*/ 51 h 170"/>
              <a:gd name="T4" fmla="*/ 142 w 188"/>
              <a:gd name="T5" fmla="*/ 54 h 170"/>
              <a:gd name="T6" fmla="*/ 149 w 188"/>
              <a:gd name="T7" fmla="*/ 85 h 170"/>
              <a:gd name="T8" fmla="*/ 85 w 188"/>
              <a:gd name="T9" fmla="*/ 149 h 170"/>
              <a:gd name="T10" fmla="*/ 21 w 188"/>
              <a:gd name="T11" fmla="*/ 85 h 170"/>
              <a:gd name="T12" fmla="*/ 85 w 188"/>
              <a:gd name="T13" fmla="*/ 21 h 170"/>
              <a:gd name="T14" fmla="*/ 135 w 188"/>
              <a:gd name="T15" fmla="*/ 45 h 170"/>
              <a:gd name="T16" fmla="*/ 125 w 188"/>
              <a:gd name="T17" fmla="*/ 51 h 170"/>
              <a:gd name="T18" fmla="*/ 85 w 188"/>
              <a:gd name="T19" fmla="*/ 33 h 170"/>
              <a:gd name="T20" fmla="*/ 33 w 188"/>
              <a:gd name="T21" fmla="*/ 85 h 170"/>
              <a:gd name="T22" fmla="*/ 85 w 188"/>
              <a:gd name="T23" fmla="*/ 137 h 170"/>
              <a:gd name="T24" fmla="*/ 138 w 188"/>
              <a:gd name="T25" fmla="*/ 85 h 170"/>
              <a:gd name="T26" fmla="*/ 132 w 188"/>
              <a:gd name="T27" fmla="*/ 61 h 170"/>
              <a:gd name="T28" fmla="*/ 115 w 188"/>
              <a:gd name="T29" fmla="*/ 72 h 170"/>
              <a:gd name="T30" fmla="*/ 118 w 188"/>
              <a:gd name="T31" fmla="*/ 85 h 170"/>
              <a:gd name="T32" fmla="*/ 85 w 188"/>
              <a:gd name="T33" fmla="*/ 118 h 170"/>
              <a:gd name="T34" fmla="*/ 53 w 188"/>
              <a:gd name="T35" fmla="*/ 85 h 170"/>
              <a:gd name="T36" fmla="*/ 85 w 188"/>
              <a:gd name="T37" fmla="*/ 52 h 170"/>
              <a:gd name="T38" fmla="*/ 109 w 188"/>
              <a:gd name="T39" fmla="*/ 62 h 170"/>
              <a:gd name="T40" fmla="*/ 97 w 188"/>
              <a:gd name="T41" fmla="*/ 70 h 170"/>
              <a:gd name="T42" fmla="*/ 85 w 188"/>
              <a:gd name="T43" fmla="*/ 65 h 170"/>
              <a:gd name="T44" fmla="*/ 65 w 188"/>
              <a:gd name="T45" fmla="*/ 85 h 170"/>
              <a:gd name="T46" fmla="*/ 85 w 188"/>
              <a:gd name="T47" fmla="*/ 105 h 170"/>
              <a:gd name="T48" fmla="*/ 105 w 188"/>
              <a:gd name="T49" fmla="*/ 85 h 170"/>
              <a:gd name="T50" fmla="*/ 104 w 188"/>
              <a:gd name="T51" fmla="*/ 79 h 170"/>
              <a:gd name="T52" fmla="*/ 88 w 188"/>
              <a:gd name="T53" fmla="*/ 89 h 170"/>
              <a:gd name="T54" fmla="*/ 86 w 188"/>
              <a:gd name="T55" fmla="*/ 86 h 170"/>
              <a:gd name="T56" fmla="*/ 148 w 188"/>
              <a:gd name="T57" fmla="*/ 45 h 170"/>
              <a:gd name="T58" fmla="*/ 163 w 188"/>
              <a:gd name="T59" fmla="*/ 52 h 170"/>
              <a:gd name="T60" fmla="*/ 188 w 188"/>
              <a:gd name="T61" fmla="*/ 36 h 170"/>
              <a:gd name="T62" fmla="*/ 173 w 188"/>
              <a:gd name="T63" fmla="*/ 29 h 170"/>
              <a:gd name="T64" fmla="*/ 177 w 188"/>
              <a:gd name="T65" fmla="*/ 26 h 170"/>
              <a:gd name="T66" fmla="*/ 173 w 188"/>
              <a:gd name="T67" fmla="*/ 20 h 170"/>
              <a:gd name="T68" fmla="*/ 169 w 188"/>
              <a:gd name="T69" fmla="*/ 23 h 170"/>
              <a:gd name="T70" fmla="*/ 169 w 188"/>
              <a:gd name="T71" fmla="*/ 6 h 170"/>
              <a:gd name="T72" fmla="*/ 144 w 188"/>
              <a:gd name="T73" fmla="*/ 22 h 170"/>
              <a:gd name="T74" fmla="*/ 144 w 188"/>
              <a:gd name="T75" fmla="*/ 39 h 170"/>
              <a:gd name="T76" fmla="*/ 139 w 188"/>
              <a:gd name="T77" fmla="*/ 42 h 170"/>
              <a:gd name="T78" fmla="*/ 139 w 188"/>
              <a:gd name="T79" fmla="*/ 24 h 170"/>
              <a:gd name="T80" fmla="*/ 141 w 188"/>
              <a:gd name="T81" fmla="*/ 22 h 170"/>
              <a:gd name="T82" fmla="*/ 85 w 188"/>
              <a:gd name="T83" fmla="*/ 0 h 170"/>
              <a:gd name="T84" fmla="*/ 0 w 188"/>
              <a:gd name="T85" fmla="*/ 85 h 170"/>
              <a:gd name="T86" fmla="*/ 85 w 188"/>
              <a:gd name="T87" fmla="*/ 170 h 170"/>
              <a:gd name="T88" fmla="*/ 170 w 188"/>
              <a:gd name="T89" fmla="*/ 85 h 170"/>
              <a:gd name="T90" fmla="*/ 165 w 188"/>
              <a:gd name="T91" fmla="*/ 55 h 170"/>
              <a:gd name="T92" fmla="*/ 161 w 188"/>
              <a:gd name="T93" fmla="*/ 5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8" h="170">
                <a:moveTo>
                  <a:pt x="161" y="58"/>
                </a:moveTo>
                <a:cubicBezTo>
                  <a:pt x="147" y="51"/>
                  <a:pt x="147" y="51"/>
                  <a:pt x="147" y="51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7" y="64"/>
                  <a:pt x="149" y="74"/>
                  <a:pt x="149" y="85"/>
                </a:cubicBezTo>
                <a:cubicBezTo>
                  <a:pt x="149" y="120"/>
                  <a:pt x="121" y="149"/>
                  <a:pt x="85" y="149"/>
                </a:cubicBezTo>
                <a:cubicBezTo>
                  <a:pt x="50" y="149"/>
                  <a:pt x="21" y="120"/>
                  <a:pt x="21" y="85"/>
                </a:cubicBezTo>
                <a:cubicBezTo>
                  <a:pt x="21" y="50"/>
                  <a:pt x="50" y="21"/>
                  <a:pt x="85" y="21"/>
                </a:cubicBezTo>
                <a:cubicBezTo>
                  <a:pt x="105" y="21"/>
                  <a:pt x="123" y="30"/>
                  <a:pt x="135" y="45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16" y="40"/>
                  <a:pt x="101" y="33"/>
                  <a:pt x="85" y="33"/>
                </a:cubicBezTo>
                <a:cubicBezTo>
                  <a:pt x="56" y="33"/>
                  <a:pt x="33" y="56"/>
                  <a:pt x="33" y="85"/>
                </a:cubicBezTo>
                <a:cubicBezTo>
                  <a:pt x="33" y="114"/>
                  <a:pt x="56" y="137"/>
                  <a:pt x="85" y="137"/>
                </a:cubicBezTo>
                <a:cubicBezTo>
                  <a:pt x="114" y="137"/>
                  <a:pt x="138" y="114"/>
                  <a:pt x="138" y="85"/>
                </a:cubicBezTo>
                <a:cubicBezTo>
                  <a:pt x="138" y="76"/>
                  <a:pt x="135" y="68"/>
                  <a:pt x="132" y="61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117" y="76"/>
                  <a:pt x="118" y="80"/>
                  <a:pt x="118" y="85"/>
                </a:cubicBezTo>
                <a:cubicBezTo>
                  <a:pt x="118" y="103"/>
                  <a:pt x="103" y="118"/>
                  <a:pt x="85" y="118"/>
                </a:cubicBezTo>
                <a:cubicBezTo>
                  <a:pt x="67" y="118"/>
                  <a:pt x="53" y="103"/>
                  <a:pt x="53" y="85"/>
                </a:cubicBezTo>
                <a:cubicBezTo>
                  <a:pt x="53" y="67"/>
                  <a:pt x="67" y="52"/>
                  <a:pt x="85" y="52"/>
                </a:cubicBezTo>
                <a:cubicBezTo>
                  <a:pt x="94" y="52"/>
                  <a:pt x="103" y="56"/>
                  <a:pt x="109" y="62"/>
                </a:cubicBezTo>
                <a:cubicBezTo>
                  <a:pt x="97" y="70"/>
                  <a:pt x="97" y="70"/>
                  <a:pt x="97" y="70"/>
                </a:cubicBezTo>
                <a:cubicBezTo>
                  <a:pt x="94" y="67"/>
                  <a:pt x="90" y="65"/>
                  <a:pt x="85" y="65"/>
                </a:cubicBezTo>
                <a:cubicBezTo>
                  <a:pt x="74" y="65"/>
                  <a:pt x="65" y="74"/>
                  <a:pt x="65" y="85"/>
                </a:cubicBezTo>
                <a:cubicBezTo>
                  <a:pt x="65" y="96"/>
                  <a:pt x="74" y="105"/>
                  <a:pt x="85" y="105"/>
                </a:cubicBezTo>
                <a:cubicBezTo>
                  <a:pt x="96" y="105"/>
                  <a:pt x="105" y="96"/>
                  <a:pt x="105" y="85"/>
                </a:cubicBezTo>
                <a:cubicBezTo>
                  <a:pt x="105" y="83"/>
                  <a:pt x="105" y="81"/>
                  <a:pt x="104" y="79"/>
                </a:cubicBezTo>
                <a:cubicBezTo>
                  <a:pt x="88" y="89"/>
                  <a:pt x="88" y="89"/>
                  <a:pt x="88" y="89"/>
                </a:cubicBezTo>
                <a:cubicBezTo>
                  <a:pt x="86" y="86"/>
                  <a:pt x="86" y="86"/>
                  <a:pt x="86" y="86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63" y="52"/>
                  <a:pt x="163" y="52"/>
                  <a:pt x="163" y="52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73" y="29"/>
                  <a:pt x="173" y="29"/>
                  <a:pt x="173" y="29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173" y="20"/>
                  <a:pt x="173" y="20"/>
                  <a:pt x="173" y="20"/>
                </a:cubicBezTo>
                <a:cubicBezTo>
                  <a:pt x="169" y="23"/>
                  <a:pt x="169" y="23"/>
                  <a:pt x="169" y="23"/>
                </a:cubicBezTo>
                <a:cubicBezTo>
                  <a:pt x="169" y="6"/>
                  <a:pt x="169" y="6"/>
                  <a:pt x="169" y="6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26" y="8"/>
                  <a:pt x="107" y="0"/>
                  <a:pt x="85" y="0"/>
                </a:cubicBezTo>
                <a:cubicBezTo>
                  <a:pt x="38" y="0"/>
                  <a:pt x="0" y="38"/>
                  <a:pt x="0" y="85"/>
                </a:cubicBezTo>
                <a:cubicBezTo>
                  <a:pt x="0" y="132"/>
                  <a:pt x="38" y="170"/>
                  <a:pt x="85" y="170"/>
                </a:cubicBezTo>
                <a:cubicBezTo>
                  <a:pt x="132" y="170"/>
                  <a:pt x="170" y="132"/>
                  <a:pt x="170" y="85"/>
                </a:cubicBezTo>
                <a:cubicBezTo>
                  <a:pt x="170" y="75"/>
                  <a:pt x="168" y="65"/>
                  <a:pt x="165" y="55"/>
                </a:cubicBezTo>
                <a:lnTo>
                  <a:pt x="161" y="58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000000"/>
              </a:solidFill>
              <a:latin typeface="+mj-ea"/>
              <a:ea typeface="+mj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067526" y="3464834"/>
            <a:ext cx="220508" cy="218842"/>
            <a:chOff x="7078908" y="5461438"/>
            <a:chExt cx="430461" cy="427208"/>
          </a:xfrm>
          <a:solidFill>
            <a:srgbClr val="1A3F6C"/>
          </a:solidFill>
        </p:grpSpPr>
        <p:sp>
          <p:nvSpPr>
            <p:cNvPr id="35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918665" y="3438937"/>
            <a:ext cx="253279" cy="241615"/>
            <a:chOff x="8145843" y="5425657"/>
            <a:chExt cx="494435" cy="471664"/>
          </a:xfrm>
          <a:solidFill>
            <a:srgbClr val="1A3F6C"/>
          </a:solidFill>
        </p:grpSpPr>
        <p:sp>
          <p:nvSpPr>
            <p:cNvPr id="38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1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444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60000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21" grpId="0" animBg="1"/>
          <p:bldP spid="22" grpId="0" animBg="1"/>
          <p:bldP spid="32" grpId="0" animBg="1"/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6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21" grpId="0" animBg="1"/>
          <p:bldP spid="22" grpId="0" animBg="1"/>
          <p:bldP spid="32" grpId="0" animBg="1"/>
          <p:bldP spid="33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002" y="1249593"/>
            <a:ext cx="1788430" cy="1788430"/>
            <a:chOff x="4240335" y="3008435"/>
            <a:chExt cx="3711332" cy="3711332"/>
          </a:xfrm>
        </p:grpSpPr>
        <p:sp>
          <p:nvSpPr>
            <p:cNvPr id="3" name="椭圆 2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" name="椭圆 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" name="任意多边形 6"/>
          <p:cNvSpPr/>
          <p:nvPr/>
        </p:nvSpPr>
        <p:spPr>
          <a:xfrm>
            <a:off x="-89125" y="-427943"/>
            <a:ext cx="2128342" cy="6001429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3001095" y="3284307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91915" y="1569133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1A3F6C"/>
                </a:solidFill>
                <a:latin typeface="Impact" panose="020B0806030902050204" pitchFamily="34" charset="0"/>
              </a:rPr>
              <a:t>PART 04</a:t>
            </a:r>
            <a:endParaRPr lang="zh-CN" altLang="en-US" sz="7200" dirty="0">
              <a:solidFill>
                <a:srgbClr val="1A3F6C"/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99391" y="2833300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2926288" y="3383092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808118" y="1956295"/>
            <a:ext cx="518562" cy="353252"/>
            <a:chOff x="4895160" y="4287159"/>
            <a:chExt cx="571418" cy="389258"/>
          </a:xfrm>
          <a:solidFill>
            <a:srgbClr val="1A3F6C"/>
          </a:solidFill>
        </p:grpSpPr>
        <p:sp>
          <p:nvSpPr>
            <p:cNvPr id="13" name="Freeform 327"/>
            <p:cNvSpPr>
              <a:spLocks noEditPoints="1"/>
            </p:cNvSpPr>
            <p:nvPr/>
          </p:nvSpPr>
          <p:spPr bwMode="auto">
            <a:xfrm>
              <a:off x="4895160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" name="Rectangle 328"/>
            <p:cNvSpPr>
              <a:spLocks noChangeArrowheads="1"/>
            </p:cNvSpPr>
            <p:nvPr/>
          </p:nvSpPr>
          <p:spPr bwMode="auto">
            <a:xfrm>
              <a:off x="4953712" y="4417273"/>
              <a:ext cx="315527" cy="5963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" name="Rectangle 329"/>
            <p:cNvSpPr>
              <a:spLocks noChangeArrowheads="1"/>
            </p:cNvSpPr>
            <p:nvPr/>
          </p:nvSpPr>
          <p:spPr bwMode="auto">
            <a:xfrm>
              <a:off x="4953712" y="4501847"/>
              <a:ext cx="99754" cy="1051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" name="Rectangle 330"/>
            <p:cNvSpPr>
              <a:spLocks noChangeArrowheads="1"/>
            </p:cNvSpPr>
            <p:nvPr/>
          </p:nvSpPr>
          <p:spPr bwMode="auto">
            <a:xfrm>
              <a:off x="5071899" y="4505100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331"/>
            <p:cNvSpPr>
              <a:spLocks noChangeArrowheads="1"/>
            </p:cNvSpPr>
            <p:nvPr/>
          </p:nvSpPr>
          <p:spPr bwMode="auto">
            <a:xfrm>
              <a:off x="5071899" y="4548471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332"/>
            <p:cNvSpPr>
              <a:spLocks noChangeArrowheads="1"/>
            </p:cNvSpPr>
            <p:nvPr/>
          </p:nvSpPr>
          <p:spPr bwMode="auto">
            <a:xfrm>
              <a:off x="5071899" y="4589674"/>
              <a:ext cx="107344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Freeform 333"/>
            <p:cNvSpPr>
              <a:spLocks/>
            </p:cNvSpPr>
            <p:nvPr/>
          </p:nvSpPr>
          <p:spPr bwMode="auto">
            <a:xfrm>
              <a:off x="5225867" y="4569073"/>
              <a:ext cx="40119" cy="41203"/>
            </a:xfrm>
            <a:custGeom>
              <a:avLst/>
              <a:gdLst>
                <a:gd name="T0" fmla="*/ 11 w 37"/>
                <a:gd name="T1" fmla="*/ 0 h 38"/>
                <a:gd name="T2" fmla="*/ 11 w 37"/>
                <a:gd name="T3" fmla="*/ 2 h 38"/>
                <a:gd name="T4" fmla="*/ 0 w 37"/>
                <a:gd name="T5" fmla="*/ 38 h 38"/>
                <a:gd name="T6" fmla="*/ 35 w 37"/>
                <a:gd name="T7" fmla="*/ 26 h 38"/>
                <a:gd name="T8" fmla="*/ 37 w 37"/>
                <a:gd name="T9" fmla="*/ 26 h 38"/>
                <a:gd name="T10" fmla="*/ 11 w 37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11" y="0"/>
                  </a:moveTo>
                  <a:lnTo>
                    <a:pt x="11" y="2"/>
                  </a:lnTo>
                  <a:lnTo>
                    <a:pt x="0" y="38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334"/>
            <p:cNvSpPr>
              <a:spLocks/>
            </p:cNvSpPr>
            <p:nvPr/>
          </p:nvSpPr>
          <p:spPr bwMode="auto">
            <a:xfrm>
              <a:off x="5389594" y="4366311"/>
              <a:ext cx="76984" cy="79153"/>
            </a:xfrm>
            <a:custGeom>
              <a:avLst/>
              <a:gdLst>
                <a:gd name="T0" fmla="*/ 23 w 30"/>
                <a:gd name="T1" fmla="*/ 31 h 31"/>
                <a:gd name="T2" fmla="*/ 28 w 30"/>
                <a:gd name="T3" fmla="*/ 25 h 31"/>
                <a:gd name="T4" fmla="*/ 28 w 30"/>
                <a:gd name="T5" fmla="*/ 18 h 31"/>
                <a:gd name="T6" fmla="*/ 13 w 30"/>
                <a:gd name="T7" fmla="*/ 2 h 31"/>
                <a:gd name="T8" fmla="*/ 6 w 30"/>
                <a:gd name="T9" fmla="*/ 2 h 31"/>
                <a:gd name="T10" fmla="*/ 0 w 30"/>
                <a:gd name="T11" fmla="*/ 8 h 31"/>
                <a:gd name="T12" fmla="*/ 23 w 30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3" y="31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0" y="20"/>
                    <a:pt x="28" y="18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335"/>
            <p:cNvSpPr>
              <a:spLocks/>
            </p:cNvSpPr>
            <p:nvPr/>
          </p:nvSpPr>
          <p:spPr bwMode="auto">
            <a:xfrm>
              <a:off x="5258396" y="4394503"/>
              <a:ext cx="182160" cy="182160"/>
            </a:xfrm>
            <a:custGeom>
              <a:avLst/>
              <a:gdLst>
                <a:gd name="T0" fmla="*/ 49 w 71"/>
                <a:gd name="T1" fmla="*/ 0 h 71"/>
                <a:gd name="T2" fmla="*/ 48 w 71"/>
                <a:gd name="T3" fmla="*/ 0 h 71"/>
                <a:gd name="T4" fmla="*/ 2 w 71"/>
                <a:gd name="T5" fmla="*/ 47 h 71"/>
                <a:gd name="T6" fmla="*/ 2 w 71"/>
                <a:gd name="T7" fmla="*/ 54 h 71"/>
                <a:gd name="T8" fmla="*/ 2 w 71"/>
                <a:gd name="T9" fmla="*/ 55 h 71"/>
                <a:gd name="T10" fmla="*/ 8 w 71"/>
                <a:gd name="T11" fmla="*/ 56 h 71"/>
                <a:gd name="T12" fmla="*/ 9 w 71"/>
                <a:gd name="T13" fmla="*/ 62 h 71"/>
                <a:gd name="T14" fmla="*/ 9 w 71"/>
                <a:gd name="T15" fmla="*/ 62 h 71"/>
                <a:gd name="T16" fmla="*/ 15 w 71"/>
                <a:gd name="T17" fmla="*/ 63 h 71"/>
                <a:gd name="T18" fmla="*/ 16 w 71"/>
                <a:gd name="T19" fmla="*/ 69 h 71"/>
                <a:gd name="T20" fmla="*/ 17 w 71"/>
                <a:gd name="T21" fmla="*/ 69 h 71"/>
                <a:gd name="T22" fmla="*/ 24 w 71"/>
                <a:gd name="T23" fmla="*/ 69 h 71"/>
                <a:gd name="T24" fmla="*/ 71 w 71"/>
                <a:gd name="T25" fmla="*/ 23 h 71"/>
                <a:gd name="T26" fmla="*/ 71 w 71"/>
                <a:gd name="T27" fmla="*/ 22 h 71"/>
                <a:gd name="T28" fmla="*/ 49 w 71"/>
                <a:gd name="T2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1">
                  <a:moveTo>
                    <a:pt x="49" y="0"/>
                  </a:moveTo>
                  <a:cubicBezTo>
                    <a:pt x="49" y="0"/>
                    <a:pt x="48" y="0"/>
                    <a:pt x="48" y="0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2"/>
                    <a:pt x="2" y="5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6"/>
                    <a:pt x="6" y="57"/>
                    <a:pt x="8" y="56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3"/>
                  </a:cubicBezTo>
                  <a:cubicBezTo>
                    <a:pt x="14" y="65"/>
                    <a:pt x="15" y="67"/>
                    <a:pt x="16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9" y="71"/>
                    <a:pt x="22" y="71"/>
                    <a:pt x="24" y="69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2"/>
                    <a:pt x="71" y="22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57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H_Other_6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3638133" y="2587610"/>
            <a:ext cx="1857723" cy="1857724"/>
          </a:xfrm>
          <a:custGeom>
            <a:avLst/>
            <a:gdLst>
              <a:gd name="T0" fmla="*/ 556 w 1252"/>
              <a:gd name="T1" fmla="*/ 1248 h 1252"/>
              <a:gd name="T2" fmla="*/ 375 w 1252"/>
              <a:gd name="T3" fmla="*/ 1200 h 1252"/>
              <a:gd name="T4" fmla="*/ 255 w 1252"/>
              <a:gd name="T5" fmla="*/ 1130 h 1252"/>
              <a:gd name="T6" fmla="*/ 122 w 1252"/>
              <a:gd name="T7" fmla="*/ 998 h 1252"/>
              <a:gd name="T8" fmla="*/ 52 w 1252"/>
              <a:gd name="T9" fmla="*/ 877 h 1252"/>
              <a:gd name="T10" fmla="*/ 4 w 1252"/>
              <a:gd name="T11" fmla="*/ 696 h 1252"/>
              <a:gd name="T12" fmla="*/ 4 w 1252"/>
              <a:gd name="T13" fmla="*/ 560 h 1252"/>
              <a:gd name="T14" fmla="*/ 137 w 1252"/>
              <a:gd name="T15" fmla="*/ 458 h 1252"/>
              <a:gd name="T16" fmla="*/ 120 w 1252"/>
              <a:gd name="T17" fmla="*/ 257 h 1252"/>
              <a:gd name="T18" fmla="*/ 287 w 1252"/>
              <a:gd name="T19" fmla="*/ 236 h 1252"/>
              <a:gd name="T20" fmla="*/ 372 w 1252"/>
              <a:gd name="T21" fmla="*/ 54 h 1252"/>
              <a:gd name="T22" fmla="*/ 528 w 1252"/>
              <a:gd name="T23" fmla="*/ 119 h 1252"/>
              <a:gd name="T24" fmla="*/ 626 w 1252"/>
              <a:gd name="T25" fmla="*/ 0 h 1252"/>
              <a:gd name="T26" fmla="*/ 724 w 1252"/>
              <a:gd name="T27" fmla="*/ 119 h 1252"/>
              <a:gd name="T28" fmla="*/ 879 w 1252"/>
              <a:gd name="T29" fmla="*/ 54 h 1252"/>
              <a:gd name="T30" fmla="*/ 965 w 1252"/>
              <a:gd name="T31" fmla="*/ 236 h 1252"/>
              <a:gd name="T32" fmla="*/ 1132 w 1252"/>
              <a:gd name="T33" fmla="*/ 257 h 1252"/>
              <a:gd name="T34" fmla="*/ 1115 w 1252"/>
              <a:gd name="T35" fmla="*/ 458 h 1252"/>
              <a:gd name="T36" fmla="*/ 1248 w 1252"/>
              <a:gd name="T37" fmla="*/ 560 h 1252"/>
              <a:gd name="T38" fmla="*/ 1248 w 1252"/>
              <a:gd name="T39" fmla="*/ 696 h 1252"/>
              <a:gd name="T40" fmla="*/ 1200 w 1252"/>
              <a:gd name="T41" fmla="*/ 877 h 1252"/>
              <a:gd name="T42" fmla="*/ 1130 w 1252"/>
              <a:gd name="T43" fmla="*/ 998 h 1252"/>
              <a:gd name="T44" fmla="*/ 997 w 1252"/>
              <a:gd name="T45" fmla="*/ 1130 h 1252"/>
              <a:gd name="T46" fmla="*/ 877 w 1252"/>
              <a:gd name="T47" fmla="*/ 1200 h 1252"/>
              <a:gd name="T48" fmla="*/ 696 w 1252"/>
              <a:gd name="T49" fmla="*/ 1248 h 1252"/>
              <a:gd name="T50" fmla="*/ 563 w 1252"/>
              <a:gd name="T51" fmla="*/ 1241 h 1252"/>
              <a:gd name="T52" fmla="*/ 717 w 1252"/>
              <a:gd name="T53" fmla="*/ 1126 h 1252"/>
              <a:gd name="T54" fmla="*/ 797 w 1252"/>
              <a:gd name="T55" fmla="*/ 1105 h 1252"/>
              <a:gd name="T56" fmla="*/ 955 w 1252"/>
              <a:gd name="T57" fmla="*/ 1014 h 1252"/>
              <a:gd name="T58" fmla="*/ 1013 w 1252"/>
              <a:gd name="T59" fmla="*/ 955 h 1252"/>
              <a:gd name="T60" fmla="*/ 1105 w 1252"/>
              <a:gd name="T61" fmla="*/ 797 h 1252"/>
              <a:gd name="T62" fmla="*/ 1126 w 1252"/>
              <a:gd name="T63" fmla="*/ 718 h 1252"/>
              <a:gd name="T64" fmla="*/ 1240 w 1252"/>
              <a:gd name="T65" fmla="*/ 563 h 1252"/>
              <a:gd name="T66" fmla="*/ 1106 w 1252"/>
              <a:gd name="T67" fmla="*/ 458 h 1252"/>
              <a:gd name="T68" fmla="*/ 1127 w 1252"/>
              <a:gd name="T69" fmla="*/ 265 h 1252"/>
              <a:gd name="T70" fmla="*/ 957 w 1252"/>
              <a:gd name="T71" fmla="*/ 241 h 1252"/>
              <a:gd name="T72" fmla="*/ 879 w 1252"/>
              <a:gd name="T73" fmla="*/ 63 h 1252"/>
              <a:gd name="T74" fmla="*/ 720 w 1252"/>
              <a:gd name="T75" fmla="*/ 127 h 1252"/>
              <a:gd name="T76" fmla="*/ 626 w 1252"/>
              <a:gd name="T77" fmla="*/ 9 h 1252"/>
              <a:gd name="T78" fmla="*/ 532 w 1252"/>
              <a:gd name="T79" fmla="*/ 127 h 1252"/>
              <a:gd name="T80" fmla="*/ 373 w 1252"/>
              <a:gd name="T81" fmla="*/ 63 h 1252"/>
              <a:gd name="T82" fmla="*/ 295 w 1252"/>
              <a:gd name="T83" fmla="*/ 241 h 1252"/>
              <a:gd name="T84" fmla="*/ 125 w 1252"/>
              <a:gd name="T85" fmla="*/ 265 h 1252"/>
              <a:gd name="T86" fmla="*/ 146 w 1252"/>
              <a:gd name="T87" fmla="*/ 458 h 1252"/>
              <a:gd name="T88" fmla="*/ 12 w 1252"/>
              <a:gd name="T89" fmla="*/ 563 h 1252"/>
              <a:gd name="T90" fmla="*/ 126 w 1252"/>
              <a:gd name="T91" fmla="*/ 718 h 1252"/>
              <a:gd name="T92" fmla="*/ 147 w 1252"/>
              <a:gd name="T93" fmla="*/ 797 h 1252"/>
              <a:gd name="T94" fmla="*/ 239 w 1252"/>
              <a:gd name="T95" fmla="*/ 955 h 1252"/>
              <a:gd name="T96" fmla="*/ 297 w 1252"/>
              <a:gd name="T97" fmla="*/ 1014 h 1252"/>
              <a:gd name="T98" fmla="*/ 455 w 1252"/>
              <a:gd name="T99" fmla="*/ 1105 h 1252"/>
              <a:gd name="T100" fmla="*/ 535 w 1252"/>
              <a:gd name="T101" fmla="*/ 1126 h 1252"/>
              <a:gd name="T102" fmla="*/ 288 w 1252"/>
              <a:gd name="T103" fmla="*/ 964 h 1252"/>
              <a:gd name="T104" fmla="*/ 626 w 1252"/>
              <a:gd name="T105" fmla="*/ 148 h 1252"/>
              <a:gd name="T106" fmla="*/ 964 w 1252"/>
              <a:gd name="T107" fmla="*/ 964 h 1252"/>
              <a:gd name="T108" fmla="*/ 157 w 1252"/>
              <a:gd name="T109" fmla="*/ 626 h 1252"/>
              <a:gd name="T110" fmla="*/ 626 w 1252"/>
              <a:gd name="T111" fmla="*/ 157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2" h="1252">
                <a:moveTo>
                  <a:pt x="626" y="1252"/>
                </a:moveTo>
                <a:cubicBezTo>
                  <a:pt x="604" y="1252"/>
                  <a:pt x="581" y="1251"/>
                  <a:pt x="559" y="1249"/>
                </a:cubicBezTo>
                <a:cubicBezTo>
                  <a:pt x="556" y="1248"/>
                  <a:pt x="556" y="1248"/>
                  <a:pt x="556" y="1248"/>
                </a:cubicBezTo>
                <a:cubicBezTo>
                  <a:pt x="528" y="1134"/>
                  <a:pt x="528" y="1134"/>
                  <a:pt x="528" y="1134"/>
                </a:cubicBezTo>
                <a:cubicBezTo>
                  <a:pt x="504" y="1129"/>
                  <a:pt x="480" y="1123"/>
                  <a:pt x="458" y="1115"/>
                </a:cubicBezTo>
                <a:cubicBezTo>
                  <a:pt x="375" y="1200"/>
                  <a:pt x="375" y="1200"/>
                  <a:pt x="375" y="1200"/>
                </a:cubicBezTo>
                <a:cubicBezTo>
                  <a:pt x="372" y="1199"/>
                  <a:pt x="372" y="1199"/>
                  <a:pt x="372" y="1199"/>
                </a:cubicBezTo>
                <a:cubicBezTo>
                  <a:pt x="332" y="1181"/>
                  <a:pt x="293" y="1158"/>
                  <a:pt x="257" y="1132"/>
                </a:cubicBezTo>
                <a:cubicBezTo>
                  <a:pt x="255" y="1130"/>
                  <a:pt x="255" y="1130"/>
                  <a:pt x="255" y="1130"/>
                </a:cubicBezTo>
                <a:cubicBezTo>
                  <a:pt x="287" y="1016"/>
                  <a:pt x="287" y="1016"/>
                  <a:pt x="287" y="1016"/>
                </a:cubicBezTo>
                <a:cubicBezTo>
                  <a:pt x="269" y="1001"/>
                  <a:pt x="252" y="983"/>
                  <a:pt x="236" y="965"/>
                </a:cubicBezTo>
                <a:cubicBezTo>
                  <a:pt x="122" y="998"/>
                  <a:pt x="122" y="998"/>
                  <a:pt x="122" y="998"/>
                </a:cubicBezTo>
                <a:cubicBezTo>
                  <a:pt x="120" y="995"/>
                  <a:pt x="120" y="995"/>
                  <a:pt x="120" y="995"/>
                </a:cubicBezTo>
                <a:cubicBezTo>
                  <a:pt x="94" y="959"/>
                  <a:pt x="72" y="921"/>
                  <a:pt x="54" y="880"/>
                </a:cubicBezTo>
                <a:cubicBezTo>
                  <a:pt x="52" y="877"/>
                  <a:pt x="52" y="877"/>
                  <a:pt x="52" y="877"/>
                </a:cubicBezTo>
                <a:cubicBezTo>
                  <a:pt x="137" y="795"/>
                  <a:pt x="137" y="795"/>
                  <a:pt x="137" y="795"/>
                </a:cubicBezTo>
                <a:cubicBezTo>
                  <a:pt x="130" y="772"/>
                  <a:pt x="123" y="748"/>
                  <a:pt x="119" y="725"/>
                </a:cubicBezTo>
                <a:cubicBezTo>
                  <a:pt x="4" y="696"/>
                  <a:pt x="4" y="696"/>
                  <a:pt x="4" y="696"/>
                </a:cubicBezTo>
                <a:cubicBezTo>
                  <a:pt x="4" y="693"/>
                  <a:pt x="4" y="693"/>
                  <a:pt x="4" y="693"/>
                </a:cubicBezTo>
                <a:cubicBezTo>
                  <a:pt x="1" y="671"/>
                  <a:pt x="0" y="648"/>
                  <a:pt x="0" y="626"/>
                </a:cubicBezTo>
                <a:cubicBezTo>
                  <a:pt x="0" y="604"/>
                  <a:pt x="1" y="582"/>
                  <a:pt x="4" y="560"/>
                </a:cubicBezTo>
                <a:cubicBezTo>
                  <a:pt x="4" y="557"/>
                  <a:pt x="4" y="557"/>
                  <a:pt x="4" y="557"/>
                </a:cubicBezTo>
                <a:cubicBezTo>
                  <a:pt x="119" y="528"/>
                  <a:pt x="119" y="528"/>
                  <a:pt x="119" y="528"/>
                </a:cubicBezTo>
                <a:cubicBezTo>
                  <a:pt x="123" y="504"/>
                  <a:pt x="130" y="481"/>
                  <a:pt x="137" y="458"/>
                </a:cubicBezTo>
                <a:cubicBezTo>
                  <a:pt x="52" y="376"/>
                  <a:pt x="52" y="376"/>
                  <a:pt x="52" y="376"/>
                </a:cubicBezTo>
                <a:cubicBezTo>
                  <a:pt x="54" y="373"/>
                  <a:pt x="54" y="373"/>
                  <a:pt x="54" y="373"/>
                </a:cubicBezTo>
                <a:cubicBezTo>
                  <a:pt x="72" y="332"/>
                  <a:pt x="94" y="293"/>
                  <a:pt x="120" y="257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236" y="287"/>
                  <a:pt x="236" y="287"/>
                  <a:pt x="236" y="287"/>
                </a:cubicBezTo>
                <a:cubicBezTo>
                  <a:pt x="252" y="269"/>
                  <a:pt x="269" y="252"/>
                  <a:pt x="287" y="236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93" y="94"/>
                  <a:pt x="332" y="72"/>
                  <a:pt x="372" y="54"/>
                </a:cubicBezTo>
                <a:cubicBezTo>
                  <a:pt x="375" y="53"/>
                  <a:pt x="375" y="53"/>
                  <a:pt x="375" y="53"/>
                </a:cubicBezTo>
                <a:cubicBezTo>
                  <a:pt x="458" y="138"/>
                  <a:pt x="458" y="138"/>
                  <a:pt x="458" y="138"/>
                </a:cubicBezTo>
                <a:cubicBezTo>
                  <a:pt x="480" y="130"/>
                  <a:pt x="504" y="123"/>
                  <a:pt x="528" y="119"/>
                </a:cubicBezTo>
                <a:cubicBezTo>
                  <a:pt x="556" y="4"/>
                  <a:pt x="556" y="4"/>
                  <a:pt x="556" y="4"/>
                </a:cubicBezTo>
                <a:cubicBezTo>
                  <a:pt x="559" y="4"/>
                  <a:pt x="559" y="4"/>
                  <a:pt x="559" y="4"/>
                </a:cubicBezTo>
                <a:cubicBezTo>
                  <a:pt x="581" y="2"/>
                  <a:pt x="604" y="0"/>
                  <a:pt x="626" y="0"/>
                </a:cubicBezTo>
                <a:cubicBezTo>
                  <a:pt x="648" y="0"/>
                  <a:pt x="671" y="2"/>
                  <a:pt x="693" y="4"/>
                </a:cubicBezTo>
                <a:cubicBezTo>
                  <a:pt x="696" y="4"/>
                  <a:pt x="696" y="4"/>
                  <a:pt x="696" y="4"/>
                </a:cubicBezTo>
                <a:cubicBezTo>
                  <a:pt x="724" y="119"/>
                  <a:pt x="724" y="119"/>
                  <a:pt x="724" y="119"/>
                </a:cubicBezTo>
                <a:cubicBezTo>
                  <a:pt x="748" y="123"/>
                  <a:pt x="772" y="130"/>
                  <a:pt x="794" y="138"/>
                </a:cubicBezTo>
                <a:cubicBezTo>
                  <a:pt x="877" y="53"/>
                  <a:pt x="877" y="53"/>
                  <a:pt x="877" y="53"/>
                </a:cubicBezTo>
                <a:cubicBezTo>
                  <a:pt x="879" y="54"/>
                  <a:pt x="879" y="54"/>
                  <a:pt x="879" y="54"/>
                </a:cubicBezTo>
                <a:cubicBezTo>
                  <a:pt x="920" y="72"/>
                  <a:pt x="959" y="94"/>
                  <a:pt x="995" y="121"/>
                </a:cubicBezTo>
                <a:cubicBezTo>
                  <a:pt x="997" y="122"/>
                  <a:pt x="997" y="122"/>
                  <a:pt x="997" y="122"/>
                </a:cubicBezTo>
                <a:cubicBezTo>
                  <a:pt x="965" y="236"/>
                  <a:pt x="965" y="236"/>
                  <a:pt x="965" y="236"/>
                </a:cubicBezTo>
                <a:cubicBezTo>
                  <a:pt x="983" y="252"/>
                  <a:pt x="1000" y="269"/>
                  <a:pt x="1016" y="287"/>
                </a:cubicBezTo>
                <a:cubicBezTo>
                  <a:pt x="1130" y="255"/>
                  <a:pt x="1130" y="255"/>
                  <a:pt x="1130" y="255"/>
                </a:cubicBezTo>
                <a:cubicBezTo>
                  <a:pt x="1132" y="257"/>
                  <a:pt x="1132" y="257"/>
                  <a:pt x="1132" y="257"/>
                </a:cubicBezTo>
                <a:cubicBezTo>
                  <a:pt x="1158" y="293"/>
                  <a:pt x="1180" y="332"/>
                  <a:pt x="1198" y="373"/>
                </a:cubicBezTo>
                <a:cubicBezTo>
                  <a:pt x="1200" y="376"/>
                  <a:pt x="1200" y="376"/>
                  <a:pt x="1200" y="376"/>
                </a:cubicBezTo>
                <a:cubicBezTo>
                  <a:pt x="1115" y="458"/>
                  <a:pt x="1115" y="458"/>
                  <a:pt x="1115" y="458"/>
                </a:cubicBezTo>
                <a:cubicBezTo>
                  <a:pt x="1123" y="481"/>
                  <a:pt x="1129" y="504"/>
                  <a:pt x="1133" y="528"/>
                </a:cubicBezTo>
                <a:cubicBezTo>
                  <a:pt x="1248" y="557"/>
                  <a:pt x="1248" y="557"/>
                  <a:pt x="1248" y="557"/>
                </a:cubicBezTo>
                <a:cubicBezTo>
                  <a:pt x="1248" y="560"/>
                  <a:pt x="1248" y="560"/>
                  <a:pt x="1248" y="560"/>
                </a:cubicBezTo>
                <a:cubicBezTo>
                  <a:pt x="1251" y="582"/>
                  <a:pt x="1252" y="604"/>
                  <a:pt x="1252" y="626"/>
                </a:cubicBezTo>
                <a:cubicBezTo>
                  <a:pt x="1252" y="649"/>
                  <a:pt x="1251" y="671"/>
                  <a:pt x="1248" y="693"/>
                </a:cubicBezTo>
                <a:cubicBezTo>
                  <a:pt x="1248" y="696"/>
                  <a:pt x="1248" y="696"/>
                  <a:pt x="1248" y="696"/>
                </a:cubicBezTo>
                <a:cubicBezTo>
                  <a:pt x="1133" y="725"/>
                  <a:pt x="1133" y="725"/>
                  <a:pt x="1133" y="725"/>
                </a:cubicBezTo>
                <a:cubicBezTo>
                  <a:pt x="1129" y="748"/>
                  <a:pt x="1122" y="772"/>
                  <a:pt x="1115" y="795"/>
                </a:cubicBezTo>
                <a:cubicBezTo>
                  <a:pt x="1200" y="877"/>
                  <a:pt x="1200" y="877"/>
                  <a:pt x="1200" y="877"/>
                </a:cubicBezTo>
                <a:cubicBezTo>
                  <a:pt x="1198" y="880"/>
                  <a:pt x="1198" y="880"/>
                  <a:pt x="1198" y="880"/>
                </a:cubicBezTo>
                <a:cubicBezTo>
                  <a:pt x="1180" y="920"/>
                  <a:pt x="1158" y="959"/>
                  <a:pt x="1132" y="995"/>
                </a:cubicBezTo>
                <a:cubicBezTo>
                  <a:pt x="1130" y="998"/>
                  <a:pt x="1130" y="998"/>
                  <a:pt x="1130" y="998"/>
                </a:cubicBezTo>
                <a:cubicBezTo>
                  <a:pt x="1016" y="965"/>
                  <a:pt x="1016" y="965"/>
                  <a:pt x="1016" y="965"/>
                </a:cubicBezTo>
                <a:cubicBezTo>
                  <a:pt x="1000" y="983"/>
                  <a:pt x="983" y="1001"/>
                  <a:pt x="965" y="1016"/>
                </a:cubicBezTo>
                <a:cubicBezTo>
                  <a:pt x="997" y="1130"/>
                  <a:pt x="997" y="1130"/>
                  <a:pt x="997" y="1130"/>
                </a:cubicBezTo>
                <a:cubicBezTo>
                  <a:pt x="995" y="1132"/>
                  <a:pt x="995" y="1132"/>
                  <a:pt x="995" y="1132"/>
                </a:cubicBezTo>
                <a:cubicBezTo>
                  <a:pt x="959" y="1158"/>
                  <a:pt x="920" y="1181"/>
                  <a:pt x="879" y="1199"/>
                </a:cubicBezTo>
                <a:cubicBezTo>
                  <a:pt x="877" y="1200"/>
                  <a:pt x="877" y="1200"/>
                  <a:pt x="877" y="1200"/>
                </a:cubicBezTo>
                <a:cubicBezTo>
                  <a:pt x="794" y="1115"/>
                  <a:pt x="794" y="1115"/>
                  <a:pt x="794" y="1115"/>
                </a:cubicBezTo>
                <a:cubicBezTo>
                  <a:pt x="772" y="1123"/>
                  <a:pt x="748" y="1129"/>
                  <a:pt x="724" y="1134"/>
                </a:cubicBezTo>
                <a:cubicBezTo>
                  <a:pt x="696" y="1248"/>
                  <a:pt x="696" y="1248"/>
                  <a:pt x="696" y="1248"/>
                </a:cubicBezTo>
                <a:cubicBezTo>
                  <a:pt x="693" y="1249"/>
                  <a:pt x="693" y="1249"/>
                  <a:pt x="693" y="1249"/>
                </a:cubicBezTo>
                <a:cubicBezTo>
                  <a:pt x="671" y="1251"/>
                  <a:pt x="648" y="1252"/>
                  <a:pt x="626" y="1252"/>
                </a:cubicBezTo>
                <a:close/>
                <a:moveTo>
                  <a:pt x="563" y="1241"/>
                </a:moveTo>
                <a:cubicBezTo>
                  <a:pt x="584" y="1243"/>
                  <a:pt x="605" y="1244"/>
                  <a:pt x="626" y="1244"/>
                </a:cubicBezTo>
                <a:cubicBezTo>
                  <a:pt x="647" y="1244"/>
                  <a:pt x="668" y="1243"/>
                  <a:pt x="689" y="1241"/>
                </a:cubicBezTo>
                <a:cubicBezTo>
                  <a:pt x="717" y="1126"/>
                  <a:pt x="717" y="1126"/>
                  <a:pt x="717" y="1126"/>
                </a:cubicBezTo>
                <a:cubicBezTo>
                  <a:pt x="720" y="1126"/>
                  <a:pt x="720" y="1126"/>
                  <a:pt x="720" y="1126"/>
                </a:cubicBezTo>
                <a:cubicBezTo>
                  <a:pt x="745" y="1121"/>
                  <a:pt x="770" y="1114"/>
                  <a:pt x="794" y="1106"/>
                </a:cubicBezTo>
                <a:cubicBezTo>
                  <a:pt x="797" y="1105"/>
                  <a:pt x="797" y="1105"/>
                  <a:pt x="797" y="1105"/>
                </a:cubicBezTo>
                <a:cubicBezTo>
                  <a:pt x="879" y="1190"/>
                  <a:pt x="879" y="1190"/>
                  <a:pt x="879" y="1190"/>
                </a:cubicBezTo>
                <a:cubicBezTo>
                  <a:pt x="917" y="1173"/>
                  <a:pt x="953" y="1151"/>
                  <a:pt x="988" y="1127"/>
                </a:cubicBezTo>
                <a:cubicBezTo>
                  <a:pt x="955" y="1014"/>
                  <a:pt x="955" y="1014"/>
                  <a:pt x="955" y="1014"/>
                </a:cubicBezTo>
                <a:cubicBezTo>
                  <a:pt x="957" y="1012"/>
                  <a:pt x="957" y="1012"/>
                  <a:pt x="957" y="1012"/>
                </a:cubicBezTo>
                <a:cubicBezTo>
                  <a:pt x="977" y="995"/>
                  <a:pt x="995" y="977"/>
                  <a:pt x="1011" y="958"/>
                </a:cubicBezTo>
                <a:cubicBezTo>
                  <a:pt x="1013" y="955"/>
                  <a:pt x="1013" y="955"/>
                  <a:pt x="1013" y="955"/>
                </a:cubicBezTo>
                <a:cubicBezTo>
                  <a:pt x="1127" y="988"/>
                  <a:pt x="1127" y="988"/>
                  <a:pt x="1127" y="988"/>
                </a:cubicBezTo>
                <a:cubicBezTo>
                  <a:pt x="1151" y="954"/>
                  <a:pt x="1172" y="917"/>
                  <a:pt x="1189" y="879"/>
                </a:cubicBezTo>
                <a:cubicBezTo>
                  <a:pt x="1105" y="797"/>
                  <a:pt x="1105" y="797"/>
                  <a:pt x="1105" y="797"/>
                </a:cubicBezTo>
                <a:cubicBezTo>
                  <a:pt x="1106" y="795"/>
                  <a:pt x="1106" y="795"/>
                  <a:pt x="1106" y="795"/>
                </a:cubicBezTo>
                <a:cubicBezTo>
                  <a:pt x="1114" y="771"/>
                  <a:pt x="1121" y="746"/>
                  <a:pt x="1125" y="720"/>
                </a:cubicBezTo>
                <a:cubicBezTo>
                  <a:pt x="1126" y="718"/>
                  <a:pt x="1126" y="718"/>
                  <a:pt x="1126" y="718"/>
                </a:cubicBezTo>
                <a:cubicBezTo>
                  <a:pt x="1240" y="689"/>
                  <a:pt x="1240" y="689"/>
                  <a:pt x="1240" y="689"/>
                </a:cubicBezTo>
                <a:cubicBezTo>
                  <a:pt x="1242" y="668"/>
                  <a:pt x="1243" y="647"/>
                  <a:pt x="1243" y="626"/>
                </a:cubicBezTo>
                <a:cubicBezTo>
                  <a:pt x="1243" y="605"/>
                  <a:pt x="1242" y="584"/>
                  <a:pt x="1240" y="563"/>
                </a:cubicBezTo>
                <a:cubicBezTo>
                  <a:pt x="1126" y="535"/>
                  <a:pt x="1126" y="535"/>
                  <a:pt x="1126" y="535"/>
                </a:cubicBezTo>
                <a:cubicBezTo>
                  <a:pt x="1125" y="532"/>
                  <a:pt x="1125" y="532"/>
                  <a:pt x="1125" y="532"/>
                </a:cubicBezTo>
                <a:cubicBezTo>
                  <a:pt x="1121" y="507"/>
                  <a:pt x="1114" y="482"/>
                  <a:pt x="1106" y="458"/>
                </a:cubicBezTo>
                <a:cubicBezTo>
                  <a:pt x="1105" y="455"/>
                  <a:pt x="1105" y="455"/>
                  <a:pt x="1105" y="455"/>
                </a:cubicBezTo>
                <a:cubicBezTo>
                  <a:pt x="1189" y="374"/>
                  <a:pt x="1189" y="374"/>
                  <a:pt x="1189" y="374"/>
                </a:cubicBezTo>
                <a:cubicBezTo>
                  <a:pt x="1172" y="335"/>
                  <a:pt x="1151" y="299"/>
                  <a:pt x="1127" y="265"/>
                </a:cubicBezTo>
                <a:cubicBezTo>
                  <a:pt x="1013" y="297"/>
                  <a:pt x="1013" y="297"/>
                  <a:pt x="1013" y="297"/>
                </a:cubicBezTo>
                <a:cubicBezTo>
                  <a:pt x="1011" y="295"/>
                  <a:pt x="1011" y="295"/>
                  <a:pt x="1011" y="295"/>
                </a:cubicBezTo>
                <a:cubicBezTo>
                  <a:pt x="995" y="276"/>
                  <a:pt x="977" y="257"/>
                  <a:pt x="957" y="241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88" y="126"/>
                  <a:pt x="988" y="126"/>
                  <a:pt x="988" y="126"/>
                </a:cubicBezTo>
                <a:cubicBezTo>
                  <a:pt x="953" y="101"/>
                  <a:pt x="917" y="80"/>
                  <a:pt x="879" y="63"/>
                </a:cubicBezTo>
                <a:cubicBezTo>
                  <a:pt x="797" y="148"/>
                  <a:pt x="797" y="148"/>
                  <a:pt x="797" y="148"/>
                </a:cubicBezTo>
                <a:cubicBezTo>
                  <a:pt x="794" y="147"/>
                  <a:pt x="794" y="147"/>
                  <a:pt x="794" y="147"/>
                </a:cubicBezTo>
                <a:cubicBezTo>
                  <a:pt x="770" y="138"/>
                  <a:pt x="745" y="131"/>
                  <a:pt x="720" y="127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689" y="12"/>
                  <a:pt x="689" y="12"/>
                  <a:pt x="689" y="12"/>
                </a:cubicBezTo>
                <a:cubicBezTo>
                  <a:pt x="668" y="10"/>
                  <a:pt x="647" y="9"/>
                  <a:pt x="626" y="9"/>
                </a:cubicBezTo>
                <a:cubicBezTo>
                  <a:pt x="605" y="9"/>
                  <a:pt x="584" y="10"/>
                  <a:pt x="563" y="12"/>
                </a:cubicBezTo>
                <a:cubicBezTo>
                  <a:pt x="535" y="126"/>
                  <a:pt x="535" y="126"/>
                  <a:pt x="535" y="126"/>
                </a:cubicBezTo>
                <a:cubicBezTo>
                  <a:pt x="532" y="127"/>
                  <a:pt x="532" y="127"/>
                  <a:pt x="532" y="127"/>
                </a:cubicBezTo>
                <a:cubicBezTo>
                  <a:pt x="507" y="131"/>
                  <a:pt x="482" y="138"/>
                  <a:pt x="458" y="147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373" y="63"/>
                  <a:pt x="373" y="63"/>
                  <a:pt x="373" y="63"/>
                </a:cubicBezTo>
                <a:cubicBezTo>
                  <a:pt x="335" y="80"/>
                  <a:pt x="298" y="101"/>
                  <a:pt x="264" y="126"/>
                </a:cubicBezTo>
                <a:cubicBezTo>
                  <a:pt x="297" y="239"/>
                  <a:pt x="297" y="239"/>
                  <a:pt x="297" y="239"/>
                </a:cubicBezTo>
                <a:cubicBezTo>
                  <a:pt x="295" y="241"/>
                  <a:pt x="295" y="241"/>
                  <a:pt x="295" y="241"/>
                </a:cubicBezTo>
                <a:cubicBezTo>
                  <a:pt x="275" y="257"/>
                  <a:pt x="257" y="276"/>
                  <a:pt x="241" y="295"/>
                </a:cubicBezTo>
                <a:cubicBezTo>
                  <a:pt x="239" y="297"/>
                  <a:pt x="239" y="297"/>
                  <a:pt x="239" y="297"/>
                </a:cubicBezTo>
                <a:cubicBezTo>
                  <a:pt x="125" y="265"/>
                  <a:pt x="125" y="265"/>
                  <a:pt x="125" y="265"/>
                </a:cubicBezTo>
                <a:cubicBezTo>
                  <a:pt x="101" y="299"/>
                  <a:pt x="80" y="335"/>
                  <a:pt x="63" y="374"/>
                </a:cubicBezTo>
                <a:cubicBezTo>
                  <a:pt x="147" y="455"/>
                  <a:pt x="147" y="455"/>
                  <a:pt x="147" y="455"/>
                </a:cubicBezTo>
                <a:cubicBezTo>
                  <a:pt x="146" y="458"/>
                  <a:pt x="146" y="458"/>
                  <a:pt x="146" y="458"/>
                </a:cubicBezTo>
                <a:cubicBezTo>
                  <a:pt x="138" y="482"/>
                  <a:pt x="131" y="507"/>
                  <a:pt x="127" y="532"/>
                </a:cubicBezTo>
                <a:cubicBezTo>
                  <a:pt x="126" y="535"/>
                  <a:pt x="126" y="535"/>
                  <a:pt x="126" y="535"/>
                </a:cubicBezTo>
                <a:cubicBezTo>
                  <a:pt x="12" y="563"/>
                  <a:pt x="12" y="563"/>
                  <a:pt x="12" y="563"/>
                </a:cubicBezTo>
                <a:cubicBezTo>
                  <a:pt x="10" y="584"/>
                  <a:pt x="9" y="606"/>
                  <a:pt x="9" y="626"/>
                </a:cubicBezTo>
                <a:cubicBezTo>
                  <a:pt x="9" y="647"/>
                  <a:pt x="10" y="668"/>
                  <a:pt x="12" y="689"/>
                </a:cubicBezTo>
                <a:cubicBezTo>
                  <a:pt x="126" y="718"/>
                  <a:pt x="126" y="718"/>
                  <a:pt x="126" y="718"/>
                </a:cubicBezTo>
                <a:cubicBezTo>
                  <a:pt x="127" y="720"/>
                  <a:pt x="127" y="720"/>
                  <a:pt x="127" y="720"/>
                </a:cubicBezTo>
                <a:cubicBezTo>
                  <a:pt x="131" y="746"/>
                  <a:pt x="138" y="771"/>
                  <a:pt x="146" y="795"/>
                </a:cubicBezTo>
                <a:cubicBezTo>
                  <a:pt x="147" y="797"/>
                  <a:pt x="147" y="797"/>
                  <a:pt x="147" y="797"/>
                </a:cubicBezTo>
                <a:cubicBezTo>
                  <a:pt x="63" y="879"/>
                  <a:pt x="63" y="879"/>
                  <a:pt x="63" y="879"/>
                </a:cubicBezTo>
                <a:cubicBezTo>
                  <a:pt x="80" y="917"/>
                  <a:pt x="101" y="954"/>
                  <a:pt x="125" y="988"/>
                </a:cubicBezTo>
                <a:cubicBezTo>
                  <a:pt x="239" y="955"/>
                  <a:pt x="239" y="955"/>
                  <a:pt x="239" y="955"/>
                </a:cubicBezTo>
                <a:cubicBezTo>
                  <a:pt x="241" y="958"/>
                  <a:pt x="241" y="958"/>
                  <a:pt x="241" y="958"/>
                </a:cubicBezTo>
                <a:cubicBezTo>
                  <a:pt x="257" y="977"/>
                  <a:pt x="275" y="995"/>
                  <a:pt x="295" y="1012"/>
                </a:cubicBezTo>
                <a:cubicBezTo>
                  <a:pt x="297" y="1014"/>
                  <a:pt x="297" y="1014"/>
                  <a:pt x="297" y="1014"/>
                </a:cubicBezTo>
                <a:cubicBezTo>
                  <a:pt x="264" y="1127"/>
                  <a:pt x="264" y="1127"/>
                  <a:pt x="264" y="1127"/>
                </a:cubicBezTo>
                <a:cubicBezTo>
                  <a:pt x="298" y="1151"/>
                  <a:pt x="335" y="1173"/>
                  <a:pt x="373" y="1190"/>
                </a:cubicBezTo>
                <a:cubicBezTo>
                  <a:pt x="455" y="1105"/>
                  <a:pt x="455" y="1105"/>
                  <a:pt x="455" y="1105"/>
                </a:cubicBezTo>
                <a:cubicBezTo>
                  <a:pt x="458" y="1106"/>
                  <a:pt x="458" y="1106"/>
                  <a:pt x="458" y="1106"/>
                </a:cubicBezTo>
                <a:cubicBezTo>
                  <a:pt x="482" y="1114"/>
                  <a:pt x="507" y="1121"/>
                  <a:pt x="532" y="1126"/>
                </a:cubicBezTo>
                <a:cubicBezTo>
                  <a:pt x="535" y="1126"/>
                  <a:pt x="535" y="1126"/>
                  <a:pt x="535" y="1126"/>
                </a:cubicBezTo>
                <a:lnTo>
                  <a:pt x="563" y="1241"/>
                </a:lnTo>
                <a:close/>
                <a:moveTo>
                  <a:pt x="626" y="1104"/>
                </a:moveTo>
                <a:cubicBezTo>
                  <a:pt x="498" y="1104"/>
                  <a:pt x="378" y="1055"/>
                  <a:pt x="288" y="964"/>
                </a:cubicBezTo>
                <a:cubicBezTo>
                  <a:pt x="198" y="874"/>
                  <a:pt x="148" y="754"/>
                  <a:pt x="148" y="626"/>
                </a:cubicBezTo>
                <a:cubicBezTo>
                  <a:pt x="148" y="499"/>
                  <a:pt x="198" y="379"/>
                  <a:pt x="288" y="288"/>
                </a:cubicBezTo>
                <a:cubicBezTo>
                  <a:pt x="378" y="198"/>
                  <a:pt x="498" y="148"/>
                  <a:pt x="626" y="148"/>
                </a:cubicBezTo>
                <a:cubicBezTo>
                  <a:pt x="754" y="148"/>
                  <a:pt x="874" y="198"/>
                  <a:pt x="964" y="288"/>
                </a:cubicBezTo>
                <a:cubicBezTo>
                  <a:pt x="1054" y="379"/>
                  <a:pt x="1104" y="499"/>
                  <a:pt x="1104" y="626"/>
                </a:cubicBezTo>
                <a:cubicBezTo>
                  <a:pt x="1104" y="754"/>
                  <a:pt x="1054" y="874"/>
                  <a:pt x="964" y="964"/>
                </a:cubicBezTo>
                <a:cubicBezTo>
                  <a:pt x="874" y="1055"/>
                  <a:pt x="754" y="1104"/>
                  <a:pt x="626" y="1104"/>
                </a:cubicBezTo>
                <a:close/>
                <a:moveTo>
                  <a:pt x="626" y="157"/>
                </a:moveTo>
                <a:cubicBezTo>
                  <a:pt x="367" y="157"/>
                  <a:pt x="157" y="367"/>
                  <a:pt x="157" y="626"/>
                </a:cubicBezTo>
                <a:cubicBezTo>
                  <a:pt x="157" y="885"/>
                  <a:pt x="367" y="1096"/>
                  <a:pt x="626" y="1096"/>
                </a:cubicBezTo>
                <a:cubicBezTo>
                  <a:pt x="885" y="1096"/>
                  <a:pt x="1095" y="885"/>
                  <a:pt x="1095" y="626"/>
                </a:cubicBezTo>
                <a:cubicBezTo>
                  <a:pt x="1095" y="367"/>
                  <a:pt x="885" y="157"/>
                  <a:pt x="626" y="157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</p:spPr>
        <p:txBody>
          <a:bodyPr lIns="61722" tIns="30861" rIns="61722" bIns="30861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10" name="MH_Other_7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946041" y="2874993"/>
            <a:ext cx="1250302" cy="1946364"/>
          </a:xfrm>
          <a:custGeom>
            <a:avLst/>
            <a:gdLst>
              <a:gd name="T0" fmla="*/ 2147483646 w 842"/>
              <a:gd name="T1" fmla="*/ 2147483646 h 1312"/>
              <a:gd name="T2" fmla="*/ 2147483646 w 842"/>
              <a:gd name="T3" fmla="*/ 2147483646 h 1312"/>
              <a:gd name="T4" fmla="*/ 2147483646 w 842"/>
              <a:gd name="T5" fmla="*/ 2147483646 h 1312"/>
              <a:gd name="T6" fmla="*/ 2147483646 w 842"/>
              <a:gd name="T7" fmla="*/ 2147483646 h 1312"/>
              <a:gd name="T8" fmla="*/ 2147483646 w 842"/>
              <a:gd name="T9" fmla="*/ 2147483646 h 1312"/>
              <a:gd name="T10" fmla="*/ 2147483646 w 842"/>
              <a:gd name="T11" fmla="*/ 2147483646 h 1312"/>
              <a:gd name="T12" fmla="*/ 2147483646 w 842"/>
              <a:gd name="T13" fmla="*/ 2147483646 h 1312"/>
              <a:gd name="T14" fmla="*/ 2147483646 w 842"/>
              <a:gd name="T15" fmla="*/ 2147483646 h 1312"/>
              <a:gd name="T16" fmla="*/ 2147483646 w 842"/>
              <a:gd name="T17" fmla="*/ 2147483646 h 1312"/>
              <a:gd name="T18" fmla="*/ 2147483646 w 842"/>
              <a:gd name="T19" fmla="*/ 2147483646 h 1312"/>
              <a:gd name="T20" fmla="*/ 2147483646 w 842"/>
              <a:gd name="T21" fmla="*/ 2147483646 h 1312"/>
              <a:gd name="T22" fmla="*/ 2147483646 w 842"/>
              <a:gd name="T23" fmla="*/ 2147483646 h 1312"/>
              <a:gd name="T24" fmla="*/ 2147483646 w 842"/>
              <a:gd name="T25" fmla="*/ 2147483646 h 1312"/>
              <a:gd name="T26" fmla="*/ 2147483646 w 842"/>
              <a:gd name="T27" fmla="*/ 2147483646 h 1312"/>
              <a:gd name="T28" fmla="*/ 2147483646 w 842"/>
              <a:gd name="T29" fmla="*/ 2147483646 h 1312"/>
              <a:gd name="T30" fmla="*/ 2147483646 w 842"/>
              <a:gd name="T31" fmla="*/ 2147483646 h 1312"/>
              <a:gd name="T32" fmla="*/ 2147483646 w 842"/>
              <a:gd name="T33" fmla="*/ 2147483646 h 1312"/>
              <a:gd name="T34" fmla="*/ 0 w 842"/>
              <a:gd name="T35" fmla="*/ 2147483646 h 1312"/>
              <a:gd name="T36" fmla="*/ 2147483646 w 842"/>
              <a:gd name="T37" fmla="*/ 0 h 1312"/>
              <a:gd name="T38" fmla="*/ 2147483646 w 842"/>
              <a:gd name="T39" fmla="*/ 0 h 1312"/>
              <a:gd name="T40" fmla="*/ 2147483646 w 842"/>
              <a:gd name="T41" fmla="*/ 2147483646 h 1312"/>
              <a:gd name="T42" fmla="*/ 2147483646 w 842"/>
              <a:gd name="T43" fmla="*/ 2147483646 h 1312"/>
              <a:gd name="T44" fmla="*/ 2147483646 w 842"/>
              <a:gd name="T45" fmla="*/ 2147483646 h 1312"/>
              <a:gd name="T46" fmla="*/ 2147483646 w 842"/>
              <a:gd name="T47" fmla="*/ 2147483646 h 1312"/>
              <a:gd name="T48" fmla="*/ 2147483646 w 842"/>
              <a:gd name="T49" fmla="*/ 2147483646 h 1312"/>
              <a:gd name="T50" fmla="*/ 2147483646 w 842"/>
              <a:gd name="T51" fmla="*/ 2147483646 h 1312"/>
              <a:gd name="T52" fmla="*/ 2147483646 w 842"/>
              <a:gd name="T53" fmla="*/ 2147483646 h 1312"/>
              <a:gd name="T54" fmla="*/ 2147483646 w 842"/>
              <a:gd name="T55" fmla="*/ 2147483646 h 1312"/>
              <a:gd name="T56" fmla="*/ 2147483646 w 842"/>
              <a:gd name="T57" fmla="*/ 2147483646 h 1312"/>
              <a:gd name="T58" fmla="*/ 2147483646 w 842"/>
              <a:gd name="T59" fmla="*/ 2147483646 h 1312"/>
              <a:gd name="T60" fmla="*/ 2147483646 w 842"/>
              <a:gd name="T61" fmla="*/ 2147483646 h 1312"/>
              <a:gd name="T62" fmla="*/ 2147483646 w 842"/>
              <a:gd name="T63" fmla="*/ 2147483646 h 1312"/>
              <a:gd name="T64" fmla="*/ 2147483646 w 842"/>
              <a:gd name="T65" fmla="*/ 2147483646 h 1312"/>
              <a:gd name="T66" fmla="*/ 2147483646 w 842"/>
              <a:gd name="T67" fmla="*/ 2147483646 h 131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842" h="1312">
                <a:moveTo>
                  <a:pt x="388" y="1312"/>
                </a:moveTo>
                <a:cubicBezTo>
                  <a:pt x="362" y="1312"/>
                  <a:pt x="340" y="1291"/>
                  <a:pt x="340" y="1265"/>
                </a:cubicBezTo>
                <a:cubicBezTo>
                  <a:pt x="340" y="1259"/>
                  <a:pt x="341" y="1254"/>
                  <a:pt x="343" y="1249"/>
                </a:cubicBezTo>
                <a:cubicBezTo>
                  <a:pt x="278" y="1249"/>
                  <a:pt x="278" y="1249"/>
                  <a:pt x="278" y="1249"/>
                </a:cubicBezTo>
                <a:cubicBezTo>
                  <a:pt x="250" y="1249"/>
                  <a:pt x="228" y="1226"/>
                  <a:pt x="228" y="1199"/>
                </a:cubicBezTo>
                <a:cubicBezTo>
                  <a:pt x="228" y="1186"/>
                  <a:pt x="233" y="1173"/>
                  <a:pt x="241" y="1164"/>
                </a:cubicBezTo>
                <a:cubicBezTo>
                  <a:pt x="228" y="1156"/>
                  <a:pt x="219" y="1140"/>
                  <a:pt x="219" y="1121"/>
                </a:cubicBezTo>
                <a:cubicBezTo>
                  <a:pt x="219" y="1108"/>
                  <a:pt x="223" y="1095"/>
                  <a:pt x="232" y="1086"/>
                </a:cubicBezTo>
                <a:cubicBezTo>
                  <a:pt x="210" y="1073"/>
                  <a:pt x="196" y="1049"/>
                  <a:pt x="196" y="1022"/>
                </a:cubicBezTo>
                <a:cubicBezTo>
                  <a:pt x="196" y="982"/>
                  <a:pt x="196" y="982"/>
                  <a:pt x="196" y="982"/>
                </a:cubicBezTo>
                <a:cubicBezTo>
                  <a:pt x="196" y="982"/>
                  <a:pt x="196" y="982"/>
                  <a:pt x="196" y="982"/>
                </a:cubicBezTo>
                <a:cubicBezTo>
                  <a:pt x="196" y="976"/>
                  <a:pt x="196" y="976"/>
                  <a:pt x="196" y="976"/>
                </a:cubicBezTo>
                <a:cubicBezTo>
                  <a:pt x="196" y="966"/>
                  <a:pt x="196" y="957"/>
                  <a:pt x="196" y="947"/>
                </a:cubicBezTo>
                <a:cubicBezTo>
                  <a:pt x="197" y="940"/>
                  <a:pt x="197" y="940"/>
                  <a:pt x="197" y="940"/>
                </a:cubicBezTo>
                <a:cubicBezTo>
                  <a:pt x="197" y="917"/>
                  <a:pt x="197" y="917"/>
                  <a:pt x="197" y="917"/>
                </a:cubicBezTo>
                <a:cubicBezTo>
                  <a:pt x="196" y="897"/>
                  <a:pt x="194" y="871"/>
                  <a:pt x="180" y="849"/>
                </a:cubicBezTo>
                <a:cubicBezTo>
                  <a:pt x="166" y="824"/>
                  <a:pt x="148" y="802"/>
                  <a:pt x="129" y="779"/>
                </a:cubicBezTo>
                <a:cubicBezTo>
                  <a:pt x="69" y="706"/>
                  <a:pt x="0" y="623"/>
                  <a:pt x="0" y="419"/>
                </a:cubicBezTo>
                <a:cubicBezTo>
                  <a:pt x="0" y="188"/>
                  <a:pt x="188" y="0"/>
                  <a:pt x="419" y="0"/>
                </a:cubicBezTo>
                <a:cubicBezTo>
                  <a:pt x="423" y="0"/>
                  <a:pt x="423" y="0"/>
                  <a:pt x="423" y="0"/>
                </a:cubicBezTo>
                <a:cubicBezTo>
                  <a:pt x="654" y="0"/>
                  <a:pt x="842" y="188"/>
                  <a:pt x="842" y="419"/>
                </a:cubicBezTo>
                <a:cubicBezTo>
                  <a:pt x="842" y="623"/>
                  <a:pt x="773" y="706"/>
                  <a:pt x="713" y="779"/>
                </a:cubicBezTo>
                <a:cubicBezTo>
                  <a:pt x="694" y="802"/>
                  <a:pt x="676" y="824"/>
                  <a:pt x="662" y="849"/>
                </a:cubicBezTo>
                <a:cubicBezTo>
                  <a:pt x="653" y="863"/>
                  <a:pt x="649" y="879"/>
                  <a:pt x="647" y="899"/>
                </a:cubicBezTo>
                <a:cubicBezTo>
                  <a:pt x="646" y="1023"/>
                  <a:pt x="646" y="1023"/>
                  <a:pt x="646" y="1023"/>
                </a:cubicBezTo>
                <a:cubicBezTo>
                  <a:pt x="646" y="1049"/>
                  <a:pt x="632" y="1073"/>
                  <a:pt x="610" y="1086"/>
                </a:cubicBezTo>
                <a:cubicBezTo>
                  <a:pt x="619" y="1095"/>
                  <a:pt x="623" y="1108"/>
                  <a:pt x="623" y="1121"/>
                </a:cubicBezTo>
                <a:cubicBezTo>
                  <a:pt x="623" y="1140"/>
                  <a:pt x="614" y="1156"/>
                  <a:pt x="601" y="1164"/>
                </a:cubicBezTo>
                <a:cubicBezTo>
                  <a:pt x="609" y="1173"/>
                  <a:pt x="614" y="1186"/>
                  <a:pt x="614" y="1199"/>
                </a:cubicBezTo>
                <a:cubicBezTo>
                  <a:pt x="614" y="1226"/>
                  <a:pt x="592" y="1249"/>
                  <a:pt x="564" y="1249"/>
                </a:cubicBezTo>
                <a:cubicBezTo>
                  <a:pt x="499" y="1249"/>
                  <a:pt x="499" y="1249"/>
                  <a:pt x="499" y="1249"/>
                </a:cubicBezTo>
                <a:cubicBezTo>
                  <a:pt x="501" y="1254"/>
                  <a:pt x="502" y="1259"/>
                  <a:pt x="502" y="1265"/>
                </a:cubicBezTo>
                <a:cubicBezTo>
                  <a:pt x="502" y="1291"/>
                  <a:pt x="480" y="1312"/>
                  <a:pt x="455" y="1312"/>
                </a:cubicBezTo>
                <a:lnTo>
                  <a:pt x="388" y="1312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1722" tIns="30861" rIns="61722" bIns="30861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998294" y="2925378"/>
            <a:ext cx="1147665" cy="1851193"/>
            <a:chOff x="5246064" y="3564418"/>
            <a:chExt cx="1700244" cy="2742508"/>
          </a:xfrm>
        </p:grpSpPr>
        <p:sp>
          <p:nvSpPr>
            <p:cNvPr id="12" name="MH_Other_8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5993894" y="6250252"/>
              <a:ext cx="203200" cy="56674"/>
            </a:xfrm>
            <a:custGeom>
              <a:avLst/>
              <a:gdLst>
                <a:gd name="T0" fmla="*/ 2147483646 w 93"/>
                <a:gd name="T1" fmla="*/ 2147483646 h 26"/>
                <a:gd name="T2" fmla="*/ 0 w 93"/>
                <a:gd name="T3" fmla="*/ 2147483646 h 26"/>
                <a:gd name="T4" fmla="*/ 2147483646 w 93"/>
                <a:gd name="T5" fmla="*/ 0 h 26"/>
                <a:gd name="T6" fmla="*/ 2147483646 w 93"/>
                <a:gd name="T7" fmla="*/ 0 h 26"/>
                <a:gd name="T8" fmla="*/ 2147483646 w 93"/>
                <a:gd name="T9" fmla="*/ 2147483646 h 26"/>
                <a:gd name="T10" fmla="*/ 2147483646 w 93"/>
                <a:gd name="T11" fmla="*/ 2147483646 h 26"/>
                <a:gd name="T12" fmla="*/ 2147483646 w 93"/>
                <a:gd name="T13" fmla="*/ 2147483646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26">
                  <a:moveTo>
                    <a:pt x="13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7" y="0"/>
                    <a:pt x="93" y="6"/>
                    <a:pt x="93" y="13"/>
                  </a:cubicBezTo>
                  <a:cubicBezTo>
                    <a:pt x="93" y="20"/>
                    <a:pt x="87" y="26"/>
                    <a:pt x="80" y="26"/>
                  </a:cubicBezTo>
                  <a:lnTo>
                    <a:pt x="13" y="26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822960">
                <a:defRPr/>
              </a:pPr>
              <a:endParaRPr lang="zh-CN" altLang="en-US" sz="1620" kern="0">
                <a:solidFill>
                  <a:srgbClr val="83BB48"/>
                </a:solidFill>
              </a:endParaRPr>
            </a:p>
          </p:txBody>
        </p:sp>
        <p:sp>
          <p:nvSpPr>
            <p:cNvPr id="13" name="MH_Other_9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5745078" y="6096814"/>
              <a:ext cx="699450" cy="71880"/>
            </a:xfrm>
            <a:custGeom>
              <a:avLst/>
              <a:gdLst>
                <a:gd name="T0" fmla="*/ 2147483646 w 318"/>
                <a:gd name="T1" fmla="*/ 2147483646 h 33"/>
                <a:gd name="T2" fmla="*/ 0 w 318"/>
                <a:gd name="T3" fmla="*/ 2147483646 h 33"/>
                <a:gd name="T4" fmla="*/ 2147483646 w 318"/>
                <a:gd name="T5" fmla="*/ 0 h 33"/>
                <a:gd name="T6" fmla="*/ 2147483646 w 318"/>
                <a:gd name="T7" fmla="*/ 0 h 33"/>
                <a:gd name="T8" fmla="*/ 2147483646 w 318"/>
                <a:gd name="T9" fmla="*/ 2147483646 h 33"/>
                <a:gd name="T10" fmla="*/ 2147483646 w 318"/>
                <a:gd name="T11" fmla="*/ 2147483646 h 33"/>
                <a:gd name="T12" fmla="*/ 2147483646 w 318"/>
                <a:gd name="T13" fmla="*/ 2147483646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8" h="33">
                  <a:moveTo>
                    <a:pt x="16" y="33"/>
                  </a:moveTo>
                  <a:cubicBezTo>
                    <a:pt x="7" y="33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1" y="0"/>
                    <a:pt x="318" y="7"/>
                    <a:pt x="318" y="16"/>
                  </a:cubicBezTo>
                  <a:cubicBezTo>
                    <a:pt x="318" y="25"/>
                    <a:pt x="311" y="33"/>
                    <a:pt x="302" y="33"/>
                  </a:cubicBezTo>
                  <a:lnTo>
                    <a:pt x="16" y="3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822960">
                <a:defRPr/>
              </a:pPr>
              <a:endParaRPr lang="zh-CN" altLang="en-US" sz="1620" kern="0">
                <a:solidFill>
                  <a:srgbClr val="83BB48"/>
                </a:solidFill>
              </a:endParaRPr>
            </a:p>
          </p:txBody>
        </p:sp>
        <p:sp>
          <p:nvSpPr>
            <p:cNvPr id="14" name="MH_Other_10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5722960" y="5912968"/>
              <a:ext cx="729861" cy="74645"/>
            </a:xfrm>
            <a:custGeom>
              <a:avLst/>
              <a:gdLst>
                <a:gd name="T0" fmla="*/ 2147483646 w 332"/>
                <a:gd name="T1" fmla="*/ 2147483646 h 34"/>
                <a:gd name="T2" fmla="*/ 0 w 332"/>
                <a:gd name="T3" fmla="*/ 2147483646 h 34"/>
                <a:gd name="T4" fmla="*/ 2147483646 w 332"/>
                <a:gd name="T5" fmla="*/ 0 h 34"/>
                <a:gd name="T6" fmla="*/ 2147483646 w 332"/>
                <a:gd name="T7" fmla="*/ 0 h 34"/>
                <a:gd name="T8" fmla="*/ 2147483646 w 332"/>
                <a:gd name="T9" fmla="*/ 2147483646 h 34"/>
                <a:gd name="T10" fmla="*/ 2147483646 w 332"/>
                <a:gd name="T11" fmla="*/ 2147483646 h 34"/>
                <a:gd name="T12" fmla="*/ 2147483646 w 332"/>
                <a:gd name="T13" fmla="*/ 2147483646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2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24" y="0"/>
                    <a:pt x="332" y="7"/>
                    <a:pt x="332" y="17"/>
                  </a:cubicBezTo>
                  <a:cubicBezTo>
                    <a:pt x="332" y="26"/>
                    <a:pt x="324" y="34"/>
                    <a:pt x="315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822960">
                <a:defRPr/>
              </a:pPr>
              <a:endParaRPr lang="zh-CN" altLang="en-US" sz="1620" kern="0">
                <a:solidFill>
                  <a:srgbClr val="83BB48"/>
                </a:solidFill>
              </a:endParaRPr>
            </a:p>
          </p:txBody>
        </p:sp>
        <p:sp>
          <p:nvSpPr>
            <p:cNvPr id="15" name="MH_Other_11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5670433" y="5437452"/>
              <a:ext cx="848740" cy="382900"/>
            </a:xfrm>
            <a:custGeom>
              <a:avLst/>
              <a:gdLst>
                <a:gd name="T0" fmla="*/ 2147483646 w 386"/>
                <a:gd name="T1" fmla="*/ 2147483646 h 174"/>
                <a:gd name="T2" fmla="*/ 2147483646 w 386"/>
                <a:gd name="T3" fmla="*/ 2147483646 h 174"/>
                <a:gd name="T4" fmla="*/ 2147483646 w 386"/>
                <a:gd name="T5" fmla="*/ 2147483646 h 174"/>
                <a:gd name="T6" fmla="*/ 2147483646 w 386"/>
                <a:gd name="T7" fmla="*/ 2147483646 h 174"/>
                <a:gd name="T8" fmla="*/ 2147483646 w 386"/>
                <a:gd name="T9" fmla="*/ 2147483646 h 174"/>
                <a:gd name="T10" fmla="*/ 2147483646 w 386"/>
                <a:gd name="T11" fmla="*/ 2147483646 h 174"/>
                <a:gd name="T12" fmla="*/ 2147483646 w 386"/>
                <a:gd name="T13" fmla="*/ 2147483646 h 174"/>
                <a:gd name="T14" fmla="*/ 2147483646 w 386"/>
                <a:gd name="T15" fmla="*/ 2147483646 h 174"/>
                <a:gd name="T16" fmla="*/ 2147483646 w 386"/>
                <a:gd name="T17" fmla="*/ 2147483646 h 174"/>
                <a:gd name="T18" fmla="*/ 2147483646 w 386"/>
                <a:gd name="T19" fmla="*/ 2147483646 h 174"/>
                <a:gd name="T20" fmla="*/ 2147483646 w 386"/>
                <a:gd name="T21" fmla="*/ 2147483646 h 174"/>
                <a:gd name="T22" fmla="*/ 2147483646 w 386"/>
                <a:gd name="T23" fmla="*/ 0 h 174"/>
                <a:gd name="T24" fmla="*/ 0 w 386"/>
                <a:gd name="T25" fmla="*/ 0 h 174"/>
                <a:gd name="T26" fmla="*/ 2147483646 w 386"/>
                <a:gd name="T27" fmla="*/ 2147483646 h 17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6" h="174"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4"/>
                    <a:pt x="2" y="62"/>
                    <a:pt x="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53"/>
                    <a:pt x="12" y="168"/>
                    <a:pt x="27" y="174"/>
                  </a:cubicBezTo>
                  <a:cubicBezTo>
                    <a:pt x="34" y="173"/>
                    <a:pt x="359" y="174"/>
                    <a:pt x="359" y="174"/>
                  </a:cubicBezTo>
                  <a:cubicBezTo>
                    <a:pt x="374" y="168"/>
                    <a:pt x="384" y="153"/>
                    <a:pt x="384" y="136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6"/>
                    <a:pt x="385" y="3"/>
                    <a:pt x="3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2" y="21"/>
                    <a:pt x="3" y="3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822960">
                <a:defRPr/>
              </a:pPr>
              <a:endParaRPr lang="zh-CN" altLang="en-US" sz="1620" kern="0">
                <a:solidFill>
                  <a:srgbClr val="83BB48"/>
                </a:solidFill>
              </a:endParaRPr>
            </a:p>
          </p:txBody>
        </p:sp>
        <p:sp>
          <p:nvSpPr>
            <p:cNvPr id="16" name="MH_Other_12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5246064" y="3564418"/>
              <a:ext cx="1700244" cy="1787330"/>
            </a:xfrm>
            <a:custGeom>
              <a:avLst/>
              <a:gdLst>
                <a:gd name="T0" fmla="*/ 2147483646 w 773"/>
                <a:gd name="T1" fmla="*/ 2147483646 h 813"/>
                <a:gd name="T2" fmla="*/ 2147483646 w 773"/>
                <a:gd name="T3" fmla="*/ 2147483646 h 813"/>
                <a:gd name="T4" fmla="*/ 2147483646 w 773"/>
                <a:gd name="T5" fmla="*/ 2147483646 h 813"/>
                <a:gd name="T6" fmla="*/ 2147483646 w 773"/>
                <a:gd name="T7" fmla="*/ 0 h 813"/>
                <a:gd name="T8" fmla="*/ 2147483646 w 773"/>
                <a:gd name="T9" fmla="*/ 0 h 813"/>
                <a:gd name="T10" fmla="*/ 0 w 773"/>
                <a:gd name="T11" fmla="*/ 2147483646 h 813"/>
                <a:gd name="T12" fmla="*/ 2147483646 w 773"/>
                <a:gd name="T13" fmla="*/ 2147483646 h 813"/>
                <a:gd name="T14" fmla="*/ 2147483646 w 773"/>
                <a:gd name="T15" fmla="*/ 2147483646 h 813"/>
                <a:gd name="T16" fmla="*/ 2147483646 w 773"/>
                <a:gd name="T17" fmla="*/ 2147483646 h 813"/>
                <a:gd name="T18" fmla="*/ 2147483646 w 773"/>
                <a:gd name="T19" fmla="*/ 2147483646 h 813"/>
                <a:gd name="T20" fmla="*/ 2147483646 w 773"/>
                <a:gd name="T21" fmla="*/ 2147483646 h 8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73" h="813">
                  <a:moveTo>
                    <a:pt x="597" y="797"/>
                  </a:moveTo>
                  <a:cubicBezTo>
                    <a:pt x="613" y="771"/>
                    <a:pt x="632" y="748"/>
                    <a:pt x="652" y="723"/>
                  </a:cubicBezTo>
                  <a:cubicBezTo>
                    <a:pt x="709" y="655"/>
                    <a:pt x="773" y="577"/>
                    <a:pt x="773" y="385"/>
                  </a:cubicBezTo>
                  <a:cubicBezTo>
                    <a:pt x="773" y="173"/>
                    <a:pt x="600" y="0"/>
                    <a:pt x="38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73"/>
                    <a:pt x="0" y="385"/>
                  </a:cubicBezTo>
                  <a:cubicBezTo>
                    <a:pt x="0" y="577"/>
                    <a:pt x="64" y="655"/>
                    <a:pt x="120" y="723"/>
                  </a:cubicBezTo>
                  <a:cubicBezTo>
                    <a:pt x="140" y="748"/>
                    <a:pt x="159" y="771"/>
                    <a:pt x="175" y="797"/>
                  </a:cubicBezTo>
                  <a:cubicBezTo>
                    <a:pt x="178" y="803"/>
                    <a:pt x="180" y="808"/>
                    <a:pt x="183" y="813"/>
                  </a:cubicBezTo>
                  <a:cubicBezTo>
                    <a:pt x="589" y="813"/>
                    <a:pt x="589" y="813"/>
                    <a:pt x="589" y="813"/>
                  </a:cubicBezTo>
                  <a:cubicBezTo>
                    <a:pt x="592" y="808"/>
                    <a:pt x="594" y="802"/>
                    <a:pt x="597" y="797"/>
                  </a:cubicBez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BFBFB"/>
                </a:gs>
              </a:gsLst>
              <a:lin ang="5400000" scaled="1"/>
            </a:gradFill>
            <a:ln w="190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152400" dist="50800" dir="81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defTabSz="822960">
                <a:defRPr/>
              </a:pPr>
              <a:endParaRPr lang="zh-CN" altLang="en-US" sz="1620" kern="0">
                <a:solidFill>
                  <a:srgbClr val="83BB48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884691" y="4736619"/>
              <a:ext cx="403635" cy="543250"/>
              <a:chOff x="5884691" y="4736619"/>
              <a:chExt cx="403635" cy="543250"/>
            </a:xfrm>
            <a:solidFill>
              <a:srgbClr val="E94744"/>
            </a:solidFill>
          </p:grpSpPr>
          <p:sp>
            <p:nvSpPr>
              <p:cNvPr id="19" name="MH_Other_26"/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5892985" y="5183107"/>
                <a:ext cx="64968" cy="96762"/>
              </a:xfrm>
              <a:custGeom>
                <a:avLst/>
                <a:gdLst>
                  <a:gd name="T0" fmla="*/ 2147483646 w 14"/>
                  <a:gd name="T1" fmla="*/ 0 h 21"/>
                  <a:gd name="T2" fmla="*/ 2147483646 w 14"/>
                  <a:gd name="T3" fmla="*/ 0 h 21"/>
                  <a:gd name="T4" fmla="*/ 0 w 14"/>
                  <a:gd name="T5" fmla="*/ 2147483646 h 21"/>
                  <a:gd name="T6" fmla="*/ 0 w 14"/>
                  <a:gd name="T7" fmla="*/ 2147483646 h 21"/>
                  <a:gd name="T8" fmla="*/ 2147483646 w 14"/>
                  <a:gd name="T9" fmla="*/ 2147483646 h 21"/>
                  <a:gd name="T10" fmla="*/ 2147483646 w 14"/>
                  <a:gd name="T11" fmla="*/ 2147483646 h 21"/>
                  <a:gd name="T12" fmla="*/ 2147483646 w 14"/>
                  <a:gd name="T13" fmla="*/ 2147483646 h 21"/>
                  <a:gd name="T14" fmla="*/ 2147483646 w 14"/>
                  <a:gd name="T15" fmla="*/ 2147483646 h 21"/>
                  <a:gd name="T16" fmla="*/ 2147483646 w 14"/>
                  <a:gd name="T17" fmla="*/ 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21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1"/>
                      <a:pt x="1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4" y="21"/>
                      <a:pt x="14" y="2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rgbClr val="83BB48"/>
                  </a:solidFill>
                </a:endParaRPr>
              </a:p>
            </p:txBody>
          </p:sp>
          <p:sp>
            <p:nvSpPr>
              <p:cNvPr id="20" name="MH_Other_27"/>
              <p:cNvSpPr>
                <a:spLocks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6002187" y="5223192"/>
                <a:ext cx="66351" cy="56675"/>
              </a:xfrm>
              <a:custGeom>
                <a:avLst/>
                <a:gdLst>
                  <a:gd name="T0" fmla="*/ 2147483646 w 14"/>
                  <a:gd name="T1" fmla="*/ 0 h 12"/>
                  <a:gd name="T2" fmla="*/ 2147483646 w 14"/>
                  <a:gd name="T3" fmla="*/ 0 h 12"/>
                  <a:gd name="T4" fmla="*/ 0 w 14"/>
                  <a:gd name="T5" fmla="*/ 0 h 12"/>
                  <a:gd name="T6" fmla="*/ 0 w 14"/>
                  <a:gd name="T7" fmla="*/ 2147483646 h 12"/>
                  <a:gd name="T8" fmla="*/ 2147483646 w 14"/>
                  <a:gd name="T9" fmla="*/ 2147483646 h 12"/>
                  <a:gd name="T10" fmla="*/ 2147483646 w 14"/>
                  <a:gd name="T11" fmla="*/ 2147483646 h 12"/>
                  <a:gd name="T12" fmla="*/ 2147483646 w 14"/>
                  <a:gd name="T13" fmla="*/ 2147483646 h 12"/>
                  <a:gd name="T14" fmla="*/ 2147483646 w 14"/>
                  <a:gd name="T15" fmla="*/ 0 h 12"/>
                  <a:gd name="T16" fmla="*/ 2147483646 w 14"/>
                  <a:gd name="T17" fmla="*/ 0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4" y="12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rgbClr val="83BB48"/>
                  </a:solidFill>
                </a:endParaRPr>
              </a:p>
            </p:txBody>
          </p:sp>
          <p:sp>
            <p:nvSpPr>
              <p:cNvPr id="21" name="MH_Other_28"/>
              <p:cNvSpPr>
                <a:spLocks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6108627" y="5109844"/>
                <a:ext cx="63586" cy="170025"/>
              </a:xfrm>
              <a:custGeom>
                <a:avLst/>
                <a:gdLst>
                  <a:gd name="T0" fmla="*/ 2147483646 w 14"/>
                  <a:gd name="T1" fmla="*/ 0 h 37"/>
                  <a:gd name="T2" fmla="*/ 2147483646 w 14"/>
                  <a:gd name="T3" fmla="*/ 0 h 37"/>
                  <a:gd name="T4" fmla="*/ 0 w 14"/>
                  <a:gd name="T5" fmla="*/ 2147483646 h 37"/>
                  <a:gd name="T6" fmla="*/ 0 w 14"/>
                  <a:gd name="T7" fmla="*/ 2147483646 h 37"/>
                  <a:gd name="T8" fmla="*/ 2147483646 w 14"/>
                  <a:gd name="T9" fmla="*/ 2147483646 h 37"/>
                  <a:gd name="T10" fmla="*/ 2147483646 w 14"/>
                  <a:gd name="T11" fmla="*/ 2147483646 h 37"/>
                  <a:gd name="T12" fmla="*/ 2147483646 w 14"/>
                  <a:gd name="T13" fmla="*/ 2147483646 h 37"/>
                  <a:gd name="T14" fmla="*/ 2147483646 w 14"/>
                  <a:gd name="T15" fmla="*/ 2147483646 h 37"/>
                  <a:gd name="T16" fmla="*/ 2147483646 w 14"/>
                  <a:gd name="T17" fmla="*/ 0 h 3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37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6"/>
                      <a:pt x="1" y="37"/>
                      <a:pt x="1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7"/>
                      <a:pt x="14" y="36"/>
                      <a:pt x="14" y="35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rgbClr val="83BB48"/>
                  </a:solidFill>
                </a:endParaRPr>
              </a:p>
            </p:txBody>
          </p:sp>
          <p:sp>
            <p:nvSpPr>
              <p:cNvPr id="22" name="MH_Other_29"/>
              <p:cNvSpPr>
                <a:spLocks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6217828" y="4948113"/>
                <a:ext cx="66351" cy="331755"/>
              </a:xfrm>
              <a:custGeom>
                <a:avLst/>
                <a:gdLst>
                  <a:gd name="T0" fmla="*/ 2147483646 w 14"/>
                  <a:gd name="T1" fmla="*/ 0 h 72"/>
                  <a:gd name="T2" fmla="*/ 2147483646 w 14"/>
                  <a:gd name="T3" fmla="*/ 0 h 72"/>
                  <a:gd name="T4" fmla="*/ 0 w 14"/>
                  <a:gd name="T5" fmla="*/ 2147483646 h 72"/>
                  <a:gd name="T6" fmla="*/ 0 w 14"/>
                  <a:gd name="T7" fmla="*/ 2147483646 h 72"/>
                  <a:gd name="T8" fmla="*/ 2147483646 w 14"/>
                  <a:gd name="T9" fmla="*/ 2147483646 h 72"/>
                  <a:gd name="T10" fmla="*/ 2147483646 w 14"/>
                  <a:gd name="T11" fmla="*/ 2147483646 h 72"/>
                  <a:gd name="T12" fmla="*/ 2147483646 w 14"/>
                  <a:gd name="T13" fmla="*/ 2147483646 h 72"/>
                  <a:gd name="T14" fmla="*/ 2147483646 w 14"/>
                  <a:gd name="T15" fmla="*/ 2147483646 h 72"/>
                  <a:gd name="T16" fmla="*/ 2147483646 w 14"/>
                  <a:gd name="T17" fmla="*/ 0 h 7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" h="7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0"/>
                      <a:pt x="1" y="72"/>
                      <a:pt x="1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4" y="72"/>
                      <a:pt x="14" y="70"/>
                      <a:pt x="14" y="68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rgbClr val="83BB48"/>
                  </a:solidFill>
                </a:endParaRPr>
              </a:p>
            </p:txBody>
          </p:sp>
          <p:sp>
            <p:nvSpPr>
              <p:cNvPr id="23" name="MH_Other_30"/>
              <p:cNvSpPr>
                <a:spLocks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5884691" y="4736619"/>
                <a:ext cx="403635" cy="420223"/>
              </a:xfrm>
              <a:custGeom>
                <a:avLst/>
                <a:gdLst>
                  <a:gd name="T0" fmla="*/ 2147483646 w 209"/>
                  <a:gd name="T1" fmla="*/ 2147483646 h 218"/>
                  <a:gd name="T2" fmla="*/ 2147483646 w 209"/>
                  <a:gd name="T3" fmla="*/ 2147483646 h 218"/>
                  <a:gd name="T4" fmla="*/ 2147483646 w 209"/>
                  <a:gd name="T5" fmla="*/ 2147483646 h 218"/>
                  <a:gd name="T6" fmla="*/ 2147483646 w 209"/>
                  <a:gd name="T7" fmla="*/ 2147483646 h 218"/>
                  <a:gd name="T8" fmla="*/ 0 w 209"/>
                  <a:gd name="T9" fmla="*/ 2147483646 h 218"/>
                  <a:gd name="T10" fmla="*/ 2147483646 w 209"/>
                  <a:gd name="T11" fmla="*/ 2147483646 h 218"/>
                  <a:gd name="T12" fmla="*/ 2147483646 w 209"/>
                  <a:gd name="T13" fmla="*/ 2147483646 h 218"/>
                  <a:gd name="T14" fmla="*/ 2147483646 w 209"/>
                  <a:gd name="T15" fmla="*/ 2147483646 h 218"/>
                  <a:gd name="T16" fmla="*/ 2147483646 w 209"/>
                  <a:gd name="T17" fmla="*/ 2147483646 h 218"/>
                  <a:gd name="T18" fmla="*/ 2147483646 w 209"/>
                  <a:gd name="T19" fmla="*/ 2147483646 h 218"/>
                  <a:gd name="T20" fmla="*/ 2147483646 w 209"/>
                  <a:gd name="T21" fmla="*/ 2147483646 h 218"/>
                  <a:gd name="T22" fmla="*/ 2147483646 w 209"/>
                  <a:gd name="T23" fmla="*/ 0 h 218"/>
                  <a:gd name="T24" fmla="*/ 2147483646 w 209"/>
                  <a:gd name="T25" fmla="*/ 2147483646 h 218"/>
                  <a:gd name="T26" fmla="*/ 2147483646 w 209"/>
                  <a:gd name="T27" fmla="*/ 2147483646 h 21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09" h="218">
                    <a:moveTo>
                      <a:pt x="147" y="48"/>
                    </a:moveTo>
                    <a:lnTo>
                      <a:pt x="159" y="58"/>
                    </a:lnTo>
                    <a:lnTo>
                      <a:pt x="71" y="191"/>
                    </a:lnTo>
                    <a:lnTo>
                      <a:pt x="19" y="163"/>
                    </a:lnTo>
                    <a:lnTo>
                      <a:pt x="0" y="187"/>
                    </a:lnTo>
                    <a:lnTo>
                      <a:pt x="14" y="198"/>
                    </a:lnTo>
                    <a:lnTo>
                      <a:pt x="23" y="187"/>
                    </a:lnTo>
                    <a:lnTo>
                      <a:pt x="78" y="218"/>
                    </a:lnTo>
                    <a:lnTo>
                      <a:pt x="176" y="67"/>
                    </a:lnTo>
                    <a:lnTo>
                      <a:pt x="188" y="77"/>
                    </a:lnTo>
                    <a:lnTo>
                      <a:pt x="197" y="38"/>
                    </a:lnTo>
                    <a:lnTo>
                      <a:pt x="209" y="0"/>
                    </a:lnTo>
                    <a:lnTo>
                      <a:pt x="178" y="24"/>
                    </a:lnTo>
                    <a:lnTo>
                      <a:pt x="147" y="48"/>
                    </a:ln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rgbClr val="83BB48"/>
                  </a:solidFill>
                </a:endParaRPr>
              </a:p>
            </p:txBody>
          </p:sp>
        </p:grpSp>
        <p:sp>
          <p:nvSpPr>
            <p:cNvPr id="18" name="MH_Title_1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5468766" y="3905250"/>
              <a:ext cx="1294626" cy="764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822960">
                <a:defRPr/>
              </a:pPr>
              <a:r>
                <a:rPr lang="zh-CN" altLang="en-US" sz="135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悦黑（非商用）常规体"/>
                  <a:ea typeface="+mn-ea"/>
                  <a:cs typeface="Arial Unicode MS" panose="020B0604020202020204" pitchFamily="34" charset="-122"/>
                </a:rPr>
                <a:t>单击添加标题</a:t>
              </a:r>
              <a:endParaRPr lang="zh-CN" altLang="en-US" sz="13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悦黑（非商用）常规体"/>
                <a:ea typeface="+mn-ea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986855" y="3401239"/>
            <a:ext cx="678335" cy="689532"/>
            <a:chOff x="3747637" y="4269398"/>
            <a:chExt cx="1004940" cy="1021529"/>
          </a:xfrm>
        </p:grpSpPr>
        <p:pic>
          <p:nvPicPr>
            <p:cNvPr id="25" name="MH_Other_5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47637" y="4269398"/>
              <a:ext cx="1004940" cy="1021529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6" name="Freeform 458"/>
            <p:cNvSpPr>
              <a:spLocks/>
            </p:cNvSpPr>
            <p:nvPr/>
          </p:nvSpPr>
          <p:spPr bwMode="auto">
            <a:xfrm>
              <a:off x="4102667" y="4613368"/>
              <a:ext cx="292118" cy="333589"/>
            </a:xfrm>
            <a:custGeom>
              <a:avLst/>
              <a:gdLst>
                <a:gd name="T0" fmla="*/ 64 w 64"/>
                <a:gd name="T1" fmla="*/ 30 h 73"/>
                <a:gd name="T2" fmla="*/ 34 w 64"/>
                <a:gd name="T3" fmla="*/ 3 h 73"/>
                <a:gd name="T4" fmla="*/ 34 w 64"/>
                <a:gd name="T5" fmla="*/ 2 h 73"/>
                <a:gd name="T6" fmla="*/ 32 w 64"/>
                <a:gd name="T7" fmla="*/ 0 h 73"/>
                <a:gd name="T8" fmla="*/ 30 w 64"/>
                <a:gd name="T9" fmla="*/ 2 h 73"/>
                <a:gd name="T10" fmla="*/ 30 w 64"/>
                <a:gd name="T11" fmla="*/ 3 h 73"/>
                <a:gd name="T12" fmla="*/ 0 w 64"/>
                <a:gd name="T13" fmla="*/ 30 h 73"/>
                <a:gd name="T14" fmla="*/ 30 w 64"/>
                <a:gd name="T15" fmla="*/ 30 h 73"/>
                <a:gd name="T16" fmla="*/ 30 w 64"/>
                <a:gd name="T17" fmla="*/ 59 h 73"/>
                <a:gd name="T18" fmla="*/ 30 w 64"/>
                <a:gd name="T19" fmla="*/ 59 h 73"/>
                <a:gd name="T20" fmla="*/ 27 w 64"/>
                <a:gd name="T21" fmla="*/ 66 h 73"/>
                <a:gd name="T22" fmla="*/ 20 w 64"/>
                <a:gd name="T23" fmla="*/ 68 h 73"/>
                <a:gd name="T24" fmla="*/ 13 w 64"/>
                <a:gd name="T25" fmla="*/ 66 h 73"/>
                <a:gd name="T26" fmla="*/ 10 w 64"/>
                <a:gd name="T27" fmla="*/ 59 h 73"/>
                <a:gd name="T28" fmla="*/ 8 w 64"/>
                <a:gd name="T29" fmla="*/ 56 h 73"/>
                <a:gd name="T30" fmla="*/ 6 w 64"/>
                <a:gd name="T31" fmla="*/ 59 h 73"/>
                <a:gd name="T32" fmla="*/ 20 w 64"/>
                <a:gd name="T33" fmla="*/ 73 h 73"/>
                <a:gd name="T34" fmla="*/ 34 w 64"/>
                <a:gd name="T35" fmla="*/ 60 h 73"/>
                <a:gd name="T36" fmla="*/ 34 w 64"/>
                <a:gd name="T37" fmla="*/ 59 h 73"/>
                <a:gd name="T38" fmla="*/ 34 w 64"/>
                <a:gd name="T39" fmla="*/ 30 h 73"/>
                <a:gd name="T40" fmla="*/ 64 w 64"/>
                <a:gd name="T4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73">
                  <a:moveTo>
                    <a:pt x="64" y="30"/>
                  </a:moveTo>
                  <a:cubicBezTo>
                    <a:pt x="64" y="16"/>
                    <a:pt x="51" y="4"/>
                    <a:pt x="34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2" y="0"/>
                  </a:cubicBezTo>
                  <a:cubicBezTo>
                    <a:pt x="31" y="0"/>
                    <a:pt x="30" y="1"/>
                    <a:pt x="30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13" y="4"/>
                    <a:pt x="0" y="16"/>
                    <a:pt x="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29" y="61"/>
                    <a:pt x="28" y="64"/>
                    <a:pt x="27" y="66"/>
                  </a:cubicBezTo>
                  <a:cubicBezTo>
                    <a:pt x="25" y="67"/>
                    <a:pt x="23" y="68"/>
                    <a:pt x="20" y="68"/>
                  </a:cubicBezTo>
                  <a:cubicBezTo>
                    <a:pt x="17" y="68"/>
                    <a:pt x="15" y="67"/>
                    <a:pt x="13" y="66"/>
                  </a:cubicBezTo>
                  <a:cubicBezTo>
                    <a:pt x="11" y="64"/>
                    <a:pt x="10" y="61"/>
                    <a:pt x="10" y="59"/>
                  </a:cubicBezTo>
                  <a:cubicBezTo>
                    <a:pt x="10" y="58"/>
                    <a:pt x="9" y="56"/>
                    <a:pt x="8" y="56"/>
                  </a:cubicBezTo>
                  <a:cubicBezTo>
                    <a:pt x="7" y="56"/>
                    <a:pt x="6" y="58"/>
                    <a:pt x="6" y="59"/>
                  </a:cubicBezTo>
                  <a:cubicBezTo>
                    <a:pt x="6" y="67"/>
                    <a:pt x="12" y="73"/>
                    <a:pt x="20" y="73"/>
                  </a:cubicBezTo>
                  <a:cubicBezTo>
                    <a:pt x="28" y="73"/>
                    <a:pt x="34" y="67"/>
                    <a:pt x="34" y="60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4" y="30"/>
                    <a:pt x="34" y="30"/>
                    <a:pt x="34" y="30"/>
                  </a:cubicBezTo>
                  <a:lnTo>
                    <a:pt x="64" y="30"/>
                  </a:ln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252777" y="2379537"/>
            <a:ext cx="679268" cy="690465"/>
            <a:chOff x="4141595" y="2755766"/>
            <a:chExt cx="1006323" cy="1022911"/>
          </a:xfrm>
        </p:grpSpPr>
        <p:pic>
          <p:nvPicPr>
            <p:cNvPr id="28" name="MH_Other_1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41595" y="2755766"/>
              <a:ext cx="1006323" cy="1022911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29" name="组合 28"/>
            <p:cNvGrpSpPr/>
            <p:nvPr/>
          </p:nvGrpSpPr>
          <p:grpSpPr>
            <a:xfrm>
              <a:off x="4477961" y="3106737"/>
              <a:ext cx="333592" cy="320968"/>
              <a:chOff x="7156593" y="1239730"/>
              <a:chExt cx="293688" cy="282574"/>
            </a:xfrm>
            <a:solidFill>
              <a:srgbClr val="E94744"/>
            </a:solidFill>
          </p:grpSpPr>
          <p:sp>
            <p:nvSpPr>
              <p:cNvPr id="30" name="Freeform 573"/>
              <p:cNvSpPr>
                <a:spLocks/>
              </p:cNvSpPr>
              <p:nvPr/>
            </p:nvSpPr>
            <p:spPr bwMode="auto">
              <a:xfrm>
                <a:off x="7204218" y="1304817"/>
                <a:ext cx="196850" cy="217487"/>
              </a:xfrm>
              <a:custGeom>
                <a:avLst/>
                <a:gdLst>
                  <a:gd name="T0" fmla="*/ 0 w 49"/>
                  <a:gd name="T1" fmla="*/ 22 h 54"/>
                  <a:gd name="T2" fmla="*/ 0 w 49"/>
                  <a:gd name="T3" fmla="*/ 52 h 54"/>
                  <a:gd name="T4" fmla="*/ 1 w 49"/>
                  <a:gd name="T5" fmla="*/ 54 h 54"/>
                  <a:gd name="T6" fmla="*/ 3 w 49"/>
                  <a:gd name="T7" fmla="*/ 54 h 54"/>
                  <a:gd name="T8" fmla="*/ 16 w 49"/>
                  <a:gd name="T9" fmla="*/ 54 h 54"/>
                  <a:gd name="T10" fmla="*/ 17 w 49"/>
                  <a:gd name="T11" fmla="*/ 54 h 54"/>
                  <a:gd name="T12" fmla="*/ 18 w 49"/>
                  <a:gd name="T13" fmla="*/ 53 h 54"/>
                  <a:gd name="T14" fmla="*/ 18 w 49"/>
                  <a:gd name="T15" fmla="*/ 39 h 54"/>
                  <a:gd name="T16" fmla="*/ 31 w 49"/>
                  <a:gd name="T17" fmla="*/ 39 h 54"/>
                  <a:gd name="T18" fmla="*/ 31 w 49"/>
                  <a:gd name="T19" fmla="*/ 53 h 54"/>
                  <a:gd name="T20" fmla="*/ 32 w 49"/>
                  <a:gd name="T21" fmla="*/ 54 h 54"/>
                  <a:gd name="T22" fmla="*/ 33 w 49"/>
                  <a:gd name="T23" fmla="*/ 54 h 54"/>
                  <a:gd name="T24" fmla="*/ 46 w 49"/>
                  <a:gd name="T25" fmla="*/ 54 h 54"/>
                  <a:gd name="T26" fmla="*/ 48 w 49"/>
                  <a:gd name="T27" fmla="*/ 54 h 54"/>
                  <a:gd name="T28" fmla="*/ 49 w 49"/>
                  <a:gd name="T29" fmla="*/ 52 h 54"/>
                  <a:gd name="T30" fmla="*/ 49 w 49"/>
                  <a:gd name="T31" fmla="*/ 22 h 54"/>
                  <a:gd name="T32" fmla="*/ 25 w 49"/>
                  <a:gd name="T33" fmla="*/ 0 h 54"/>
                  <a:gd name="T34" fmla="*/ 0 w 49"/>
                  <a:gd name="T35" fmla="*/ 2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54">
                    <a:moveTo>
                      <a:pt x="0" y="22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0" y="54"/>
                      <a:pt x="1" y="54"/>
                    </a:cubicBezTo>
                    <a:cubicBezTo>
                      <a:pt x="2" y="54"/>
                      <a:pt x="2" y="54"/>
                      <a:pt x="3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8" y="54"/>
                      <a:pt x="18" y="53"/>
                      <a:pt x="18" y="53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1" y="53"/>
                      <a:pt x="31" y="54"/>
                      <a:pt x="32" y="54"/>
                    </a:cubicBezTo>
                    <a:cubicBezTo>
                      <a:pt x="32" y="54"/>
                      <a:pt x="32" y="54"/>
                      <a:pt x="33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7" y="54"/>
                      <a:pt x="48" y="54"/>
                      <a:pt x="48" y="54"/>
                    </a:cubicBezTo>
                    <a:cubicBezTo>
                      <a:pt x="49" y="54"/>
                      <a:pt x="49" y="53"/>
                      <a:pt x="49" y="5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25" y="0"/>
                      <a:pt x="25" y="0"/>
                      <a:pt x="25" y="0"/>
                    </a:cubicBez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" name="Freeform 574"/>
              <p:cNvSpPr>
                <a:spLocks/>
              </p:cNvSpPr>
              <p:nvPr/>
            </p:nvSpPr>
            <p:spPr bwMode="auto">
              <a:xfrm>
                <a:off x="7156593" y="1239730"/>
                <a:ext cx="293688" cy="157162"/>
              </a:xfrm>
              <a:custGeom>
                <a:avLst/>
                <a:gdLst>
                  <a:gd name="T0" fmla="*/ 71 w 73"/>
                  <a:gd name="T1" fmla="*/ 30 h 39"/>
                  <a:gd name="T2" fmla="*/ 60 w 73"/>
                  <a:gd name="T3" fmla="*/ 20 h 39"/>
                  <a:gd name="T4" fmla="*/ 60 w 73"/>
                  <a:gd name="T5" fmla="*/ 3 h 39"/>
                  <a:gd name="T6" fmla="*/ 58 w 73"/>
                  <a:gd name="T7" fmla="*/ 1 h 39"/>
                  <a:gd name="T8" fmla="*/ 53 w 73"/>
                  <a:gd name="T9" fmla="*/ 1 h 39"/>
                  <a:gd name="T10" fmla="*/ 52 w 73"/>
                  <a:gd name="T11" fmla="*/ 3 h 39"/>
                  <a:gd name="T12" fmla="*/ 52 w 73"/>
                  <a:gd name="T13" fmla="*/ 12 h 39"/>
                  <a:gd name="T14" fmla="*/ 40 w 73"/>
                  <a:gd name="T15" fmla="*/ 2 h 39"/>
                  <a:gd name="T16" fmla="*/ 33 w 73"/>
                  <a:gd name="T17" fmla="*/ 2 h 39"/>
                  <a:gd name="T18" fmla="*/ 2 w 73"/>
                  <a:gd name="T19" fmla="*/ 30 h 39"/>
                  <a:gd name="T20" fmla="*/ 2 w 73"/>
                  <a:gd name="T21" fmla="*/ 37 h 39"/>
                  <a:gd name="T22" fmla="*/ 2 w 73"/>
                  <a:gd name="T23" fmla="*/ 37 h 39"/>
                  <a:gd name="T24" fmla="*/ 5 w 73"/>
                  <a:gd name="T25" fmla="*/ 38 h 39"/>
                  <a:gd name="T26" fmla="*/ 8 w 73"/>
                  <a:gd name="T27" fmla="*/ 37 h 39"/>
                  <a:gd name="T28" fmla="*/ 37 w 73"/>
                  <a:gd name="T29" fmla="*/ 11 h 39"/>
                  <a:gd name="T30" fmla="*/ 65 w 73"/>
                  <a:gd name="T31" fmla="*/ 37 h 39"/>
                  <a:gd name="T32" fmla="*/ 71 w 73"/>
                  <a:gd name="T33" fmla="*/ 37 h 39"/>
                  <a:gd name="T34" fmla="*/ 71 w 73"/>
                  <a:gd name="T35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39">
                    <a:moveTo>
                      <a:pt x="71" y="30"/>
                    </a:move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2"/>
                      <a:pt x="59" y="1"/>
                      <a:pt x="58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2" y="2"/>
                      <a:pt x="52" y="3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0"/>
                      <a:pt x="35" y="0"/>
                      <a:pt x="33" y="2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0" y="32"/>
                      <a:pt x="0" y="35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3" y="38"/>
                      <a:pt x="4" y="38"/>
                      <a:pt x="5" y="38"/>
                    </a:cubicBezTo>
                    <a:cubicBezTo>
                      <a:pt x="6" y="38"/>
                      <a:pt x="7" y="38"/>
                      <a:pt x="8" y="37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65" y="37"/>
                      <a:pt x="65" y="37"/>
                      <a:pt x="65" y="37"/>
                    </a:cubicBezTo>
                    <a:cubicBezTo>
                      <a:pt x="67" y="39"/>
                      <a:pt x="70" y="39"/>
                      <a:pt x="71" y="37"/>
                    </a:cubicBezTo>
                    <a:cubicBezTo>
                      <a:pt x="73" y="35"/>
                      <a:pt x="73" y="32"/>
                      <a:pt x="71" y="3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4216629" y="1861689"/>
            <a:ext cx="678335" cy="689532"/>
            <a:chOff x="5569524" y="1988583"/>
            <a:chExt cx="1004940" cy="1021529"/>
          </a:xfrm>
        </p:grpSpPr>
        <p:pic>
          <p:nvPicPr>
            <p:cNvPr id="33" name="MH_Other_2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9524" y="1988583"/>
              <a:ext cx="1004940" cy="1021529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4" name="组合 33"/>
            <p:cNvGrpSpPr/>
            <p:nvPr/>
          </p:nvGrpSpPr>
          <p:grpSpPr>
            <a:xfrm>
              <a:off x="5926327" y="2359544"/>
              <a:ext cx="306543" cy="232610"/>
              <a:chOff x="10269681" y="2490680"/>
              <a:chExt cx="269875" cy="204787"/>
            </a:xfrm>
            <a:solidFill>
              <a:srgbClr val="009288"/>
            </a:solidFill>
          </p:grpSpPr>
          <p:sp>
            <p:nvSpPr>
              <p:cNvPr id="35" name="Freeform 382"/>
              <p:cNvSpPr>
                <a:spLocks/>
              </p:cNvSpPr>
              <p:nvPr/>
            </p:nvSpPr>
            <p:spPr bwMode="auto">
              <a:xfrm>
                <a:off x="10269681" y="2687530"/>
                <a:ext cx="269875" cy="7937"/>
              </a:xfrm>
              <a:custGeom>
                <a:avLst/>
                <a:gdLst>
                  <a:gd name="T0" fmla="*/ 1 w 67"/>
                  <a:gd name="T1" fmla="*/ 2 h 2"/>
                  <a:gd name="T2" fmla="*/ 0 w 67"/>
                  <a:gd name="T3" fmla="*/ 1 h 2"/>
                  <a:gd name="T4" fmla="*/ 1 w 67"/>
                  <a:gd name="T5" fmla="*/ 0 h 2"/>
                  <a:gd name="T6" fmla="*/ 65 w 67"/>
                  <a:gd name="T7" fmla="*/ 0 h 2"/>
                  <a:gd name="T8" fmla="*/ 67 w 67"/>
                  <a:gd name="T9" fmla="*/ 1 h 2"/>
                  <a:gd name="T10" fmla="*/ 65 w 67"/>
                  <a:gd name="T11" fmla="*/ 2 h 2"/>
                  <a:gd name="T12" fmla="*/ 1 w 6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2">
                    <a:moveTo>
                      <a:pt x="1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0"/>
                      <a:pt x="67" y="1"/>
                      <a:pt x="67" y="1"/>
                    </a:cubicBezTo>
                    <a:cubicBezTo>
                      <a:pt x="67" y="2"/>
                      <a:pt x="66" y="2"/>
                      <a:pt x="65" y="2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" name="Rectangle 383"/>
              <p:cNvSpPr>
                <a:spLocks noChangeArrowheads="1"/>
              </p:cNvSpPr>
              <p:nvPr/>
            </p:nvSpPr>
            <p:spPr bwMode="auto">
              <a:xfrm>
                <a:off x="10301431" y="2538305"/>
                <a:ext cx="41275" cy="130175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" name="Rectangle 384"/>
              <p:cNvSpPr>
                <a:spLocks noChangeArrowheads="1"/>
              </p:cNvSpPr>
              <p:nvPr/>
            </p:nvSpPr>
            <p:spPr bwMode="auto">
              <a:xfrm>
                <a:off x="10361756" y="2490680"/>
                <a:ext cx="36513" cy="177800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" name="Rectangle 385"/>
              <p:cNvSpPr>
                <a:spLocks noChangeArrowheads="1"/>
              </p:cNvSpPr>
              <p:nvPr/>
            </p:nvSpPr>
            <p:spPr bwMode="auto">
              <a:xfrm>
                <a:off x="10414143" y="2547830"/>
                <a:ext cx="41275" cy="120650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Rectangle 386"/>
              <p:cNvSpPr>
                <a:spLocks noChangeArrowheads="1"/>
              </p:cNvSpPr>
              <p:nvPr/>
            </p:nvSpPr>
            <p:spPr bwMode="auto">
              <a:xfrm>
                <a:off x="10474468" y="2587517"/>
                <a:ext cx="36513" cy="80962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5237397" y="2379537"/>
            <a:ext cx="679268" cy="690465"/>
            <a:chOff x="7081773" y="2755766"/>
            <a:chExt cx="1006323" cy="1022911"/>
          </a:xfrm>
        </p:grpSpPr>
        <p:pic>
          <p:nvPicPr>
            <p:cNvPr id="41" name="MH_Other_3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81773" y="2755766"/>
              <a:ext cx="1006323" cy="1022911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2" name="Freeform 177"/>
            <p:cNvSpPr>
              <a:spLocks noEditPoints="1"/>
            </p:cNvSpPr>
            <p:nvPr/>
          </p:nvSpPr>
          <p:spPr bwMode="auto">
            <a:xfrm>
              <a:off x="7454325" y="3114240"/>
              <a:ext cx="309962" cy="256688"/>
            </a:xfrm>
            <a:custGeom>
              <a:avLst/>
              <a:gdLst>
                <a:gd name="T0" fmla="*/ 39 w 81"/>
                <a:gd name="T1" fmla="*/ 35 h 67"/>
                <a:gd name="T2" fmla="*/ 37 w 81"/>
                <a:gd name="T3" fmla="*/ 28 h 67"/>
                <a:gd name="T4" fmla="*/ 41 w 81"/>
                <a:gd name="T5" fmla="*/ 43 h 67"/>
                <a:gd name="T6" fmla="*/ 44 w 81"/>
                <a:gd name="T7" fmla="*/ 51 h 67"/>
                <a:gd name="T8" fmla="*/ 44 w 81"/>
                <a:gd name="T9" fmla="*/ 46 h 67"/>
                <a:gd name="T10" fmla="*/ 64 w 81"/>
                <a:gd name="T11" fmla="*/ 13 h 67"/>
                <a:gd name="T12" fmla="*/ 62 w 81"/>
                <a:gd name="T13" fmla="*/ 17 h 67"/>
                <a:gd name="T14" fmla="*/ 56 w 81"/>
                <a:gd name="T15" fmla="*/ 17 h 67"/>
                <a:gd name="T16" fmla="*/ 55 w 81"/>
                <a:gd name="T17" fmla="*/ 13 h 67"/>
                <a:gd name="T18" fmla="*/ 25 w 81"/>
                <a:gd name="T19" fmla="*/ 17 h 67"/>
                <a:gd name="T20" fmla="*/ 19 w 81"/>
                <a:gd name="T21" fmla="*/ 17 h 67"/>
                <a:gd name="T22" fmla="*/ 19 w 81"/>
                <a:gd name="T23" fmla="*/ 13 h 67"/>
                <a:gd name="T24" fmla="*/ 0 w 81"/>
                <a:gd name="T25" fmla="*/ 30 h 67"/>
                <a:gd name="T26" fmla="*/ 17 w 81"/>
                <a:gd name="T27" fmla="*/ 67 h 67"/>
                <a:gd name="T28" fmla="*/ 81 w 81"/>
                <a:gd name="T29" fmla="*/ 50 h 67"/>
                <a:gd name="T30" fmla="*/ 64 w 81"/>
                <a:gd name="T31" fmla="*/ 13 h 67"/>
                <a:gd name="T32" fmla="*/ 41 w 81"/>
                <a:gd name="T33" fmla="*/ 54 h 67"/>
                <a:gd name="T34" fmla="*/ 39 w 81"/>
                <a:gd name="T35" fmla="*/ 57 h 67"/>
                <a:gd name="T36" fmla="*/ 32 w 81"/>
                <a:gd name="T37" fmla="*/ 51 h 67"/>
                <a:gd name="T38" fmla="*/ 33 w 81"/>
                <a:gd name="T39" fmla="*/ 45 h 67"/>
                <a:gd name="T40" fmla="*/ 39 w 81"/>
                <a:gd name="T41" fmla="*/ 42 h 67"/>
                <a:gd name="T42" fmla="*/ 32 w 81"/>
                <a:gd name="T43" fmla="*/ 33 h 67"/>
                <a:gd name="T44" fmla="*/ 39 w 81"/>
                <a:gd name="T45" fmla="*/ 25 h 67"/>
                <a:gd name="T46" fmla="*/ 41 w 81"/>
                <a:gd name="T47" fmla="*/ 23 h 67"/>
                <a:gd name="T48" fmla="*/ 48 w 81"/>
                <a:gd name="T49" fmla="*/ 28 h 67"/>
                <a:gd name="T50" fmla="*/ 46 w 81"/>
                <a:gd name="T51" fmla="*/ 34 h 67"/>
                <a:gd name="T52" fmla="*/ 41 w 81"/>
                <a:gd name="T53" fmla="*/ 27 h 67"/>
                <a:gd name="T54" fmla="*/ 48 w 81"/>
                <a:gd name="T55" fmla="*/ 42 h 67"/>
                <a:gd name="T56" fmla="*/ 47 w 81"/>
                <a:gd name="T57" fmla="*/ 52 h 67"/>
                <a:gd name="T58" fmla="*/ 34 w 81"/>
                <a:gd name="T59" fmla="*/ 3 h 67"/>
                <a:gd name="T60" fmla="*/ 56 w 81"/>
                <a:gd name="T61" fmla="*/ 13 h 67"/>
                <a:gd name="T62" fmla="*/ 61 w 81"/>
                <a:gd name="T63" fmla="*/ 16 h 67"/>
                <a:gd name="T64" fmla="*/ 50 w 81"/>
                <a:gd name="T65" fmla="*/ 0 h 67"/>
                <a:gd name="T66" fmla="*/ 20 w 81"/>
                <a:gd name="T67" fmla="*/ 13 h 67"/>
                <a:gd name="T68" fmla="*/ 24 w 81"/>
                <a:gd name="T6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67">
                  <a:moveTo>
                    <a:pt x="35" y="30"/>
                  </a:moveTo>
                  <a:cubicBezTo>
                    <a:pt x="35" y="32"/>
                    <a:pt x="37" y="33"/>
                    <a:pt x="39" y="3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7"/>
                    <a:pt x="37" y="28"/>
                  </a:cubicBezTo>
                  <a:cubicBezTo>
                    <a:pt x="36" y="29"/>
                    <a:pt x="35" y="29"/>
                    <a:pt x="35" y="30"/>
                  </a:cubicBezTo>
                  <a:close/>
                  <a:moveTo>
                    <a:pt x="41" y="43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3" y="52"/>
                    <a:pt x="44" y="51"/>
                  </a:cubicBezTo>
                  <a:cubicBezTo>
                    <a:pt x="45" y="50"/>
                    <a:pt x="45" y="49"/>
                    <a:pt x="45" y="48"/>
                  </a:cubicBezTo>
                  <a:cubicBezTo>
                    <a:pt x="45" y="47"/>
                    <a:pt x="45" y="47"/>
                    <a:pt x="44" y="46"/>
                  </a:cubicBezTo>
                  <a:cubicBezTo>
                    <a:pt x="44" y="45"/>
                    <a:pt x="43" y="44"/>
                    <a:pt x="41" y="43"/>
                  </a:cubicBezTo>
                  <a:close/>
                  <a:moveTo>
                    <a:pt x="64" y="13"/>
                  </a:moveTo>
                  <a:cubicBezTo>
                    <a:pt x="62" y="13"/>
                    <a:pt x="62" y="13"/>
                    <a:pt x="62" y="13"/>
                  </a:cubicBezTo>
                  <a:cubicBezTo>
                    <a:pt x="62" y="14"/>
                    <a:pt x="62" y="15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5"/>
                    <a:pt x="56" y="14"/>
                    <a:pt x="5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4"/>
                    <a:pt x="25" y="15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5"/>
                    <a:pt x="19" y="14"/>
                    <a:pt x="19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8" y="13"/>
                    <a:pt x="0" y="20"/>
                    <a:pt x="0" y="3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8" y="67"/>
                    <a:pt x="17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73" y="67"/>
                    <a:pt x="81" y="59"/>
                    <a:pt x="81" y="5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20"/>
                    <a:pt x="73" y="13"/>
                    <a:pt x="64" y="13"/>
                  </a:cubicBezTo>
                  <a:close/>
                  <a:moveTo>
                    <a:pt x="47" y="52"/>
                  </a:moveTo>
                  <a:cubicBezTo>
                    <a:pt x="45" y="53"/>
                    <a:pt x="43" y="54"/>
                    <a:pt x="41" y="54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6" y="54"/>
                    <a:pt x="34" y="53"/>
                    <a:pt x="32" y="51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50"/>
                    <a:pt x="36" y="52"/>
                    <a:pt x="39" y="5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6" y="40"/>
                    <a:pt x="34" y="38"/>
                    <a:pt x="33" y="37"/>
                  </a:cubicBezTo>
                  <a:cubicBezTo>
                    <a:pt x="32" y="36"/>
                    <a:pt x="32" y="34"/>
                    <a:pt x="32" y="33"/>
                  </a:cubicBezTo>
                  <a:cubicBezTo>
                    <a:pt x="32" y="31"/>
                    <a:pt x="33" y="29"/>
                    <a:pt x="34" y="28"/>
                  </a:cubicBezTo>
                  <a:cubicBezTo>
                    <a:pt x="36" y="26"/>
                    <a:pt x="37" y="26"/>
                    <a:pt x="39" y="25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4" y="26"/>
                    <a:pt x="46" y="26"/>
                    <a:pt x="48" y="28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1"/>
                    <a:pt x="46" y="30"/>
                    <a:pt x="45" y="29"/>
                  </a:cubicBezTo>
                  <a:cubicBezTo>
                    <a:pt x="44" y="27"/>
                    <a:pt x="42" y="27"/>
                    <a:pt x="41" y="2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48" y="42"/>
                  </a:cubicBezTo>
                  <a:cubicBezTo>
                    <a:pt x="49" y="43"/>
                    <a:pt x="49" y="45"/>
                    <a:pt x="49" y="47"/>
                  </a:cubicBezTo>
                  <a:cubicBezTo>
                    <a:pt x="49" y="49"/>
                    <a:pt x="49" y="50"/>
                    <a:pt x="47" y="52"/>
                  </a:cubicBezTo>
                  <a:close/>
                  <a:moveTo>
                    <a:pt x="25" y="13"/>
                  </a:moveTo>
                  <a:cubicBezTo>
                    <a:pt x="26" y="7"/>
                    <a:pt x="29" y="3"/>
                    <a:pt x="34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2" y="3"/>
                    <a:pt x="55" y="7"/>
                    <a:pt x="56" y="13"/>
                  </a:cubicBezTo>
                  <a:cubicBezTo>
                    <a:pt x="57" y="14"/>
                    <a:pt x="57" y="15"/>
                    <a:pt x="57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4"/>
                    <a:pt x="61" y="13"/>
                  </a:cubicBezTo>
                  <a:cubicBezTo>
                    <a:pt x="59" y="5"/>
                    <a:pt x="55" y="0"/>
                    <a:pt x="5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0"/>
                    <a:pt x="22" y="5"/>
                    <a:pt x="20" y="13"/>
                  </a:cubicBezTo>
                  <a:cubicBezTo>
                    <a:pt x="20" y="14"/>
                    <a:pt x="20" y="15"/>
                    <a:pt x="20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4"/>
                    <a:pt x="25" y="13"/>
                  </a:cubicBez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482793" y="3401239"/>
            <a:ext cx="678335" cy="689532"/>
            <a:chOff x="7445322" y="4269398"/>
            <a:chExt cx="1004941" cy="1021529"/>
          </a:xfrm>
        </p:grpSpPr>
        <p:pic>
          <p:nvPicPr>
            <p:cNvPr id="44" name="MH_Other_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45322" y="4269398"/>
              <a:ext cx="1004941" cy="1021529"/>
            </a:xfrm>
            <a:prstGeom prst="rect">
              <a:avLst/>
            </a:prstGeom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5" name="组合 44"/>
            <p:cNvGrpSpPr/>
            <p:nvPr/>
          </p:nvGrpSpPr>
          <p:grpSpPr>
            <a:xfrm>
              <a:off x="7800872" y="4615747"/>
              <a:ext cx="313191" cy="313191"/>
              <a:chOff x="2996839" y="1292034"/>
              <a:chExt cx="275727" cy="275728"/>
            </a:xfrm>
            <a:solidFill>
              <a:srgbClr val="E94744"/>
            </a:solidFill>
          </p:grpSpPr>
          <p:sp>
            <p:nvSpPr>
              <p:cNvPr id="46" name="Freeform 302"/>
              <p:cNvSpPr>
                <a:spLocks noEditPoints="1"/>
              </p:cNvSpPr>
              <p:nvPr/>
            </p:nvSpPr>
            <p:spPr bwMode="auto">
              <a:xfrm>
                <a:off x="3077851" y="1373047"/>
                <a:ext cx="194715" cy="194715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/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7" name="Freeform 303"/>
              <p:cNvSpPr>
                <a:spLocks noEditPoints="1"/>
              </p:cNvSpPr>
              <p:nvPr/>
            </p:nvSpPr>
            <p:spPr bwMode="auto">
              <a:xfrm>
                <a:off x="2996839" y="1292034"/>
                <a:ext cx="123651" cy="125072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/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8" name="Freeform 304"/>
              <p:cNvSpPr>
                <a:spLocks noEditPoints="1"/>
              </p:cNvSpPr>
              <p:nvPr/>
            </p:nvSpPr>
            <p:spPr bwMode="auto">
              <a:xfrm>
                <a:off x="2996839" y="1417106"/>
                <a:ext cx="96646" cy="93804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/>
            </p:spPr>
            <p:txBody>
              <a:bodyPr vert="horz" wrap="square" lIns="82296" tIns="41148" rIns="82296" bIns="41148" numCol="1" anchor="t" anchorCtr="0" compatLnSpc="1">
                <a:prstTxWarp prst="textNoShape">
                  <a:avLst/>
                </a:prstTxWarp>
              </a:bodyPr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49" name="MH_SubTitle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48080" y="1405220"/>
            <a:ext cx="2102020" cy="41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722" tIns="30861" rIns="61722" bIns="30861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 defTabSz="822960">
              <a:lnSpc>
                <a:spcPct val="130000"/>
              </a:lnSpc>
              <a:defRPr/>
            </a:pPr>
            <a:r>
              <a:rPr lang="zh-CN" altLang="en-US" sz="990" kern="0" dirty="0">
                <a:solidFill>
                  <a:sysClr val="window" lastClr="FFFFFF">
                    <a:lumMod val="50000"/>
                  </a:sysClr>
                </a:solidFill>
                <a:latin typeface="Agency FB"/>
                <a:ea typeface="+mn-ea"/>
              </a:rPr>
              <a:t>此处添加详细文本描述，建议与标题相关并符合整体语言风格。</a:t>
            </a:r>
            <a:endParaRPr lang="en-US" altLang="zh-CN" sz="990" kern="0" dirty="0">
              <a:solidFill>
                <a:sysClr val="window" lastClr="FFFFFF">
                  <a:lumMod val="50000"/>
                </a:sysClr>
              </a:solidFill>
              <a:latin typeface="Agency FB"/>
              <a:ea typeface="+mn-ea"/>
            </a:endParaRPr>
          </a:p>
        </p:txBody>
      </p:sp>
      <p:sp>
        <p:nvSpPr>
          <p:cNvPr id="50" name="MH_SubTitle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972772" y="2446168"/>
            <a:ext cx="2102020" cy="41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722" tIns="30861" rIns="61722" bIns="30861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defTabSz="822960">
              <a:lnSpc>
                <a:spcPct val="130000"/>
              </a:lnSpc>
              <a:defRPr/>
            </a:pPr>
            <a:r>
              <a:rPr lang="zh-CN" altLang="en-US" sz="990" kern="0" dirty="0">
                <a:solidFill>
                  <a:sysClr val="window" lastClr="FFFFFF">
                    <a:lumMod val="50000"/>
                  </a:sysClr>
                </a:solidFill>
                <a:latin typeface="Agency FB"/>
                <a:ea typeface="+mn-ea"/>
              </a:rPr>
              <a:t>此处添加详细文本描述，建议与标题相关并符合整体语言风格。</a:t>
            </a:r>
            <a:endParaRPr lang="en-US" altLang="zh-CN" sz="990" kern="0" dirty="0">
              <a:solidFill>
                <a:sysClr val="window" lastClr="FFFFFF">
                  <a:lumMod val="50000"/>
                </a:sysClr>
              </a:solidFill>
              <a:latin typeface="Agency FB"/>
              <a:ea typeface="+mn-ea"/>
            </a:endParaRPr>
          </a:p>
        </p:txBody>
      </p:sp>
      <p:sp>
        <p:nvSpPr>
          <p:cNvPr id="51" name="MH_SubTitle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274721" y="3490090"/>
            <a:ext cx="2102020" cy="41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722" tIns="30861" rIns="61722" bIns="30861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defTabSz="822960">
              <a:lnSpc>
                <a:spcPct val="130000"/>
              </a:lnSpc>
              <a:defRPr/>
            </a:pPr>
            <a:r>
              <a:rPr lang="zh-CN" altLang="en-US" sz="990" kern="0" dirty="0">
                <a:solidFill>
                  <a:sysClr val="window" lastClr="FFFFFF">
                    <a:lumMod val="50000"/>
                  </a:sysClr>
                </a:solidFill>
                <a:latin typeface="Agency FB"/>
                <a:ea typeface="+mn-ea"/>
              </a:rPr>
              <a:t>此处添加详细文本描述，建议与标题相关并符合整体语言风格。</a:t>
            </a:r>
            <a:endParaRPr lang="en-US" altLang="zh-CN" sz="990" kern="0" dirty="0">
              <a:solidFill>
                <a:sysClr val="window" lastClr="FFFFFF">
                  <a:lumMod val="50000"/>
                </a:sysClr>
              </a:solidFill>
              <a:latin typeface="Agency FB"/>
              <a:ea typeface="+mn-ea"/>
            </a:endParaRPr>
          </a:p>
        </p:txBody>
      </p:sp>
      <p:sp>
        <p:nvSpPr>
          <p:cNvPr id="52" name="MH_SubTitle_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05754" y="2326933"/>
            <a:ext cx="2102020" cy="41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722" tIns="30861" rIns="61722" bIns="30861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r" defTabSz="822960">
              <a:lnSpc>
                <a:spcPct val="130000"/>
              </a:lnSpc>
              <a:defRPr/>
            </a:pPr>
            <a:r>
              <a:rPr lang="zh-CN" altLang="en-US" sz="990" kern="0" dirty="0">
                <a:solidFill>
                  <a:sysClr val="window" lastClr="FFFFFF">
                    <a:lumMod val="50000"/>
                  </a:sysClr>
                </a:solidFill>
                <a:latin typeface="Agency FB"/>
                <a:ea typeface="+mn-ea"/>
              </a:rPr>
              <a:t>此处添加详细文本描述，建议与标题相关并符合整体语言风格。</a:t>
            </a:r>
            <a:endParaRPr lang="en-US" altLang="zh-CN" sz="990" kern="0" dirty="0">
              <a:solidFill>
                <a:sysClr val="window" lastClr="FFFFFF">
                  <a:lumMod val="50000"/>
                </a:sysClr>
              </a:solidFill>
              <a:latin typeface="Agency FB"/>
              <a:ea typeface="+mn-ea"/>
            </a:endParaRPr>
          </a:p>
        </p:txBody>
      </p:sp>
      <p:sp>
        <p:nvSpPr>
          <p:cNvPr id="53" name="MH_SubTitle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73122" y="3460834"/>
            <a:ext cx="2102020" cy="41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722" tIns="30861" rIns="61722" bIns="30861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r" defTabSz="822960">
              <a:lnSpc>
                <a:spcPct val="130000"/>
              </a:lnSpc>
              <a:defRPr/>
            </a:pPr>
            <a:r>
              <a:rPr lang="zh-CN" altLang="en-US" sz="990" kern="0" dirty="0">
                <a:solidFill>
                  <a:sysClr val="window" lastClr="FFFFFF">
                    <a:lumMod val="50000"/>
                  </a:sysClr>
                </a:solidFill>
                <a:latin typeface="Agency FB"/>
                <a:ea typeface="+mn-ea"/>
              </a:rPr>
              <a:t>此处添加详细文本描述，建议与标题相关并符合整体语言风格。</a:t>
            </a:r>
            <a:endParaRPr lang="en-US" altLang="zh-CN" sz="990" kern="0" dirty="0">
              <a:solidFill>
                <a:sysClr val="window" lastClr="FFFFFF">
                  <a:lumMod val="50000"/>
                </a:sysClr>
              </a:solidFill>
              <a:latin typeface="Agency FB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1558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 animBg="1"/>
      <p:bldP spid="49" grpId="0"/>
      <p:bldP spid="50" grpId="0"/>
      <p:bldP spid="51" grpId="0"/>
      <p:bldP spid="52" grpId="0"/>
      <p:bldP spid="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-89125" y="0"/>
            <a:ext cx="2128342" cy="5143500"/>
          </a:xfrm>
          <a:custGeom>
            <a:avLst/>
            <a:gdLst>
              <a:gd name="connsiteX0" fmla="*/ 0 w 2837789"/>
              <a:gd name="connsiteY0" fmla="*/ 0 h 6858000"/>
              <a:gd name="connsiteX1" fmla="*/ 537934 w 2837789"/>
              <a:gd name="connsiteY1" fmla="*/ 0 h 6858000"/>
              <a:gd name="connsiteX2" fmla="*/ 704850 w 2837789"/>
              <a:gd name="connsiteY2" fmla="*/ 0 h 6858000"/>
              <a:gd name="connsiteX3" fmla="*/ 2837789 w 2837789"/>
              <a:gd name="connsiteY3" fmla="*/ 0 h 6858000"/>
              <a:gd name="connsiteX4" fmla="*/ 2837789 w 2837789"/>
              <a:gd name="connsiteY4" fmla="*/ 395378 h 6858000"/>
              <a:gd name="connsiteX5" fmla="*/ 2618085 w 2837789"/>
              <a:gd name="connsiteY5" fmla="*/ 417526 h 6858000"/>
              <a:gd name="connsiteX6" fmla="*/ 1747634 w 2837789"/>
              <a:gd name="connsiteY6" fmla="*/ 1485534 h 6858000"/>
              <a:gd name="connsiteX7" fmla="*/ 2618085 w 2837789"/>
              <a:gd name="connsiteY7" fmla="*/ 2553542 h 6858000"/>
              <a:gd name="connsiteX8" fmla="*/ 2837789 w 2837789"/>
              <a:gd name="connsiteY8" fmla="*/ 2575690 h 6858000"/>
              <a:gd name="connsiteX9" fmla="*/ 2837789 w 2837789"/>
              <a:gd name="connsiteY9" fmla="*/ 6858000 h 6858000"/>
              <a:gd name="connsiteX10" fmla="*/ 704850 w 2837789"/>
              <a:gd name="connsiteY10" fmla="*/ 6858000 h 6858000"/>
              <a:gd name="connsiteX11" fmla="*/ 537934 w 2837789"/>
              <a:gd name="connsiteY11" fmla="*/ 6858000 h 6858000"/>
              <a:gd name="connsiteX12" fmla="*/ 0 w 2837789"/>
              <a:gd name="connsiteY1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37789" h="6858000">
                <a:moveTo>
                  <a:pt x="0" y="0"/>
                </a:moveTo>
                <a:lnTo>
                  <a:pt x="537934" y="0"/>
                </a:lnTo>
                <a:lnTo>
                  <a:pt x="704850" y="0"/>
                </a:lnTo>
                <a:lnTo>
                  <a:pt x="2837789" y="0"/>
                </a:lnTo>
                <a:lnTo>
                  <a:pt x="2837789" y="395378"/>
                </a:lnTo>
                <a:lnTo>
                  <a:pt x="2618085" y="417526"/>
                </a:lnTo>
                <a:cubicBezTo>
                  <a:pt x="2121320" y="519179"/>
                  <a:pt x="1747634" y="958717"/>
                  <a:pt x="1747634" y="1485534"/>
                </a:cubicBezTo>
                <a:cubicBezTo>
                  <a:pt x="1747634" y="2012352"/>
                  <a:pt x="2121320" y="2451889"/>
                  <a:pt x="2618085" y="2553542"/>
                </a:cubicBezTo>
                <a:lnTo>
                  <a:pt x="2837789" y="2575690"/>
                </a:lnTo>
                <a:lnTo>
                  <a:pt x="2837789" y="6858000"/>
                </a:lnTo>
                <a:lnTo>
                  <a:pt x="704850" y="6858000"/>
                </a:lnTo>
                <a:lnTo>
                  <a:pt x="53793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45002" y="219936"/>
            <a:ext cx="1788430" cy="1788430"/>
            <a:chOff x="4240335" y="3008435"/>
            <a:chExt cx="3711332" cy="3711332"/>
          </a:xfrm>
        </p:grpSpPr>
        <p:sp>
          <p:nvSpPr>
            <p:cNvPr id="6" name="椭圆 5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8" name="椭圆 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762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>
          <a:xfrm>
            <a:off x="2827575" y="902485"/>
            <a:ext cx="31796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CONTENTS 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1" name="文本框 14"/>
          <p:cNvSpPr txBox="1"/>
          <p:nvPr/>
        </p:nvSpPr>
        <p:spPr>
          <a:xfrm>
            <a:off x="1368009" y="830698"/>
            <a:ext cx="126933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ITC Avant Garde Std XLt" panose="020B0302020202020204" pitchFamily="34" charset="0"/>
              </a:rPr>
              <a:t>目录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ITC Avant Garde Std XLt"/>
            </a:endParaRPr>
          </a:p>
        </p:txBody>
      </p:sp>
      <p:sp>
        <p:nvSpPr>
          <p:cNvPr id="12" name="文本框 17"/>
          <p:cNvSpPr txBox="1"/>
          <p:nvPr/>
        </p:nvSpPr>
        <p:spPr>
          <a:xfrm>
            <a:off x="2784138" y="1983694"/>
            <a:ext cx="53838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01B3C5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>
                <a:solidFill>
                  <a:srgbClr val="1A3F6C"/>
                </a:solidFill>
              </a:rPr>
              <a:t>01</a:t>
            </a:r>
            <a:endParaRPr lang="zh-CN" altLang="en-US" dirty="0">
              <a:solidFill>
                <a:srgbClr val="1A3F6C"/>
              </a:solidFill>
            </a:endParaRPr>
          </a:p>
        </p:txBody>
      </p:sp>
      <p:sp>
        <p:nvSpPr>
          <p:cNvPr id="13" name="文本框 18"/>
          <p:cNvSpPr txBox="1"/>
          <p:nvPr/>
        </p:nvSpPr>
        <p:spPr>
          <a:xfrm>
            <a:off x="2784138" y="2677905"/>
            <a:ext cx="53838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01B3C5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>
                <a:solidFill>
                  <a:srgbClr val="1A3F6C"/>
                </a:solidFill>
              </a:rPr>
              <a:t>02</a:t>
            </a:r>
            <a:endParaRPr lang="zh-CN" altLang="en-US" dirty="0">
              <a:solidFill>
                <a:srgbClr val="1A3F6C"/>
              </a:solidFill>
            </a:endParaRPr>
          </a:p>
        </p:txBody>
      </p:sp>
      <p:sp>
        <p:nvSpPr>
          <p:cNvPr id="14" name="文本框 19"/>
          <p:cNvSpPr txBox="1"/>
          <p:nvPr/>
        </p:nvSpPr>
        <p:spPr>
          <a:xfrm>
            <a:off x="2784138" y="3372116"/>
            <a:ext cx="53838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01B3C5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>
                <a:solidFill>
                  <a:srgbClr val="1A3F6C"/>
                </a:solidFill>
              </a:rPr>
              <a:t>03</a:t>
            </a:r>
            <a:endParaRPr lang="zh-CN" altLang="en-US" dirty="0">
              <a:solidFill>
                <a:srgbClr val="1A3F6C"/>
              </a:solidFill>
            </a:endParaRPr>
          </a:p>
        </p:txBody>
      </p:sp>
      <p:sp>
        <p:nvSpPr>
          <p:cNvPr id="15" name="文本框 20"/>
          <p:cNvSpPr txBox="1"/>
          <p:nvPr/>
        </p:nvSpPr>
        <p:spPr>
          <a:xfrm>
            <a:off x="2784138" y="4012535"/>
            <a:ext cx="53838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rgbClr val="01B3C5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>
                <a:solidFill>
                  <a:srgbClr val="1A3F6C"/>
                </a:solidFill>
              </a:rPr>
              <a:t>04</a:t>
            </a:r>
            <a:endParaRPr lang="zh-CN" altLang="en-US" dirty="0">
              <a:solidFill>
                <a:srgbClr val="1A3F6C"/>
              </a:solidFill>
            </a:endParaRPr>
          </a:p>
        </p:txBody>
      </p:sp>
      <p:sp>
        <p:nvSpPr>
          <p:cNvPr id="16" name="文本框 21"/>
          <p:cNvSpPr txBox="1"/>
          <p:nvPr/>
        </p:nvSpPr>
        <p:spPr>
          <a:xfrm>
            <a:off x="3375248" y="2029818"/>
            <a:ext cx="208422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7" name="文本框 22"/>
          <p:cNvSpPr txBox="1"/>
          <p:nvPr/>
        </p:nvSpPr>
        <p:spPr>
          <a:xfrm>
            <a:off x="3375248" y="2723231"/>
            <a:ext cx="208422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8" name="文本框 23"/>
          <p:cNvSpPr txBox="1"/>
          <p:nvPr/>
        </p:nvSpPr>
        <p:spPr>
          <a:xfrm>
            <a:off x="3375248" y="3418252"/>
            <a:ext cx="208422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9" name="文本框 24"/>
          <p:cNvSpPr txBox="1"/>
          <p:nvPr/>
        </p:nvSpPr>
        <p:spPr>
          <a:xfrm>
            <a:off x="3375248" y="4058671"/>
            <a:ext cx="208422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2906496" y="2463386"/>
            <a:ext cx="319788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2906496" y="3156831"/>
            <a:ext cx="319788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906496" y="3847114"/>
            <a:ext cx="319788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906496" y="4487279"/>
            <a:ext cx="319788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906495" y="1479387"/>
            <a:ext cx="3642223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747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9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2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58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9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2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58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34"/>
          <p:cNvSpPr/>
          <p:nvPr/>
        </p:nvSpPr>
        <p:spPr>
          <a:xfrm rot="10800000">
            <a:off x="3334084" y="1569270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 rot="5400000">
            <a:off x="3538287" y="2796338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椭圆 34"/>
          <p:cNvSpPr/>
          <p:nvPr/>
        </p:nvSpPr>
        <p:spPr>
          <a:xfrm>
            <a:off x="4765968" y="2630943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 rot="16200000">
            <a:off x="4570570" y="1372326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5035708" y="3258673"/>
            <a:ext cx="538162" cy="471487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3642519" y="3259799"/>
            <a:ext cx="525462" cy="452437"/>
            <a:chOff x="3379788" y="4325938"/>
            <a:chExt cx="525462" cy="452437"/>
          </a:xfrm>
          <a:solidFill>
            <a:srgbClr val="1A3F6C"/>
          </a:solidFill>
        </p:grpSpPr>
        <p:sp>
          <p:nvSpPr>
            <p:cNvPr id="19" name="Freeform 14"/>
            <p:cNvSpPr>
              <a:spLocks noEditPoints="1"/>
            </p:cNvSpPr>
            <p:nvPr/>
          </p:nvSpPr>
          <p:spPr bwMode="auto">
            <a:xfrm>
              <a:off x="3379788" y="4394200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 noEditPoints="1"/>
            </p:cNvSpPr>
            <p:nvPr/>
          </p:nvSpPr>
          <p:spPr bwMode="auto">
            <a:xfrm>
              <a:off x="3487738" y="4565650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3727450" y="4325938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3732213" y="4395788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609181" y="1881601"/>
            <a:ext cx="558800" cy="460375"/>
            <a:chOff x="3376613" y="2879725"/>
            <a:chExt cx="558800" cy="460375"/>
          </a:xfrm>
        </p:grpSpPr>
        <p:sp>
          <p:nvSpPr>
            <p:cNvPr id="24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Freeform 12"/>
          <p:cNvSpPr>
            <a:spLocks/>
          </p:cNvSpPr>
          <p:nvPr/>
        </p:nvSpPr>
        <p:spPr bwMode="auto">
          <a:xfrm>
            <a:off x="4980158" y="1790833"/>
            <a:ext cx="573087" cy="544512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TextBox 111"/>
          <p:cNvSpPr txBox="1"/>
          <p:nvPr/>
        </p:nvSpPr>
        <p:spPr>
          <a:xfrm>
            <a:off x="6084168" y="206974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12"/>
          <p:cNvSpPr txBox="1"/>
          <p:nvPr/>
        </p:nvSpPr>
        <p:spPr>
          <a:xfrm>
            <a:off x="6084168" y="177387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数据一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113"/>
          <p:cNvSpPr txBox="1"/>
          <p:nvPr/>
        </p:nvSpPr>
        <p:spPr>
          <a:xfrm>
            <a:off x="6095236" y="346642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14"/>
          <p:cNvSpPr txBox="1"/>
          <p:nvPr/>
        </p:nvSpPr>
        <p:spPr>
          <a:xfrm>
            <a:off x="6095236" y="317056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数据二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115"/>
          <p:cNvSpPr txBox="1"/>
          <p:nvPr/>
        </p:nvSpPr>
        <p:spPr>
          <a:xfrm>
            <a:off x="736691" y="355566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116"/>
          <p:cNvSpPr txBox="1"/>
          <p:nvPr/>
        </p:nvSpPr>
        <p:spPr>
          <a:xfrm>
            <a:off x="736691" y="325979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数据三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117"/>
          <p:cNvSpPr txBox="1"/>
          <p:nvPr/>
        </p:nvSpPr>
        <p:spPr>
          <a:xfrm>
            <a:off x="725623" y="2086694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118"/>
          <p:cNvSpPr txBox="1"/>
          <p:nvPr/>
        </p:nvSpPr>
        <p:spPr>
          <a:xfrm>
            <a:off x="725623" y="1790833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数据四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595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13" grpId="0" animBg="1"/>
          <p:bldP spid="17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13" grpId="0" animBg="1"/>
          <p:bldP spid="17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43"/>
          <p:cNvSpPr txBox="1"/>
          <p:nvPr/>
        </p:nvSpPr>
        <p:spPr>
          <a:xfrm>
            <a:off x="709404" y="9506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0" name="TextBox 44"/>
          <p:cNvSpPr txBox="1"/>
          <p:nvPr/>
        </p:nvSpPr>
        <p:spPr>
          <a:xfrm>
            <a:off x="1797708" y="396471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实验难点二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" name="TextBox 45"/>
          <p:cNvSpPr txBox="1"/>
          <p:nvPr/>
        </p:nvSpPr>
        <p:spPr>
          <a:xfrm>
            <a:off x="6014622" y="3956364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实验难点三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2" name="TextBox 46"/>
          <p:cNvSpPr txBox="1"/>
          <p:nvPr/>
        </p:nvSpPr>
        <p:spPr>
          <a:xfrm>
            <a:off x="6014622" y="260702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实验难点四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3" name="TextBox 52"/>
          <p:cNvSpPr txBox="1"/>
          <p:nvPr/>
        </p:nvSpPr>
        <p:spPr>
          <a:xfrm>
            <a:off x="1659209" y="260289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实验难点一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" name="椭圆 34"/>
          <p:cNvSpPr/>
          <p:nvPr/>
        </p:nvSpPr>
        <p:spPr>
          <a:xfrm rot="10800000">
            <a:off x="3288725" y="2114564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 rot="5400000">
            <a:off x="3492928" y="33416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椭圆 34"/>
          <p:cNvSpPr/>
          <p:nvPr/>
        </p:nvSpPr>
        <p:spPr>
          <a:xfrm>
            <a:off x="4720609" y="3176237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 rot="16200000">
            <a:off x="4525211" y="1917620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125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  <p:bldP spid="10" grpId="0"/>
          <p:bldP spid="11" grpId="0"/>
          <p:bldP spid="12" grpId="0"/>
          <p:bldP spid="13" grpId="0"/>
          <p:bldP spid="14" grpId="0" animBg="1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  <p:bldP spid="10" grpId="0"/>
          <p:bldP spid="11" grpId="0"/>
          <p:bldP spid="12" grpId="0"/>
          <p:bldP spid="13" grpId="0"/>
          <p:bldP spid="14" grpId="0" animBg="1"/>
          <p:bldP spid="1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1043608" y="1565803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>
            <a:off x="1226969" y="344781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604729" y="3571714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778432" y="337709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411193" y="3498702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52192" y="325900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244941" y="330230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781911" y="343372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1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4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7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0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3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6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3427015" y="145090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32" name="椭圆 31"/>
          <p:cNvSpPr/>
          <p:nvPr/>
        </p:nvSpPr>
        <p:spPr>
          <a:xfrm>
            <a:off x="3147794" y="3072585"/>
            <a:ext cx="167224" cy="16722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942895" y="3190313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425919" y="195298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35" name="椭圆 34"/>
          <p:cNvSpPr/>
          <p:nvPr/>
        </p:nvSpPr>
        <p:spPr>
          <a:xfrm>
            <a:off x="3425730" y="246294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36" name="椭圆 35"/>
          <p:cNvSpPr/>
          <p:nvPr/>
        </p:nvSpPr>
        <p:spPr>
          <a:xfrm>
            <a:off x="3424634" y="296503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37" name="椭圆 36"/>
          <p:cNvSpPr/>
          <p:nvPr/>
        </p:nvSpPr>
        <p:spPr>
          <a:xfrm>
            <a:off x="3427060" y="346728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38" name="椭圆 37"/>
          <p:cNvSpPr/>
          <p:nvPr/>
        </p:nvSpPr>
        <p:spPr>
          <a:xfrm>
            <a:off x="3425964" y="396937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6</a:t>
            </a:r>
            <a:endParaRPr lang="zh-CN" altLang="en-US" dirty="0"/>
          </a:p>
        </p:txBody>
      </p:sp>
      <p:sp>
        <p:nvSpPr>
          <p:cNvPr id="39" name="TextBox 41"/>
          <p:cNvSpPr txBox="1"/>
          <p:nvPr/>
        </p:nvSpPr>
        <p:spPr>
          <a:xfrm>
            <a:off x="1381102" y="2417860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参考文献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35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6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1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3" grpId="0"/>
      <p:bldP spid="25" grpId="0"/>
      <p:bldP spid="27" grpId="0"/>
      <p:bldP spid="29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15816" y="555527"/>
            <a:ext cx="3552056" cy="1410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600" dirty="0" smtClean="0">
                <a:solidFill>
                  <a:srgbClr val="1A3F6C"/>
                </a:solidFill>
                <a:latin typeface="Impact" pitchFamily="34" charset="0"/>
                <a:ea typeface="微软雅黑" panose="020B0503020204020204" pitchFamily="34" charset="-122"/>
              </a:rPr>
              <a:t>THANKS!</a:t>
            </a:r>
            <a:endParaRPr lang="zh-CN" altLang="en-US" sz="6600" b="0" dirty="0" smtClean="0">
              <a:solidFill>
                <a:srgbClr val="1A3F6C"/>
              </a:solidFill>
              <a:latin typeface="Impact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31640" y="1995686"/>
            <a:ext cx="64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sz="1400" kern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kern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老师，</a:t>
            </a:r>
            <a:r>
              <a:rPr lang="en-US" altLang="zh-CN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老师对该论文从选题，构思到最后定稿的各个环节给予细心指引与教导</a:t>
            </a:r>
            <a:r>
              <a:rPr lang="en-US" altLang="zh-CN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使我得以最终完成毕业论文</a:t>
            </a:r>
            <a:r>
              <a:rPr lang="zh-CN" altLang="en-US" sz="1400" dirty="0" smtClean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设计！</a:t>
            </a:r>
            <a:endParaRPr lang="en-US" altLang="zh-CN" sz="1400" dirty="0" smtClean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dirty="0" smtClean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1400" dirty="0" smtClean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最后</a:t>
            </a:r>
            <a:r>
              <a:rPr lang="zh-CN" altLang="en-US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，我要向百忙之中抽时间对本文进行审阅，评议和参与本人论文答辩的各位老师表示</a:t>
            </a:r>
            <a:r>
              <a:rPr lang="zh-CN" altLang="en-US" sz="1400" dirty="0" smtClean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感谢</a:t>
            </a:r>
            <a:r>
              <a:rPr lang="zh-CN" altLang="en-US" sz="14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1400" kern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70008" y="4088350"/>
            <a:ext cx="304800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恳请各位老师批评指正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000" b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6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感谢语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2940880" y="267886"/>
            <a:ext cx="1071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Thank you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59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8" grpId="0" animBg="1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椭圆 6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椭圆 20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TextBox 80"/>
          <p:cNvSpPr txBox="1"/>
          <p:nvPr/>
        </p:nvSpPr>
        <p:spPr>
          <a:xfrm>
            <a:off x="1885522" y="1556658"/>
            <a:ext cx="1630575" cy="49244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造字工房俊雅锐宋体验版常规体" pitchFamily="50" charset="-122"/>
              </a:rPr>
              <a:t>THANKS</a:t>
            </a:r>
            <a:endParaRPr lang="zh-CN" altLang="en-US" sz="2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造字工房俊雅锐宋体验版常规体" pitchFamily="50" charset="-122"/>
            </a:endParaRPr>
          </a:p>
        </p:txBody>
      </p:sp>
      <p:sp>
        <p:nvSpPr>
          <p:cNvPr id="27" name="TextBox 82"/>
          <p:cNvSpPr txBox="1"/>
          <p:nvPr/>
        </p:nvSpPr>
        <p:spPr>
          <a:xfrm>
            <a:off x="6156176" y="3194025"/>
            <a:ext cx="254428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 smtClean="0">
                <a:latin typeface="微软雅黑" pitchFamily="34" charset="-122"/>
                <a:ea typeface="微软雅黑" pitchFamily="34" charset="-122"/>
              </a:rPr>
              <a:t>演示完毕</a:t>
            </a:r>
            <a:endParaRPr lang="en-US" altLang="zh-CN" sz="46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4600" dirty="0" smtClean="0">
                <a:latin typeface="微软雅黑" pitchFamily="34" charset="-122"/>
                <a:ea typeface="微软雅黑" pitchFamily="34" charset="-122"/>
              </a:rPr>
              <a:t>感谢观看</a:t>
            </a:r>
            <a:endParaRPr lang="en-US" altLang="zh-CN" sz="4600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731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6" grpId="0"/>
      <p:bldP spid="26" grpId="1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8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45002" y="1249593"/>
            <a:ext cx="1788430" cy="1788430"/>
            <a:chOff x="4240335" y="3008435"/>
            <a:chExt cx="3711332" cy="3711332"/>
          </a:xfrm>
        </p:grpSpPr>
        <p:sp>
          <p:nvSpPr>
            <p:cNvPr id="5" name="椭圆 4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7" name="椭圆 6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9" name="任意多边形 8"/>
          <p:cNvSpPr/>
          <p:nvPr/>
        </p:nvSpPr>
        <p:spPr>
          <a:xfrm>
            <a:off x="-89125" y="-427943"/>
            <a:ext cx="2128342" cy="6001429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001095" y="3284307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91915" y="1569133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1A3F6C"/>
                </a:solidFill>
                <a:latin typeface="Impact" panose="020B0806030902050204" pitchFamily="34" charset="0"/>
              </a:rPr>
              <a:t>PART 01</a:t>
            </a:r>
            <a:endParaRPr lang="zh-CN" altLang="en-US" sz="7200" dirty="0">
              <a:solidFill>
                <a:srgbClr val="1A3F6C"/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899391" y="2833300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2926288" y="3383092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87045" y="1867537"/>
            <a:ext cx="527203" cy="530769"/>
            <a:chOff x="5042691" y="2273920"/>
            <a:chExt cx="702937" cy="707692"/>
          </a:xfrm>
          <a:solidFill>
            <a:srgbClr val="1A3F6C"/>
          </a:solidFill>
        </p:grpSpPr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107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790940" y="1326148"/>
            <a:ext cx="2551321" cy="525222"/>
            <a:chOff x="828467" y="1326148"/>
            <a:chExt cx="2551321" cy="525222"/>
          </a:xfrm>
        </p:grpSpPr>
        <p:sp>
          <p:nvSpPr>
            <p:cNvPr id="10" name="圆角矩形 9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0940" y="2394983"/>
            <a:ext cx="2551321" cy="525222"/>
            <a:chOff x="828467" y="1326148"/>
            <a:chExt cx="2551321" cy="525222"/>
          </a:xfrm>
        </p:grpSpPr>
        <p:sp>
          <p:nvSpPr>
            <p:cNvPr id="13" name="圆角矩形 12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90940" y="3509018"/>
            <a:ext cx="2551321" cy="525222"/>
            <a:chOff x="828467" y="1326148"/>
            <a:chExt cx="2551321" cy="525222"/>
          </a:xfrm>
        </p:grpSpPr>
        <p:sp>
          <p:nvSpPr>
            <p:cNvPr id="16" name="圆角矩形 15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751501" y="1325708"/>
            <a:ext cx="2551321" cy="525222"/>
            <a:chOff x="828467" y="1326148"/>
            <a:chExt cx="2551321" cy="525222"/>
          </a:xfrm>
        </p:grpSpPr>
        <p:sp>
          <p:nvSpPr>
            <p:cNvPr id="19" name="圆角矩形 18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751501" y="2394543"/>
            <a:ext cx="2551321" cy="525222"/>
            <a:chOff x="828467" y="1326148"/>
            <a:chExt cx="2551321" cy="525222"/>
          </a:xfrm>
        </p:grpSpPr>
        <p:sp>
          <p:nvSpPr>
            <p:cNvPr id="22" name="圆角矩形 21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751501" y="3508578"/>
            <a:ext cx="2551321" cy="525222"/>
            <a:chOff x="828467" y="1326148"/>
            <a:chExt cx="2551321" cy="525222"/>
          </a:xfrm>
        </p:grpSpPr>
        <p:sp>
          <p:nvSpPr>
            <p:cNvPr id="25" name="圆角矩形 24"/>
            <p:cNvSpPr/>
            <p:nvPr/>
          </p:nvSpPr>
          <p:spPr>
            <a:xfrm>
              <a:off x="828467" y="1326148"/>
              <a:ext cx="2551321" cy="525222"/>
            </a:xfrm>
            <a:prstGeom prst="roundRect">
              <a:avLst>
                <a:gd name="adj" fmla="val 0"/>
              </a:avLst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910698" y="1400423"/>
              <a:ext cx="2386859" cy="37667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549527" y="1649601"/>
            <a:ext cx="2018784" cy="2018784"/>
            <a:chOff x="2193191" y="1899415"/>
            <a:chExt cx="2421376" cy="2421376"/>
          </a:xfrm>
          <a:effectLst/>
        </p:grpSpPr>
        <p:sp>
          <p:nvSpPr>
            <p:cNvPr id="28" name="椭圆 27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1A3F6C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30" name="Text Placeholder 12"/>
          <p:cNvSpPr txBox="1">
            <a:spLocks/>
          </p:cNvSpPr>
          <p:nvPr/>
        </p:nvSpPr>
        <p:spPr>
          <a:xfrm>
            <a:off x="1197608" y="1450149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Placeholder 12"/>
          <p:cNvSpPr txBox="1">
            <a:spLocks/>
          </p:cNvSpPr>
          <p:nvPr/>
        </p:nvSpPr>
        <p:spPr>
          <a:xfrm>
            <a:off x="1197608" y="2517560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1197608" y="3628041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 Placeholder 12"/>
          <p:cNvSpPr txBox="1">
            <a:spLocks/>
          </p:cNvSpPr>
          <p:nvPr/>
        </p:nvSpPr>
        <p:spPr>
          <a:xfrm>
            <a:off x="5976229" y="1450149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5976229" y="2517560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5976229" y="3628041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 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1381121" y="1965676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1381121" y="3038446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1381121" y="4176003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5976229" y="1968806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5976229" y="3041576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5976229" y="4179133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点击输入本栏的具体文字简明扼要的说明分项内容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797048" y="2283244"/>
            <a:ext cx="15127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 添加标题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11048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1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6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1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6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1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600"/>
                            </p:stCondLst>
                            <p:childTnLst>
                              <p:par>
                                <p:cTn id="7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1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100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6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1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6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30" grpId="0"/>
      <p:bldP spid="31" grpId="0"/>
      <p:bldP spid="32" grpId="0"/>
      <p:bldP spid="33" grpId="0"/>
      <p:bldP spid="34" grpId="0"/>
      <p:bldP spid="35" grpId="0"/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34"/>
          <p:cNvSpPr/>
          <p:nvPr/>
        </p:nvSpPr>
        <p:spPr>
          <a:xfrm rot="5400000" flipV="1">
            <a:off x="6909553" y="3010963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 rot="5400000">
            <a:off x="1231410" y="1071162"/>
            <a:ext cx="1146479" cy="14895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872660" y="1327501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08957" y="3179740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圆角矩形 1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rgbClr val="1A3F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23"/>
          <p:cNvSpPr>
            <a:spLocks noChangeArrowheads="1"/>
          </p:cNvSpPr>
          <p:nvPr/>
        </p:nvSpPr>
        <p:spPr bwMode="auto">
          <a:xfrm>
            <a:off x="3184167" y="1596561"/>
            <a:ext cx="47529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endParaRPr lang="zh-CN" altLang="en-US" sz="1000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0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字号请根据你的内容多少，及演示需要调整大小。</a:t>
            </a:r>
            <a:endParaRPr lang="en-US" altLang="zh-CN" sz="10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" name="TextBox 24"/>
          <p:cNvSpPr>
            <a:spLocks noChangeArrowheads="1"/>
          </p:cNvSpPr>
          <p:nvPr/>
        </p:nvSpPr>
        <p:spPr bwMode="auto">
          <a:xfrm>
            <a:off x="1249089" y="1446602"/>
            <a:ext cx="8747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全国现状</a:t>
            </a:r>
          </a:p>
        </p:txBody>
      </p:sp>
      <p:sp>
        <p:nvSpPr>
          <p:cNvPr id="21" name="TextBox 31"/>
          <p:cNvSpPr>
            <a:spLocks noChangeArrowheads="1"/>
          </p:cNvSpPr>
          <p:nvPr/>
        </p:nvSpPr>
        <p:spPr bwMode="auto">
          <a:xfrm>
            <a:off x="7219951" y="3350895"/>
            <a:ext cx="8747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地区现状</a:t>
            </a:r>
          </a:p>
        </p:txBody>
      </p:sp>
      <p:sp>
        <p:nvSpPr>
          <p:cNvPr id="22" name="TextBox 25"/>
          <p:cNvSpPr>
            <a:spLocks noChangeArrowheads="1"/>
          </p:cNvSpPr>
          <p:nvPr/>
        </p:nvSpPr>
        <p:spPr bwMode="auto">
          <a:xfrm>
            <a:off x="1165225" y="3373280"/>
            <a:ext cx="4967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毕业论文在进行编写的过程中，需要经过开题报告、论文编写、论文上交评定、论文答辩以及论文评分五个过程，其中开题报告是论文进行的最重要的一个过程，也是论文能否进行的一个重要指标。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000" b="1" dirty="0">
                <a:solidFill>
                  <a:srgbClr val="C1DCE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字号请根据你的内容多少，及演示需要调整大小。</a:t>
            </a:r>
            <a:endParaRPr lang="en-US" altLang="zh-CN" sz="1000" b="1" dirty="0">
              <a:solidFill>
                <a:srgbClr val="C1DCED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9418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19" grpId="0" bldLvl="0" autoUpdateAnimBg="0"/>
          <p:bldP spid="20" grpId="0" bldLvl="0" autoUpdateAnimBg="0"/>
          <p:bldP spid="21" grpId="0" bldLvl="0" autoUpdateAnimBg="0"/>
          <p:bldP spid="22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19" grpId="0" bldLvl="0" autoUpdateAnimBg="0"/>
          <p:bldP spid="20" grpId="0" bldLvl="0" autoUpdateAnimBg="0"/>
          <p:bldP spid="21" grpId="0" bldLvl="0" autoUpdateAnimBg="0"/>
          <p:bldP spid="22" grpId="0" bldLvl="0" autoUpdateAnimBg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 rot="6916869">
            <a:off x="882892" y="2403790"/>
            <a:ext cx="1066523" cy="957755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1A3F6C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83BB48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66575" y="2109022"/>
            <a:ext cx="957755" cy="1066523"/>
            <a:chOff x="1155433" y="2812030"/>
            <a:chExt cx="1277006" cy="1422030"/>
          </a:xfrm>
        </p:grpSpPr>
        <p:sp>
          <p:nvSpPr>
            <p:cNvPr id="11" name="任意多边形 10"/>
            <p:cNvSpPr/>
            <p:nvPr/>
          </p:nvSpPr>
          <p:spPr>
            <a:xfrm rot="5400000">
              <a:off x="1082921" y="2884542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83BB48"/>
                </a:solidFill>
              </a:endParaRPr>
            </a:p>
          </p:txBody>
        </p:sp>
        <p:sp>
          <p:nvSpPr>
            <p:cNvPr id="12" name="Freeform 803"/>
            <p:cNvSpPr>
              <a:spLocks/>
            </p:cNvSpPr>
            <p:nvPr/>
          </p:nvSpPr>
          <p:spPr bwMode="auto">
            <a:xfrm>
              <a:off x="1471313" y="3216084"/>
              <a:ext cx="645246" cy="613922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83BB48"/>
                </a:solidFill>
              </a:endParaRPr>
            </a:p>
          </p:txBody>
        </p:sp>
      </p:grpSp>
      <p:sp>
        <p:nvSpPr>
          <p:cNvPr id="13" name="任意多边形 12"/>
          <p:cNvSpPr/>
          <p:nvPr/>
        </p:nvSpPr>
        <p:spPr>
          <a:xfrm rot="14683131" flipV="1">
            <a:off x="3004867" y="2163406"/>
            <a:ext cx="1066523" cy="957755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1A3F6C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83BB48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988550" y="2349406"/>
            <a:ext cx="957755" cy="1066523"/>
            <a:chOff x="3984734" y="3132541"/>
            <a:chExt cx="1277006" cy="1422030"/>
          </a:xfrm>
        </p:grpSpPr>
        <p:sp>
          <p:nvSpPr>
            <p:cNvPr id="15" name="任意多边形 14"/>
            <p:cNvSpPr/>
            <p:nvPr/>
          </p:nvSpPr>
          <p:spPr>
            <a:xfrm rot="16200000" flipV="1">
              <a:off x="3912222" y="3205053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83BB48"/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246205" y="3536373"/>
              <a:ext cx="754063" cy="614364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17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18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19" name="Freeform 788"/>
              <p:cNvSpPr>
                <a:spLocks/>
              </p:cNvSpPr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20" name="Freeform 789"/>
              <p:cNvSpPr>
                <a:spLocks/>
              </p:cNvSpPr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21" name="Freeform 790"/>
              <p:cNvSpPr>
                <a:spLocks/>
              </p:cNvSpPr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22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</p:grpSp>
      </p:grpSp>
      <p:sp>
        <p:nvSpPr>
          <p:cNvPr id="23" name="任意多边形 22"/>
          <p:cNvSpPr/>
          <p:nvPr/>
        </p:nvSpPr>
        <p:spPr>
          <a:xfrm rot="6916869">
            <a:off x="5199723" y="2403790"/>
            <a:ext cx="1066523" cy="957755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1A3F6C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83BB48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183406" y="2109022"/>
            <a:ext cx="957755" cy="1066523"/>
            <a:chOff x="6911208" y="2812030"/>
            <a:chExt cx="1277006" cy="1422030"/>
          </a:xfrm>
        </p:grpSpPr>
        <p:sp>
          <p:nvSpPr>
            <p:cNvPr id="25" name="任意多边形 24"/>
            <p:cNvSpPr/>
            <p:nvPr/>
          </p:nvSpPr>
          <p:spPr>
            <a:xfrm rot="5400000">
              <a:off x="6838696" y="2884542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83BB48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7230623" y="3209347"/>
              <a:ext cx="638175" cy="630238"/>
              <a:chOff x="2089150" y="2809876"/>
              <a:chExt cx="638175" cy="630238"/>
            </a:xfrm>
            <a:solidFill>
              <a:srgbClr val="2FA598"/>
            </a:solidFill>
          </p:grpSpPr>
          <p:sp>
            <p:nvSpPr>
              <p:cNvPr id="27" name="Freeform 828"/>
              <p:cNvSpPr>
                <a:spLocks noEditPoints="1"/>
              </p:cNvSpPr>
              <p:nvPr/>
            </p:nvSpPr>
            <p:spPr bwMode="auto">
              <a:xfrm>
                <a:off x="2089150" y="2809876"/>
                <a:ext cx="552450" cy="630238"/>
              </a:xfrm>
              <a:custGeom>
                <a:avLst/>
                <a:gdLst>
                  <a:gd name="T0" fmla="*/ 0 w 147"/>
                  <a:gd name="T1" fmla="*/ 10 h 168"/>
                  <a:gd name="T2" fmla="*/ 0 w 147"/>
                  <a:gd name="T3" fmla="*/ 158 h 168"/>
                  <a:gd name="T4" fmla="*/ 10 w 147"/>
                  <a:gd name="T5" fmla="*/ 168 h 168"/>
                  <a:gd name="T6" fmla="*/ 22 w 147"/>
                  <a:gd name="T7" fmla="*/ 168 h 168"/>
                  <a:gd name="T8" fmla="*/ 22 w 147"/>
                  <a:gd name="T9" fmla="*/ 0 h 168"/>
                  <a:gd name="T10" fmla="*/ 10 w 147"/>
                  <a:gd name="T11" fmla="*/ 0 h 168"/>
                  <a:gd name="T12" fmla="*/ 0 w 147"/>
                  <a:gd name="T13" fmla="*/ 10 h 168"/>
                  <a:gd name="T14" fmla="*/ 34 w 147"/>
                  <a:gd name="T15" fmla="*/ 0 h 168"/>
                  <a:gd name="T16" fmla="*/ 34 w 147"/>
                  <a:gd name="T17" fmla="*/ 168 h 168"/>
                  <a:gd name="T18" fmla="*/ 147 w 147"/>
                  <a:gd name="T19" fmla="*/ 168 h 168"/>
                  <a:gd name="T20" fmla="*/ 147 w 147"/>
                  <a:gd name="T21" fmla="*/ 0 h 168"/>
                  <a:gd name="T22" fmla="*/ 34 w 147"/>
                  <a:gd name="T23" fmla="*/ 0 h 168"/>
                  <a:gd name="T24" fmla="*/ 134 w 147"/>
                  <a:gd name="T25" fmla="*/ 124 h 168"/>
                  <a:gd name="T26" fmla="*/ 47 w 147"/>
                  <a:gd name="T27" fmla="*/ 124 h 168"/>
                  <a:gd name="T28" fmla="*/ 47 w 147"/>
                  <a:gd name="T29" fmla="*/ 111 h 168"/>
                  <a:gd name="T30" fmla="*/ 58 w 147"/>
                  <a:gd name="T31" fmla="*/ 104 h 168"/>
                  <a:gd name="T32" fmla="*/ 71 w 147"/>
                  <a:gd name="T33" fmla="*/ 99 h 168"/>
                  <a:gd name="T34" fmla="*/ 75 w 147"/>
                  <a:gd name="T35" fmla="*/ 98 h 168"/>
                  <a:gd name="T36" fmla="*/ 79 w 147"/>
                  <a:gd name="T37" fmla="*/ 92 h 168"/>
                  <a:gd name="T38" fmla="*/ 80 w 147"/>
                  <a:gd name="T39" fmla="*/ 91 h 168"/>
                  <a:gd name="T40" fmla="*/ 78 w 147"/>
                  <a:gd name="T41" fmla="*/ 87 h 168"/>
                  <a:gd name="T42" fmla="*/ 77 w 147"/>
                  <a:gd name="T43" fmla="*/ 80 h 168"/>
                  <a:gd name="T44" fmla="*/ 76 w 147"/>
                  <a:gd name="T45" fmla="*/ 80 h 168"/>
                  <a:gd name="T46" fmla="*/ 73 w 147"/>
                  <a:gd name="T47" fmla="*/ 70 h 168"/>
                  <a:gd name="T48" fmla="*/ 74 w 147"/>
                  <a:gd name="T49" fmla="*/ 66 h 168"/>
                  <a:gd name="T50" fmla="*/ 81 w 147"/>
                  <a:gd name="T51" fmla="*/ 46 h 168"/>
                  <a:gd name="T52" fmla="*/ 99 w 147"/>
                  <a:gd name="T53" fmla="*/ 46 h 168"/>
                  <a:gd name="T54" fmla="*/ 101 w 147"/>
                  <a:gd name="T55" fmla="*/ 48 h 168"/>
                  <a:gd name="T56" fmla="*/ 104 w 147"/>
                  <a:gd name="T57" fmla="*/ 48 h 168"/>
                  <a:gd name="T58" fmla="*/ 106 w 147"/>
                  <a:gd name="T59" fmla="*/ 52 h 168"/>
                  <a:gd name="T60" fmla="*/ 107 w 147"/>
                  <a:gd name="T61" fmla="*/ 58 h 168"/>
                  <a:gd name="T62" fmla="*/ 106 w 147"/>
                  <a:gd name="T63" fmla="*/ 66 h 168"/>
                  <a:gd name="T64" fmla="*/ 107 w 147"/>
                  <a:gd name="T65" fmla="*/ 69 h 168"/>
                  <a:gd name="T66" fmla="*/ 107 w 147"/>
                  <a:gd name="T67" fmla="*/ 75 h 168"/>
                  <a:gd name="T68" fmla="*/ 106 w 147"/>
                  <a:gd name="T69" fmla="*/ 79 h 168"/>
                  <a:gd name="T70" fmla="*/ 103 w 147"/>
                  <a:gd name="T71" fmla="*/ 81 h 168"/>
                  <a:gd name="T72" fmla="*/ 103 w 147"/>
                  <a:gd name="T73" fmla="*/ 86 h 168"/>
                  <a:gd name="T74" fmla="*/ 100 w 147"/>
                  <a:gd name="T75" fmla="*/ 91 h 168"/>
                  <a:gd name="T76" fmla="*/ 103 w 147"/>
                  <a:gd name="T77" fmla="*/ 92 h 168"/>
                  <a:gd name="T78" fmla="*/ 106 w 147"/>
                  <a:gd name="T79" fmla="*/ 98 h 168"/>
                  <a:gd name="T80" fmla="*/ 110 w 147"/>
                  <a:gd name="T81" fmla="*/ 99 h 168"/>
                  <a:gd name="T82" fmla="*/ 124 w 147"/>
                  <a:gd name="T83" fmla="*/ 104 h 168"/>
                  <a:gd name="T84" fmla="*/ 134 w 147"/>
                  <a:gd name="T85" fmla="*/ 111 h 168"/>
                  <a:gd name="T86" fmla="*/ 134 w 147"/>
                  <a:gd name="T87" fmla="*/ 1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7" h="168">
                    <a:moveTo>
                      <a:pt x="0" y="10"/>
                    </a:move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64"/>
                      <a:pt x="4" y="168"/>
                      <a:pt x="10" y="168"/>
                    </a:cubicBezTo>
                    <a:cubicBezTo>
                      <a:pt x="22" y="168"/>
                      <a:pt x="22" y="168"/>
                      <a:pt x="22" y="168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lose/>
                    <a:moveTo>
                      <a:pt x="34" y="0"/>
                    </a:moveTo>
                    <a:cubicBezTo>
                      <a:pt x="34" y="168"/>
                      <a:pt x="34" y="168"/>
                      <a:pt x="34" y="168"/>
                    </a:cubicBezTo>
                    <a:cubicBezTo>
                      <a:pt x="147" y="168"/>
                      <a:pt x="147" y="168"/>
                      <a:pt x="147" y="168"/>
                    </a:cubicBezTo>
                    <a:cubicBezTo>
                      <a:pt x="147" y="0"/>
                      <a:pt x="147" y="0"/>
                      <a:pt x="147" y="0"/>
                    </a:cubicBezTo>
                    <a:lnTo>
                      <a:pt x="34" y="0"/>
                    </a:lnTo>
                    <a:close/>
                    <a:moveTo>
                      <a:pt x="134" y="124"/>
                    </a:moveTo>
                    <a:cubicBezTo>
                      <a:pt x="47" y="124"/>
                      <a:pt x="47" y="124"/>
                      <a:pt x="47" y="124"/>
                    </a:cubicBezTo>
                    <a:cubicBezTo>
                      <a:pt x="47" y="120"/>
                      <a:pt x="47" y="114"/>
                      <a:pt x="47" y="111"/>
                    </a:cubicBezTo>
                    <a:cubicBezTo>
                      <a:pt x="49" y="107"/>
                      <a:pt x="54" y="106"/>
                      <a:pt x="58" y="104"/>
                    </a:cubicBezTo>
                    <a:cubicBezTo>
                      <a:pt x="62" y="103"/>
                      <a:pt x="67" y="100"/>
                      <a:pt x="71" y="99"/>
                    </a:cubicBezTo>
                    <a:cubicBezTo>
                      <a:pt x="72" y="98"/>
                      <a:pt x="74" y="98"/>
                      <a:pt x="75" y="98"/>
                    </a:cubicBezTo>
                    <a:cubicBezTo>
                      <a:pt x="76" y="97"/>
                      <a:pt x="78" y="93"/>
                      <a:pt x="79" y="92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89"/>
                      <a:pt x="79" y="89"/>
                      <a:pt x="78" y="87"/>
                    </a:cubicBezTo>
                    <a:cubicBezTo>
                      <a:pt x="78" y="85"/>
                      <a:pt x="78" y="82"/>
                      <a:pt x="77" y="80"/>
                    </a:cubicBezTo>
                    <a:cubicBezTo>
                      <a:pt x="77" y="80"/>
                      <a:pt x="76" y="80"/>
                      <a:pt x="76" y="80"/>
                    </a:cubicBezTo>
                    <a:cubicBezTo>
                      <a:pt x="73" y="78"/>
                      <a:pt x="73" y="72"/>
                      <a:pt x="73" y="70"/>
                    </a:cubicBezTo>
                    <a:cubicBezTo>
                      <a:pt x="73" y="69"/>
                      <a:pt x="74" y="68"/>
                      <a:pt x="74" y="66"/>
                    </a:cubicBezTo>
                    <a:cubicBezTo>
                      <a:pt x="71" y="54"/>
                      <a:pt x="75" y="48"/>
                      <a:pt x="81" y="46"/>
                    </a:cubicBezTo>
                    <a:cubicBezTo>
                      <a:pt x="85" y="45"/>
                      <a:pt x="92" y="42"/>
                      <a:pt x="99" y="46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5" y="49"/>
                      <a:pt x="106" y="52"/>
                      <a:pt x="106" y="52"/>
                    </a:cubicBezTo>
                    <a:cubicBezTo>
                      <a:pt x="107" y="54"/>
                      <a:pt x="107" y="55"/>
                      <a:pt x="107" y="58"/>
                    </a:cubicBezTo>
                    <a:cubicBezTo>
                      <a:pt x="107" y="59"/>
                      <a:pt x="106" y="64"/>
                      <a:pt x="106" y="66"/>
                    </a:cubicBezTo>
                    <a:cubicBezTo>
                      <a:pt x="106" y="67"/>
                      <a:pt x="107" y="67"/>
                      <a:pt x="107" y="69"/>
                    </a:cubicBezTo>
                    <a:cubicBezTo>
                      <a:pt x="108" y="71"/>
                      <a:pt x="108" y="73"/>
                      <a:pt x="107" y="75"/>
                    </a:cubicBezTo>
                    <a:cubicBezTo>
                      <a:pt x="107" y="76"/>
                      <a:pt x="107" y="78"/>
                      <a:pt x="106" y="79"/>
                    </a:cubicBezTo>
                    <a:cubicBezTo>
                      <a:pt x="105" y="80"/>
                      <a:pt x="104" y="80"/>
                      <a:pt x="103" y="81"/>
                    </a:cubicBezTo>
                    <a:cubicBezTo>
                      <a:pt x="103" y="82"/>
                      <a:pt x="103" y="85"/>
                      <a:pt x="103" y="86"/>
                    </a:cubicBezTo>
                    <a:cubicBezTo>
                      <a:pt x="102" y="88"/>
                      <a:pt x="100" y="89"/>
                      <a:pt x="100" y="91"/>
                    </a:cubicBezTo>
                    <a:cubicBezTo>
                      <a:pt x="101" y="91"/>
                      <a:pt x="102" y="91"/>
                      <a:pt x="103" y="92"/>
                    </a:cubicBezTo>
                    <a:cubicBezTo>
                      <a:pt x="103" y="93"/>
                      <a:pt x="105" y="97"/>
                      <a:pt x="106" y="98"/>
                    </a:cubicBezTo>
                    <a:cubicBezTo>
                      <a:pt x="108" y="98"/>
                      <a:pt x="109" y="98"/>
                      <a:pt x="110" y="99"/>
                    </a:cubicBezTo>
                    <a:cubicBezTo>
                      <a:pt x="114" y="100"/>
                      <a:pt x="119" y="103"/>
                      <a:pt x="124" y="104"/>
                    </a:cubicBezTo>
                    <a:cubicBezTo>
                      <a:pt x="128" y="106"/>
                      <a:pt x="132" y="107"/>
                      <a:pt x="134" y="111"/>
                    </a:cubicBezTo>
                    <a:cubicBezTo>
                      <a:pt x="134" y="114"/>
                      <a:pt x="134" y="120"/>
                      <a:pt x="134" y="124"/>
                    </a:cubicBezTo>
                    <a:close/>
                  </a:path>
                </a:pathLst>
              </a:cu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28" name="Rectangle 829"/>
              <p:cNvSpPr>
                <a:spLocks noChangeArrowheads="1"/>
              </p:cNvSpPr>
              <p:nvPr/>
            </p:nvSpPr>
            <p:spPr bwMode="auto">
              <a:xfrm>
                <a:off x="2671762" y="2809876"/>
                <a:ext cx="55563" cy="142875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29" name="Rectangle 830"/>
              <p:cNvSpPr>
                <a:spLocks noChangeArrowheads="1"/>
              </p:cNvSpPr>
              <p:nvPr/>
            </p:nvSpPr>
            <p:spPr bwMode="auto">
              <a:xfrm>
                <a:off x="2671762" y="2990851"/>
                <a:ext cx="55563" cy="146050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  <p:sp>
            <p:nvSpPr>
              <p:cNvPr id="30" name="Rectangle 831"/>
              <p:cNvSpPr>
                <a:spLocks noChangeArrowheads="1"/>
              </p:cNvSpPr>
              <p:nvPr/>
            </p:nvSpPr>
            <p:spPr bwMode="auto">
              <a:xfrm>
                <a:off x="2671762" y="3173413"/>
                <a:ext cx="55563" cy="146050"/>
              </a:xfrm>
              <a:prstGeom prst="rect">
                <a:avLst/>
              </a:prstGeom>
              <a:solidFill>
                <a:srgbClr val="1A3F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83BB48"/>
                  </a:solidFill>
                </a:endParaRPr>
              </a:p>
            </p:txBody>
          </p:sp>
        </p:grpSp>
      </p:grpSp>
      <p:sp>
        <p:nvSpPr>
          <p:cNvPr id="31" name="任意多边形 30"/>
          <p:cNvSpPr/>
          <p:nvPr/>
        </p:nvSpPr>
        <p:spPr>
          <a:xfrm rot="14683131" flipV="1">
            <a:off x="7265287" y="2163406"/>
            <a:ext cx="1066523" cy="957755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1A3F6C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83BB48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248970" y="2349406"/>
            <a:ext cx="957755" cy="1066523"/>
            <a:chOff x="9665294" y="3132541"/>
            <a:chExt cx="1277006" cy="1422030"/>
          </a:xfrm>
        </p:grpSpPr>
        <p:sp>
          <p:nvSpPr>
            <p:cNvPr id="33" name="任意多边形 32"/>
            <p:cNvSpPr/>
            <p:nvPr/>
          </p:nvSpPr>
          <p:spPr>
            <a:xfrm rot="16200000" flipV="1">
              <a:off x="9592782" y="3205053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83BB48"/>
                </a:solidFill>
              </a:endParaRPr>
            </a:p>
          </p:txBody>
        </p:sp>
        <p:sp>
          <p:nvSpPr>
            <p:cNvPr id="34" name="Freeform 817"/>
            <p:cNvSpPr>
              <a:spLocks noEditPoints="1"/>
            </p:cNvSpPr>
            <p:nvPr/>
          </p:nvSpPr>
          <p:spPr bwMode="auto">
            <a:xfrm>
              <a:off x="9976772" y="3554629"/>
              <a:ext cx="654050" cy="652463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83BB48"/>
                </a:solidFill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537303" y="3635416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点击此处添加文本</a:t>
            </a:r>
          </a:p>
        </p:txBody>
      </p:sp>
      <p:sp>
        <p:nvSpPr>
          <p:cNvPr id="36" name="矩形 35"/>
          <p:cNvSpPr/>
          <p:nvPr/>
        </p:nvSpPr>
        <p:spPr>
          <a:xfrm>
            <a:off x="746330" y="4019734"/>
            <a:ext cx="126188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37" name="矩形 36"/>
          <p:cNvSpPr/>
          <p:nvPr/>
        </p:nvSpPr>
        <p:spPr>
          <a:xfrm>
            <a:off x="2659278" y="1106490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点击此处添加文本</a:t>
            </a:r>
          </a:p>
        </p:txBody>
      </p:sp>
      <p:sp>
        <p:nvSpPr>
          <p:cNvPr id="38" name="矩形 37"/>
          <p:cNvSpPr/>
          <p:nvPr/>
        </p:nvSpPr>
        <p:spPr>
          <a:xfrm>
            <a:off x="2894920" y="1490808"/>
            <a:ext cx="126188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39" name="矩形 38"/>
          <p:cNvSpPr/>
          <p:nvPr/>
        </p:nvSpPr>
        <p:spPr>
          <a:xfrm>
            <a:off x="4854134" y="3569364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点击此处添加文本</a:t>
            </a:r>
          </a:p>
        </p:txBody>
      </p:sp>
      <p:sp>
        <p:nvSpPr>
          <p:cNvPr id="40" name="矩形 39"/>
          <p:cNvSpPr/>
          <p:nvPr/>
        </p:nvSpPr>
        <p:spPr>
          <a:xfrm>
            <a:off x="5089775" y="3953682"/>
            <a:ext cx="126188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41" name="矩形 40"/>
          <p:cNvSpPr/>
          <p:nvPr/>
        </p:nvSpPr>
        <p:spPr>
          <a:xfrm>
            <a:off x="6919698" y="1076539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点击此处添加文本</a:t>
            </a:r>
          </a:p>
        </p:txBody>
      </p:sp>
      <p:sp>
        <p:nvSpPr>
          <p:cNvPr id="42" name="矩形 41"/>
          <p:cNvSpPr/>
          <p:nvPr/>
        </p:nvSpPr>
        <p:spPr>
          <a:xfrm>
            <a:off x="7128725" y="1460857"/>
            <a:ext cx="126188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24123560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8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00"/>
                            </p:stCondLst>
                            <p:childTnLst>
                              <p:par>
                                <p:cTn id="6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200"/>
                            </p:stCondLst>
                            <p:childTnLst>
                              <p:par>
                                <p:cTn id="7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8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8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9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8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 animBg="1"/>
      <p:bldP spid="13" grpId="0" animBg="1"/>
      <p:bldP spid="23" grpId="0" animBg="1"/>
      <p:bldP spid="31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原创设计师QQ598969553      _4"/>
          <p:cNvSpPr/>
          <p:nvPr/>
        </p:nvSpPr>
        <p:spPr>
          <a:xfrm>
            <a:off x="6168865" y="1493071"/>
            <a:ext cx="1770245" cy="1090022"/>
          </a:xfrm>
          <a:prstGeom prst="roundRect">
            <a:avLst/>
          </a:prstGeom>
          <a:gradFill flip="none" rotWithShape="1">
            <a:gsLst>
              <a:gs pos="45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8000000" scaled="0"/>
            <a:tileRect/>
          </a:gradFill>
          <a:ln w="635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17400000" scaled="0"/>
            </a:gradFill>
            <a:prstDash val="solid"/>
            <a:miter lim="800000"/>
          </a:ln>
          <a:effectLst>
            <a:outerShdw blurRad="152400" dist="38100" dir="810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sz="1050" kern="0">
              <a:latin typeface="Agency FB"/>
              <a:ea typeface="造字工房悦黑（非商用）常规体"/>
            </a:endParaRPr>
          </a:p>
        </p:txBody>
      </p:sp>
      <p:sp>
        <p:nvSpPr>
          <p:cNvPr id="10" name="原创设计师QQ598969553      _5"/>
          <p:cNvSpPr/>
          <p:nvPr/>
        </p:nvSpPr>
        <p:spPr>
          <a:xfrm>
            <a:off x="2328337" y="1407975"/>
            <a:ext cx="1770245" cy="1090022"/>
          </a:xfrm>
          <a:prstGeom prst="roundRect">
            <a:avLst/>
          </a:prstGeom>
          <a:gradFill flip="none" rotWithShape="1">
            <a:gsLst>
              <a:gs pos="45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8000000" scaled="0"/>
            <a:tileRect/>
          </a:gradFill>
          <a:ln w="635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17400000" scaled="0"/>
            </a:gradFill>
            <a:prstDash val="solid"/>
            <a:miter lim="800000"/>
          </a:ln>
          <a:effectLst>
            <a:outerShdw blurRad="152400" dist="38100" dir="810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sz="1050" kern="0">
              <a:latin typeface="Agency FB"/>
              <a:ea typeface="造字工房悦黑（非商用）常规体"/>
            </a:endParaRPr>
          </a:p>
        </p:txBody>
      </p:sp>
      <p:grpSp>
        <p:nvGrpSpPr>
          <p:cNvPr id="11" name="原创设计师QQ598969553      _6"/>
          <p:cNvGrpSpPr/>
          <p:nvPr/>
        </p:nvGrpSpPr>
        <p:grpSpPr>
          <a:xfrm>
            <a:off x="2454288" y="1489651"/>
            <a:ext cx="1669321" cy="804540"/>
            <a:chOff x="6084168" y="1274556"/>
            <a:chExt cx="1669538" cy="804355"/>
          </a:xfrm>
        </p:grpSpPr>
        <p:sp>
          <p:nvSpPr>
            <p:cNvPr id="12" name="TextBox 106"/>
            <p:cNvSpPr txBox="1"/>
            <p:nvPr/>
          </p:nvSpPr>
          <p:spPr>
            <a:xfrm>
              <a:off x="6084168" y="1514664"/>
              <a:ext cx="1669538" cy="56424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3" name="TextBox 107"/>
            <p:cNvSpPr txBox="1"/>
            <p:nvPr/>
          </p:nvSpPr>
          <p:spPr>
            <a:xfrm>
              <a:off x="6532344" y="1274556"/>
              <a:ext cx="1008112" cy="27693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4" name="原创设计师QQ598969553      _7"/>
          <p:cNvGrpSpPr/>
          <p:nvPr/>
        </p:nvGrpSpPr>
        <p:grpSpPr>
          <a:xfrm>
            <a:off x="6301876" y="1603001"/>
            <a:ext cx="1669321" cy="804540"/>
            <a:chOff x="6084168" y="1274556"/>
            <a:chExt cx="1669538" cy="804355"/>
          </a:xfrm>
        </p:grpSpPr>
        <p:sp>
          <p:nvSpPr>
            <p:cNvPr id="15" name="TextBox 109"/>
            <p:cNvSpPr txBox="1"/>
            <p:nvPr/>
          </p:nvSpPr>
          <p:spPr>
            <a:xfrm>
              <a:off x="6084168" y="1514664"/>
              <a:ext cx="1669538" cy="56424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6" name="TextBox 110"/>
            <p:cNvSpPr txBox="1"/>
            <p:nvPr/>
          </p:nvSpPr>
          <p:spPr>
            <a:xfrm>
              <a:off x="6532344" y="1274556"/>
              <a:ext cx="1008112" cy="27693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7" name="原创设计师QQ598969553      _8"/>
          <p:cNvGrpSpPr/>
          <p:nvPr/>
        </p:nvGrpSpPr>
        <p:grpSpPr>
          <a:xfrm>
            <a:off x="998472" y="1340955"/>
            <a:ext cx="1206440" cy="1172864"/>
            <a:chOff x="2201071" y="3406041"/>
            <a:chExt cx="1805286" cy="1805938"/>
          </a:xfrm>
        </p:grpSpPr>
        <p:grpSp>
          <p:nvGrpSpPr>
            <p:cNvPr id="18" name="组合 17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2" name="同心圆 6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</p:grpSp>
          <p:sp>
            <p:nvSpPr>
              <p:cNvPr id="21" name="椭圆 2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19" name="TextBox 69"/>
            <p:cNvSpPr txBox="1"/>
            <p:nvPr/>
          </p:nvSpPr>
          <p:spPr>
            <a:xfrm>
              <a:off x="2694008" y="3876616"/>
              <a:ext cx="1023614" cy="622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0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24" name="原创设计师QQ598969553      _9"/>
          <p:cNvGrpSpPr/>
          <p:nvPr/>
        </p:nvGrpSpPr>
        <p:grpSpPr>
          <a:xfrm>
            <a:off x="4895440" y="1389991"/>
            <a:ext cx="1206440" cy="1172864"/>
            <a:chOff x="4811090" y="3406041"/>
            <a:chExt cx="1805286" cy="1805938"/>
          </a:xfrm>
        </p:grpSpPr>
        <p:grpSp>
          <p:nvGrpSpPr>
            <p:cNvPr id="25" name="组合 24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9" name="同心圆 8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" name="TextBox 117"/>
            <p:cNvSpPr txBox="1"/>
            <p:nvPr/>
          </p:nvSpPr>
          <p:spPr>
            <a:xfrm>
              <a:off x="5304027" y="3876616"/>
              <a:ext cx="1023614" cy="622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0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sp>
        <p:nvSpPr>
          <p:cNvPr id="31" name="原创设计师QQ598969553      _10"/>
          <p:cNvSpPr/>
          <p:nvPr/>
        </p:nvSpPr>
        <p:spPr>
          <a:xfrm>
            <a:off x="6168865" y="3383281"/>
            <a:ext cx="1770245" cy="1090022"/>
          </a:xfrm>
          <a:prstGeom prst="roundRect">
            <a:avLst/>
          </a:prstGeom>
          <a:gradFill flip="none" rotWithShape="1">
            <a:gsLst>
              <a:gs pos="45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8000000" scaled="0"/>
            <a:tileRect/>
          </a:gradFill>
          <a:ln w="635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17400000" scaled="0"/>
            </a:gradFill>
            <a:prstDash val="solid"/>
            <a:miter lim="800000"/>
          </a:ln>
          <a:effectLst>
            <a:outerShdw blurRad="152400" dist="38100" dir="810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sz="1050" kern="0">
              <a:latin typeface="Agency FB"/>
              <a:ea typeface="造字工房悦黑（非商用）常规体"/>
            </a:endParaRPr>
          </a:p>
        </p:txBody>
      </p:sp>
      <p:sp>
        <p:nvSpPr>
          <p:cNvPr id="32" name="原创设计师QQ598969553      _11"/>
          <p:cNvSpPr/>
          <p:nvPr/>
        </p:nvSpPr>
        <p:spPr>
          <a:xfrm>
            <a:off x="2328337" y="3298185"/>
            <a:ext cx="1770245" cy="1090022"/>
          </a:xfrm>
          <a:prstGeom prst="roundRect">
            <a:avLst/>
          </a:prstGeom>
          <a:gradFill flip="none" rotWithShape="1">
            <a:gsLst>
              <a:gs pos="45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8000000" scaled="0"/>
            <a:tileRect/>
          </a:gradFill>
          <a:ln w="635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17400000" scaled="0"/>
            </a:gradFill>
            <a:prstDash val="solid"/>
            <a:miter lim="800000"/>
          </a:ln>
          <a:effectLst>
            <a:outerShdw blurRad="152400" dist="38100" dir="810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sz="1050" kern="0">
              <a:latin typeface="Agency FB"/>
              <a:ea typeface="造字工房悦黑（非商用）常规体"/>
            </a:endParaRPr>
          </a:p>
        </p:txBody>
      </p:sp>
      <p:grpSp>
        <p:nvGrpSpPr>
          <p:cNvPr id="33" name="原创设计师QQ598969553      _12"/>
          <p:cNvGrpSpPr/>
          <p:nvPr/>
        </p:nvGrpSpPr>
        <p:grpSpPr>
          <a:xfrm>
            <a:off x="2454288" y="3379861"/>
            <a:ext cx="1669321" cy="804540"/>
            <a:chOff x="6084168" y="1274556"/>
            <a:chExt cx="1669538" cy="804355"/>
          </a:xfrm>
        </p:grpSpPr>
        <p:sp>
          <p:nvSpPr>
            <p:cNvPr id="34" name="TextBox 58"/>
            <p:cNvSpPr txBox="1"/>
            <p:nvPr/>
          </p:nvSpPr>
          <p:spPr>
            <a:xfrm>
              <a:off x="6084168" y="1514664"/>
              <a:ext cx="1669538" cy="56424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35" name="TextBox 59"/>
            <p:cNvSpPr txBox="1"/>
            <p:nvPr/>
          </p:nvSpPr>
          <p:spPr>
            <a:xfrm>
              <a:off x="6532344" y="1274556"/>
              <a:ext cx="1008112" cy="27693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36" name="原创设计师QQ598969553      _13"/>
          <p:cNvGrpSpPr/>
          <p:nvPr/>
        </p:nvGrpSpPr>
        <p:grpSpPr>
          <a:xfrm>
            <a:off x="6301876" y="3493211"/>
            <a:ext cx="1669321" cy="804540"/>
            <a:chOff x="6084168" y="1274556"/>
            <a:chExt cx="1669538" cy="804355"/>
          </a:xfrm>
        </p:grpSpPr>
        <p:sp>
          <p:nvSpPr>
            <p:cNvPr id="37" name="TextBox 66"/>
            <p:cNvSpPr txBox="1"/>
            <p:nvPr/>
          </p:nvSpPr>
          <p:spPr>
            <a:xfrm>
              <a:off x="6084168" y="1514664"/>
              <a:ext cx="1669538" cy="56424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38" name="TextBox 67"/>
            <p:cNvSpPr txBox="1"/>
            <p:nvPr/>
          </p:nvSpPr>
          <p:spPr>
            <a:xfrm>
              <a:off x="6532344" y="1274556"/>
              <a:ext cx="1008112" cy="27693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39" name="原创设计师QQ598969553      _14"/>
          <p:cNvGrpSpPr/>
          <p:nvPr/>
        </p:nvGrpSpPr>
        <p:grpSpPr>
          <a:xfrm>
            <a:off x="998472" y="3231165"/>
            <a:ext cx="1206440" cy="1172864"/>
            <a:chOff x="2201071" y="3406041"/>
            <a:chExt cx="1805286" cy="1805938"/>
          </a:xfrm>
        </p:grpSpPr>
        <p:grpSp>
          <p:nvGrpSpPr>
            <p:cNvPr id="40" name="组合 39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4" name="同心圆 8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椭圆 4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</p:grpSp>
          <p:sp>
            <p:nvSpPr>
              <p:cNvPr id="43" name="椭圆 4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41" name="TextBox 76"/>
            <p:cNvSpPr txBox="1"/>
            <p:nvPr/>
          </p:nvSpPr>
          <p:spPr>
            <a:xfrm>
              <a:off x="2694008" y="3876616"/>
              <a:ext cx="1023614" cy="622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0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46" name="原创设计师QQ598969553      _15"/>
          <p:cNvGrpSpPr/>
          <p:nvPr/>
        </p:nvGrpSpPr>
        <p:grpSpPr>
          <a:xfrm>
            <a:off x="4895440" y="3280201"/>
            <a:ext cx="1206440" cy="1172864"/>
            <a:chOff x="4811090" y="3406041"/>
            <a:chExt cx="1805286" cy="1805938"/>
          </a:xfrm>
        </p:grpSpPr>
        <p:grpSp>
          <p:nvGrpSpPr>
            <p:cNvPr id="47" name="组合 46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51" name="同心圆 92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</p:grpSp>
          <p:sp>
            <p:nvSpPr>
              <p:cNvPr id="50" name="椭圆 49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8" name="TextBox 89"/>
            <p:cNvSpPr txBox="1"/>
            <p:nvPr/>
          </p:nvSpPr>
          <p:spPr>
            <a:xfrm>
              <a:off x="5304027" y="3876616"/>
              <a:ext cx="1023614" cy="622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0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4070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600"/>
                            </p:stCondLst>
                            <p:childTnLst>
                              <p:par>
                                <p:cTn id="5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1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 animBg="1"/>
      <p:bldP spid="10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45002" y="1249593"/>
            <a:ext cx="1788430" cy="1788430"/>
            <a:chOff x="4240335" y="3008435"/>
            <a:chExt cx="3711332" cy="3711332"/>
          </a:xfrm>
        </p:grpSpPr>
        <p:sp>
          <p:nvSpPr>
            <p:cNvPr id="5" name="椭圆 4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7" name="椭圆 6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1A3F6C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9" name="任意多边形 8"/>
          <p:cNvSpPr/>
          <p:nvPr/>
        </p:nvSpPr>
        <p:spPr>
          <a:xfrm>
            <a:off x="-89125" y="-427943"/>
            <a:ext cx="2128342" cy="6001429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rgbClr val="1A3F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001095" y="3284307"/>
            <a:ext cx="5128673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91915" y="1569133"/>
            <a:ext cx="36037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dirty="0">
                <a:solidFill>
                  <a:srgbClr val="1A3F6C"/>
                </a:solidFill>
                <a:latin typeface="Impact" panose="020B0806030902050204" pitchFamily="34" charset="0"/>
              </a:rPr>
              <a:t>PART 02</a:t>
            </a:r>
            <a:endParaRPr lang="zh-CN" altLang="en-US" sz="7200" dirty="0">
              <a:solidFill>
                <a:srgbClr val="1A3F6C"/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899391" y="2833300"/>
            <a:ext cx="2486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TC Avant Garde Std Bk" panose="020B0502020202020204" pitchFamily="34" charset="0"/>
              </a:rPr>
              <a:t>点击添加标题内容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2926288" y="3383092"/>
            <a:ext cx="5203480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97126" y="1931946"/>
            <a:ext cx="484180" cy="401950"/>
            <a:chOff x="3132963" y="3140191"/>
            <a:chExt cx="645573" cy="535933"/>
          </a:xfrm>
          <a:solidFill>
            <a:srgbClr val="1A3F6C"/>
          </a:solidFill>
        </p:grpSpPr>
        <p:sp>
          <p:nvSpPr>
            <p:cNvPr id="15" name="Freeform 226"/>
            <p:cNvSpPr>
              <a:spLocks/>
            </p:cNvSpPr>
            <p:nvPr/>
          </p:nvSpPr>
          <p:spPr bwMode="auto">
            <a:xfrm>
              <a:off x="3421629" y="3217854"/>
              <a:ext cx="356907" cy="392027"/>
            </a:xfrm>
            <a:custGeom>
              <a:avLst/>
              <a:gdLst>
                <a:gd name="T0" fmla="*/ 0 w 529"/>
                <a:gd name="T1" fmla="*/ 0 h 581"/>
                <a:gd name="T2" fmla="*/ 2 w 529"/>
                <a:gd name="T3" fmla="*/ 11 h 581"/>
                <a:gd name="T4" fmla="*/ 25 w 529"/>
                <a:gd name="T5" fmla="*/ 56 h 581"/>
                <a:gd name="T6" fmla="*/ 473 w 529"/>
                <a:gd name="T7" fmla="*/ 56 h 581"/>
                <a:gd name="T8" fmla="*/ 473 w 529"/>
                <a:gd name="T9" fmla="*/ 525 h 581"/>
                <a:gd name="T10" fmla="*/ 127 w 529"/>
                <a:gd name="T11" fmla="*/ 525 h 581"/>
                <a:gd name="T12" fmla="*/ 127 w 529"/>
                <a:gd name="T13" fmla="*/ 581 h 581"/>
                <a:gd name="T14" fmla="*/ 529 w 529"/>
                <a:gd name="T15" fmla="*/ 581 h 581"/>
                <a:gd name="T16" fmla="*/ 529 w 529"/>
                <a:gd name="T17" fmla="*/ 0 h 581"/>
                <a:gd name="T18" fmla="*/ 0 w 529"/>
                <a:gd name="T1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9" h="581">
                  <a:moveTo>
                    <a:pt x="0" y="0"/>
                  </a:moveTo>
                  <a:cubicBezTo>
                    <a:pt x="1" y="4"/>
                    <a:pt x="2" y="7"/>
                    <a:pt x="2" y="11"/>
                  </a:cubicBezTo>
                  <a:cubicBezTo>
                    <a:pt x="14" y="22"/>
                    <a:pt x="22" y="38"/>
                    <a:pt x="25" y="56"/>
                  </a:cubicBezTo>
                  <a:cubicBezTo>
                    <a:pt x="473" y="56"/>
                    <a:pt x="473" y="56"/>
                    <a:pt x="473" y="56"/>
                  </a:cubicBezTo>
                  <a:cubicBezTo>
                    <a:pt x="473" y="525"/>
                    <a:pt x="473" y="525"/>
                    <a:pt x="473" y="525"/>
                  </a:cubicBezTo>
                  <a:cubicBezTo>
                    <a:pt x="127" y="525"/>
                    <a:pt x="127" y="525"/>
                    <a:pt x="127" y="525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529" y="581"/>
                    <a:pt x="529" y="581"/>
                    <a:pt x="529" y="581"/>
                  </a:cubicBezTo>
                  <a:cubicBezTo>
                    <a:pt x="529" y="0"/>
                    <a:pt x="529" y="0"/>
                    <a:pt x="5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227"/>
            <p:cNvSpPr>
              <a:spLocks/>
            </p:cNvSpPr>
            <p:nvPr/>
          </p:nvSpPr>
          <p:spPr bwMode="auto">
            <a:xfrm>
              <a:off x="3198348" y="3140191"/>
              <a:ext cx="224709" cy="247551"/>
            </a:xfrm>
            <a:custGeom>
              <a:avLst/>
              <a:gdLst>
                <a:gd name="T0" fmla="*/ 45 w 333"/>
                <a:gd name="T1" fmla="*/ 243 h 367"/>
                <a:gd name="T2" fmla="*/ 170 w 333"/>
                <a:gd name="T3" fmla="*/ 367 h 367"/>
                <a:gd name="T4" fmla="*/ 289 w 333"/>
                <a:gd name="T5" fmla="*/ 243 h 367"/>
                <a:gd name="T6" fmla="*/ 326 w 333"/>
                <a:gd name="T7" fmla="*/ 203 h 367"/>
                <a:gd name="T8" fmla="*/ 306 w 333"/>
                <a:gd name="T9" fmla="*/ 142 h 367"/>
                <a:gd name="T10" fmla="*/ 166 w 333"/>
                <a:gd name="T11" fmla="*/ 0 h 367"/>
                <a:gd name="T12" fmla="*/ 26 w 333"/>
                <a:gd name="T13" fmla="*/ 142 h 367"/>
                <a:gd name="T14" fmla="*/ 7 w 333"/>
                <a:gd name="T15" fmla="*/ 203 h 367"/>
                <a:gd name="T16" fmla="*/ 45 w 333"/>
                <a:gd name="T17" fmla="*/ 24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367">
                  <a:moveTo>
                    <a:pt x="45" y="243"/>
                  </a:moveTo>
                  <a:cubicBezTo>
                    <a:pt x="71" y="308"/>
                    <a:pt x="118" y="367"/>
                    <a:pt x="170" y="367"/>
                  </a:cubicBezTo>
                  <a:cubicBezTo>
                    <a:pt x="222" y="367"/>
                    <a:pt x="266" y="308"/>
                    <a:pt x="289" y="243"/>
                  </a:cubicBezTo>
                  <a:cubicBezTo>
                    <a:pt x="305" y="242"/>
                    <a:pt x="320" y="226"/>
                    <a:pt x="326" y="203"/>
                  </a:cubicBezTo>
                  <a:cubicBezTo>
                    <a:pt x="333" y="176"/>
                    <a:pt x="324" y="149"/>
                    <a:pt x="306" y="142"/>
                  </a:cubicBezTo>
                  <a:cubicBezTo>
                    <a:pt x="302" y="63"/>
                    <a:pt x="241" y="0"/>
                    <a:pt x="166" y="0"/>
                  </a:cubicBezTo>
                  <a:cubicBezTo>
                    <a:pt x="92" y="0"/>
                    <a:pt x="31" y="63"/>
                    <a:pt x="26" y="142"/>
                  </a:cubicBezTo>
                  <a:cubicBezTo>
                    <a:pt x="9" y="149"/>
                    <a:pt x="0" y="176"/>
                    <a:pt x="7" y="203"/>
                  </a:cubicBezTo>
                  <a:cubicBezTo>
                    <a:pt x="13" y="227"/>
                    <a:pt x="29" y="243"/>
                    <a:pt x="45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Freeform 228"/>
            <p:cNvSpPr>
              <a:spLocks/>
            </p:cNvSpPr>
            <p:nvPr/>
          </p:nvSpPr>
          <p:spPr bwMode="auto">
            <a:xfrm>
              <a:off x="3481875" y="3306367"/>
              <a:ext cx="233275" cy="180738"/>
            </a:xfrm>
            <a:custGeom>
              <a:avLst/>
              <a:gdLst>
                <a:gd name="T0" fmla="*/ 41 w 346"/>
                <a:gd name="T1" fmla="*/ 111 h 268"/>
                <a:gd name="T2" fmla="*/ 0 w 346"/>
                <a:gd name="T3" fmla="*/ 151 h 268"/>
                <a:gd name="T4" fmla="*/ 90 w 346"/>
                <a:gd name="T5" fmla="*/ 268 h 268"/>
                <a:gd name="T6" fmla="*/ 254 w 346"/>
                <a:gd name="T7" fmla="*/ 125 h 268"/>
                <a:gd name="T8" fmla="*/ 284 w 346"/>
                <a:gd name="T9" fmla="*/ 158 h 268"/>
                <a:gd name="T10" fmla="*/ 346 w 346"/>
                <a:gd name="T11" fmla="*/ 0 h 268"/>
                <a:gd name="T12" fmla="*/ 184 w 346"/>
                <a:gd name="T13" fmla="*/ 50 h 268"/>
                <a:gd name="T14" fmla="*/ 218 w 346"/>
                <a:gd name="T15" fmla="*/ 87 h 268"/>
                <a:gd name="T16" fmla="*/ 99 w 346"/>
                <a:gd name="T17" fmla="*/ 190 h 268"/>
                <a:gd name="T18" fmla="*/ 41 w 346"/>
                <a:gd name="T19" fmla="*/ 11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268">
                  <a:moveTo>
                    <a:pt x="41" y="11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12" y="165"/>
                    <a:pt x="90" y="268"/>
                    <a:pt x="90" y="268"/>
                  </a:cubicBezTo>
                  <a:cubicBezTo>
                    <a:pt x="254" y="125"/>
                    <a:pt x="254" y="125"/>
                    <a:pt x="254" y="125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218" y="87"/>
                    <a:pt x="218" y="87"/>
                    <a:pt x="218" y="87"/>
                  </a:cubicBezTo>
                  <a:cubicBezTo>
                    <a:pt x="99" y="190"/>
                    <a:pt x="99" y="190"/>
                    <a:pt x="99" y="190"/>
                  </a:cubicBezTo>
                  <a:lnTo>
                    <a:pt x="4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29"/>
            <p:cNvSpPr>
              <a:spLocks/>
            </p:cNvSpPr>
            <p:nvPr/>
          </p:nvSpPr>
          <p:spPr bwMode="auto">
            <a:xfrm>
              <a:off x="3132963" y="3377178"/>
              <a:ext cx="355480" cy="298946"/>
            </a:xfrm>
            <a:custGeom>
              <a:avLst/>
              <a:gdLst>
                <a:gd name="T0" fmla="*/ 407 w 527"/>
                <a:gd name="T1" fmla="*/ 0 h 443"/>
                <a:gd name="T2" fmla="*/ 294 w 527"/>
                <a:gd name="T3" fmla="*/ 190 h 443"/>
                <a:gd name="T4" fmla="*/ 280 w 527"/>
                <a:gd name="T5" fmla="*/ 105 h 443"/>
                <a:gd name="T6" fmla="*/ 295 w 527"/>
                <a:gd name="T7" fmla="*/ 77 h 443"/>
                <a:gd name="T8" fmla="*/ 263 w 527"/>
                <a:gd name="T9" fmla="*/ 44 h 443"/>
                <a:gd name="T10" fmla="*/ 230 w 527"/>
                <a:gd name="T11" fmla="*/ 77 h 443"/>
                <a:gd name="T12" fmla="*/ 246 w 527"/>
                <a:gd name="T13" fmla="*/ 105 h 443"/>
                <a:gd name="T14" fmla="*/ 232 w 527"/>
                <a:gd name="T15" fmla="*/ 189 h 443"/>
                <a:gd name="T16" fmla="*/ 120 w 527"/>
                <a:gd name="T17" fmla="*/ 0 h 443"/>
                <a:gd name="T18" fmla="*/ 2 w 527"/>
                <a:gd name="T19" fmla="*/ 125 h 443"/>
                <a:gd name="T20" fmla="*/ 0 w 527"/>
                <a:gd name="T21" fmla="*/ 125 h 443"/>
                <a:gd name="T22" fmla="*/ 0 w 527"/>
                <a:gd name="T23" fmla="*/ 402 h 443"/>
                <a:gd name="T24" fmla="*/ 1 w 527"/>
                <a:gd name="T25" fmla="*/ 402 h 443"/>
                <a:gd name="T26" fmla="*/ 263 w 527"/>
                <a:gd name="T27" fmla="*/ 443 h 443"/>
                <a:gd name="T28" fmla="*/ 526 w 527"/>
                <a:gd name="T29" fmla="*/ 402 h 443"/>
                <a:gd name="T30" fmla="*/ 527 w 527"/>
                <a:gd name="T31" fmla="*/ 402 h 443"/>
                <a:gd name="T32" fmla="*/ 527 w 527"/>
                <a:gd name="T33" fmla="*/ 125 h 443"/>
                <a:gd name="T34" fmla="*/ 525 w 527"/>
                <a:gd name="T35" fmla="*/ 125 h 443"/>
                <a:gd name="T36" fmla="*/ 407 w 527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7" h="443">
                  <a:moveTo>
                    <a:pt x="407" y="0"/>
                  </a:moveTo>
                  <a:cubicBezTo>
                    <a:pt x="294" y="190"/>
                    <a:pt x="294" y="190"/>
                    <a:pt x="294" y="190"/>
                  </a:cubicBezTo>
                  <a:cubicBezTo>
                    <a:pt x="280" y="105"/>
                    <a:pt x="280" y="105"/>
                    <a:pt x="280" y="105"/>
                  </a:cubicBezTo>
                  <a:cubicBezTo>
                    <a:pt x="289" y="99"/>
                    <a:pt x="295" y="89"/>
                    <a:pt x="295" y="77"/>
                  </a:cubicBezTo>
                  <a:cubicBezTo>
                    <a:pt x="295" y="59"/>
                    <a:pt x="281" y="44"/>
                    <a:pt x="263" y="44"/>
                  </a:cubicBezTo>
                  <a:cubicBezTo>
                    <a:pt x="245" y="44"/>
                    <a:pt x="230" y="59"/>
                    <a:pt x="230" y="77"/>
                  </a:cubicBezTo>
                  <a:cubicBezTo>
                    <a:pt x="230" y="89"/>
                    <a:pt x="237" y="99"/>
                    <a:pt x="246" y="105"/>
                  </a:cubicBezTo>
                  <a:cubicBezTo>
                    <a:pt x="232" y="189"/>
                    <a:pt x="232" y="189"/>
                    <a:pt x="232" y="18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6" y="27"/>
                    <a:pt x="12" y="72"/>
                    <a:pt x="2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1" y="402"/>
                    <a:pt x="1" y="402"/>
                    <a:pt x="1" y="402"/>
                  </a:cubicBezTo>
                  <a:cubicBezTo>
                    <a:pt x="14" y="425"/>
                    <a:pt x="126" y="443"/>
                    <a:pt x="263" y="443"/>
                  </a:cubicBezTo>
                  <a:cubicBezTo>
                    <a:pt x="401" y="443"/>
                    <a:pt x="513" y="425"/>
                    <a:pt x="526" y="402"/>
                  </a:cubicBezTo>
                  <a:cubicBezTo>
                    <a:pt x="527" y="402"/>
                    <a:pt x="527" y="402"/>
                    <a:pt x="527" y="402"/>
                  </a:cubicBezTo>
                  <a:cubicBezTo>
                    <a:pt x="527" y="125"/>
                    <a:pt x="527" y="125"/>
                    <a:pt x="527" y="125"/>
                  </a:cubicBezTo>
                  <a:cubicBezTo>
                    <a:pt x="525" y="125"/>
                    <a:pt x="525" y="125"/>
                    <a:pt x="525" y="125"/>
                  </a:cubicBezTo>
                  <a:cubicBezTo>
                    <a:pt x="515" y="72"/>
                    <a:pt x="471" y="27"/>
                    <a:pt x="4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Freeform 230"/>
            <p:cNvSpPr>
              <a:spLocks/>
            </p:cNvSpPr>
            <p:nvPr/>
          </p:nvSpPr>
          <p:spPr bwMode="auto">
            <a:xfrm>
              <a:off x="3598655" y="3487105"/>
              <a:ext cx="54536" cy="68241"/>
            </a:xfrm>
            <a:custGeom>
              <a:avLst/>
              <a:gdLst>
                <a:gd name="T0" fmla="*/ 0 w 81"/>
                <a:gd name="T1" fmla="*/ 0 h 101"/>
                <a:gd name="T2" fmla="*/ 0 w 81"/>
                <a:gd name="T3" fmla="*/ 55 h 101"/>
                <a:gd name="T4" fmla="*/ 40 w 81"/>
                <a:gd name="T5" fmla="*/ 101 h 101"/>
                <a:gd name="T6" fmla="*/ 81 w 81"/>
                <a:gd name="T7" fmla="*/ 56 h 101"/>
                <a:gd name="T8" fmla="*/ 81 w 81"/>
                <a:gd name="T9" fmla="*/ 0 h 101"/>
                <a:gd name="T10" fmla="*/ 59 w 81"/>
                <a:gd name="T11" fmla="*/ 0 h 101"/>
                <a:gd name="T12" fmla="*/ 59 w 81"/>
                <a:gd name="T13" fmla="*/ 57 h 101"/>
                <a:gd name="T14" fmla="*/ 40 w 81"/>
                <a:gd name="T15" fmla="*/ 83 h 101"/>
                <a:gd name="T16" fmla="*/ 22 w 81"/>
                <a:gd name="T17" fmla="*/ 57 h 101"/>
                <a:gd name="T18" fmla="*/ 22 w 81"/>
                <a:gd name="T19" fmla="*/ 0 h 101"/>
                <a:gd name="T20" fmla="*/ 0 w 81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101"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87"/>
                    <a:pt x="15" y="101"/>
                    <a:pt x="40" y="101"/>
                  </a:cubicBezTo>
                  <a:cubicBezTo>
                    <a:pt x="65" y="101"/>
                    <a:pt x="81" y="86"/>
                    <a:pt x="81" y="56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75"/>
                    <a:pt x="52" y="83"/>
                    <a:pt x="40" y="83"/>
                  </a:cubicBezTo>
                  <a:cubicBezTo>
                    <a:pt x="29" y="83"/>
                    <a:pt x="22" y="74"/>
                    <a:pt x="22" y="57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231"/>
            <p:cNvSpPr>
              <a:spLocks noEditPoints="1"/>
            </p:cNvSpPr>
            <p:nvPr/>
          </p:nvSpPr>
          <p:spPr bwMode="auto">
            <a:xfrm>
              <a:off x="3666040" y="3486534"/>
              <a:ext cx="47968" cy="67384"/>
            </a:xfrm>
            <a:custGeom>
              <a:avLst/>
              <a:gdLst>
                <a:gd name="T0" fmla="*/ 31 w 71"/>
                <a:gd name="T1" fmla="*/ 0 h 100"/>
                <a:gd name="T2" fmla="*/ 0 w 71"/>
                <a:gd name="T3" fmla="*/ 2 h 100"/>
                <a:gd name="T4" fmla="*/ 0 w 71"/>
                <a:gd name="T5" fmla="*/ 100 h 100"/>
                <a:gd name="T6" fmla="*/ 23 w 71"/>
                <a:gd name="T7" fmla="*/ 100 h 100"/>
                <a:gd name="T8" fmla="*/ 23 w 71"/>
                <a:gd name="T9" fmla="*/ 65 h 100"/>
                <a:gd name="T10" fmla="*/ 30 w 71"/>
                <a:gd name="T11" fmla="*/ 65 h 100"/>
                <a:gd name="T12" fmla="*/ 62 w 71"/>
                <a:gd name="T13" fmla="*/ 55 h 100"/>
                <a:gd name="T14" fmla="*/ 71 w 71"/>
                <a:gd name="T15" fmla="*/ 31 h 100"/>
                <a:gd name="T16" fmla="*/ 61 w 71"/>
                <a:gd name="T17" fmla="*/ 8 h 100"/>
                <a:gd name="T18" fmla="*/ 31 w 71"/>
                <a:gd name="T19" fmla="*/ 0 h 100"/>
                <a:gd name="T20" fmla="*/ 30 w 71"/>
                <a:gd name="T21" fmla="*/ 48 h 100"/>
                <a:gd name="T22" fmla="*/ 23 w 71"/>
                <a:gd name="T23" fmla="*/ 47 h 100"/>
                <a:gd name="T24" fmla="*/ 23 w 71"/>
                <a:gd name="T25" fmla="*/ 18 h 100"/>
                <a:gd name="T26" fmla="*/ 32 w 71"/>
                <a:gd name="T27" fmla="*/ 17 h 100"/>
                <a:gd name="T28" fmla="*/ 49 w 71"/>
                <a:gd name="T29" fmla="*/ 32 h 100"/>
                <a:gd name="T30" fmla="*/ 30 w 71"/>
                <a:gd name="T31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100">
                  <a:moveTo>
                    <a:pt x="31" y="0"/>
                  </a:moveTo>
                  <a:cubicBezTo>
                    <a:pt x="17" y="0"/>
                    <a:pt x="7" y="1"/>
                    <a:pt x="0" y="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5" y="65"/>
                    <a:pt x="27" y="65"/>
                    <a:pt x="30" y="65"/>
                  </a:cubicBezTo>
                  <a:cubicBezTo>
                    <a:pt x="43" y="65"/>
                    <a:pt x="55" y="62"/>
                    <a:pt x="62" y="55"/>
                  </a:cubicBezTo>
                  <a:cubicBezTo>
                    <a:pt x="68" y="49"/>
                    <a:pt x="71" y="41"/>
                    <a:pt x="71" y="31"/>
                  </a:cubicBezTo>
                  <a:cubicBezTo>
                    <a:pt x="71" y="22"/>
                    <a:pt x="67" y="13"/>
                    <a:pt x="61" y="8"/>
                  </a:cubicBezTo>
                  <a:cubicBezTo>
                    <a:pt x="54" y="3"/>
                    <a:pt x="44" y="0"/>
                    <a:pt x="31" y="0"/>
                  </a:cubicBezTo>
                  <a:close/>
                  <a:moveTo>
                    <a:pt x="30" y="48"/>
                  </a:moveTo>
                  <a:cubicBezTo>
                    <a:pt x="27" y="48"/>
                    <a:pt x="24" y="48"/>
                    <a:pt x="23" y="4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8"/>
                    <a:pt x="27" y="17"/>
                    <a:pt x="32" y="17"/>
                  </a:cubicBezTo>
                  <a:cubicBezTo>
                    <a:pt x="43" y="17"/>
                    <a:pt x="49" y="23"/>
                    <a:pt x="49" y="32"/>
                  </a:cubicBezTo>
                  <a:cubicBezTo>
                    <a:pt x="49" y="42"/>
                    <a:pt x="42" y="4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784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添加标题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" name="TextBox 35"/>
          <p:cNvSpPr txBox="1"/>
          <p:nvPr/>
        </p:nvSpPr>
        <p:spPr>
          <a:xfrm>
            <a:off x="2390916" y="267886"/>
            <a:ext cx="2056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A3F6C"/>
                </a:solidFill>
                <a:latin typeface="Kozuka Gothic Pro R" pitchFamily="34" charset="-128"/>
                <a:ea typeface="Kozuka Gothic Pro R" pitchFamily="34" charset="-128"/>
              </a:rPr>
              <a:t>Click to add a caption</a:t>
            </a:r>
            <a:endParaRPr lang="zh-CN" altLang="en-US" sz="1600" dirty="0">
              <a:solidFill>
                <a:srgbClr val="1A3F6C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642230" y="2088733"/>
            <a:ext cx="1423450" cy="142345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1764286" y="2622833"/>
            <a:ext cx="1223538" cy="368530"/>
            <a:chOff x="3838575" y="2712368"/>
            <a:chExt cx="1604974" cy="36853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2788781" y="1419622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16016" y="144861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61064" y="248850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16016" y="3579954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TextBox 20"/>
          <p:cNvSpPr txBox="1"/>
          <p:nvPr/>
        </p:nvSpPr>
        <p:spPr>
          <a:xfrm>
            <a:off x="994883" y="2406113"/>
            <a:ext cx="718145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意义</a:t>
            </a:r>
          </a:p>
        </p:txBody>
      </p:sp>
      <p:sp>
        <p:nvSpPr>
          <p:cNvPr id="29" name="TextBox 21"/>
          <p:cNvSpPr txBox="1"/>
          <p:nvPr/>
        </p:nvSpPr>
        <p:spPr>
          <a:xfrm>
            <a:off x="5611771" y="1476863"/>
            <a:ext cx="308455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2"/>
          <p:cNvSpPr txBox="1"/>
          <p:nvPr/>
        </p:nvSpPr>
        <p:spPr>
          <a:xfrm>
            <a:off x="6043820" y="2516931"/>
            <a:ext cx="285253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5558416" y="3631245"/>
            <a:ext cx="313790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3275855" y="2107471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344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1" presetID="2" presetClass="entr" presetSubtype="1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8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28" grpId="0"/>
          <p:bldP spid="29" grpId="0"/>
          <p:bldP spid="30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8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 animBg="1"/>
          <p:bldP spid="28" grpId="0"/>
          <p:bldP spid="29" grpId="0"/>
          <p:bldP spid="30" grpId="0"/>
          <p:bldP spid="31" grpId="0"/>
          <p:bldP spid="32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1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2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3967</Words>
  <Application>Microsoft Office PowerPoint</Application>
  <PresentationFormat>全屏显示(16:9)</PresentationFormat>
  <Paragraphs>254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蓝色毕业答辩</dc:title>
  <dc:creator>第一PPT</dc:creator>
  <cp:keywords>www.1ppt.com</cp:keywords>
  <cp:lastModifiedBy>Windows User</cp:lastModifiedBy>
  <cp:revision>7</cp:revision>
  <dcterms:created xsi:type="dcterms:W3CDTF">2016-11-25T11:25:31Z</dcterms:created>
  <dcterms:modified xsi:type="dcterms:W3CDTF">2018-09-19T06:29:37Z</dcterms:modified>
</cp:coreProperties>
</file>