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29"/>
  </p:notesMasterIdLst>
  <p:sldIdLst>
    <p:sldId id="259" r:id="rId3"/>
    <p:sldId id="260" r:id="rId4"/>
    <p:sldId id="261" r:id="rId5"/>
    <p:sldId id="265" r:id="rId6"/>
    <p:sldId id="266" r:id="rId7"/>
    <p:sldId id="268" r:id="rId8"/>
    <p:sldId id="269" r:id="rId9"/>
    <p:sldId id="270" r:id="rId10"/>
    <p:sldId id="262" r:id="rId11"/>
    <p:sldId id="271" r:id="rId12"/>
    <p:sldId id="272" r:id="rId13"/>
    <p:sldId id="273" r:id="rId14"/>
    <p:sldId id="274" r:id="rId15"/>
    <p:sldId id="275" r:id="rId16"/>
    <p:sldId id="263" r:id="rId17"/>
    <p:sldId id="276" r:id="rId18"/>
    <p:sldId id="277" r:id="rId19"/>
    <p:sldId id="278" r:id="rId20"/>
    <p:sldId id="279" r:id="rId21"/>
    <p:sldId id="280" r:id="rId22"/>
    <p:sldId id="264" r:id="rId23"/>
    <p:sldId id="281" r:id="rId24"/>
    <p:sldId id="282" r:id="rId25"/>
    <p:sldId id="283" r:id="rId26"/>
    <p:sldId id="267" r:id="rId27"/>
    <p:sldId id="284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282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D9F62-A6A5-462A-980C-81F256C4C358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A0F33-EC1E-4EF0-A016-8C4FFDD0B5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76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280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7573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154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6921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0798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364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184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002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9084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305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650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387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2444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5491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2681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2558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8864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606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817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390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090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841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413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239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A0F33-EC1E-4EF0-A016-8C4FFDD0B51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fade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0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67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60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264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94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74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919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16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169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620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782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AA8B1BD-372F-4200-8EA3-37CD9D6AE9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1" y="-2667001"/>
            <a:ext cx="6858000" cy="121920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fade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94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Relationship Id="rId9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5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5.png"/><Relationship Id="rId5" Type="http://schemas.openxmlformats.org/officeDocument/2006/relationships/image" Target="../media/image5.png"/><Relationship Id="rId10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22.png"/><Relationship Id="rId10" Type="http://schemas.openxmlformats.org/officeDocument/2006/relationships/image" Target="../media/image15.png"/><Relationship Id="rId4" Type="http://schemas.openxmlformats.org/officeDocument/2006/relationships/image" Target="../media/image21.png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102378C0-96C2-4181-B3CA-CD6330D30B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4349" y="1264172"/>
            <a:ext cx="3767770" cy="2676458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DCF0594-D803-4929-8F49-35F8DAC063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" y="0"/>
            <a:ext cx="5422179" cy="174850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1D31276-CDB4-4426-B6B7-B30E0892AE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3800" y="109940"/>
            <a:ext cx="1346178" cy="163856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5A090B1-4283-448B-BB32-CD2CB190B4E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955" y="4442743"/>
            <a:ext cx="1090122" cy="66675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803BC19-4A51-4BF2-B25D-E342C039B49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3194669" y="3645222"/>
            <a:ext cx="6409473" cy="640947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E90B9C9-E682-4A36-9E99-5EE9BA1752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151" y="5231321"/>
            <a:ext cx="5132070" cy="1493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43D1E6B-858E-43E3-82E4-FECFBBFB19B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4" y="6165361"/>
            <a:ext cx="12167625" cy="789401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526E034-E7E7-4FD6-AD0E-ACDFD648C2E5}"/>
              </a:ext>
            </a:extLst>
          </p:cNvPr>
          <p:cNvGrpSpPr/>
          <p:nvPr/>
        </p:nvGrpSpPr>
        <p:grpSpPr>
          <a:xfrm>
            <a:off x="0" y="6488670"/>
            <a:ext cx="12191999" cy="474133"/>
            <a:chOff x="0" y="6383867"/>
            <a:chExt cx="12191999" cy="474133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BC6FA6A6-05AB-41E8-B7F7-7C39DF2B7950}"/>
                </a:ext>
              </a:extLst>
            </p:cNvPr>
            <p:cNvGrpSpPr/>
            <p:nvPr/>
          </p:nvGrpSpPr>
          <p:grpSpPr>
            <a:xfrm>
              <a:off x="0" y="6383867"/>
              <a:ext cx="11134176" cy="474133"/>
              <a:chOff x="0" y="6071373"/>
              <a:chExt cx="18472546" cy="786627"/>
            </a:xfrm>
          </p:grpSpPr>
          <p:pic>
            <p:nvPicPr>
              <p:cNvPr id="8" name="图片 7">
                <a:extLst>
                  <a:ext uri="{FF2B5EF4-FFF2-40B4-BE49-F238E27FC236}">
                    <a16:creationId xmlns="" xmlns:a16="http://schemas.microsoft.com/office/drawing/2014/main" id="{D53DD50C-06C8-4DBA-975A-7C60457758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6071373"/>
                <a:ext cx="9610410" cy="786627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="" xmlns:a16="http://schemas.microsoft.com/office/drawing/2014/main" id="{728057CF-0FA7-4994-B9C6-CA2A1138AA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62136" y="6071373"/>
                <a:ext cx="9610410" cy="786627"/>
              </a:xfrm>
              <a:prstGeom prst="rect">
                <a:avLst/>
              </a:prstGeom>
            </p:spPr>
          </p:pic>
        </p:grpSp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4D336F82-2FAE-4293-943C-7DD93579C7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/>
          </p:blipFill>
          <p:spPr>
            <a:xfrm>
              <a:off x="10674939" y="6383867"/>
              <a:ext cx="1517060" cy="474133"/>
            </a:xfrm>
            <a:prstGeom prst="rect">
              <a:avLst/>
            </a:prstGeom>
          </p:spPr>
        </p:pic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A2B79182-8975-44CF-91DC-D4C3CB23DF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6796" y="4995407"/>
            <a:ext cx="767766" cy="46959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145E1DCB-4678-48DF-9D43-8BBFBB20AA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9511" y="3027687"/>
            <a:ext cx="931181" cy="113342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48096FD3-7E78-409E-B211-182A3159E75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481" y="3606462"/>
            <a:ext cx="767766" cy="46959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2A13BA8-A6B2-45E9-9EAE-F227B86919C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7678" y="1702268"/>
            <a:ext cx="1987200" cy="196891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C08C2BA0-6F47-476A-8C33-DF2B66A4D13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3411" y="1615736"/>
            <a:ext cx="1851520" cy="197333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0BB029E3-1BB1-41E2-A0CC-37FFB8C4262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7573" y="1508068"/>
            <a:ext cx="2324131" cy="239105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91911DE5-C8F2-462A-B8D8-8DD087EC05C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929" y="1273622"/>
            <a:ext cx="2111282" cy="2367565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7EBFFA77-759E-4AAB-B04D-9859B572F411}"/>
              </a:ext>
            </a:extLst>
          </p:cNvPr>
          <p:cNvGrpSpPr/>
          <p:nvPr/>
        </p:nvGrpSpPr>
        <p:grpSpPr>
          <a:xfrm>
            <a:off x="4536269" y="3704078"/>
            <a:ext cx="4174474" cy="1072043"/>
            <a:chOff x="6347675" y="1196571"/>
            <a:chExt cx="738664" cy="1072043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5EA538E9-876D-4EEE-9978-7D982C61CD05}"/>
                </a:ext>
              </a:extLst>
            </p:cNvPr>
            <p:cNvSpPr txBox="1"/>
            <p:nvPr/>
          </p:nvSpPr>
          <p:spPr>
            <a:xfrm>
              <a:off x="6347675" y="1196571"/>
              <a:ext cx="738664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200" dirty="0">
                  <a:solidFill>
                    <a:srgbClr val="D7282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国庆主题通用模板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02CB9C3A-76AB-46F8-A738-D2E72C446076}"/>
                </a:ext>
              </a:extLst>
            </p:cNvPr>
            <p:cNvSpPr txBox="1"/>
            <p:nvPr/>
          </p:nvSpPr>
          <p:spPr>
            <a:xfrm>
              <a:off x="6368651" y="1806949"/>
              <a:ext cx="615553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D7282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 </a:t>
              </a:r>
              <a:r>
                <a:rPr lang="zh-CN" altLang="en-US" sz="2400" dirty="0" smtClean="0">
                  <a:solidFill>
                    <a:srgbClr val="D7282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2400" dirty="0" smtClean="0">
                  <a:solidFill>
                    <a:srgbClr val="D7282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en-US" altLang="zh-CN" sz="2400" dirty="0">
                <a:solidFill>
                  <a:srgbClr val="D7282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50D21EC9-3FCA-4FF7-955E-4F327EA75B35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5865" y="4064840"/>
            <a:ext cx="586135" cy="377903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AE95B2C0-016A-4889-AC3A-DF471179619C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9752" y="767892"/>
            <a:ext cx="480579" cy="352183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69785A74-0209-4582-ADEE-AA66F4873C0D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570" y="2035910"/>
            <a:ext cx="480579" cy="35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0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61584F03-9845-44B1-B243-A89F132D5B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1472" y="126626"/>
            <a:ext cx="2600528" cy="5968985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C7F7CD5A-CC16-497A-BC1C-A5E69F4D5AC9}"/>
              </a:ext>
            </a:extLst>
          </p:cNvPr>
          <p:cNvGrpSpPr/>
          <p:nvPr/>
        </p:nvGrpSpPr>
        <p:grpSpPr>
          <a:xfrm>
            <a:off x="1468608" y="1689532"/>
            <a:ext cx="2465376" cy="3993403"/>
            <a:chOff x="1358116" y="1724277"/>
            <a:chExt cx="2465376" cy="3993403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DC90AF64-A38A-419B-8919-3BE39BA513F0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1" name="Title 20">
                <a:extLst>
                  <a:ext uri="{FF2B5EF4-FFF2-40B4-BE49-F238E27FC236}">
                    <a16:creationId xmlns="" xmlns:a16="http://schemas.microsoft.com/office/drawing/2014/main" id="{73BE7A33-63B6-4DF3-B417-6FC6D3DF83B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DD417F6B-5332-470B-91B4-1393E909BDAC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0AC9D18B-329C-4AB6-946C-D12FCFC984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FF49BBFB-BFE3-4E8B-BDF4-0B1E86DB8376}"/>
              </a:ext>
            </a:extLst>
          </p:cNvPr>
          <p:cNvGrpSpPr/>
          <p:nvPr/>
        </p:nvGrpSpPr>
        <p:grpSpPr>
          <a:xfrm>
            <a:off x="4089829" y="1114417"/>
            <a:ext cx="2465376" cy="3993403"/>
            <a:chOff x="1358116" y="1724277"/>
            <a:chExt cx="2465376" cy="399340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4AF552FF-7F0F-4A46-ADB5-4A3B69BBD944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6" name="Title 20">
                <a:extLst>
                  <a:ext uri="{FF2B5EF4-FFF2-40B4-BE49-F238E27FC236}">
                    <a16:creationId xmlns="" xmlns:a16="http://schemas.microsoft.com/office/drawing/2014/main" id="{F159C7BC-D715-4C4E-8E80-884422EEAAA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62FBF670-55D1-4EFC-8366-9FB05A347886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0DD8CEC6-D6F1-48B2-98FB-22D06224E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AD2FCF91-322C-49DB-B8F7-46D9DD52563B}"/>
              </a:ext>
            </a:extLst>
          </p:cNvPr>
          <p:cNvGrpSpPr/>
          <p:nvPr/>
        </p:nvGrpSpPr>
        <p:grpSpPr>
          <a:xfrm>
            <a:off x="6711051" y="1833880"/>
            <a:ext cx="2465376" cy="3993403"/>
            <a:chOff x="1358116" y="1724277"/>
            <a:chExt cx="2465376" cy="3993403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02F38C2-44B3-4A96-895F-29AD4C89DB72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31" name="Title 20">
                <a:extLst>
                  <a:ext uri="{FF2B5EF4-FFF2-40B4-BE49-F238E27FC236}">
                    <a16:creationId xmlns="" xmlns:a16="http://schemas.microsoft.com/office/drawing/2014/main" id="{7B68C4FC-5A3A-46BC-88CC-26F3ECB263F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A5C856E6-2719-4E97-8CE5-6A8261D1465B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A1F0F13F-C704-42B4-AA5F-B4EB4513E8C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90AAEFB-0F82-4373-99FA-C14861A039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99" y="1628834"/>
            <a:ext cx="4797551" cy="411480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3FBE4D2C-31D0-48D9-A459-E65A218A8DC8}"/>
              </a:ext>
            </a:extLst>
          </p:cNvPr>
          <p:cNvGrpSpPr/>
          <p:nvPr/>
        </p:nvGrpSpPr>
        <p:grpSpPr>
          <a:xfrm>
            <a:off x="5185618" y="1524806"/>
            <a:ext cx="5863382" cy="1920635"/>
            <a:chOff x="4061150" y="1359280"/>
            <a:chExt cx="5863382" cy="1920635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6427D8D2-9DF8-46F9-83CB-414E24020CC3}"/>
                </a:ext>
              </a:extLst>
            </p:cNvPr>
            <p:cNvGrpSpPr/>
            <p:nvPr/>
          </p:nvGrpSpPr>
          <p:grpSpPr>
            <a:xfrm>
              <a:off x="4638554" y="1359280"/>
              <a:ext cx="5285978" cy="1920635"/>
              <a:chOff x="2783887" y="1861768"/>
              <a:chExt cx="5285978" cy="1920635"/>
            </a:xfrm>
          </p:grpSpPr>
          <p:sp>
            <p:nvSpPr>
              <p:cNvPr id="21" name="Title 20">
                <a:extLst>
                  <a:ext uri="{FF2B5EF4-FFF2-40B4-BE49-F238E27FC236}">
                    <a16:creationId xmlns="" xmlns:a16="http://schemas.microsoft.com/office/drawing/2014/main" id="{A0194224-B7E5-43FE-9432-DA16561E5B5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3" y="2335853"/>
                <a:ext cx="5152142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1FCD4474-893B-4D0F-9E39-A1D036EC4A50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96963D9D-FBA3-4D9C-9341-62CF03D66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2B8DE5D-996D-4DAF-9F10-BF21E5C7CC6B}"/>
              </a:ext>
            </a:extLst>
          </p:cNvPr>
          <p:cNvSpPr/>
          <p:nvPr/>
        </p:nvSpPr>
        <p:spPr>
          <a:xfrm>
            <a:off x="5817476" y="3626143"/>
            <a:ext cx="53167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您的内容打在这里。您的内容打在这里，或者通过复制您的文本后，在此框中选择粘贴</a:t>
            </a:r>
            <a:r>
              <a: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.</a:t>
            </a:r>
            <a:r>
              <a:rPr lang="zh-CN" altLang="en-US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您的内容打在这里。</a:t>
            </a:r>
            <a:endParaRPr lang="zh-CN" altLang="en-US" sz="1600" dirty="0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1CAE3C99-CF45-468D-BBF0-DABC77CC1C7D}"/>
              </a:ext>
            </a:extLst>
          </p:cNvPr>
          <p:cNvSpPr/>
          <p:nvPr/>
        </p:nvSpPr>
        <p:spPr>
          <a:xfrm>
            <a:off x="5814579" y="4475233"/>
            <a:ext cx="53167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您的内容打在这里。您的内容打在这里，或者通过复制您的文本后，在此框中选择粘贴</a:t>
            </a:r>
            <a:r>
              <a: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.</a:t>
            </a:r>
            <a:r>
              <a:rPr lang="zh-CN" altLang="en-US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您的内容打在这里。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44745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7D868F8-BE09-444E-BAC4-6B8AB4AC30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5415" y="1408070"/>
            <a:ext cx="3390958" cy="508033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063083C7-A6BE-47E3-94AB-D840B9EC1EF4}"/>
              </a:ext>
            </a:extLst>
          </p:cNvPr>
          <p:cNvGrpSpPr/>
          <p:nvPr/>
        </p:nvGrpSpPr>
        <p:grpSpPr>
          <a:xfrm>
            <a:off x="1468608" y="1387874"/>
            <a:ext cx="7525721" cy="1102393"/>
            <a:chOff x="4274883" y="1438858"/>
            <a:chExt cx="7525721" cy="1102393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026E557-D9CE-46D3-8F08-99EBEA1F0483}"/>
                </a:ext>
              </a:extLst>
            </p:cNvPr>
            <p:cNvGrpSpPr/>
            <p:nvPr/>
          </p:nvGrpSpPr>
          <p:grpSpPr>
            <a:xfrm>
              <a:off x="4274883" y="1438858"/>
              <a:ext cx="6972585" cy="1102393"/>
              <a:chOff x="2420216" y="1941346"/>
              <a:chExt cx="6972585" cy="1102393"/>
            </a:xfrm>
          </p:grpSpPr>
          <p:sp>
            <p:nvSpPr>
              <p:cNvPr id="21" name="Title 20">
                <a:extLst>
                  <a:ext uri="{FF2B5EF4-FFF2-40B4-BE49-F238E27FC236}">
                    <a16:creationId xmlns="" xmlns:a16="http://schemas.microsoft.com/office/drawing/2014/main" id="{0E9C9575-A695-4A32-AD15-32D218DA1B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20216" y="2335853"/>
                <a:ext cx="6859294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BAA03E5E-B6C1-4DCD-A92A-4274EA6F07B6}"/>
                  </a:ext>
                </a:extLst>
              </p:cNvPr>
              <p:cNvSpPr txBox="1"/>
              <p:nvPr/>
            </p:nvSpPr>
            <p:spPr>
              <a:xfrm>
                <a:off x="7669828" y="1941346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B6AD46DF-A615-47E6-BB47-EA664D7033F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23200" y="1493109"/>
              <a:ext cx="577404" cy="353161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32704663-1710-493C-AFE8-E6D057812F3D}"/>
              </a:ext>
            </a:extLst>
          </p:cNvPr>
          <p:cNvGrpSpPr/>
          <p:nvPr/>
        </p:nvGrpSpPr>
        <p:grpSpPr>
          <a:xfrm>
            <a:off x="1468608" y="2549049"/>
            <a:ext cx="7579449" cy="1102393"/>
            <a:chOff x="4221155" y="1438858"/>
            <a:chExt cx="7579449" cy="110239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A20C782E-EC01-43A2-99DB-7234E4DD41FD}"/>
                </a:ext>
              </a:extLst>
            </p:cNvPr>
            <p:cNvGrpSpPr/>
            <p:nvPr/>
          </p:nvGrpSpPr>
          <p:grpSpPr>
            <a:xfrm>
              <a:off x="4221155" y="1438858"/>
              <a:ext cx="7026313" cy="1102393"/>
              <a:chOff x="2366488" y="1941346"/>
              <a:chExt cx="7026313" cy="1102393"/>
            </a:xfrm>
          </p:grpSpPr>
          <p:sp>
            <p:nvSpPr>
              <p:cNvPr id="26" name="Title 20">
                <a:extLst>
                  <a:ext uri="{FF2B5EF4-FFF2-40B4-BE49-F238E27FC236}">
                    <a16:creationId xmlns="" xmlns:a16="http://schemas.microsoft.com/office/drawing/2014/main" id="{725C58B6-3540-4EBF-8F2F-4834851EDAE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66488" y="2335853"/>
                <a:ext cx="6913021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E87156A2-D42C-4969-9B7E-10FA5A5882ED}"/>
                  </a:ext>
                </a:extLst>
              </p:cNvPr>
              <p:cNvSpPr txBox="1"/>
              <p:nvPr/>
            </p:nvSpPr>
            <p:spPr>
              <a:xfrm>
                <a:off x="7669828" y="1941346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9E1C7AA4-81A4-4053-B334-9EAE1BC75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23200" y="1493109"/>
              <a:ext cx="577404" cy="353161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E896B2C-94C5-47A9-9165-3165B466FBB2}"/>
              </a:ext>
            </a:extLst>
          </p:cNvPr>
          <p:cNvGrpSpPr/>
          <p:nvPr/>
        </p:nvGrpSpPr>
        <p:grpSpPr>
          <a:xfrm>
            <a:off x="1468608" y="4922019"/>
            <a:ext cx="7579449" cy="1102393"/>
            <a:chOff x="4221155" y="1438858"/>
            <a:chExt cx="7579449" cy="1102393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4BA4281A-B4BF-4CF7-9BBF-86D08AED2370}"/>
                </a:ext>
              </a:extLst>
            </p:cNvPr>
            <p:cNvGrpSpPr/>
            <p:nvPr/>
          </p:nvGrpSpPr>
          <p:grpSpPr>
            <a:xfrm>
              <a:off x="4221155" y="1438858"/>
              <a:ext cx="7026313" cy="1102393"/>
              <a:chOff x="2366488" y="1941346"/>
              <a:chExt cx="7026313" cy="1102393"/>
            </a:xfrm>
          </p:grpSpPr>
          <p:sp>
            <p:nvSpPr>
              <p:cNvPr id="31" name="Title 20">
                <a:extLst>
                  <a:ext uri="{FF2B5EF4-FFF2-40B4-BE49-F238E27FC236}">
                    <a16:creationId xmlns="" xmlns:a16="http://schemas.microsoft.com/office/drawing/2014/main" id="{0C11B03A-ACBE-4F86-BFD6-8BD000F8BE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66488" y="2335853"/>
                <a:ext cx="6913021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1137E683-4CAD-4350-9BF9-53C4D5305158}"/>
                  </a:ext>
                </a:extLst>
              </p:cNvPr>
              <p:cNvSpPr txBox="1"/>
              <p:nvPr/>
            </p:nvSpPr>
            <p:spPr>
              <a:xfrm>
                <a:off x="7669828" y="1941346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5336A2F1-E796-49B9-A22E-1C1D8E5F7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23200" y="1493109"/>
              <a:ext cx="577404" cy="353161"/>
            </a:xfrm>
            <a:prstGeom prst="rect">
              <a:avLst/>
            </a:prstGeom>
          </p:spPr>
        </p:pic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60D92441-6237-4A1A-B7D3-61FBB6BF9498}"/>
              </a:ext>
            </a:extLst>
          </p:cNvPr>
          <p:cNvGrpSpPr/>
          <p:nvPr/>
        </p:nvGrpSpPr>
        <p:grpSpPr>
          <a:xfrm>
            <a:off x="1468608" y="3735534"/>
            <a:ext cx="7579449" cy="1102393"/>
            <a:chOff x="4221155" y="1438858"/>
            <a:chExt cx="7579449" cy="1102393"/>
          </a:xfrm>
        </p:grpSpPr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64D44C3D-F855-4B5E-9DE7-28103F1D81A1}"/>
                </a:ext>
              </a:extLst>
            </p:cNvPr>
            <p:cNvGrpSpPr/>
            <p:nvPr/>
          </p:nvGrpSpPr>
          <p:grpSpPr>
            <a:xfrm>
              <a:off x="4221155" y="1438858"/>
              <a:ext cx="7026313" cy="1102393"/>
              <a:chOff x="2366488" y="1941346"/>
              <a:chExt cx="7026313" cy="1102393"/>
            </a:xfrm>
          </p:grpSpPr>
          <p:sp>
            <p:nvSpPr>
              <p:cNvPr id="36" name="Title 20">
                <a:extLst>
                  <a:ext uri="{FF2B5EF4-FFF2-40B4-BE49-F238E27FC236}">
                    <a16:creationId xmlns="" xmlns:a16="http://schemas.microsoft.com/office/drawing/2014/main" id="{DC2CCF23-A892-4044-B9CB-D6A13E1015C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66488" y="2335853"/>
                <a:ext cx="6913021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C4CDC6C3-1D3A-4E75-B15A-2B4B8BB14CAA}"/>
                  </a:ext>
                </a:extLst>
              </p:cNvPr>
              <p:cNvSpPr txBox="1"/>
              <p:nvPr/>
            </p:nvSpPr>
            <p:spPr>
              <a:xfrm>
                <a:off x="7669828" y="1941346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7BE56882-E1E4-4DA8-9C2E-7ACBCB210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23200" y="1493109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187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8C54331-DEB4-4098-8FB4-7CA56B3E0AB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1809" y="858465"/>
            <a:ext cx="3592754" cy="3592754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C9C7E61-5101-446A-AC09-B42669BFD41B}"/>
              </a:ext>
            </a:extLst>
          </p:cNvPr>
          <p:cNvGrpSpPr/>
          <p:nvPr/>
        </p:nvGrpSpPr>
        <p:grpSpPr>
          <a:xfrm>
            <a:off x="8403636" y="3799188"/>
            <a:ext cx="2402128" cy="1852656"/>
            <a:chOff x="1223114" y="3657058"/>
            <a:chExt cx="2402128" cy="1852656"/>
          </a:xfrm>
        </p:grpSpPr>
        <p:sp>
          <p:nvSpPr>
            <p:cNvPr id="18" name="Title 20">
              <a:extLst>
                <a:ext uri="{FF2B5EF4-FFF2-40B4-BE49-F238E27FC236}">
                  <a16:creationId xmlns="" xmlns:a16="http://schemas.microsoft.com/office/drawing/2014/main" id="{29079E6A-3857-46CE-9159-4EFBD4E992F2}"/>
                </a:ext>
              </a:extLst>
            </p:cNvPr>
            <p:cNvSpPr txBox="1">
              <a:spLocks/>
            </p:cNvSpPr>
            <p:nvPr/>
          </p:nvSpPr>
          <p:spPr>
            <a:xfrm>
              <a:off x="1223114" y="4063164"/>
              <a:ext cx="2402128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2AE90B8B-61CB-4854-A75A-826660D634CA}"/>
                </a:ext>
              </a:extLst>
            </p:cNvPr>
            <p:cNvSpPr txBox="1"/>
            <p:nvPr/>
          </p:nvSpPr>
          <p:spPr>
            <a:xfrm>
              <a:off x="1697934" y="3657058"/>
              <a:ext cx="1781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B2B46D9B-3B5C-40BA-BF7F-069E39127730}"/>
              </a:ext>
            </a:extLst>
          </p:cNvPr>
          <p:cNvGrpSpPr/>
          <p:nvPr/>
        </p:nvGrpSpPr>
        <p:grpSpPr>
          <a:xfrm>
            <a:off x="1410710" y="3809458"/>
            <a:ext cx="2402128" cy="1852656"/>
            <a:chOff x="1223114" y="3657058"/>
            <a:chExt cx="2402128" cy="1852656"/>
          </a:xfrm>
        </p:grpSpPr>
        <p:sp>
          <p:nvSpPr>
            <p:cNvPr id="23" name="Title 20">
              <a:extLst>
                <a:ext uri="{FF2B5EF4-FFF2-40B4-BE49-F238E27FC236}">
                  <a16:creationId xmlns="" xmlns:a16="http://schemas.microsoft.com/office/drawing/2014/main" id="{A0D17ED0-3152-46E9-8F25-DD8ACF5CF915}"/>
                </a:ext>
              </a:extLst>
            </p:cNvPr>
            <p:cNvSpPr txBox="1">
              <a:spLocks/>
            </p:cNvSpPr>
            <p:nvPr/>
          </p:nvSpPr>
          <p:spPr>
            <a:xfrm>
              <a:off x="1223114" y="4063164"/>
              <a:ext cx="2402128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1AAE4FF2-6B3C-4EA0-B109-900433C166D2}"/>
                </a:ext>
              </a:extLst>
            </p:cNvPr>
            <p:cNvSpPr txBox="1"/>
            <p:nvPr/>
          </p:nvSpPr>
          <p:spPr>
            <a:xfrm>
              <a:off x="1697934" y="3657058"/>
              <a:ext cx="1781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694BEB40-76FD-4B6F-994B-DB5A70AD9ADE}"/>
              </a:ext>
            </a:extLst>
          </p:cNvPr>
          <p:cNvGrpSpPr/>
          <p:nvPr/>
        </p:nvGrpSpPr>
        <p:grpSpPr>
          <a:xfrm>
            <a:off x="8508897" y="2208377"/>
            <a:ext cx="2480504" cy="1215219"/>
            <a:chOff x="8508897" y="2208377"/>
            <a:chExt cx="2480504" cy="1215219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4413AB80-F598-47D3-BE11-1A49694D06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32826" y="2208377"/>
              <a:ext cx="982709" cy="601060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C0C018A4-95B0-4CFF-955D-12BF85A50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08897" y="2703252"/>
              <a:ext cx="982709" cy="601060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A8D97F08-E97C-425A-871A-CBA56BE37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78226" y="2376980"/>
              <a:ext cx="1711175" cy="1046616"/>
            </a:xfrm>
            <a:prstGeom prst="rect">
              <a:avLst/>
            </a:prstGeom>
          </p:spPr>
        </p:pic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5480153E-AAC2-42FC-8CA3-344ED0E05551}"/>
              </a:ext>
            </a:extLst>
          </p:cNvPr>
          <p:cNvGrpSpPr/>
          <p:nvPr/>
        </p:nvGrpSpPr>
        <p:grpSpPr>
          <a:xfrm>
            <a:off x="781790" y="1488033"/>
            <a:ext cx="3153100" cy="1911733"/>
            <a:chOff x="8508897" y="2208377"/>
            <a:chExt cx="3153100" cy="1911733"/>
          </a:xfrm>
        </p:grpSpPr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F0169454-F859-4DB5-BA92-9C332E1D3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32826" y="2208377"/>
              <a:ext cx="982709" cy="60106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16EF2391-58C9-47C4-8BD8-4D405910F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08897" y="2703252"/>
              <a:ext cx="982709" cy="601060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2A230427-3FB6-4F1C-9924-24894F0896D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50822" y="3073494"/>
              <a:ext cx="1711175" cy="10466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836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8E2E967-3C98-4951-A74B-BB7921CF14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464682" y="652944"/>
            <a:ext cx="9125558" cy="618510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FCCDF09-BABA-43B5-846D-7F0902A47807}"/>
              </a:ext>
            </a:extLst>
          </p:cNvPr>
          <p:cNvGrpSpPr/>
          <p:nvPr/>
        </p:nvGrpSpPr>
        <p:grpSpPr>
          <a:xfrm>
            <a:off x="3799115" y="2283709"/>
            <a:ext cx="2465376" cy="3993403"/>
            <a:chOff x="1358116" y="1724277"/>
            <a:chExt cx="2465376" cy="3993403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B8B644A2-ACBC-4F9E-9243-CBFA30666005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1" name="Title 20">
                <a:extLst>
                  <a:ext uri="{FF2B5EF4-FFF2-40B4-BE49-F238E27FC236}">
                    <a16:creationId xmlns="" xmlns:a16="http://schemas.microsoft.com/office/drawing/2014/main" id="{B5FB60D3-A017-4C84-BF56-22330946A09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124445EF-4B44-49C7-9AC1-3DC807190A7F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E18C732-58E1-4976-AC12-01E23C8B4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A9393764-C67A-4672-8065-DAF975D2BD0D}"/>
              </a:ext>
            </a:extLst>
          </p:cNvPr>
          <p:cNvGrpSpPr/>
          <p:nvPr/>
        </p:nvGrpSpPr>
        <p:grpSpPr>
          <a:xfrm>
            <a:off x="1475868" y="1576472"/>
            <a:ext cx="2465376" cy="3993403"/>
            <a:chOff x="1358116" y="1724277"/>
            <a:chExt cx="2465376" cy="399340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BF16747F-B217-4CD2-8B12-AC2709F9F2D0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6" name="Title 20">
                <a:extLst>
                  <a:ext uri="{FF2B5EF4-FFF2-40B4-BE49-F238E27FC236}">
                    <a16:creationId xmlns="" xmlns:a16="http://schemas.microsoft.com/office/drawing/2014/main" id="{421BCC6F-08A4-4E46-B2AC-C3514628D4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B1156A54-A837-4B79-9AC7-787EE0F205B2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469C545B-979E-4B58-8529-E60B2AE9B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027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7B261681-AD1F-48AB-B238-173AE451C8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808"/>
            <a:ext cx="3732254" cy="373225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7A995E4-32F8-45A9-B90B-29631E4B0B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3033134" y="4130376"/>
            <a:ext cx="6409473" cy="64094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8555757-38BF-47DD-BA5E-655AA4DF51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151" y="5231321"/>
            <a:ext cx="5132070" cy="149329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17ECA2C-7DF1-4398-8FF8-1A9C18CC69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4" y="6165361"/>
            <a:ext cx="12167625" cy="78940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B945976-8622-4D6C-917B-33CD83D321A2}"/>
              </a:ext>
            </a:extLst>
          </p:cNvPr>
          <p:cNvGrpSpPr/>
          <p:nvPr/>
        </p:nvGrpSpPr>
        <p:grpSpPr>
          <a:xfrm>
            <a:off x="0" y="6488670"/>
            <a:ext cx="12191999" cy="474133"/>
            <a:chOff x="0" y="6383867"/>
            <a:chExt cx="12191999" cy="474133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34DE2BD3-CF31-4723-AF92-6704341E117E}"/>
                </a:ext>
              </a:extLst>
            </p:cNvPr>
            <p:cNvGrpSpPr/>
            <p:nvPr/>
          </p:nvGrpSpPr>
          <p:grpSpPr>
            <a:xfrm>
              <a:off x="0" y="6383867"/>
              <a:ext cx="11134176" cy="474133"/>
              <a:chOff x="0" y="6071373"/>
              <a:chExt cx="18472546" cy="786627"/>
            </a:xfrm>
          </p:grpSpPr>
          <p:pic>
            <p:nvPicPr>
              <p:cNvPr id="10" name="图片 9">
                <a:extLst>
                  <a:ext uri="{FF2B5EF4-FFF2-40B4-BE49-F238E27FC236}">
                    <a16:creationId xmlns="" xmlns:a16="http://schemas.microsoft.com/office/drawing/2014/main" id="{C49C5C79-88E8-4F06-AD34-399F4CE78A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6071373"/>
                <a:ext cx="9610410" cy="786627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="" xmlns:a16="http://schemas.microsoft.com/office/drawing/2014/main" id="{DC313FC8-E52F-4FC2-B35E-3AAF96A73C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62136" y="6071373"/>
                <a:ext cx="9610410" cy="786627"/>
              </a:xfrm>
              <a:prstGeom prst="rect">
                <a:avLst/>
              </a:prstGeom>
            </p:spPr>
          </p:pic>
        </p:grp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917534A2-5E9B-4664-8FCC-6CB41E15B7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/>
          </p:blipFill>
          <p:spPr>
            <a:xfrm>
              <a:off x="10674939" y="6383867"/>
              <a:ext cx="1517060" cy="474133"/>
            </a:xfrm>
            <a:prstGeom prst="rect">
              <a:avLst/>
            </a:prstGeom>
          </p:spPr>
        </p:pic>
      </p:grp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AF6BBE7-0906-4CBE-8532-300C863FF448}"/>
              </a:ext>
            </a:extLst>
          </p:cNvPr>
          <p:cNvSpPr txBox="1"/>
          <p:nvPr/>
        </p:nvSpPr>
        <p:spPr>
          <a:xfrm>
            <a:off x="2908227" y="2819682"/>
            <a:ext cx="6659286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国庆节的故事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B61B8B0-BFF7-424C-92F4-562AB55CB2AF}"/>
              </a:ext>
            </a:extLst>
          </p:cNvPr>
          <p:cNvGrpSpPr/>
          <p:nvPr/>
        </p:nvGrpSpPr>
        <p:grpSpPr>
          <a:xfrm flipV="1">
            <a:off x="-149" y="0"/>
            <a:ext cx="12191999" cy="474133"/>
            <a:chOff x="152400" y="6641070"/>
            <a:chExt cx="12191999" cy="474133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4E1CEA7D-E7D2-4239-8E1C-F68C87AB7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00" y="6641070"/>
              <a:ext cx="5792596" cy="474133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E3E424AB-C5DE-4563-942D-4575889A5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3980" y="6641070"/>
              <a:ext cx="5792596" cy="47413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1FE19BED-B68C-460F-A27E-0D1189DE8D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/>
          </p:blipFill>
          <p:spPr>
            <a:xfrm>
              <a:off x="10827339" y="6641070"/>
              <a:ext cx="1517060" cy="474133"/>
            </a:xfrm>
            <a:prstGeom prst="rect">
              <a:avLst/>
            </a:prstGeom>
          </p:spPr>
        </p:pic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A0C31A2D-3A92-4520-BEF8-2C471D6F20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817" y="1735240"/>
            <a:ext cx="3767770" cy="267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98A5CF6-C8A7-4F54-8875-A05142F4D2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957" y="4927422"/>
            <a:ext cx="5958458" cy="1733755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9F0E6191-D40D-4F9F-9879-AF2D7BBFD499}"/>
              </a:ext>
            </a:extLst>
          </p:cNvPr>
          <p:cNvGrpSpPr/>
          <p:nvPr/>
        </p:nvGrpSpPr>
        <p:grpSpPr>
          <a:xfrm>
            <a:off x="1364033" y="1413921"/>
            <a:ext cx="9414214" cy="1181971"/>
            <a:chOff x="4061150" y="1359280"/>
            <a:chExt cx="9414214" cy="1181971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087B9FD4-70E0-4841-8EBC-EA4B4ED36175}"/>
                </a:ext>
              </a:extLst>
            </p:cNvPr>
            <p:cNvGrpSpPr/>
            <p:nvPr/>
          </p:nvGrpSpPr>
          <p:grpSpPr>
            <a:xfrm>
              <a:off x="4638554" y="1359280"/>
              <a:ext cx="8836810" cy="1181971"/>
              <a:chOff x="2783887" y="1861768"/>
              <a:chExt cx="8836810" cy="1181971"/>
            </a:xfrm>
          </p:grpSpPr>
          <p:sp>
            <p:nvSpPr>
              <p:cNvPr id="26" name="Title 20">
                <a:extLst>
                  <a:ext uri="{FF2B5EF4-FFF2-40B4-BE49-F238E27FC236}">
                    <a16:creationId xmlns="" xmlns:a16="http://schemas.microsoft.com/office/drawing/2014/main" id="{A5BB436D-5735-499A-9242-DA855B91F0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8702975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3CC6A54E-DE44-472E-A4A7-040E3F159E0B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CF2EAE74-5605-489A-BA1D-094D4D7B8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87DC5E8-FB99-4B46-971A-1652E13ED24F}"/>
              </a:ext>
            </a:extLst>
          </p:cNvPr>
          <p:cNvGrpSpPr/>
          <p:nvPr/>
        </p:nvGrpSpPr>
        <p:grpSpPr>
          <a:xfrm>
            <a:off x="1364033" y="3149863"/>
            <a:ext cx="9414214" cy="1181971"/>
            <a:chOff x="4061150" y="1359280"/>
            <a:chExt cx="9414214" cy="1181971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66F49F0E-3F6E-44B9-990B-F131928CE281}"/>
                </a:ext>
              </a:extLst>
            </p:cNvPr>
            <p:cNvGrpSpPr/>
            <p:nvPr/>
          </p:nvGrpSpPr>
          <p:grpSpPr>
            <a:xfrm>
              <a:off x="4638554" y="1359280"/>
              <a:ext cx="8836810" cy="1181971"/>
              <a:chOff x="2783887" y="1861768"/>
              <a:chExt cx="8836810" cy="1181971"/>
            </a:xfrm>
          </p:grpSpPr>
          <p:sp>
            <p:nvSpPr>
              <p:cNvPr id="31" name="Title 20">
                <a:extLst>
                  <a:ext uri="{FF2B5EF4-FFF2-40B4-BE49-F238E27FC236}">
                    <a16:creationId xmlns="" xmlns:a16="http://schemas.microsoft.com/office/drawing/2014/main" id="{E2D680FE-C40A-4E42-961F-7BE1203757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8702975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BBA359A0-ECA4-4760-BBAA-87BEEA15FC22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6B43B7EC-B4B3-4424-A6CC-44BBD87D5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399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E0CCF37-63A1-4AD4-8DA3-3570DC0DB2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4480" y="187823"/>
            <a:ext cx="4898808" cy="6854674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3B98E3CD-E8BC-4763-B769-FC4107E963BB}"/>
              </a:ext>
            </a:extLst>
          </p:cNvPr>
          <p:cNvGrpSpPr/>
          <p:nvPr/>
        </p:nvGrpSpPr>
        <p:grpSpPr>
          <a:xfrm>
            <a:off x="1475868" y="1576472"/>
            <a:ext cx="2465376" cy="3993403"/>
            <a:chOff x="1358116" y="1724277"/>
            <a:chExt cx="2465376" cy="3993403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EE71C704-BAC5-4913-931B-12CEAE14FE10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1" name="Title 20">
                <a:extLst>
                  <a:ext uri="{FF2B5EF4-FFF2-40B4-BE49-F238E27FC236}">
                    <a16:creationId xmlns="" xmlns:a16="http://schemas.microsoft.com/office/drawing/2014/main" id="{4A146469-DB4B-4863-AB85-56F8BCB422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371CBD7B-9199-42CE-8610-7A91AD9291BB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3F1593AF-E437-4562-B76D-6D48848C1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6CD232FE-351A-418A-88F7-1FE321805B97}"/>
              </a:ext>
            </a:extLst>
          </p:cNvPr>
          <p:cNvGrpSpPr/>
          <p:nvPr/>
        </p:nvGrpSpPr>
        <p:grpSpPr>
          <a:xfrm>
            <a:off x="4455733" y="1604463"/>
            <a:ext cx="2465376" cy="3993403"/>
            <a:chOff x="1358116" y="1724277"/>
            <a:chExt cx="2465376" cy="399340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D7E54EE1-9922-4648-B953-2BCFAD8AD1E1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6" name="Title 20">
                <a:extLst>
                  <a:ext uri="{FF2B5EF4-FFF2-40B4-BE49-F238E27FC236}">
                    <a16:creationId xmlns="" xmlns:a16="http://schemas.microsoft.com/office/drawing/2014/main" id="{18C54862-A881-405B-89BD-D1B779309E0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454B334C-5456-43CD-82D9-CDB3404202CA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6C021CD9-0B8A-4075-B819-A7F1F3609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788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EDC511A4-B9AA-4011-A9D1-C4404FF280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3715" y="1174569"/>
            <a:ext cx="5731122" cy="531412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C892B44-253A-48BD-A3EC-B1ED2E1DE77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48" r="16257" b="25095"/>
          <a:stretch/>
        </p:blipFill>
        <p:spPr>
          <a:xfrm>
            <a:off x="1819070" y="2178894"/>
            <a:ext cx="2684835" cy="2789151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AA91D1A3-360B-4362-B81E-7F70F7945AC9}"/>
              </a:ext>
            </a:extLst>
          </p:cNvPr>
          <p:cNvGrpSpPr/>
          <p:nvPr/>
        </p:nvGrpSpPr>
        <p:grpSpPr>
          <a:xfrm>
            <a:off x="5278922" y="1415870"/>
            <a:ext cx="5770078" cy="1181971"/>
            <a:chOff x="4061150" y="1359280"/>
            <a:chExt cx="5770078" cy="1181971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8D91F43A-6879-42D3-811B-D5EEB93E36E0}"/>
                </a:ext>
              </a:extLst>
            </p:cNvPr>
            <p:cNvGrpSpPr/>
            <p:nvPr/>
          </p:nvGrpSpPr>
          <p:grpSpPr>
            <a:xfrm>
              <a:off x="4638554" y="1359280"/>
              <a:ext cx="5192674" cy="1181971"/>
              <a:chOff x="2783887" y="1861768"/>
              <a:chExt cx="5192674" cy="1181971"/>
            </a:xfrm>
          </p:grpSpPr>
          <p:sp>
            <p:nvSpPr>
              <p:cNvPr id="23" name="Title 20">
                <a:extLst>
                  <a:ext uri="{FF2B5EF4-FFF2-40B4-BE49-F238E27FC236}">
                    <a16:creationId xmlns="" xmlns:a16="http://schemas.microsoft.com/office/drawing/2014/main" id="{BBBF5EB7-B2DE-4B0B-A4D1-13BDAB1BA0E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3" y="2335853"/>
                <a:ext cx="5058838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30F76236-5C07-4A9B-8F25-9DA17EA1DDFA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6EAF2014-E329-48F8-ADA0-366540449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9B643A01-E115-43B6-8991-D6C8FF4BF96C}"/>
              </a:ext>
            </a:extLst>
          </p:cNvPr>
          <p:cNvGrpSpPr/>
          <p:nvPr/>
        </p:nvGrpSpPr>
        <p:grpSpPr>
          <a:xfrm>
            <a:off x="5792596" y="2902779"/>
            <a:ext cx="5256403" cy="1181971"/>
            <a:chOff x="4061150" y="1359280"/>
            <a:chExt cx="5256403" cy="1181971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B4837B09-87B5-4CB5-91F6-EA842B399AC0}"/>
                </a:ext>
              </a:extLst>
            </p:cNvPr>
            <p:cNvGrpSpPr/>
            <p:nvPr/>
          </p:nvGrpSpPr>
          <p:grpSpPr>
            <a:xfrm>
              <a:off x="4638554" y="1359280"/>
              <a:ext cx="4678999" cy="1181971"/>
              <a:chOff x="2783887" y="1861768"/>
              <a:chExt cx="4678999" cy="1181971"/>
            </a:xfrm>
          </p:grpSpPr>
          <p:sp>
            <p:nvSpPr>
              <p:cNvPr id="28" name="Title 20">
                <a:extLst>
                  <a:ext uri="{FF2B5EF4-FFF2-40B4-BE49-F238E27FC236}">
                    <a16:creationId xmlns="" xmlns:a16="http://schemas.microsoft.com/office/drawing/2014/main" id="{F1EE00FD-E1C4-4D43-8F1A-D074FFA3AF1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3" y="2335853"/>
                <a:ext cx="4545163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16E8AFCA-3FA8-413C-ACE4-68698136CD6B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3C80E2B1-9FF9-432E-B687-C5CE738BA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28D4B93C-1E14-4D70-880C-79C470EB1B35}"/>
              </a:ext>
            </a:extLst>
          </p:cNvPr>
          <p:cNvGrpSpPr/>
          <p:nvPr/>
        </p:nvGrpSpPr>
        <p:grpSpPr>
          <a:xfrm>
            <a:off x="5637407" y="4377059"/>
            <a:ext cx="5411592" cy="1181971"/>
            <a:chOff x="4061150" y="1359280"/>
            <a:chExt cx="5411592" cy="1181971"/>
          </a:xfrm>
        </p:grpSpPr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6A3226F8-A567-4638-AD1C-9A2A9321543B}"/>
                </a:ext>
              </a:extLst>
            </p:cNvPr>
            <p:cNvGrpSpPr/>
            <p:nvPr/>
          </p:nvGrpSpPr>
          <p:grpSpPr>
            <a:xfrm>
              <a:off x="4638554" y="1359280"/>
              <a:ext cx="4834188" cy="1181971"/>
              <a:chOff x="2783887" y="1861768"/>
              <a:chExt cx="4834188" cy="1181971"/>
            </a:xfrm>
          </p:grpSpPr>
          <p:sp>
            <p:nvSpPr>
              <p:cNvPr id="33" name="Title 20">
                <a:extLst>
                  <a:ext uri="{FF2B5EF4-FFF2-40B4-BE49-F238E27FC236}">
                    <a16:creationId xmlns="" xmlns:a16="http://schemas.microsoft.com/office/drawing/2014/main" id="{184E9580-FB7C-452C-8314-3B31793EF0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3" y="2335853"/>
                <a:ext cx="4700352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98C26E27-7FEA-44E8-AC02-681D2D41CA35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A46D9252-6575-4E21-969D-72F4D1C3D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821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B402133-0AA5-4E50-B7B2-6D3F1A335C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194" y="1780442"/>
            <a:ext cx="4075540" cy="4081633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94490CF-66E3-4AE5-A0DC-7C1C05468971}"/>
              </a:ext>
            </a:extLst>
          </p:cNvPr>
          <p:cNvSpPr/>
          <p:nvPr/>
        </p:nvSpPr>
        <p:spPr>
          <a:xfrm>
            <a:off x="8918134" y="2580178"/>
            <a:ext cx="156966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国庆</a:t>
            </a:r>
            <a:endParaRPr lang="en-US" altLang="zh-CN" sz="5400" dirty="0">
              <a:solidFill>
                <a:schemeClr val="bg1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华诞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EF81C41E-7063-424D-97A1-9B20CD966A74}"/>
              </a:ext>
            </a:extLst>
          </p:cNvPr>
          <p:cNvGrpSpPr/>
          <p:nvPr/>
        </p:nvGrpSpPr>
        <p:grpSpPr>
          <a:xfrm>
            <a:off x="1475868" y="1576472"/>
            <a:ext cx="2465376" cy="3993403"/>
            <a:chOff x="1358116" y="1724277"/>
            <a:chExt cx="2465376" cy="3993403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C39A9013-E0A5-4FA7-9AB1-913966CCBC31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1" name="Title 20">
                <a:extLst>
                  <a:ext uri="{FF2B5EF4-FFF2-40B4-BE49-F238E27FC236}">
                    <a16:creationId xmlns="" xmlns:a16="http://schemas.microsoft.com/office/drawing/2014/main" id="{2957EB6E-F5AE-4DD5-970E-93B0769444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218E7EDB-15C7-486E-A48A-6DD0807B9AFF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7CB7CB04-7354-455B-A308-93768CF15BD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7801A68-2C6D-4C53-B707-F99F6FE5C0E7}"/>
              </a:ext>
            </a:extLst>
          </p:cNvPr>
          <p:cNvGrpSpPr/>
          <p:nvPr/>
        </p:nvGrpSpPr>
        <p:grpSpPr>
          <a:xfrm>
            <a:off x="3869662" y="2136754"/>
            <a:ext cx="2465376" cy="3993403"/>
            <a:chOff x="1358116" y="1724277"/>
            <a:chExt cx="2465376" cy="399340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EC686395-118C-4B67-A5E0-22B92C07694A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6" name="Title 20">
                <a:extLst>
                  <a:ext uri="{FF2B5EF4-FFF2-40B4-BE49-F238E27FC236}">
                    <a16:creationId xmlns="" xmlns:a16="http://schemas.microsoft.com/office/drawing/2014/main" id="{4C7090AD-99A5-48CA-A590-8F00B5A100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101A1A48-6DE6-4D1F-B9ED-F181BF4D2D8D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79B0313D-2800-4329-A3E4-FCC7F71A8E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A487E85E-AC12-4A0F-B039-5AC4F3A893EE}"/>
              </a:ext>
            </a:extLst>
          </p:cNvPr>
          <p:cNvGrpSpPr/>
          <p:nvPr/>
        </p:nvGrpSpPr>
        <p:grpSpPr>
          <a:xfrm>
            <a:off x="6310500" y="1344313"/>
            <a:ext cx="2465376" cy="3993403"/>
            <a:chOff x="1358116" y="1724277"/>
            <a:chExt cx="2465376" cy="3993403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44AA20E4-0DD1-44C1-8681-FEA94FECC5D1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31" name="Title 20">
                <a:extLst>
                  <a:ext uri="{FF2B5EF4-FFF2-40B4-BE49-F238E27FC236}">
                    <a16:creationId xmlns="" xmlns:a16="http://schemas.microsoft.com/office/drawing/2014/main" id="{F0D692C0-FD45-4D5F-A39D-CD0EF2C9B46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9AD44A2F-4DCC-4308-AC6C-A0BEEA1F3739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9F59CCE0-54E0-4586-905A-1E9E00411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929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AB68D71-FF32-4DBD-9BBF-DEDEB6B9A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" y="0"/>
            <a:ext cx="5422179" cy="174850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76D299D-A1DF-455F-8254-EE097E9B3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3800" y="109940"/>
            <a:ext cx="1346178" cy="163856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5E281E0-2413-4918-B632-CF24161659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9511" y="3027687"/>
            <a:ext cx="931181" cy="1133429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21C397B-FE5B-4C0B-B69B-C96B0965EA85}"/>
              </a:ext>
            </a:extLst>
          </p:cNvPr>
          <p:cNvGrpSpPr/>
          <p:nvPr/>
        </p:nvGrpSpPr>
        <p:grpSpPr>
          <a:xfrm>
            <a:off x="0" y="6165361"/>
            <a:ext cx="12191999" cy="797442"/>
            <a:chOff x="0" y="6060558"/>
            <a:chExt cx="12191999" cy="797442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B891446-EA10-4665-B7DF-59CA4AC89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F06D28EA-B837-47A2-90EA-10966E2ACFE2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85E6E91C-E9D3-4A7B-AACF-DA5C0907021A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15" name="图片 14">
                  <a:extLst>
                    <a:ext uri="{FF2B5EF4-FFF2-40B4-BE49-F238E27FC236}">
                      <a16:creationId xmlns="" xmlns:a16="http://schemas.microsoft.com/office/drawing/2014/main" id="{9EF68228-EB9B-4DE9-B5F8-6ED483D669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16" name="图片 15">
                  <a:extLst>
                    <a:ext uri="{FF2B5EF4-FFF2-40B4-BE49-F238E27FC236}">
                      <a16:creationId xmlns="" xmlns:a16="http://schemas.microsoft.com/office/drawing/2014/main" id="{706C2973-B95C-4DCD-A87E-037A1A141B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14" name="图片 13">
                <a:extLst>
                  <a:ext uri="{FF2B5EF4-FFF2-40B4-BE49-F238E27FC236}">
                    <a16:creationId xmlns="" xmlns:a16="http://schemas.microsoft.com/office/drawing/2014/main" id="{C73DF1EB-7202-4FB4-A20B-9D2F02724E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2FBDAA0E-D4D2-47AF-94A1-A0CA9D534E4B}"/>
              </a:ext>
            </a:extLst>
          </p:cNvPr>
          <p:cNvGrpSpPr/>
          <p:nvPr/>
        </p:nvGrpSpPr>
        <p:grpSpPr>
          <a:xfrm>
            <a:off x="1518866" y="1574070"/>
            <a:ext cx="1659880" cy="4109254"/>
            <a:chOff x="1803938" y="2505703"/>
            <a:chExt cx="1659880" cy="4109254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3401204C-1E40-4422-AF8A-156E160FB5CD}"/>
                </a:ext>
              </a:extLst>
            </p:cNvPr>
            <p:cNvGrpSpPr/>
            <p:nvPr/>
          </p:nvGrpSpPr>
          <p:grpSpPr>
            <a:xfrm>
              <a:off x="2328777" y="2505703"/>
              <a:ext cx="1135041" cy="2968720"/>
              <a:chOff x="2103981" y="2356173"/>
              <a:chExt cx="1135041" cy="2968720"/>
            </a:xfrm>
          </p:grpSpPr>
          <p:sp>
            <p:nvSpPr>
              <p:cNvPr id="2" name="文本框 1">
                <a:extLst>
                  <a:ext uri="{FF2B5EF4-FFF2-40B4-BE49-F238E27FC236}">
                    <a16:creationId xmlns="" xmlns:a16="http://schemas.microsoft.com/office/drawing/2014/main" id="{9C0296BB-C635-4469-970E-B6CFBFB48CA3}"/>
                  </a:ext>
                </a:extLst>
              </p:cNvPr>
              <p:cNvSpPr txBox="1"/>
              <p:nvPr/>
            </p:nvSpPr>
            <p:spPr>
              <a:xfrm>
                <a:off x="2623469" y="2704276"/>
                <a:ext cx="615553" cy="262061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国庆节的来历</a:t>
                </a:r>
              </a:p>
            </p:txBody>
          </p:sp>
          <p:pic>
            <p:nvPicPr>
              <p:cNvPr id="17" name="图片 16">
                <a:extLst>
                  <a:ext uri="{FF2B5EF4-FFF2-40B4-BE49-F238E27FC236}">
                    <a16:creationId xmlns="" xmlns:a16="http://schemas.microsoft.com/office/drawing/2014/main" id="{B6338AD1-871C-41FB-9B81-0AA09C4B75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03981" y="2356173"/>
                <a:ext cx="737045" cy="450803"/>
              </a:xfrm>
              <a:prstGeom prst="rect">
                <a:avLst/>
              </a:prstGeom>
            </p:spPr>
          </p:pic>
        </p:grpSp>
        <p:sp>
          <p:nvSpPr>
            <p:cNvPr id="25" name="Title 20">
              <a:extLst>
                <a:ext uri="{FF2B5EF4-FFF2-40B4-BE49-F238E27FC236}">
                  <a16:creationId xmlns="" xmlns:a16="http://schemas.microsoft.com/office/drawing/2014/main" id="{51C1B5CE-A497-4752-8724-0BF788691272}"/>
                </a:ext>
              </a:extLst>
            </p:cNvPr>
            <p:cNvSpPr txBox="1">
              <a:spLocks/>
            </p:cNvSpPr>
            <p:nvPr/>
          </p:nvSpPr>
          <p:spPr>
            <a:xfrm>
              <a:off x="1803938" y="2956506"/>
              <a:ext cx="1261884" cy="3658451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您的内容打在这里或者通过复制您的文本后在此框中选择粘贴</a:t>
              </a:r>
              <a:r>
                <a: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endPara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58AC5315-D6E2-4479-BE7E-BB8E61B222E1}"/>
              </a:ext>
            </a:extLst>
          </p:cNvPr>
          <p:cNvGrpSpPr/>
          <p:nvPr/>
        </p:nvGrpSpPr>
        <p:grpSpPr>
          <a:xfrm>
            <a:off x="3426715" y="1574070"/>
            <a:ext cx="1659880" cy="4109254"/>
            <a:chOff x="1803938" y="2505703"/>
            <a:chExt cx="1659880" cy="4109254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C68E8386-309E-4E04-9745-6DE4C39458B7}"/>
                </a:ext>
              </a:extLst>
            </p:cNvPr>
            <p:cNvGrpSpPr/>
            <p:nvPr/>
          </p:nvGrpSpPr>
          <p:grpSpPr>
            <a:xfrm>
              <a:off x="2328777" y="2505703"/>
              <a:ext cx="1135041" cy="2968720"/>
              <a:chOff x="2103981" y="2356173"/>
              <a:chExt cx="1135041" cy="2968720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BAE0A2C0-E53C-417C-95F4-DE9ADC446D51}"/>
                  </a:ext>
                </a:extLst>
              </p:cNvPr>
              <p:cNvSpPr txBox="1"/>
              <p:nvPr/>
            </p:nvSpPr>
            <p:spPr>
              <a:xfrm>
                <a:off x="2623469" y="2704276"/>
                <a:ext cx="615553" cy="262061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国庆节的发展</a:t>
                </a:r>
              </a:p>
            </p:txBody>
          </p:sp>
          <p:pic>
            <p:nvPicPr>
              <p:cNvPr id="32" name="图片 31">
                <a:extLst>
                  <a:ext uri="{FF2B5EF4-FFF2-40B4-BE49-F238E27FC236}">
                    <a16:creationId xmlns="" xmlns:a16="http://schemas.microsoft.com/office/drawing/2014/main" id="{98B332CF-0760-4DA1-A7F5-A56436BDC5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03981" y="2356173"/>
                <a:ext cx="737045" cy="450803"/>
              </a:xfrm>
              <a:prstGeom prst="rect">
                <a:avLst/>
              </a:prstGeom>
            </p:spPr>
          </p:pic>
        </p:grpSp>
        <p:sp>
          <p:nvSpPr>
            <p:cNvPr id="30" name="Title 20">
              <a:extLst>
                <a:ext uri="{FF2B5EF4-FFF2-40B4-BE49-F238E27FC236}">
                  <a16:creationId xmlns="" xmlns:a16="http://schemas.microsoft.com/office/drawing/2014/main" id="{5962EA80-1544-4E5E-B3A6-17F79151AED6}"/>
                </a:ext>
              </a:extLst>
            </p:cNvPr>
            <p:cNvSpPr txBox="1">
              <a:spLocks/>
            </p:cNvSpPr>
            <p:nvPr/>
          </p:nvSpPr>
          <p:spPr>
            <a:xfrm>
              <a:off x="1803938" y="2956506"/>
              <a:ext cx="1261884" cy="3658451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您的内容打在这里或者通过复制您的文本后在此框中选择粘贴</a:t>
              </a:r>
              <a:r>
                <a: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endPara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F8208604-6988-4A99-B918-4C7AC21BEA1D}"/>
              </a:ext>
            </a:extLst>
          </p:cNvPr>
          <p:cNvGrpSpPr/>
          <p:nvPr/>
        </p:nvGrpSpPr>
        <p:grpSpPr>
          <a:xfrm>
            <a:off x="5334564" y="1574070"/>
            <a:ext cx="1659880" cy="4109254"/>
            <a:chOff x="1803938" y="2505703"/>
            <a:chExt cx="1659880" cy="4109254"/>
          </a:xfrm>
        </p:grpSpPr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FFF24A16-4238-4ECC-89A3-EAF1BA594F75}"/>
                </a:ext>
              </a:extLst>
            </p:cNvPr>
            <p:cNvGrpSpPr/>
            <p:nvPr/>
          </p:nvGrpSpPr>
          <p:grpSpPr>
            <a:xfrm>
              <a:off x="2328777" y="2505703"/>
              <a:ext cx="1135041" cy="2968720"/>
              <a:chOff x="2103981" y="2356173"/>
              <a:chExt cx="1135041" cy="2968720"/>
            </a:xfrm>
          </p:grpSpPr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820CF679-1CF1-439B-A0A8-2662734656AA}"/>
                  </a:ext>
                </a:extLst>
              </p:cNvPr>
              <p:cNvSpPr txBox="1"/>
              <p:nvPr/>
            </p:nvSpPr>
            <p:spPr>
              <a:xfrm>
                <a:off x="2623469" y="2704276"/>
                <a:ext cx="615553" cy="262061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国庆节的故事</a:t>
                </a:r>
              </a:p>
            </p:txBody>
          </p:sp>
          <p:pic>
            <p:nvPicPr>
              <p:cNvPr id="37" name="图片 36">
                <a:extLst>
                  <a:ext uri="{FF2B5EF4-FFF2-40B4-BE49-F238E27FC236}">
                    <a16:creationId xmlns="" xmlns:a16="http://schemas.microsoft.com/office/drawing/2014/main" id="{37BD952C-6E1F-440C-925E-772821C246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03981" y="2356173"/>
                <a:ext cx="737045" cy="450803"/>
              </a:xfrm>
              <a:prstGeom prst="rect">
                <a:avLst/>
              </a:prstGeom>
            </p:spPr>
          </p:pic>
        </p:grpSp>
        <p:sp>
          <p:nvSpPr>
            <p:cNvPr id="35" name="Title 20">
              <a:extLst>
                <a:ext uri="{FF2B5EF4-FFF2-40B4-BE49-F238E27FC236}">
                  <a16:creationId xmlns="" xmlns:a16="http://schemas.microsoft.com/office/drawing/2014/main" id="{CD47AE20-001A-4722-8659-6793E1CAC746}"/>
                </a:ext>
              </a:extLst>
            </p:cNvPr>
            <p:cNvSpPr txBox="1">
              <a:spLocks/>
            </p:cNvSpPr>
            <p:nvPr/>
          </p:nvSpPr>
          <p:spPr>
            <a:xfrm>
              <a:off x="1803938" y="2956506"/>
              <a:ext cx="1261884" cy="3658451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您的内容打在这里或者通过复制您的文本后在此框中选择粘贴</a:t>
              </a:r>
              <a:r>
                <a: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endPara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191BD0D2-98B3-4AFB-8E99-21D41FA5D1C1}"/>
              </a:ext>
            </a:extLst>
          </p:cNvPr>
          <p:cNvGrpSpPr/>
          <p:nvPr/>
        </p:nvGrpSpPr>
        <p:grpSpPr>
          <a:xfrm>
            <a:off x="7242414" y="1574070"/>
            <a:ext cx="1659880" cy="4109254"/>
            <a:chOff x="1803938" y="2505703"/>
            <a:chExt cx="1659880" cy="4109254"/>
          </a:xfrm>
        </p:grpSpPr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515A7089-FBAA-4F8D-B767-A31831EA0F3A}"/>
                </a:ext>
              </a:extLst>
            </p:cNvPr>
            <p:cNvGrpSpPr/>
            <p:nvPr/>
          </p:nvGrpSpPr>
          <p:grpSpPr>
            <a:xfrm>
              <a:off x="2328777" y="2505703"/>
              <a:ext cx="1135041" cy="2968720"/>
              <a:chOff x="2103981" y="2356173"/>
              <a:chExt cx="1135041" cy="2968720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60E93CFD-9529-42DB-95A9-9A246A659739}"/>
                  </a:ext>
                </a:extLst>
              </p:cNvPr>
              <p:cNvSpPr txBox="1"/>
              <p:nvPr/>
            </p:nvSpPr>
            <p:spPr>
              <a:xfrm>
                <a:off x="2623469" y="2704276"/>
                <a:ext cx="615553" cy="262061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国庆节的活动</a:t>
                </a:r>
              </a:p>
            </p:txBody>
          </p:sp>
          <p:pic>
            <p:nvPicPr>
              <p:cNvPr id="42" name="图片 41">
                <a:extLst>
                  <a:ext uri="{FF2B5EF4-FFF2-40B4-BE49-F238E27FC236}">
                    <a16:creationId xmlns="" xmlns:a16="http://schemas.microsoft.com/office/drawing/2014/main" id="{C441DE7B-A157-4F22-B7A5-B35EE9AAD2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03981" y="2356173"/>
                <a:ext cx="737045" cy="450803"/>
              </a:xfrm>
              <a:prstGeom prst="rect">
                <a:avLst/>
              </a:prstGeom>
            </p:spPr>
          </p:pic>
        </p:grpSp>
        <p:sp>
          <p:nvSpPr>
            <p:cNvPr id="40" name="Title 20">
              <a:extLst>
                <a:ext uri="{FF2B5EF4-FFF2-40B4-BE49-F238E27FC236}">
                  <a16:creationId xmlns="" xmlns:a16="http://schemas.microsoft.com/office/drawing/2014/main" id="{487FA987-8FBC-4D33-889B-362273438193}"/>
                </a:ext>
              </a:extLst>
            </p:cNvPr>
            <p:cNvSpPr txBox="1">
              <a:spLocks/>
            </p:cNvSpPr>
            <p:nvPr/>
          </p:nvSpPr>
          <p:spPr>
            <a:xfrm>
              <a:off x="1803938" y="2956506"/>
              <a:ext cx="1261884" cy="3658451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您的内容打在这里或者通过复制您的文本后在此框中选择粘贴</a:t>
              </a:r>
              <a:r>
                <a: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endParaRPr lang="en-US" altLang="zh-CN" sz="16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C6D6B2D6-AE99-4307-B68B-93ABA508D6C8}"/>
              </a:ext>
            </a:extLst>
          </p:cNvPr>
          <p:cNvSpPr txBox="1"/>
          <p:nvPr/>
        </p:nvSpPr>
        <p:spPr>
          <a:xfrm>
            <a:off x="9421782" y="2150421"/>
            <a:ext cx="1292662" cy="21641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目录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A5B1B3C6-A1DF-4F53-B799-6AD84DFE355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736" y="1281679"/>
            <a:ext cx="874000" cy="640494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8EC4B1B7-266A-49FE-9591-D833C2DC81A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8335" y="4314541"/>
            <a:ext cx="480579" cy="35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95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1C18847-FDCF-4E29-A19F-B19B0FC7935C}"/>
              </a:ext>
            </a:extLst>
          </p:cNvPr>
          <p:cNvGrpSpPr/>
          <p:nvPr/>
        </p:nvGrpSpPr>
        <p:grpSpPr>
          <a:xfrm>
            <a:off x="2032052" y="3735088"/>
            <a:ext cx="8983584" cy="2522771"/>
            <a:chOff x="836520" y="1329381"/>
            <a:chExt cx="8983584" cy="2522771"/>
          </a:xfrm>
        </p:grpSpPr>
        <p:sp>
          <p:nvSpPr>
            <p:cNvPr id="15" name="矩形: 圆角 14">
              <a:extLst>
                <a:ext uri="{FF2B5EF4-FFF2-40B4-BE49-F238E27FC236}">
                  <a16:creationId xmlns="" xmlns:a16="http://schemas.microsoft.com/office/drawing/2014/main" id="{65DDF49C-A5DC-492B-AB27-8ED340CD2768}"/>
                </a:ext>
              </a:extLst>
            </p:cNvPr>
            <p:cNvSpPr/>
            <p:nvPr/>
          </p:nvSpPr>
          <p:spPr>
            <a:xfrm>
              <a:off x="1296450" y="1335377"/>
              <a:ext cx="8523654" cy="1917204"/>
            </a:xfrm>
            <a:prstGeom prst="roundRect">
              <a:avLst/>
            </a:prstGeom>
            <a:noFill/>
            <a:ln w="38100">
              <a:solidFill>
                <a:srgbClr val="D728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E6630710-ABF3-4213-BFBB-AC1A146A1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836520" y="1329381"/>
              <a:ext cx="1745054" cy="2522771"/>
            </a:xfrm>
            <a:prstGeom prst="rect">
              <a:avLst/>
            </a:prstGeom>
          </p:spPr>
        </p:pic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BFC1A397-B0DE-4EF4-9828-1732DF107B8F}"/>
                </a:ext>
              </a:extLst>
            </p:cNvPr>
            <p:cNvGrpSpPr/>
            <p:nvPr/>
          </p:nvGrpSpPr>
          <p:grpSpPr>
            <a:xfrm>
              <a:off x="2097978" y="1546985"/>
              <a:ext cx="7381429" cy="1964644"/>
              <a:chOff x="4061150" y="1359280"/>
              <a:chExt cx="7381429" cy="1964644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="" xmlns:a16="http://schemas.microsoft.com/office/drawing/2014/main" id="{C157205D-210D-4500-8139-1B781C9D8A33}"/>
                  </a:ext>
                </a:extLst>
              </p:cNvPr>
              <p:cNvGrpSpPr/>
              <p:nvPr/>
            </p:nvGrpSpPr>
            <p:grpSpPr>
              <a:xfrm>
                <a:off x="4638554" y="1359280"/>
                <a:ext cx="6804025" cy="1964644"/>
                <a:chOff x="2783887" y="1861768"/>
                <a:chExt cx="6804025" cy="1964644"/>
              </a:xfrm>
            </p:grpSpPr>
            <p:sp>
              <p:nvSpPr>
                <p:cNvPr id="22" name="Title 20">
                  <a:extLst>
                    <a:ext uri="{FF2B5EF4-FFF2-40B4-BE49-F238E27FC236}">
                      <a16:creationId xmlns="" xmlns:a16="http://schemas.microsoft.com/office/drawing/2014/main" id="{78C5927B-F410-43DC-B3EC-C0B6DA9954B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898049" y="2225974"/>
                  <a:ext cx="6689863" cy="1600438"/>
                </a:xfrm>
                <a:prstGeom prst="rect">
                  <a:avLst/>
                </a:prstGeom>
              </p:spPr>
              <p:txBody>
                <a:bodyPr vert="horz" wrap="square" lIns="0" tIns="0" rIns="0" bIns="0" rtlCol="0" anchor="t">
                  <a:spAutoFit/>
                </a:bodyPr>
                <a:lstStyle>
                  <a:lvl1pPr algn="ctr" defTabSz="457200" rtl="0" eaLnBrk="1" latinLnBrk="0" hangingPunct="1">
                    <a:spcBef>
                      <a:spcPct val="0"/>
                    </a:spcBef>
                    <a:buNone/>
                    <a:defRPr sz="2900" kern="1200">
                      <a:solidFill>
                        <a:schemeClr val="accent6"/>
                      </a:solidFill>
                      <a:latin typeface="Source Sans Pro ExtraLight"/>
                      <a:ea typeface="+mj-ea"/>
                      <a:cs typeface="Source Sans Pro ExtraLight"/>
                    </a:defRPr>
                  </a:lvl1pPr>
                </a:lstStyle>
                <a:p>
                  <a:pPr algn="just">
                    <a:lnSpc>
                      <a:spcPct val="150000"/>
                    </a:lnSpc>
                    <a:spcBef>
                      <a:spcPts val="1200"/>
                    </a:spcBef>
                  </a:pPr>
                  <a:r>
                    <a:rPr lang="zh-CN" altLang="en-US" sz="16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  <a:r>
                    <a:rPr lang="en-US" altLang="zh-CN" sz="16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6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您的内容打在这里。您的内容打在这里，或者通过复制您的文本后，在此框中选择粘贴</a:t>
                  </a:r>
                  <a:r>
                    <a:rPr lang="en-US" altLang="zh-CN" sz="16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6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</a:t>
                  </a:r>
                  <a:endPara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endParaRPr>
                </a:p>
                <a:p>
                  <a:pPr algn="just">
                    <a:lnSpc>
                      <a:spcPct val="150000"/>
                    </a:lnSpc>
                    <a:spcBef>
                      <a:spcPts val="1200"/>
                    </a:spcBef>
                  </a:pPr>
                  <a:endPara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文本框 22">
                  <a:extLst>
                    <a:ext uri="{FF2B5EF4-FFF2-40B4-BE49-F238E27FC236}">
                      <a16:creationId xmlns="" xmlns:a16="http://schemas.microsoft.com/office/drawing/2014/main" id="{A677069E-92DC-4A21-9059-0F0423A20E8A}"/>
                    </a:ext>
                  </a:extLst>
                </p:cNvPr>
                <p:cNvSpPr txBox="1"/>
                <p:nvPr/>
              </p:nvSpPr>
              <p:spPr>
                <a:xfrm>
                  <a:off x="2783887" y="1861768"/>
                  <a:ext cx="172297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</a:rPr>
                    <a:t>请输入标题</a:t>
                  </a:r>
                </a:p>
              </p:txBody>
            </p:sp>
          </p:grpSp>
          <p:pic>
            <p:nvPicPr>
              <p:cNvPr id="21" name="图片 20">
                <a:extLst>
                  <a:ext uri="{FF2B5EF4-FFF2-40B4-BE49-F238E27FC236}">
                    <a16:creationId xmlns="" xmlns:a16="http://schemas.microsoft.com/office/drawing/2014/main" id="{18A7195E-7135-4EDA-9FE9-9FF07B93E1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61150" y="1413531"/>
                <a:ext cx="577404" cy="353161"/>
              </a:xfrm>
              <a:prstGeom prst="rect">
                <a:avLst/>
              </a:prstGeom>
            </p:spPr>
          </p:pic>
        </p:grp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B3B7F6C-ADA4-497B-92D2-4698CAE92758}"/>
              </a:ext>
            </a:extLst>
          </p:cNvPr>
          <p:cNvGrpSpPr/>
          <p:nvPr/>
        </p:nvGrpSpPr>
        <p:grpSpPr>
          <a:xfrm>
            <a:off x="988920" y="1481781"/>
            <a:ext cx="10026716" cy="2522771"/>
            <a:chOff x="836520" y="1329381"/>
            <a:chExt cx="10026716" cy="2522771"/>
          </a:xfrm>
        </p:grpSpPr>
        <p:sp>
          <p:nvSpPr>
            <p:cNvPr id="25" name="矩形: 圆角 24">
              <a:extLst>
                <a:ext uri="{FF2B5EF4-FFF2-40B4-BE49-F238E27FC236}">
                  <a16:creationId xmlns="" xmlns:a16="http://schemas.microsoft.com/office/drawing/2014/main" id="{0F6DB20A-793F-46D7-B8D5-5F8E4789A70B}"/>
                </a:ext>
              </a:extLst>
            </p:cNvPr>
            <p:cNvSpPr/>
            <p:nvPr/>
          </p:nvSpPr>
          <p:spPr>
            <a:xfrm>
              <a:off x="1296450" y="1335377"/>
              <a:ext cx="9566786" cy="1446733"/>
            </a:xfrm>
            <a:prstGeom prst="roundRect">
              <a:avLst/>
            </a:prstGeom>
            <a:noFill/>
            <a:ln w="38100">
              <a:solidFill>
                <a:srgbClr val="D728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0968818B-8E52-4524-B738-F1696512E3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836520" y="1329381"/>
              <a:ext cx="1745054" cy="2522771"/>
            </a:xfrm>
            <a:prstGeom prst="rect">
              <a:avLst/>
            </a:prstGeom>
          </p:spPr>
        </p:pic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37CF5AA2-41A3-479A-ACBD-3334B374D71C}"/>
                </a:ext>
              </a:extLst>
            </p:cNvPr>
            <p:cNvGrpSpPr/>
            <p:nvPr/>
          </p:nvGrpSpPr>
          <p:grpSpPr>
            <a:xfrm>
              <a:off x="2097978" y="1546985"/>
              <a:ext cx="8557287" cy="1595312"/>
              <a:chOff x="4061150" y="1359280"/>
              <a:chExt cx="8557287" cy="1595312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="" xmlns:a16="http://schemas.microsoft.com/office/drawing/2014/main" id="{3BFAC626-BB1E-40ED-BD48-2E1FDD029654}"/>
                  </a:ext>
                </a:extLst>
              </p:cNvPr>
              <p:cNvGrpSpPr/>
              <p:nvPr/>
            </p:nvGrpSpPr>
            <p:grpSpPr>
              <a:xfrm>
                <a:off x="4638554" y="1359280"/>
                <a:ext cx="7979883" cy="1595312"/>
                <a:chOff x="2783887" y="1861768"/>
                <a:chExt cx="7979883" cy="1595312"/>
              </a:xfrm>
            </p:grpSpPr>
            <p:sp>
              <p:nvSpPr>
                <p:cNvPr id="30" name="Title 20">
                  <a:extLst>
                    <a:ext uri="{FF2B5EF4-FFF2-40B4-BE49-F238E27FC236}">
                      <a16:creationId xmlns="" xmlns:a16="http://schemas.microsoft.com/office/drawing/2014/main" id="{4877EB57-8488-44C3-85B4-D3DC30B3939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898049" y="2225974"/>
                  <a:ext cx="7865721" cy="1231106"/>
                </a:xfrm>
                <a:prstGeom prst="rect">
                  <a:avLst/>
                </a:prstGeom>
              </p:spPr>
              <p:txBody>
                <a:bodyPr vert="horz" wrap="square" lIns="0" tIns="0" rIns="0" bIns="0" rtlCol="0" anchor="t">
                  <a:spAutoFit/>
                </a:bodyPr>
                <a:lstStyle>
                  <a:lvl1pPr algn="ctr" defTabSz="457200" rtl="0" eaLnBrk="1" latinLnBrk="0" hangingPunct="1">
                    <a:spcBef>
                      <a:spcPct val="0"/>
                    </a:spcBef>
                    <a:buNone/>
                    <a:defRPr sz="2900" kern="1200">
                      <a:solidFill>
                        <a:schemeClr val="accent6"/>
                      </a:solidFill>
                      <a:latin typeface="Source Sans Pro ExtraLight"/>
                      <a:ea typeface="+mj-ea"/>
                      <a:cs typeface="Source Sans Pro ExtraLight"/>
                    </a:defRPr>
                  </a:lvl1pPr>
                </a:lstStyle>
                <a:p>
                  <a:pPr algn="just">
                    <a:lnSpc>
                      <a:spcPct val="150000"/>
                    </a:lnSpc>
                    <a:spcBef>
                      <a:spcPts val="1200"/>
                    </a:spcBef>
                  </a:pPr>
                  <a:r>
                    <a:rPr lang="zh-CN" altLang="en-US" sz="16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  <a:r>
                    <a:rPr lang="en-US" altLang="zh-CN" sz="16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6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您的内容打在这里。您的内容打在这里，或者通过复制您的文本后，在此框中选择粘贴</a:t>
                  </a:r>
                  <a:r>
                    <a:rPr lang="en-US" altLang="zh-CN" sz="16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6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</a:t>
                  </a:r>
                  <a:endPara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endParaRPr>
                </a:p>
                <a:p>
                  <a:pPr algn="just">
                    <a:lnSpc>
                      <a:spcPct val="150000"/>
                    </a:lnSpc>
                    <a:spcBef>
                      <a:spcPts val="1200"/>
                    </a:spcBef>
                  </a:pPr>
                  <a:endPara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文本框 30">
                  <a:extLst>
                    <a:ext uri="{FF2B5EF4-FFF2-40B4-BE49-F238E27FC236}">
                      <a16:creationId xmlns="" xmlns:a16="http://schemas.microsoft.com/office/drawing/2014/main" id="{480FDC5A-A32E-46E4-AA90-DD95D4CEED00}"/>
                    </a:ext>
                  </a:extLst>
                </p:cNvPr>
                <p:cNvSpPr txBox="1"/>
                <p:nvPr/>
              </p:nvSpPr>
              <p:spPr>
                <a:xfrm>
                  <a:off x="2783887" y="1861768"/>
                  <a:ext cx="172297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rgbClr val="D7282F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</a:rPr>
                    <a:t>请输入标题</a:t>
                  </a:r>
                </a:p>
              </p:txBody>
            </p:sp>
          </p:grpSp>
          <p:pic>
            <p:nvPicPr>
              <p:cNvPr id="29" name="图片 28">
                <a:extLst>
                  <a:ext uri="{FF2B5EF4-FFF2-40B4-BE49-F238E27FC236}">
                    <a16:creationId xmlns="" xmlns:a16="http://schemas.microsoft.com/office/drawing/2014/main" id="{D4539438-5655-423D-996C-1D1FCD9388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61150" y="1413531"/>
                <a:ext cx="577404" cy="35316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7580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7B261681-AD1F-48AB-B238-173AE451C8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808"/>
            <a:ext cx="3732254" cy="373225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7A995E4-32F8-45A9-B90B-29631E4B0B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3033134" y="4130376"/>
            <a:ext cx="6409473" cy="64094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8555757-38BF-47DD-BA5E-655AA4DF51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151" y="5231321"/>
            <a:ext cx="5132070" cy="149329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17ECA2C-7DF1-4398-8FF8-1A9C18CC69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4" y="6165361"/>
            <a:ext cx="12167625" cy="78940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B945976-8622-4D6C-917B-33CD83D321A2}"/>
              </a:ext>
            </a:extLst>
          </p:cNvPr>
          <p:cNvGrpSpPr/>
          <p:nvPr/>
        </p:nvGrpSpPr>
        <p:grpSpPr>
          <a:xfrm>
            <a:off x="0" y="6488670"/>
            <a:ext cx="12191999" cy="474133"/>
            <a:chOff x="0" y="6383867"/>
            <a:chExt cx="12191999" cy="474133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34DE2BD3-CF31-4723-AF92-6704341E117E}"/>
                </a:ext>
              </a:extLst>
            </p:cNvPr>
            <p:cNvGrpSpPr/>
            <p:nvPr/>
          </p:nvGrpSpPr>
          <p:grpSpPr>
            <a:xfrm>
              <a:off x="0" y="6383867"/>
              <a:ext cx="11134176" cy="474133"/>
              <a:chOff x="0" y="6071373"/>
              <a:chExt cx="18472546" cy="786627"/>
            </a:xfrm>
          </p:grpSpPr>
          <p:pic>
            <p:nvPicPr>
              <p:cNvPr id="10" name="图片 9">
                <a:extLst>
                  <a:ext uri="{FF2B5EF4-FFF2-40B4-BE49-F238E27FC236}">
                    <a16:creationId xmlns="" xmlns:a16="http://schemas.microsoft.com/office/drawing/2014/main" id="{C49C5C79-88E8-4F06-AD34-399F4CE78A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6071373"/>
                <a:ext cx="9610410" cy="786627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="" xmlns:a16="http://schemas.microsoft.com/office/drawing/2014/main" id="{DC313FC8-E52F-4FC2-B35E-3AAF96A73C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62136" y="6071373"/>
                <a:ext cx="9610410" cy="786627"/>
              </a:xfrm>
              <a:prstGeom prst="rect">
                <a:avLst/>
              </a:prstGeom>
            </p:spPr>
          </p:pic>
        </p:grp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917534A2-5E9B-4664-8FCC-6CB41E15B7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/>
          </p:blipFill>
          <p:spPr>
            <a:xfrm>
              <a:off x="10674939" y="6383867"/>
              <a:ext cx="1517060" cy="474133"/>
            </a:xfrm>
            <a:prstGeom prst="rect">
              <a:avLst/>
            </a:prstGeom>
          </p:spPr>
        </p:pic>
      </p:grp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AF6BBE7-0906-4CBE-8532-300C863FF448}"/>
              </a:ext>
            </a:extLst>
          </p:cNvPr>
          <p:cNvSpPr txBox="1"/>
          <p:nvPr/>
        </p:nvSpPr>
        <p:spPr>
          <a:xfrm>
            <a:off x="2908227" y="2819682"/>
            <a:ext cx="6659286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国庆节的活动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B61B8B0-BFF7-424C-92F4-562AB55CB2AF}"/>
              </a:ext>
            </a:extLst>
          </p:cNvPr>
          <p:cNvGrpSpPr/>
          <p:nvPr/>
        </p:nvGrpSpPr>
        <p:grpSpPr>
          <a:xfrm flipV="1">
            <a:off x="-149" y="0"/>
            <a:ext cx="12191999" cy="474133"/>
            <a:chOff x="152400" y="6641070"/>
            <a:chExt cx="12191999" cy="474133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4E1CEA7D-E7D2-4239-8E1C-F68C87AB7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00" y="6641070"/>
              <a:ext cx="5792596" cy="474133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E3E424AB-C5DE-4563-942D-4575889A5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3980" y="6641070"/>
              <a:ext cx="5792596" cy="47413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1FE19BED-B68C-460F-A27E-0D1189DE8D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/>
          </p:blipFill>
          <p:spPr>
            <a:xfrm>
              <a:off x="10827339" y="6641070"/>
              <a:ext cx="1517060" cy="474133"/>
            </a:xfrm>
            <a:prstGeom prst="rect">
              <a:avLst/>
            </a:prstGeom>
          </p:spPr>
        </p:pic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A0C31A2D-3A92-4520-BEF8-2C471D6F20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817" y="1735240"/>
            <a:ext cx="3767770" cy="267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87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27E6C90-5275-403D-99E4-C4BFA033A4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6302" y="1935154"/>
            <a:ext cx="3711312" cy="4668088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8343F9F-8CDF-4477-8B13-D5CBF1334C5B}"/>
              </a:ext>
            </a:extLst>
          </p:cNvPr>
          <p:cNvGrpSpPr/>
          <p:nvPr/>
        </p:nvGrpSpPr>
        <p:grpSpPr>
          <a:xfrm>
            <a:off x="1364033" y="1935154"/>
            <a:ext cx="5745293" cy="1102393"/>
            <a:chOff x="6055311" y="1438858"/>
            <a:chExt cx="5745293" cy="1102393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D35A5302-9049-4054-A04B-DFB140691D35}"/>
                </a:ext>
              </a:extLst>
            </p:cNvPr>
            <p:cNvGrpSpPr/>
            <p:nvPr/>
          </p:nvGrpSpPr>
          <p:grpSpPr>
            <a:xfrm>
              <a:off x="6055311" y="1438858"/>
              <a:ext cx="5192157" cy="1102393"/>
              <a:chOff x="4200644" y="1941346"/>
              <a:chExt cx="5192157" cy="1102393"/>
            </a:xfrm>
          </p:grpSpPr>
          <p:sp>
            <p:nvSpPr>
              <p:cNvPr id="21" name="Title 20">
                <a:extLst>
                  <a:ext uri="{FF2B5EF4-FFF2-40B4-BE49-F238E27FC236}">
                    <a16:creationId xmlns="" xmlns:a16="http://schemas.microsoft.com/office/drawing/2014/main" id="{D06359D3-FEA1-469A-849B-B16DABC6CC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00644" y="2335853"/>
                <a:ext cx="5078865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3407EDD7-ABA7-49AD-B23D-129386BBD479}"/>
                  </a:ext>
                </a:extLst>
              </p:cNvPr>
              <p:cNvSpPr txBox="1"/>
              <p:nvPr/>
            </p:nvSpPr>
            <p:spPr>
              <a:xfrm>
                <a:off x="7669828" y="1941346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4BDA11F4-90F6-4BE2-A4DF-04CED8D31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23200" y="1493109"/>
              <a:ext cx="577404" cy="353161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E27D1255-2384-49D4-9225-8C68B32C9888}"/>
              </a:ext>
            </a:extLst>
          </p:cNvPr>
          <p:cNvGrpSpPr/>
          <p:nvPr/>
        </p:nvGrpSpPr>
        <p:grpSpPr>
          <a:xfrm>
            <a:off x="1364034" y="3198413"/>
            <a:ext cx="6341829" cy="1102393"/>
            <a:chOff x="5458775" y="1438858"/>
            <a:chExt cx="6341829" cy="110239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0BE25EC-73F9-4815-A85E-05A3D520FC9F}"/>
                </a:ext>
              </a:extLst>
            </p:cNvPr>
            <p:cNvGrpSpPr/>
            <p:nvPr/>
          </p:nvGrpSpPr>
          <p:grpSpPr>
            <a:xfrm>
              <a:off x="5458775" y="1438858"/>
              <a:ext cx="5788693" cy="1102393"/>
              <a:chOff x="3604108" y="1941346"/>
              <a:chExt cx="5788693" cy="1102393"/>
            </a:xfrm>
          </p:grpSpPr>
          <p:sp>
            <p:nvSpPr>
              <p:cNvPr id="26" name="Title 20">
                <a:extLst>
                  <a:ext uri="{FF2B5EF4-FFF2-40B4-BE49-F238E27FC236}">
                    <a16:creationId xmlns="" xmlns:a16="http://schemas.microsoft.com/office/drawing/2014/main" id="{7990CDB3-E776-4F98-99FA-08803DE7B5E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04108" y="2335853"/>
                <a:ext cx="5675402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E55A79EA-7357-4B72-B76F-81D37F6053AD}"/>
                  </a:ext>
                </a:extLst>
              </p:cNvPr>
              <p:cNvSpPr txBox="1"/>
              <p:nvPr/>
            </p:nvSpPr>
            <p:spPr>
              <a:xfrm>
                <a:off x="7669828" y="1941346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EA8D4798-D46F-4BC9-91F0-71D8AB994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23200" y="1493109"/>
              <a:ext cx="577404" cy="353161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368602C3-27A2-4370-B7FF-45B8500E4842}"/>
              </a:ext>
            </a:extLst>
          </p:cNvPr>
          <p:cNvGrpSpPr/>
          <p:nvPr/>
        </p:nvGrpSpPr>
        <p:grpSpPr>
          <a:xfrm>
            <a:off x="1364033" y="4461671"/>
            <a:ext cx="6743309" cy="1102393"/>
            <a:chOff x="5057295" y="1438858"/>
            <a:chExt cx="6743309" cy="1102393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DB6EA2C7-9EDB-4957-84EF-0C106382B243}"/>
                </a:ext>
              </a:extLst>
            </p:cNvPr>
            <p:cNvGrpSpPr/>
            <p:nvPr/>
          </p:nvGrpSpPr>
          <p:grpSpPr>
            <a:xfrm>
              <a:off x="5057295" y="1438858"/>
              <a:ext cx="6190173" cy="1102393"/>
              <a:chOff x="3202628" y="1941346"/>
              <a:chExt cx="6190173" cy="1102393"/>
            </a:xfrm>
          </p:grpSpPr>
          <p:sp>
            <p:nvSpPr>
              <p:cNvPr id="31" name="Title 20">
                <a:extLst>
                  <a:ext uri="{FF2B5EF4-FFF2-40B4-BE49-F238E27FC236}">
                    <a16:creationId xmlns="" xmlns:a16="http://schemas.microsoft.com/office/drawing/2014/main" id="{9DC4D429-59C6-4F51-BFC0-EE0A4543DE3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02628" y="2335853"/>
                <a:ext cx="6076881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A7FAC5FA-1960-430B-9301-59EB60B7A9F6}"/>
                  </a:ext>
                </a:extLst>
              </p:cNvPr>
              <p:cNvSpPr txBox="1"/>
              <p:nvPr/>
            </p:nvSpPr>
            <p:spPr>
              <a:xfrm>
                <a:off x="7669828" y="1941346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536660BB-EA1F-440E-A6F5-110D50DAE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23200" y="1493109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359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D077047-D52E-45E2-8A07-5B018E6F34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907" y="474"/>
            <a:ext cx="7526341" cy="5314145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FEDE3C95-23EF-49A9-BDB5-8C4498FED3C4}"/>
              </a:ext>
            </a:extLst>
          </p:cNvPr>
          <p:cNvGrpSpPr/>
          <p:nvPr/>
        </p:nvGrpSpPr>
        <p:grpSpPr>
          <a:xfrm>
            <a:off x="4175863" y="2254192"/>
            <a:ext cx="2465376" cy="3993403"/>
            <a:chOff x="1358116" y="1724277"/>
            <a:chExt cx="2465376" cy="3993403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11F6B6DD-A31C-47B0-B276-CBD1F1D42D78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1" name="Title 20">
                <a:extLst>
                  <a:ext uri="{FF2B5EF4-FFF2-40B4-BE49-F238E27FC236}">
                    <a16:creationId xmlns="" xmlns:a16="http://schemas.microsoft.com/office/drawing/2014/main" id="{01F5415A-325B-4B0F-9D4D-B86BDDA71F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DFD1E0C8-37E5-4C0A-8088-29DB5DF7E7B6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59D307C0-4B7C-4533-AF41-8ACBA0529F9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121D3784-35F3-41D5-835C-E3C0F8B97C3A}"/>
              </a:ext>
            </a:extLst>
          </p:cNvPr>
          <p:cNvGrpSpPr/>
          <p:nvPr/>
        </p:nvGrpSpPr>
        <p:grpSpPr>
          <a:xfrm>
            <a:off x="1628268" y="1728872"/>
            <a:ext cx="2465376" cy="3993403"/>
            <a:chOff x="1358116" y="1724277"/>
            <a:chExt cx="2465376" cy="399340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FEF30622-9D1C-442C-8698-B77E4644074F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6" name="Title 20">
                <a:extLst>
                  <a:ext uri="{FF2B5EF4-FFF2-40B4-BE49-F238E27FC236}">
                    <a16:creationId xmlns="" xmlns:a16="http://schemas.microsoft.com/office/drawing/2014/main" id="{3222889D-B6B3-4844-BC58-F933D471429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C937D99F-F427-4DE8-8EF6-354E859CF655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E861B115-550D-4191-93C8-D3A680149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03747E8B-2A9D-4035-8C5E-2713C8D23A0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939388" y="4870030"/>
            <a:ext cx="618642" cy="32069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1BCA3D1F-4D62-4B5F-A567-9F018EAACCD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745491" y="4319411"/>
            <a:ext cx="618642" cy="40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76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025187" y="4491020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F1546C11-D6D2-4848-90D1-293D8BCCAB9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28238" y="-282355"/>
            <a:ext cx="1604705" cy="412636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E37141F-EC47-4D21-9DE5-A2BBFD0D13F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12421" y="-273021"/>
            <a:ext cx="1604705" cy="412636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76FF6DD2-C887-433C-8344-8144884C9F5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5745" y="382266"/>
            <a:ext cx="1604705" cy="4126367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D02B27A4-DB1F-4E06-B950-DD033EA45ECC}"/>
              </a:ext>
            </a:extLst>
          </p:cNvPr>
          <p:cNvGrpSpPr/>
          <p:nvPr/>
        </p:nvGrpSpPr>
        <p:grpSpPr>
          <a:xfrm>
            <a:off x="1468608" y="1333516"/>
            <a:ext cx="5770078" cy="1181971"/>
            <a:chOff x="4061150" y="1359280"/>
            <a:chExt cx="5770078" cy="1181971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7BBF71B9-550C-4836-8530-5125C95453E3}"/>
                </a:ext>
              </a:extLst>
            </p:cNvPr>
            <p:cNvGrpSpPr/>
            <p:nvPr/>
          </p:nvGrpSpPr>
          <p:grpSpPr>
            <a:xfrm>
              <a:off x="4638554" y="1359280"/>
              <a:ext cx="5192674" cy="1181971"/>
              <a:chOff x="2783887" y="1861768"/>
              <a:chExt cx="5192674" cy="1181971"/>
            </a:xfrm>
          </p:grpSpPr>
          <p:sp>
            <p:nvSpPr>
              <p:cNvPr id="24" name="Title 20">
                <a:extLst>
                  <a:ext uri="{FF2B5EF4-FFF2-40B4-BE49-F238E27FC236}">
                    <a16:creationId xmlns="" xmlns:a16="http://schemas.microsoft.com/office/drawing/2014/main" id="{17D81A18-D5F1-417B-936B-7B1F86283B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3" y="2335853"/>
                <a:ext cx="5058838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="" xmlns:a16="http://schemas.microsoft.com/office/drawing/2014/main" id="{BA46CC12-BA2B-4697-B72C-7EB12A8A16F1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CA575017-A3E7-4D31-AD2C-BBED96ED27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15FBFCBE-2719-424B-85C2-4B301A7965E6}"/>
              </a:ext>
            </a:extLst>
          </p:cNvPr>
          <p:cNvGrpSpPr/>
          <p:nvPr/>
        </p:nvGrpSpPr>
        <p:grpSpPr>
          <a:xfrm>
            <a:off x="1468608" y="2975288"/>
            <a:ext cx="5770078" cy="1181971"/>
            <a:chOff x="4061150" y="1359280"/>
            <a:chExt cx="5770078" cy="1181971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9610D7B9-64D8-4DB6-A305-C48BA9720931}"/>
                </a:ext>
              </a:extLst>
            </p:cNvPr>
            <p:cNvGrpSpPr/>
            <p:nvPr/>
          </p:nvGrpSpPr>
          <p:grpSpPr>
            <a:xfrm>
              <a:off x="4638554" y="1359280"/>
              <a:ext cx="5192674" cy="1181971"/>
              <a:chOff x="2783887" y="1861768"/>
              <a:chExt cx="5192674" cy="1181971"/>
            </a:xfrm>
          </p:grpSpPr>
          <p:sp>
            <p:nvSpPr>
              <p:cNvPr id="29" name="Title 20">
                <a:extLst>
                  <a:ext uri="{FF2B5EF4-FFF2-40B4-BE49-F238E27FC236}">
                    <a16:creationId xmlns="" xmlns:a16="http://schemas.microsoft.com/office/drawing/2014/main" id="{D8D34B85-B063-4FB7-9F97-56CBDBC3F15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3" y="2335853"/>
                <a:ext cx="5058838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="" xmlns:a16="http://schemas.microsoft.com/office/drawing/2014/main" id="{6B870074-4308-4C11-9180-9C626603192F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5D2A9F8C-F1FA-4998-9B18-C632F154B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5F950CB7-EBE8-46C2-A74D-61A50BCC6554}"/>
              </a:ext>
            </a:extLst>
          </p:cNvPr>
          <p:cNvGrpSpPr/>
          <p:nvPr/>
        </p:nvGrpSpPr>
        <p:grpSpPr>
          <a:xfrm>
            <a:off x="1468608" y="4577589"/>
            <a:ext cx="5770078" cy="1181971"/>
            <a:chOff x="4061150" y="1359280"/>
            <a:chExt cx="5770078" cy="1181971"/>
          </a:xfrm>
        </p:grpSpPr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D9EE990B-A6DF-4885-B79C-559DBB0EE181}"/>
                </a:ext>
              </a:extLst>
            </p:cNvPr>
            <p:cNvGrpSpPr/>
            <p:nvPr/>
          </p:nvGrpSpPr>
          <p:grpSpPr>
            <a:xfrm>
              <a:off x="4638554" y="1359280"/>
              <a:ext cx="5192674" cy="1181971"/>
              <a:chOff x="2783887" y="1861768"/>
              <a:chExt cx="5192674" cy="1181971"/>
            </a:xfrm>
          </p:grpSpPr>
          <p:sp>
            <p:nvSpPr>
              <p:cNvPr id="34" name="Title 20">
                <a:extLst>
                  <a:ext uri="{FF2B5EF4-FFF2-40B4-BE49-F238E27FC236}">
                    <a16:creationId xmlns="" xmlns:a16="http://schemas.microsoft.com/office/drawing/2014/main" id="{7C1CA589-169F-48BD-8849-94AE80366DA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3" y="2335853"/>
                <a:ext cx="5058838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DBAB7408-60A7-4BA5-9774-E54BE3901EC0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6E35DD51-F322-4B8B-ADAB-689449D879A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99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31D1F8D-AF28-4FA0-970F-607073B4F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" y="0"/>
            <a:ext cx="5422179" cy="174850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180E9C67-226D-4EF9-A4CB-31B219BC1F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3800" y="109940"/>
            <a:ext cx="1346178" cy="163856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30A61700-6927-45C6-BF03-47569D59617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955" y="4442743"/>
            <a:ext cx="1090122" cy="66675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D1C8C023-1ED7-47E4-BFD0-F5CDB5B4095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3194669" y="3645222"/>
            <a:ext cx="6409473" cy="6409473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967AF8E3-80AC-4B1E-B284-18830402CE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151" y="5231321"/>
            <a:ext cx="5132070" cy="149329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8253F34-1C6A-42CF-AD30-6D4380D4E85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4" y="6165361"/>
            <a:ext cx="12167625" cy="789401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4B4ED78F-434D-471A-A7AE-E42E6B6DBBDE}"/>
              </a:ext>
            </a:extLst>
          </p:cNvPr>
          <p:cNvGrpSpPr/>
          <p:nvPr/>
        </p:nvGrpSpPr>
        <p:grpSpPr>
          <a:xfrm>
            <a:off x="0" y="6488670"/>
            <a:ext cx="12191999" cy="474133"/>
            <a:chOff x="0" y="6383867"/>
            <a:chExt cx="12191999" cy="474133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3531863B-DE40-44E7-A795-13B2FE951DE7}"/>
                </a:ext>
              </a:extLst>
            </p:cNvPr>
            <p:cNvGrpSpPr/>
            <p:nvPr/>
          </p:nvGrpSpPr>
          <p:grpSpPr>
            <a:xfrm>
              <a:off x="0" y="6383867"/>
              <a:ext cx="11134176" cy="474133"/>
              <a:chOff x="0" y="6071373"/>
              <a:chExt cx="18472546" cy="786627"/>
            </a:xfrm>
          </p:grpSpPr>
          <p:pic>
            <p:nvPicPr>
              <p:cNvPr id="28" name="图片 27">
                <a:extLst>
                  <a:ext uri="{FF2B5EF4-FFF2-40B4-BE49-F238E27FC236}">
                    <a16:creationId xmlns="" xmlns:a16="http://schemas.microsoft.com/office/drawing/2014/main" id="{41D150EA-D33F-4E59-9AB0-DE14DF9167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6071373"/>
                <a:ext cx="9610410" cy="786627"/>
              </a:xfrm>
              <a:prstGeom prst="rect">
                <a:avLst/>
              </a:prstGeom>
            </p:spPr>
          </p:pic>
          <p:pic>
            <p:nvPicPr>
              <p:cNvPr id="29" name="图片 28">
                <a:extLst>
                  <a:ext uri="{FF2B5EF4-FFF2-40B4-BE49-F238E27FC236}">
                    <a16:creationId xmlns="" xmlns:a16="http://schemas.microsoft.com/office/drawing/2014/main" id="{6363181E-2B71-4330-AEE3-456751F07D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62136" y="6071373"/>
                <a:ext cx="9610410" cy="786627"/>
              </a:xfrm>
              <a:prstGeom prst="rect">
                <a:avLst/>
              </a:prstGeom>
            </p:spPr>
          </p:pic>
        </p:grpSp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04A5062C-351C-4A05-B96B-2FC46E5A04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/>
          </p:blipFill>
          <p:spPr>
            <a:xfrm>
              <a:off x="10674939" y="6383867"/>
              <a:ext cx="1517060" cy="474133"/>
            </a:xfrm>
            <a:prstGeom prst="rect">
              <a:avLst/>
            </a:prstGeom>
          </p:spPr>
        </p:pic>
      </p:grp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481EF7C-6E4E-42CC-808B-5C18832C91C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6796" y="4995407"/>
            <a:ext cx="767766" cy="46959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A7AEE343-BF4C-48D9-AE6A-3CB95F2BD6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9511" y="3027687"/>
            <a:ext cx="931181" cy="1133429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EC5EA25-B1A9-4C19-B293-74842D0A59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481" y="3606462"/>
            <a:ext cx="767766" cy="469593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A4F07AA8-545B-4920-93ED-E4641781682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5865" y="4064840"/>
            <a:ext cx="586135" cy="377903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1CC54892-7E91-447E-A8D4-D1D234A1B9A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9752" y="767892"/>
            <a:ext cx="480579" cy="352183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ED511C0D-6404-4B8A-9780-C826646A2E3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570" y="2035910"/>
            <a:ext cx="480579" cy="352183"/>
          </a:xfrm>
          <a:prstGeom prst="rect">
            <a:avLst/>
          </a:prstGeom>
        </p:spPr>
      </p:pic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412DDFED-ADAF-4C3E-9C5A-250757DE1C07}"/>
              </a:ext>
            </a:extLst>
          </p:cNvPr>
          <p:cNvSpPr txBox="1"/>
          <p:nvPr/>
        </p:nvSpPr>
        <p:spPr>
          <a:xfrm>
            <a:off x="3381314" y="2387307"/>
            <a:ext cx="6253682" cy="1862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15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感谢观看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FE517C32-2DA7-40DD-8AAE-E50E8808508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4349" y="1264172"/>
            <a:ext cx="3767770" cy="267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8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55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7B261681-AD1F-48AB-B238-173AE451C8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808"/>
            <a:ext cx="3732254" cy="373225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7A995E4-32F8-45A9-B90B-29631E4B0B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3033134" y="4130376"/>
            <a:ext cx="6409473" cy="64094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8555757-38BF-47DD-BA5E-655AA4DF51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151" y="5231321"/>
            <a:ext cx="5132070" cy="149329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17ECA2C-7DF1-4398-8FF8-1A9C18CC69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4" y="6165361"/>
            <a:ext cx="12167625" cy="78940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B945976-8622-4D6C-917B-33CD83D321A2}"/>
              </a:ext>
            </a:extLst>
          </p:cNvPr>
          <p:cNvGrpSpPr/>
          <p:nvPr/>
        </p:nvGrpSpPr>
        <p:grpSpPr>
          <a:xfrm>
            <a:off x="0" y="6488670"/>
            <a:ext cx="12191999" cy="474133"/>
            <a:chOff x="0" y="6383867"/>
            <a:chExt cx="12191999" cy="474133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34DE2BD3-CF31-4723-AF92-6704341E117E}"/>
                </a:ext>
              </a:extLst>
            </p:cNvPr>
            <p:cNvGrpSpPr/>
            <p:nvPr/>
          </p:nvGrpSpPr>
          <p:grpSpPr>
            <a:xfrm>
              <a:off x="0" y="6383867"/>
              <a:ext cx="11134176" cy="474133"/>
              <a:chOff x="0" y="6071373"/>
              <a:chExt cx="18472546" cy="786627"/>
            </a:xfrm>
          </p:grpSpPr>
          <p:pic>
            <p:nvPicPr>
              <p:cNvPr id="10" name="图片 9">
                <a:extLst>
                  <a:ext uri="{FF2B5EF4-FFF2-40B4-BE49-F238E27FC236}">
                    <a16:creationId xmlns="" xmlns:a16="http://schemas.microsoft.com/office/drawing/2014/main" id="{C49C5C79-88E8-4F06-AD34-399F4CE78A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6071373"/>
                <a:ext cx="9610410" cy="786627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="" xmlns:a16="http://schemas.microsoft.com/office/drawing/2014/main" id="{DC313FC8-E52F-4FC2-B35E-3AAF96A73C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62136" y="6071373"/>
                <a:ext cx="9610410" cy="786627"/>
              </a:xfrm>
              <a:prstGeom prst="rect">
                <a:avLst/>
              </a:prstGeom>
            </p:spPr>
          </p:pic>
        </p:grp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917534A2-5E9B-4664-8FCC-6CB41E15B7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/>
          </p:blipFill>
          <p:spPr>
            <a:xfrm>
              <a:off x="10674939" y="6383867"/>
              <a:ext cx="1517060" cy="474133"/>
            </a:xfrm>
            <a:prstGeom prst="rect">
              <a:avLst/>
            </a:prstGeom>
          </p:spPr>
        </p:pic>
      </p:grp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AF6BBE7-0906-4CBE-8532-300C863FF448}"/>
              </a:ext>
            </a:extLst>
          </p:cNvPr>
          <p:cNvSpPr txBox="1"/>
          <p:nvPr/>
        </p:nvSpPr>
        <p:spPr>
          <a:xfrm>
            <a:off x="2908227" y="2819682"/>
            <a:ext cx="6659286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国庆节的来历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B61B8B0-BFF7-424C-92F4-562AB55CB2AF}"/>
              </a:ext>
            </a:extLst>
          </p:cNvPr>
          <p:cNvGrpSpPr/>
          <p:nvPr/>
        </p:nvGrpSpPr>
        <p:grpSpPr>
          <a:xfrm flipV="1">
            <a:off x="-149" y="0"/>
            <a:ext cx="12191999" cy="474133"/>
            <a:chOff x="152400" y="6641070"/>
            <a:chExt cx="12191999" cy="474133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4E1CEA7D-E7D2-4239-8E1C-F68C87AB7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00" y="6641070"/>
              <a:ext cx="5792596" cy="474133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E3E424AB-C5DE-4563-942D-4575889A5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3980" y="6641070"/>
              <a:ext cx="5792596" cy="47413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1FE19BED-B68C-460F-A27E-0D1189DE8D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/>
          </p:blipFill>
          <p:spPr>
            <a:xfrm>
              <a:off x="10827339" y="6641070"/>
              <a:ext cx="1517060" cy="474133"/>
            </a:xfrm>
            <a:prstGeom prst="rect">
              <a:avLst/>
            </a:prstGeom>
          </p:spPr>
        </p:pic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A0C31A2D-3A92-4520-BEF8-2C471D6F20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817" y="1735240"/>
            <a:ext cx="3767770" cy="267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7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079B738A-1A6C-44E8-86E4-B052A213E20D}"/>
              </a:ext>
            </a:extLst>
          </p:cNvPr>
          <p:cNvSpPr/>
          <p:nvPr/>
        </p:nvSpPr>
        <p:spPr>
          <a:xfrm>
            <a:off x="1296450" y="1335377"/>
            <a:ext cx="9566786" cy="4793049"/>
          </a:xfrm>
          <a:prstGeom prst="roundRect">
            <a:avLst/>
          </a:prstGeom>
          <a:noFill/>
          <a:ln w="38100">
            <a:solidFill>
              <a:srgbClr val="D728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itle 20">
            <a:extLst>
              <a:ext uri="{FF2B5EF4-FFF2-40B4-BE49-F238E27FC236}">
                <a16:creationId xmlns="" xmlns:a16="http://schemas.microsoft.com/office/drawing/2014/main" id="{B0811ADC-53F5-4471-ABE0-2790411D2319}"/>
              </a:ext>
            </a:extLst>
          </p:cNvPr>
          <p:cNvSpPr txBox="1">
            <a:spLocks/>
          </p:cNvSpPr>
          <p:nvPr/>
        </p:nvSpPr>
        <p:spPr>
          <a:xfrm>
            <a:off x="2556643" y="2877149"/>
            <a:ext cx="7046400" cy="24583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18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您的内容打在这里，或者通过复制您的文本后，在此框中选择粘贴</a:t>
            </a:r>
            <a:r>
              <a:rPr lang="en-US" altLang="zh-CN" sz="18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.</a:t>
            </a:r>
            <a:r>
              <a:rPr lang="zh-CN" altLang="en-US" sz="18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您的内容打在这里。您的内容打在这里，或者通过复制您的文本后，在此框中选择粘贴</a:t>
            </a:r>
            <a:r>
              <a:rPr lang="en-US" altLang="zh-CN" sz="18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.</a:t>
            </a:r>
            <a:r>
              <a:rPr lang="zh-CN" altLang="en-US" sz="18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您的内容打在这里。您的内容打在这里，或者通过复制您的文本后，在此框中选择粘贴</a:t>
            </a:r>
            <a:r>
              <a:rPr lang="en-US" altLang="zh-CN" sz="18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.</a:t>
            </a:r>
            <a:r>
              <a:rPr lang="zh-CN" altLang="en-US" sz="18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您的内容打在这里。您的内容打在这里，或者通过复制您的文本后，在此框中选择粘贴</a:t>
            </a:r>
            <a:r>
              <a:rPr lang="en-US" altLang="zh-CN" sz="18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.</a:t>
            </a:r>
            <a:r>
              <a:rPr lang="zh-CN" altLang="en-US" sz="18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rPr>
              <a:t>您的内容打在这里。</a:t>
            </a:r>
            <a:endParaRPr lang="en-US" altLang="zh-CN" sz="1800" b="1" dirty="0">
              <a:solidFill>
                <a:srgbClr val="D7282F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7725E295-294D-4E9B-A54C-9D99CBB4BBBE}"/>
              </a:ext>
            </a:extLst>
          </p:cNvPr>
          <p:cNvSpPr txBox="1"/>
          <p:nvPr/>
        </p:nvSpPr>
        <p:spPr>
          <a:xfrm>
            <a:off x="4947965" y="2021570"/>
            <a:ext cx="2296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请输入标题</a:t>
            </a:r>
            <a:endParaRPr lang="en-US" altLang="zh-CN" sz="3200" b="1" dirty="0">
              <a:solidFill>
                <a:srgbClr val="D7282F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CD20E2C8-1730-42D1-9A9D-A001117616D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575" y="1192319"/>
            <a:ext cx="1458252" cy="89191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110D53E-B8BB-4096-B30A-0E9424D5979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6849" y="5026607"/>
            <a:ext cx="2306483" cy="141072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C5943151-CC37-409F-8D0B-E7EC0B15CED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878" y="5755007"/>
            <a:ext cx="1199543" cy="73368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BA9FCB6F-2F62-48B2-B58F-11C945A6FD7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0547" y="5884185"/>
            <a:ext cx="1199543" cy="73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10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E07E1EF7-76EE-4D9F-A490-42DF88B2FE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519" y="1597827"/>
            <a:ext cx="4373847" cy="372357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5ECB49F-E8C5-40CD-AC3B-FC38A19761F1}"/>
              </a:ext>
            </a:extLst>
          </p:cNvPr>
          <p:cNvGrpSpPr/>
          <p:nvPr/>
        </p:nvGrpSpPr>
        <p:grpSpPr>
          <a:xfrm>
            <a:off x="4061150" y="1513136"/>
            <a:ext cx="7073026" cy="1551303"/>
            <a:chOff x="4061150" y="1359280"/>
            <a:chExt cx="7073026" cy="1551303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5A9A51FF-57F2-4DE9-8DE4-CDFED4DCFC83}"/>
                </a:ext>
              </a:extLst>
            </p:cNvPr>
            <p:cNvGrpSpPr/>
            <p:nvPr/>
          </p:nvGrpSpPr>
          <p:grpSpPr>
            <a:xfrm>
              <a:off x="4638554" y="1359280"/>
              <a:ext cx="6495622" cy="1551303"/>
              <a:chOff x="2783887" y="1861768"/>
              <a:chExt cx="6495622" cy="1551303"/>
            </a:xfrm>
          </p:grpSpPr>
          <p:sp>
            <p:nvSpPr>
              <p:cNvPr id="21" name="Title 20">
                <a:extLst>
                  <a:ext uri="{FF2B5EF4-FFF2-40B4-BE49-F238E27FC236}">
                    <a16:creationId xmlns="" xmlns:a16="http://schemas.microsoft.com/office/drawing/2014/main" id="{BE4EFE6F-7CB8-45EA-A293-F0FB733756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6361787" cy="107721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F5DE182F-C754-4152-ACEF-1E735D98C785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8B45AFBF-D3F9-491A-AB08-E103E6BD5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FFCE72BC-A29A-4378-9508-3BE2EC7369B9}"/>
              </a:ext>
            </a:extLst>
          </p:cNvPr>
          <p:cNvGrpSpPr/>
          <p:nvPr/>
        </p:nvGrpSpPr>
        <p:grpSpPr>
          <a:xfrm>
            <a:off x="4061150" y="3708870"/>
            <a:ext cx="7073026" cy="1551303"/>
            <a:chOff x="4061150" y="1359280"/>
            <a:chExt cx="7073026" cy="1551303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09F548B-13DE-4FA4-A361-E74EA31D3E57}"/>
                </a:ext>
              </a:extLst>
            </p:cNvPr>
            <p:cNvGrpSpPr/>
            <p:nvPr/>
          </p:nvGrpSpPr>
          <p:grpSpPr>
            <a:xfrm>
              <a:off x="4638554" y="1359280"/>
              <a:ext cx="6495622" cy="1551303"/>
              <a:chOff x="2783887" y="1861768"/>
              <a:chExt cx="6495622" cy="1551303"/>
            </a:xfrm>
          </p:grpSpPr>
          <p:sp>
            <p:nvSpPr>
              <p:cNvPr id="28" name="Title 20">
                <a:extLst>
                  <a:ext uri="{FF2B5EF4-FFF2-40B4-BE49-F238E27FC236}">
                    <a16:creationId xmlns="" xmlns:a16="http://schemas.microsoft.com/office/drawing/2014/main" id="{F624A2DF-A68B-4432-A66D-5CE2ACF5FE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6361787" cy="107721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07E5B9DF-E2E3-493D-AB43-90090915F7CA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4FB2BAAE-2024-4D0E-A2BD-6D6A27C1E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1150" y="1413531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169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3500A30-E4C4-4970-AB34-C40735ADDBA9}"/>
              </a:ext>
            </a:extLst>
          </p:cNvPr>
          <p:cNvGrpSpPr/>
          <p:nvPr/>
        </p:nvGrpSpPr>
        <p:grpSpPr>
          <a:xfrm>
            <a:off x="1468608" y="1689532"/>
            <a:ext cx="2465376" cy="3993403"/>
            <a:chOff x="1358116" y="1724277"/>
            <a:chExt cx="2465376" cy="3993403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9DA02064-F790-46B6-807C-BC2927F483F5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0" name="Title 20">
                <a:extLst>
                  <a:ext uri="{FF2B5EF4-FFF2-40B4-BE49-F238E27FC236}">
                    <a16:creationId xmlns="" xmlns:a16="http://schemas.microsoft.com/office/drawing/2014/main" id="{F443B392-A30C-4D76-B255-98A41DA6C57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F0E4AE92-3E82-4334-A2DD-B9E52FC3CCF0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215E7EC7-4019-4618-9EF8-DB0F078A1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DDA037A-171A-40DA-B9DA-87F825F3B3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630" y="693229"/>
            <a:ext cx="5910013" cy="5910013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902A832-C8BC-40A3-855B-3556C7AE8D8E}"/>
              </a:ext>
            </a:extLst>
          </p:cNvPr>
          <p:cNvGrpSpPr/>
          <p:nvPr/>
        </p:nvGrpSpPr>
        <p:grpSpPr>
          <a:xfrm>
            <a:off x="4227254" y="1717523"/>
            <a:ext cx="2465376" cy="3993403"/>
            <a:chOff x="1358116" y="1724277"/>
            <a:chExt cx="2465376" cy="399340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9D14D3D9-19F7-4E86-80FB-9DA26FDB3D6E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6" name="Title 20">
                <a:extLst>
                  <a:ext uri="{FF2B5EF4-FFF2-40B4-BE49-F238E27FC236}">
                    <a16:creationId xmlns="" xmlns:a16="http://schemas.microsoft.com/office/drawing/2014/main" id="{3BBFDA9A-4C44-49A3-8AF5-635D5471E82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3FD2C9C2-1A77-4FB7-95C2-7F5C9E14A908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7AA47DCF-B2E8-41AC-A4E0-229673D53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218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98CBA18-41A1-4B1E-817F-B2665C5A8D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806" y="-48639"/>
            <a:ext cx="2871456" cy="6206248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BC23099D-DB57-4957-82D2-28C618EC94B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8701" y="5179636"/>
            <a:ext cx="859264" cy="851357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46BF1936-6C70-4791-9654-A357D9DBB3E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5692" y="5105707"/>
            <a:ext cx="844274" cy="899818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A412BB3-E974-4EAE-A89C-5F60E3A690DA}"/>
              </a:ext>
            </a:extLst>
          </p:cNvPr>
          <p:cNvGrpSpPr/>
          <p:nvPr/>
        </p:nvGrpSpPr>
        <p:grpSpPr>
          <a:xfrm>
            <a:off x="1468608" y="1689532"/>
            <a:ext cx="2465376" cy="3993403"/>
            <a:chOff x="1358116" y="1724277"/>
            <a:chExt cx="2465376" cy="3993403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9454812A-01C7-40EA-A31D-48F7DB5F54D4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1" name="Title 20">
                <a:extLst>
                  <a:ext uri="{FF2B5EF4-FFF2-40B4-BE49-F238E27FC236}">
                    <a16:creationId xmlns="" xmlns:a16="http://schemas.microsoft.com/office/drawing/2014/main" id="{595F6272-DFA1-41DA-8AA0-05ECBA1EB5B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2336172A-F4A0-412D-9AAC-0C84F698D6B5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7678C63C-A27B-4976-AC3E-ED04555AA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DF43038C-EA62-4683-90FE-85B7752646BD}"/>
              </a:ext>
            </a:extLst>
          </p:cNvPr>
          <p:cNvGrpSpPr/>
          <p:nvPr/>
        </p:nvGrpSpPr>
        <p:grpSpPr>
          <a:xfrm>
            <a:off x="4341465" y="1250596"/>
            <a:ext cx="2465376" cy="3993403"/>
            <a:chOff x="1358116" y="1724277"/>
            <a:chExt cx="2465376" cy="399340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BCE0315B-FD9A-4947-9316-BE121643CFE9}"/>
                </a:ext>
              </a:extLst>
            </p:cNvPr>
            <p:cNvGrpSpPr/>
            <p:nvPr/>
          </p:nvGrpSpPr>
          <p:grpSpPr>
            <a:xfrm>
              <a:off x="1358116" y="1724277"/>
              <a:ext cx="1887972" cy="3993403"/>
              <a:chOff x="6695591" y="1561823"/>
              <a:chExt cx="1887972" cy="3993403"/>
            </a:xfrm>
          </p:grpSpPr>
          <p:sp>
            <p:nvSpPr>
              <p:cNvPr id="26" name="Title 20">
                <a:extLst>
                  <a:ext uri="{FF2B5EF4-FFF2-40B4-BE49-F238E27FC236}">
                    <a16:creationId xmlns="" xmlns:a16="http://schemas.microsoft.com/office/drawing/2014/main" id="{1A675B40-8220-4888-861C-E8D6BBC751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91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88D8C999-F95A-47CD-84EC-D82C44920498}"/>
                  </a:ext>
                </a:extLst>
              </p:cNvPr>
              <p:cNvSpPr txBox="1"/>
              <p:nvPr/>
            </p:nvSpPr>
            <p:spPr>
              <a:xfrm>
                <a:off x="8091120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E8A40130-874C-4987-A10C-F30E440FA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088" y="1752268"/>
              <a:ext cx="577404" cy="353161"/>
            </a:xfrm>
            <a:prstGeom prst="rect">
              <a:avLst/>
            </a:prstGeom>
          </p:spPr>
        </p:pic>
      </p:grpSp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EF3B909D-13A5-41D4-B189-54E7B80F3F6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120812" y="2558515"/>
            <a:ext cx="676788" cy="495970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18059FAD-3FFC-4842-B5D1-2D7AE6BCD2B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196642" y="4305371"/>
            <a:ext cx="481916" cy="353162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9918185F-1A3E-4564-9848-BB7524BEC59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6472746" y="3978612"/>
            <a:ext cx="328591" cy="240801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614E09D2-7EFF-436C-8543-C951853554D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6096000" y="5808219"/>
            <a:ext cx="455234" cy="33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23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AEE169-DA13-45E4-9F7B-CC0345DB4DC0}"/>
              </a:ext>
            </a:extLst>
          </p:cNvPr>
          <p:cNvGrpSpPr/>
          <p:nvPr/>
        </p:nvGrpSpPr>
        <p:grpSpPr>
          <a:xfrm>
            <a:off x="0" y="6368143"/>
            <a:ext cx="12191999" cy="594660"/>
            <a:chOff x="0" y="6060558"/>
            <a:chExt cx="12191999" cy="79744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846AC3E-BA26-4539-87D6-11050710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74" y="6060558"/>
              <a:ext cx="12167625" cy="78940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F4085D5-CC27-4E2C-BA3C-FA0EA297DA50}"/>
                </a:ext>
              </a:extLst>
            </p:cNvPr>
            <p:cNvGrpSpPr/>
            <p:nvPr/>
          </p:nvGrpSpPr>
          <p:grpSpPr>
            <a:xfrm>
              <a:off x="0" y="6383867"/>
              <a:ext cx="12191999" cy="474133"/>
              <a:chOff x="0" y="6383867"/>
              <a:chExt cx="12191999" cy="47413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E29DCE15-BEC1-44E9-92CB-B828DFD45F7E}"/>
                  </a:ext>
                </a:extLst>
              </p:cNvPr>
              <p:cNvGrpSpPr/>
              <p:nvPr/>
            </p:nvGrpSpPr>
            <p:grpSpPr>
              <a:xfrm>
                <a:off x="0" y="6383867"/>
                <a:ext cx="11134176" cy="474133"/>
                <a:chOff x="0" y="6071373"/>
                <a:chExt cx="18472546" cy="78662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="" xmlns:a16="http://schemas.microsoft.com/office/drawing/2014/main" id="{ED183B24-C0F5-4281-8146-18178DB2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071373"/>
                  <a:ext cx="9610410" cy="786627"/>
                </a:xfrm>
                <a:prstGeom prst="rect">
                  <a:avLst/>
                </a:prstGeom>
              </p:spPr>
            </p:pic>
            <p:pic>
              <p:nvPicPr>
                <p:cNvPr id="9" name="图片 8">
                  <a:extLst>
                    <a:ext uri="{FF2B5EF4-FFF2-40B4-BE49-F238E27FC236}">
                      <a16:creationId xmlns="" xmlns:a16="http://schemas.microsoft.com/office/drawing/2014/main" id="{C1AE6523-13C9-4126-A433-2534F81F3D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2136" y="6071373"/>
                  <a:ext cx="9610410" cy="786627"/>
                </a:xfrm>
                <a:prstGeom prst="rect">
                  <a:avLst/>
                </a:prstGeom>
              </p:spPr>
            </p:pic>
          </p:grpSp>
          <p:pic>
            <p:nvPicPr>
              <p:cNvPr id="7" name="图片 6">
                <a:extLst>
                  <a:ext uri="{FF2B5EF4-FFF2-40B4-BE49-F238E27FC236}">
                    <a16:creationId xmlns="" xmlns:a16="http://schemas.microsoft.com/office/drawing/2014/main" id="{37D6316B-255B-4C41-BD27-C3FBCA4D18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3810"/>
              <a:stretch/>
            </p:blipFill>
            <p:spPr>
              <a:xfrm>
                <a:off x="10674939" y="6383867"/>
                <a:ext cx="1517060" cy="474133"/>
              </a:xfrm>
              <a:prstGeom prst="rect">
                <a:avLst/>
              </a:prstGeom>
            </p:spPr>
          </p:pic>
        </p:grp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F2B4459-8BF0-402B-AA61-B7BAA06183F4}"/>
              </a:ext>
            </a:extLst>
          </p:cNvPr>
          <p:cNvSpPr txBox="1"/>
          <p:nvPr/>
        </p:nvSpPr>
        <p:spPr>
          <a:xfrm>
            <a:off x="1364033" y="542660"/>
            <a:ext cx="243508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822D76-9828-4AD4-A9AE-122A3244FF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1" y="0"/>
            <a:ext cx="1335377" cy="1335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5AB8289-6623-4999-9B07-D521D3BDA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593289" y="-139574"/>
            <a:ext cx="930959" cy="68223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025DAD-DD61-4669-9572-B2A93BC9B6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677474" y="380680"/>
            <a:ext cx="371525" cy="2722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62245CB-7337-49C2-AA22-C3FCE54DB5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1442796" y="783755"/>
            <a:ext cx="300985" cy="220570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02229452-B44C-4645-94DD-A9C372BD7994}"/>
              </a:ext>
            </a:extLst>
          </p:cNvPr>
          <p:cNvGrpSpPr/>
          <p:nvPr/>
        </p:nvGrpSpPr>
        <p:grpSpPr>
          <a:xfrm>
            <a:off x="4907122" y="1546985"/>
            <a:ext cx="2402128" cy="3468120"/>
            <a:chOff x="4907122" y="1700912"/>
            <a:chExt cx="2402128" cy="3468120"/>
          </a:xfrm>
        </p:grpSpPr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B99A9DEB-1BF0-4901-AC1C-4A8F6341ED06}"/>
                </a:ext>
              </a:extLst>
            </p:cNvPr>
            <p:cNvGrpSpPr/>
            <p:nvPr/>
          </p:nvGrpSpPr>
          <p:grpSpPr>
            <a:xfrm>
              <a:off x="4907122" y="3316376"/>
              <a:ext cx="2402128" cy="1852656"/>
              <a:chOff x="5175719" y="2849448"/>
              <a:chExt cx="2402128" cy="1852656"/>
            </a:xfrm>
          </p:grpSpPr>
          <p:sp>
            <p:nvSpPr>
              <p:cNvPr id="15" name="Title 20">
                <a:extLst>
                  <a:ext uri="{FF2B5EF4-FFF2-40B4-BE49-F238E27FC236}">
                    <a16:creationId xmlns="" xmlns:a16="http://schemas.microsoft.com/office/drawing/2014/main" id="{0C22A9EF-F509-4A47-974C-CA69CB92B97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75719" y="3255554"/>
                <a:ext cx="2402128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8834605D-C85D-4621-BE9A-8B15FBB61806}"/>
                  </a:ext>
                </a:extLst>
              </p:cNvPr>
              <p:cNvSpPr txBox="1"/>
              <p:nvPr/>
            </p:nvSpPr>
            <p:spPr>
              <a:xfrm>
                <a:off x="5650539" y="2849448"/>
                <a:ext cx="17813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99F2A5BB-F3D5-4E03-8056-03866A1C5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0137" y="1700912"/>
              <a:ext cx="1644917" cy="1644917"/>
            </a:xfrm>
            <a:prstGeom prst="rect">
              <a:avLst/>
            </a:prstGeom>
          </p:spPr>
        </p:pic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EA11D098-60F0-4068-8360-FF1E0F8D4864}"/>
              </a:ext>
            </a:extLst>
          </p:cNvPr>
          <p:cNvGrpSpPr/>
          <p:nvPr/>
        </p:nvGrpSpPr>
        <p:grpSpPr>
          <a:xfrm>
            <a:off x="1223114" y="2041594"/>
            <a:ext cx="2402128" cy="3468120"/>
            <a:chOff x="4907122" y="1700912"/>
            <a:chExt cx="2402128" cy="3468120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FE3BB196-4688-4D62-A1FD-734F699B5CDF}"/>
                </a:ext>
              </a:extLst>
            </p:cNvPr>
            <p:cNvGrpSpPr/>
            <p:nvPr/>
          </p:nvGrpSpPr>
          <p:grpSpPr>
            <a:xfrm>
              <a:off x="4907122" y="3316376"/>
              <a:ext cx="2402128" cy="1852656"/>
              <a:chOff x="5175719" y="2849448"/>
              <a:chExt cx="2402128" cy="1852656"/>
            </a:xfrm>
          </p:grpSpPr>
          <p:sp>
            <p:nvSpPr>
              <p:cNvPr id="24" name="Title 20">
                <a:extLst>
                  <a:ext uri="{FF2B5EF4-FFF2-40B4-BE49-F238E27FC236}">
                    <a16:creationId xmlns="" xmlns:a16="http://schemas.microsoft.com/office/drawing/2014/main" id="{1A51A0C5-2A72-4096-A4E4-F58B834FDD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75719" y="3255554"/>
                <a:ext cx="2402128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="" xmlns:a16="http://schemas.microsoft.com/office/drawing/2014/main" id="{470738CB-08FE-47D9-901D-97679DD15927}"/>
                  </a:ext>
                </a:extLst>
              </p:cNvPr>
              <p:cNvSpPr txBox="1"/>
              <p:nvPr/>
            </p:nvSpPr>
            <p:spPr>
              <a:xfrm>
                <a:off x="5650539" y="2849448"/>
                <a:ext cx="17813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1061E053-EB21-46AA-BDBE-0A363D207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0137" y="1700912"/>
              <a:ext cx="1644917" cy="1644917"/>
            </a:xfrm>
            <a:prstGeom prst="rect">
              <a:avLst/>
            </a:prstGeom>
          </p:spPr>
        </p:pic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1EFCD1CF-903C-4FE0-AA0E-72EC95BF61BC}"/>
              </a:ext>
            </a:extLst>
          </p:cNvPr>
          <p:cNvGrpSpPr/>
          <p:nvPr/>
        </p:nvGrpSpPr>
        <p:grpSpPr>
          <a:xfrm>
            <a:off x="8591129" y="1952451"/>
            <a:ext cx="2402128" cy="3468120"/>
            <a:chOff x="4907122" y="1700912"/>
            <a:chExt cx="2402128" cy="3468120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6E3EFA3B-F1AD-43A2-8C35-742B213D010F}"/>
                </a:ext>
              </a:extLst>
            </p:cNvPr>
            <p:cNvGrpSpPr/>
            <p:nvPr/>
          </p:nvGrpSpPr>
          <p:grpSpPr>
            <a:xfrm>
              <a:off x="4907122" y="3316376"/>
              <a:ext cx="2402128" cy="1852656"/>
              <a:chOff x="5175719" y="2849448"/>
              <a:chExt cx="2402128" cy="1852656"/>
            </a:xfrm>
          </p:grpSpPr>
          <p:sp>
            <p:nvSpPr>
              <p:cNvPr id="29" name="Title 20">
                <a:extLst>
                  <a:ext uri="{FF2B5EF4-FFF2-40B4-BE49-F238E27FC236}">
                    <a16:creationId xmlns="" xmlns:a16="http://schemas.microsoft.com/office/drawing/2014/main" id="{BBF3DE74-D12E-4991-858C-F881C67B2B9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75719" y="3255554"/>
                <a:ext cx="2402128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D7282F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="" xmlns:a16="http://schemas.microsoft.com/office/drawing/2014/main" id="{AF5BC516-E504-4F86-9092-7E1EF08BA95A}"/>
                  </a:ext>
                </a:extLst>
              </p:cNvPr>
              <p:cNvSpPr txBox="1"/>
              <p:nvPr/>
            </p:nvSpPr>
            <p:spPr>
              <a:xfrm>
                <a:off x="5650539" y="2849448"/>
                <a:ext cx="17813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D7282F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FB62A56E-9973-4F5C-B31A-352B0E320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0137" y="1700912"/>
              <a:ext cx="1644917" cy="16449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091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7B261681-AD1F-48AB-B238-173AE451C8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808"/>
            <a:ext cx="3732254" cy="373225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7A995E4-32F8-45A9-B90B-29631E4B0B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3033134" y="4130376"/>
            <a:ext cx="6409473" cy="64094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8555757-38BF-47DD-BA5E-655AA4DF51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151" y="5231321"/>
            <a:ext cx="5132070" cy="149329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17ECA2C-7DF1-4398-8FF8-1A9C18CC69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4" y="6165361"/>
            <a:ext cx="12167625" cy="78940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B945976-8622-4D6C-917B-33CD83D321A2}"/>
              </a:ext>
            </a:extLst>
          </p:cNvPr>
          <p:cNvGrpSpPr/>
          <p:nvPr/>
        </p:nvGrpSpPr>
        <p:grpSpPr>
          <a:xfrm>
            <a:off x="0" y="6488670"/>
            <a:ext cx="12191999" cy="474133"/>
            <a:chOff x="0" y="6383867"/>
            <a:chExt cx="12191999" cy="474133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34DE2BD3-CF31-4723-AF92-6704341E117E}"/>
                </a:ext>
              </a:extLst>
            </p:cNvPr>
            <p:cNvGrpSpPr/>
            <p:nvPr/>
          </p:nvGrpSpPr>
          <p:grpSpPr>
            <a:xfrm>
              <a:off x="0" y="6383867"/>
              <a:ext cx="11134176" cy="474133"/>
              <a:chOff x="0" y="6071373"/>
              <a:chExt cx="18472546" cy="786627"/>
            </a:xfrm>
          </p:grpSpPr>
          <p:pic>
            <p:nvPicPr>
              <p:cNvPr id="10" name="图片 9">
                <a:extLst>
                  <a:ext uri="{FF2B5EF4-FFF2-40B4-BE49-F238E27FC236}">
                    <a16:creationId xmlns="" xmlns:a16="http://schemas.microsoft.com/office/drawing/2014/main" id="{C49C5C79-88E8-4F06-AD34-399F4CE78A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6071373"/>
                <a:ext cx="9610410" cy="786627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="" xmlns:a16="http://schemas.microsoft.com/office/drawing/2014/main" id="{DC313FC8-E52F-4FC2-B35E-3AAF96A73C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62136" y="6071373"/>
                <a:ext cx="9610410" cy="786627"/>
              </a:xfrm>
              <a:prstGeom prst="rect">
                <a:avLst/>
              </a:prstGeom>
            </p:spPr>
          </p:pic>
        </p:grp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917534A2-5E9B-4664-8FCC-6CB41E15B7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/>
          </p:blipFill>
          <p:spPr>
            <a:xfrm>
              <a:off x="10674939" y="6383867"/>
              <a:ext cx="1517060" cy="474133"/>
            </a:xfrm>
            <a:prstGeom prst="rect">
              <a:avLst/>
            </a:prstGeom>
          </p:spPr>
        </p:pic>
      </p:grp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AF6BBE7-0906-4CBE-8532-300C863FF448}"/>
              </a:ext>
            </a:extLst>
          </p:cNvPr>
          <p:cNvSpPr txBox="1"/>
          <p:nvPr/>
        </p:nvSpPr>
        <p:spPr>
          <a:xfrm>
            <a:off x="2908227" y="2819682"/>
            <a:ext cx="6659286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dirty="0">
                <a:solidFill>
                  <a:srgbClr val="D7282F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国庆节的发展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B61B8B0-BFF7-424C-92F4-562AB55CB2AF}"/>
              </a:ext>
            </a:extLst>
          </p:cNvPr>
          <p:cNvGrpSpPr/>
          <p:nvPr/>
        </p:nvGrpSpPr>
        <p:grpSpPr>
          <a:xfrm flipV="1">
            <a:off x="-149" y="0"/>
            <a:ext cx="12191999" cy="474133"/>
            <a:chOff x="152400" y="6641070"/>
            <a:chExt cx="12191999" cy="474133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4E1CEA7D-E7D2-4239-8E1C-F68C87AB7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00" y="6641070"/>
              <a:ext cx="5792596" cy="474133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E3E424AB-C5DE-4563-942D-4575889A5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3980" y="6641070"/>
              <a:ext cx="5792596" cy="47413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1FE19BED-B68C-460F-A27E-0D1189DE8D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/>
          </p:blipFill>
          <p:spPr>
            <a:xfrm>
              <a:off x="10827339" y="6641070"/>
              <a:ext cx="1517060" cy="474133"/>
            </a:xfrm>
            <a:prstGeom prst="rect">
              <a:avLst/>
            </a:prstGeom>
          </p:spPr>
        </p:pic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A0C31A2D-3A92-4520-BEF8-2C471D6F20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817" y="1735240"/>
            <a:ext cx="3767770" cy="267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13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</TotalTime>
  <Words>3256</Words>
  <Application>Microsoft Office PowerPoint</Application>
  <PresentationFormat>自定义</PresentationFormat>
  <Paragraphs>161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喜迎国庆</dc:title>
  <dc:creator>第一PPT</dc:creator>
  <cp:keywords>www.1ppt.com</cp:keywords>
  <dc:description>www.1ppt.com</dc:description>
  <cp:lastModifiedBy>Windows User</cp:lastModifiedBy>
  <cp:revision>51</cp:revision>
  <dcterms:created xsi:type="dcterms:W3CDTF">2017-08-18T03:02:00Z</dcterms:created>
  <dcterms:modified xsi:type="dcterms:W3CDTF">2018-09-28T09:14:13Z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